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24377650" cy="13716000"/>
  <p:notesSz cx="6858000" cy="9144000"/>
  <p:embeddedFontLst>
    <p:embeddedFont>
      <p:font typeface="Poppins" panose="00000500000000000000"/>
      <p:regular r:id="rId8"/>
    </p:embeddedFont>
    <p:embeddedFont>
      <p:font typeface="Poppins Light" panose="0000040000000000000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fld>
            <a:endParaRPr sz="1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" name="Google Shape;19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 Canva 2">
  <p:cSld name="Business Model Canva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type="pic" idx="2"/>
          </p:nvPr>
        </p:nvSpPr>
        <p:spPr>
          <a:xfrm>
            <a:off x="-246" y="2680"/>
            <a:ext cx="6096036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 Canva 7">
  <p:cSld name="Business Model Canva 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type="pic" idx="2"/>
          </p:nvPr>
        </p:nvSpPr>
        <p:spPr>
          <a:xfrm>
            <a:off x="494126" y="1623130"/>
            <a:ext cx="4481082" cy="4481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 panose="00000500000000000000"/>
              <a:buNone/>
              <a:defRPr sz="7400" b="1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rmAutofit/>
          </a:bodyPr>
          <a:lstStyle>
            <a:lvl1pPr marL="457200" marR="0" lvl="0" indent="-482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90204"/>
              <a:buChar char="•"/>
              <a:defRPr sz="40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Char char="•"/>
              <a:defRPr sz="3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hyperlink" Target="https://leanstack.com/lean-canvas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open.substack.com/pub/huryn/p/how-to-achieve-the-product-market" TargetMode="External"/><Relationship Id="rId3" Type="http://schemas.openxmlformats.org/officeDocument/2006/relationships/hyperlink" Target="https://docs.google.com/spreadsheets/d/1fJHO3lY3hqpiWkT6ixnvXMx4pEUU_fJBPw-CFoPpGQw/edit?usp=drive_link" TargetMode="External"/><Relationship Id="rId2" Type="http://schemas.openxmlformats.org/officeDocument/2006/relationships/hyperlink" Target="https://huryn.substack.com/p/product-pricing-strategies-101" TargetMode="External"/><Relationship Id="rId1" Type="http://schemas.openxmlformats.org/officeDocument/2006/relationships/hyperlink" Target="https://open.substack.com/pub/huryn/p/the-north-star-framework-101?r=1fipi8&amp;utm_campaign=post&amp;utm_medium=w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590449" y="3287523"/>
            <a:ext cx="4185703" cy="6421377"/>
          </a:xfrm>
          <a:custGeom>
            <a:avLst/>
            <a:gdLst/>
            <a:ahLst/>
            <a:cxnLst/>
            <a:rect l="l" t="t" r="r" b="b"/>
            <a:pathLst>
              <a:path w="3360" h="5155" extrusionOk="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1" y="5143"/>
                </a:lnTo>
                <a:lnTo>
                  <a:pt x="11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4886013" y="3287523"/>
            <a:ext cx="4185703" cy="3169487"/>
          </a:xfrm>
          <a:custGeom>
            <a:avLst/>
            <a:gdLst/>
            <a:ahLst/>
            <a:cxnLst/>
            <a:rect l="l" t="t" r="r" b="b"/>
            <a:pathLst>
              <a:path w="3360" h="2543" extrusionOk="0">
                <a:moveTo>
                  <a:pt x="3359" y="0"/>
                </a:moveTo>
                <a:lnTo>
                  <a:pt x="0" y="0"/>
                </a:lnTo>
                <a:lnTo>
                  <a:pt x="0" y="2542"/>
                </a:lnTo>
                <a:lnTo>
                  <a:pt x="3359" y="2542"/>
                </a:lnTo>
                <a:lnTo>
                  <a:pt x="3359" y="0"/>
                </a:lnTo>
                <a:close/>
                <a:moveTo>
                  <a:pt x="3348" y="2531"/>
                </a:moveTo>
                <a:lnTo>
                  <a:pt x="10" y="2531"/>
                </a:lnTo>
                <a:lnTo>
                  <a:pt x="10" y="11"/>
                </a:lnTo>
                <a:lnTo>
                  <a:pt x="3348" y="11"/>
                </a:lnTo>
                <a:lnTo>
                  <a:pt x="3348" y="2531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886013" y="6544900"/>
            <a:ext cx="4185703" cy="3163996"/>
          </a:xfrm>
          <a:custGeom>
            <a:avLst/>
            <a:gdLst/>
            <a:ahLst/>
            <a:cxnLst/>
            <a:rect l="l" t="t" r="r" b="b"/>
            <a:pathLst>
              <a:path w="3360" h="2541" extrusionOk="0">
                <a:moveTo>
                  <a:pt x="3359" y="0"/>
                </a:moveTo>
                <a:lnTo>
                  <a:pt x="0" y="0"/>
                </a:lnTo>
                <a:lnTo>
                  <a:pt x="0" y="2540"/>
                </a:lnTo>
                <a:lnTo>
                  <a:pt x="3359" y="2540"/>
                </a:lnTo>
                <a:lnTo>
                  <a:pt x="3359" y="0"/>
                </a:lnTo>
                <a:close/>
                <a:moveTo>
                  <a:pt x="3348" y="2529"/>
                </a:moveTo>
                <a:lnTo>
                  <a:pt x="10" y="2529"/>
                </a:lnTo>
                <a:lnTo>
                  <a:pt x="10" y="10"/>
                </a:lnTo>
                <a:lnTo>
                  <a:pt x="3348" y="10"/>
                </a:lnTo>
                <a:lnTo>
                  <a:pt x="3348" y="252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3477138" y="3287523"/>
            <a:ext cx="4185700" cy="3169487"/>
          </a:xfrm>
          <a:custGeom>
            <a:avLst/>
            <a:gdLst/>
            <a:ahLst/>
            <a:cxnLst/>
            <a:rect l="l" t="t" r="r" b="b"/>
            <a:pathLst>
              <a:path w="3359" h="2543" extrusionOk="0">
                <a:moveTo>
                  <a:pt x="3358" y="0"/>
                </a:moveTo>
                <a:lnTo>
                  <a:pt x="0" y="0"/>
                </a:lnTo>
                <a:lnTo>
                  <a:pt x="0" y="2542"/>
                </a:lnTo>
                <a:lnTo>
                  <a:pt x="3358" y="2542"/>
                </a:lnTo>
                <a:lnTo>
                  <a:pt x="3358" y="0"/>
                </a:lnTo>
                <a:close/>
                <a:moveTo>
                  <a:pt x="3348" y="2531"/>
                </a:moveTo>
                <a:lnTo>
                  <a:pt x="10" y="2531"/>
                </a:lnTo>
                <a:lnTo>
                  <a:pt x="10" y="11"/>
                </a:lnTo>
                <a:lnTo>
                  <a:pt x="3348" y="11"/>
                </a:lnTo>
                <a:lnTo>
                  <a:pt x="3348" y="2531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3477138" y="6544900"/>
            <a:ext cx="4185700" cy="3163996"/>
          </a:xfrm>
          <a:custGeom>
            <a:avLst/>
            <a:gdLst/>
            <a:ahLst/>
            <a:cxnLst/>
            <a:rect l="l" t="t" r="r" b="b"/>
            <a:pathLst>
              <a:path w="3359" h="2541" extrusionOk="0">
                <a:moveTo>
                  <a:pt x="3358" y="0"/>
                </a:moveTo>
                <a:lnTo>
                  <a:pt x="0" y="0"/>
                </a:lnTo>
                <a:lnTo>
                  <a:pt x="0" y="2540"/>
                </a:lnTo>
                <a:lnTo>
                  <a:pt x="3358" y="2540"/>
                </a:lnTo>
                <a:lnTo>
                  <a:pt x="3358" y="0"/>
                </a:lnTo>
                <a:close/>
                <a:moveTo>
                  <a:pt x="3348" y="2529"/>
                </a:moveTo>
                <a:lnTo>
                  <a:pt x="10" y="2529"/>
                </a:lnTo>
                <a:lnTo>
                  <a:pt x="10" y="10"/>
                </a:lnTo>
                <a:lnTo>
                  <a:pt x="3348" y="10"/>
                </a:lnTo>
                <a:lnTo>
                  <a:pt x="3348" y="252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9181574" y="3287523"/>
            <a:ext cx="4185700" cy="6421377"/>
          </a:xfrm>
          <a:custGeom>
            <a:avLst/>
            <a:gdLst/>
            <a:ahLst/>
            <a:cxnLst/>
            <a:rect l="l" t="t" r="r" b="b"/>
            <a:pathLst>
              <a:path w="3359" h="5155" extrusionOk="0">
                <a:moveTo>
                  <a:pt x="3358" y="0"/>
                </a:moveTo>
                <a:lnTo>
                  <a:pt x="0" y="0"/>
                </a:lnTo>
                <a:lnTo>
                  <a:pt x="0" y="5154"/>
                </a:lnTo>
                <a:lnTo>
                  <a:pt x="3358" y="5154"/>
                </a:lnTo>
                <a:lnTo>
                  <a:pt x="3358" y="0"/>
                </a:lnTo>
                <a:close/>
                <a:moveTo>
                  <a:pt x="3348" y="5143"/>
                </a:moveTo>
                <a:lnTo>
                  <a:pt x="10" y="5143"/>
                </a:lnTo>
                <a:lnTo>
                  <a:pt x="10" y="11"/>
                </a:lnTo>
                <a:lnTo>
                  <a:pt x="3348" y="11"/>
                </a:lnTo>
                <a:lnTo>
                  <a:pt x="3348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772699" y="3287523"/>
            <a:ext cx="4185703" cy="6421377"/>
          </a:xfrm>
          <a:custGeom>
            <a:avLst/>
            <a:gdLst/>
            <a:ahLst/>
            <a:cxnLst/>
            <a:rect l="l" t="t" r="r" b="b"/>
            <a:pathLst>
              <a:path w="3360" h="5155" extrusionOk="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0" y="5143"/>
                </a:lnTo>
                <a:lnTo>
                  <a:pt x="10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90447" y="9796783"/>
            <a:ext cx="10629046" cy="3163996"/>
          </a:xfrm>
          <a:custGeom>
            <a:avLst/>
            <a:gdLst/>
            <a:ahLst/>
            <a:cxnLst/>
            <a:rect l="l" t="t" r="r" b="b"/>
            <a:pathLst>
              <a:path w="8533" h="2542" extrusionOk="0">
                <a:moveTo>
                  <a:pt x="8532" y="0"/>
                </a:moveTo>
                <a:lnTo>
                  <a:pt x="0" y="0"/>
                </a:lnTo>
                <a:lnTo>
                  <a:pt x="0" y="2541"/>
                </a:lnTo>
                <a:lnTo>
                  <a:pt x="8532" y="2541"/>
                </a:lnTo>
                <a:lnTo>
                  <a:pt x="8532" y="0"/>
                </a:lnTo>
                <a:close/>
                <a:moveTo>
                  <a:pt x="8522" y="2531"/>
                </a:moveTo>
                <a:lnTo>
                  <a:pt x="11" y="2531"/>
                </a:lnTo>
                <a:lnTo>
                  <a:pt x="11" y="10"/>
                </a:lnTo>
                <a:lnTo>
                  <a:pt x="8522" y="10"/>
                </a:lnTo>
                <a:lnTo>
                  <a:pt x="8522" y="2531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11329353" y="9796783"/>
            <a:ext cx="10629038" cy="3163996"/>
          </a:xfrm>
          <a:custGeom>
            <a:avLst/>
            <a:gdLst/>
            <a:ahLst/>
            <a:cxnLst/>
            <a:rect l="l" t="t" r="r" b="b"/>
            <a:pathLst>
              <a:path w="8532" h="2542" extrusionOk="0">
                <a:moveTo>
                  <a:pt x="8531" y="0"/>
                </a:moveTo>
                <a:lnTo>
                  <a:pt x="0" y="0"/>
                </a:lnTo>
                <a:lnTo>
                  <a:pt x="0" y="2541"/>
                </a:lnTo>
                <a:lnTo>
                  <a:pt x="8531" y="2541"/>
                </a:lnTo>
                <a:lnTo>
                  <a:pt x="8531" y="0"/>
                </a:lnTo>
                <a:close/>
                <a:moveTo>
                  <a:pt x="8521" y="2531"/>
                </a:moveTo>
                <a:lnTo>
                  <a:pt x="10" y="2531"/>
                </a:lnTo>
                <a:lnTo>
                  <a:pt x="10" y="10"/>
                </a:lnTo>
                <a:lnTo>
                  <a:pt x="8521" y="10"/>
                </a:lnTo>
                <a:lnTo>
                  <a:pt x="8521" y="2531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9181574" y="3287521"/>
            <a:ext cx="4185700" cy="1186496"/>
          </a:xfrm>
          <a:custGeom>
            <a:avLst/>
            <a:gdLst/>
            <a:ahLst/>
            <a:cxnLst/>
            <a:rect l="l" t="t" r="r" b="b"/>
            <a:pathLst>
              <a:path w="3359" h="951" extrusionOk="0">
                <a:moveTo>
                  <a:pt x="3358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80" y="950"/>
                </a:lnTo>
                <a:lnTo>
                  <a:pt x="1924" y="702"/>
                </a:lnTo>
                <a:lnTo>
                  <a:pt x="3358" y="702"/>
                </a:lnTo>
                <a:lnTo>
                  <a:pt x="3358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13477138" y="3287521"/>
            <a:ext cx="4185700" cy="1186496"/>
          </a:xfrm>
          <a:custGeom>
            <a:avLst/>
            <a:gdLst/>
            <a:ahLst/>
            <a:cxnLst/>
            <a:rect l="l" t="t" r="r" b="b"/>
            <a:pathLst>
              <a:path w="3359" h="951" extrusionOk="0">
                <a:moveTo>
                  <a:pt x="3358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8" y="702"/>
                </a:lnTo>
                <a:lnTo>
                  <a:pt x="3358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3477138" y="6544900"/>
            <a:ext cx="4185700" cy="1181002"/>
          </a:xfrm>
          <a:custGeom>
            <a:avLst/>
            <a:gdLst/>
            <a:ahLst/>
            <a:cxnLst/>
            <a:rect l="l" t="t" r="r" b="b"/>
            <a:pathLst>
              <a:path w="3359" h="949" extrusionOk="0">
                <a:moveTo>
                  <a:pt x="3358" y="0"/>
                </a:moveTo>
                <a:lnTo>
                  <a:pt x="0" y="0"/>
                </a:lnTo>
                <a:lnTo>
                  <a:pt x="0" y="701"/>
                </a:lnTo>
                <a:lnTo>
                  <a:pt x="1434" y="701"/>
                </a:lnTo>
                <a:lnTo>
                  <a:pt x="1679" y="948"/>
                </a:lnTo>
                <a:lnTo>
                  <a:pt x="1925" y="701"/>
                </a:lnTo>
                <a:lnTo>
                  <a:pt x="3358" y="701"/>
                </a:lnTo>
                <a:lnTo>
                  <a:pt x="3358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17772699" y="3287521"/>
            <a:ext cx="4185703" cy="1186496"/>
          </a:xfrm>
          <a:custGeom>
            <a:avLst/>
            <a:gdLst/>
            <a:ahLst/>
            <a:cxnLst/>
            <a:rect l="l" t="t" r="r" b="b"/>
            <a:pathLst>
              <a:path w="3360" h="951" extrusionOk="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80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4886013" y="3287521"/>
            <a:ext cx="4185703" cy="1186496"/>
          </a:xfrm>
          <a:custGeom>
            <a:avLst/>
            <a:gdLst/>
            <a:ahLst/>
            <a:cxnLst/>
            <a:rect l="l" t="t" r="r" b="b"/>
            <a:pathLst>
              <a:path w="3360" h="951" extrusionOk="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590449" y="3287521"/>
            <a:ext cx="4185703" cy="1186496"/>
          </a:xfrm>
          <a:custGeom>
            <a:avLst/>
            <a:gdLst/>
            <a:ahLst/>
            <a:cxnLst/>
            <a:rect l="l" t="t" r="r" b="b"/>
            <a:pathLst>
              <a:path w="3360" h="951" extrusionOk="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590447" y="9796783"/>
            <a:ext cx="10629046" cy="1181002"/>
          </a:xfrm>
          <a:custGeom>
            <a:avLst/>
            <a:gdLst/>
            <a:ahLst/>
            <a:cxnLst/>
            <a:rect l="l" t="t" r="r" b="b"/>
            <a:pathLst>
              <a:path w="8533" h="950" extrusionOk="0">
                <a:moveTo>
                  <a:pt x="8532" y="0"/>
                </a:moveTo>
                <a:lnTo>
                  <a:pt x="0" y="0"/>
                </a:lnTo>
                <a:lnTo>
                  <a:pt x="0" y="702"/>
                </a:lnTo>
                <a:lnTo>
                  <a:pt x="4021" y="702"/>
                </a:lnTo>
                <a:lnTo>
                  <a:pt x="4266" y="949"/>
                </a:lnTo>
                <a:lnTo>
                  <a:pt x="4512" y="702"/>
                </a:lnTo>
                <a:lnTo>
                  <a:pt x="8532" y="702"/>
                </a:lnTo>
                <a:lnTo>
                  <a:pt x="8532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11329353" y="9796783"/>
            <a:ext cx="10629038" cy="1181002"/>
          </a:xfrm>
          <a:custGeom>
            <a:avLst/>
            <a:gdLst/>
            <a:ahLst/>
            <a:cxnLst/>
            <a:rect l="l" t="t" r="r" b="b"/>
            <a:pathLst>
              <a:path w="8532" h="950" extrusionOk="0">
                <a:moveTo>
                  <a:pt x="8531" y="0"/>
                </a:moveTo>
                <a:lnTo>
                  <a:pt x="0" y="0"/>
                </a:lnTo>
                <a:lnTo>
                  <a:pt x="0" y="702"/>
                </a:lnTo>
                <a:lnTo>
                  <a:pt x="4020" y="702"/>
                </a:lnTo>
                <a:lnTo>
                  <a:pt x="4265" y="949"/>
                </a:lnTo>
                <a:lnTo>
                  <a:pt x="4510" y="702"/>
                </a:lnTo>
                <a:lnTo>
                  <a:pt x="8531" y="702"/>
                </a:lnTo>
                <a:lnTo>
                  <a:pt x="8531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4886013" y="6544900"/>
            <a:ext cx="4185703" cy="1181002"/>
          </a:xfrm>
          <a:custGeom>
            <a:avLst/>
            <a:gdLst/>
            <a:ahLst/>
            <a:cxnLst/>
            <a:rect l="l" t="t" r="r" b="b"/>
            <a:pathLst>
              <a:path w="3360" h="949" extrusionOk="0">
                <a:moveTo>
                  <a:pt x="3359" y="0"/>
                </a:moveTo>
                <a:lnTo>
                  <a:pt x="0" y="0"/>
                </a:lnTo>
                <a:lnTo>
                  <a:pt x="0" y="701"/>
                </a:lnTo>
                <a:lnTo>
                  <a:pt x="1434" y="701"/>
                </a:lnTo>
                <a:lnTo>
                  <a:pt x="1679" y="948"/>
                </a:lnTo>
                <a:lnTo>
                  <a:pt x="1925" y="701"/>
                </a:lnTo>
                <a:lnTo>
                  <a:pt x="3359" y="701"/>
                </a:lnTo>
                <a:lnTo>
                  <a:pt x="3359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606424" y="751500"/>
            <a:ext cx="21295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 panose="020B0604020202090204"/>
              <a:buNone/>
            </a:pPr>
            <a:r>
              <a:rPr lang="en-US" sz="74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Lean Canvas</a:t>
            </a:r>
            <a:endParaRPr sz="14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606427" y="1895487"/>
            <a:ext cx="1276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0" i="0" u="none" strike="noStrike" cap="none">
                <a:solidFill>
                  <a:srgbClr val="74799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[Product Name]</a:t>
            </a:r>
            <a:endParaRPr sz="3000" b="0" i="0" u="none" strike="noStrike" cap="none">
              <a:solidFill>
                <a:srgbClr val="74799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732950" y="3491475"/>
            <a:ext cx="298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PROBLEM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754800" y="4550175"/>
            <a:ext cx="38508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 few key customer needs (Opportunities) that your product aims to address.</a:t>
            </a:r>
            <a:endParaRPr sz="1700" b="0" i="0" u="none" strike="noStrike" cap="none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5028225" y="3489000"/>
            <a:ext cx="301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SOLUTION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5167325" y="4550175"/>
            <a:ext cx="37380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Proposed solution for the customer needs you’ve identified.</a:t>
            </a:r>
            <a:endParaRPr sz="1700" b="0" i="0" u="none" strike="noStrike" cap="none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5049325" y="6740325"/>
            <a:ext cx="396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KEY METRICS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5111563" y="7904400"/>
            <a:ext cx="37938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 few key metrics that will tell you how your business is doing. See </a:t>
            </a:r>
            <a:r>
              <a:rPr lang="en-US" sz="1700" u="sng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1"/>
              </a:rPr>
              <a:t>North Star Metric and OMTM</a:t>
            </a: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sz="1700" b="0" i="0" u="none" strike="noStrike" cap="none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9323775" y="3309950"/>
            <a:ext cx="3011700" cy="831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UNIQUE VALUE </a:t>
            </a:r>
            <a:b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PROPOSITION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3563750" y="3309950"/>
            <a:ext cx="3011700" cy="831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UNFAIR ADVANTAGE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3562475" y="6740325"/>
            <a:ext cx="396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CHANNELS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7824824" y="3314700"/>
            <a:ext cx="3011700" cy="831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CUSTOMER </a:t>
            </a:r>
            <a:b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SEGMENTS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656750" y="9995325"/>
            <a:ext cx="962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COST STRUCTURE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54800" y="11171025"/>
            <a:ext cx="102954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All costs associated with running the business: </a:t>
            </a:r>
            <a:endParaRPr sz="1700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employees, office, hardware, travel, licenses, bills, etc.</a:t>
            </a:r>
            <a:endParaRPr sz="1700" b="0" i="0" u="none" strike="noStrike" cap="none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11455950" y="9995325"/>
            <a:ext cx="962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REVENUE STREAMS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11455950" y="11185350"/>
            <a:ext cx="103533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How exactly are go going to make money?</a:t>
            </a:r>
            <a:endParaRPr sz="1700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 you have a </a:t>
            </a:r>
            <a:r>
              <a:rPr lang="en-US" sz="1700" u="sng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2"/>
              </a:rPr>
              <a:t>Pricing Strategy</a:t>
            </a: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?</a:t>
            </a:r>
            <a:b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What incomes might you expect?</a:t>
            </a:r>
            <a:endParaRPr sz="1700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2826915" y="1888784"/>
            <a:ext cx="3011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Designed for:</a:t>
            </a:r>
            <a:endParaRPr sz="1400" b="0" i="0" u="none" strike="noStrike" cap="none">
              <a:solidFill>
                <a:srgbClr val="292929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9010764" y="1884974"/>
            <a:ext cx="3011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Date:</a:t>
            </a:r>
            <a:endParaRPr sz="1400" b="0" i="0" u="none" strike="noStrike" cap="none">
              <a:solidFill>
                <a:srgbClr val="292929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3704150" y="4652950"/>
            <a:ext cx="3793800" cy="14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Something that cannot easily be copied or bought. It’s more element of strategy than part of a </a:t>
            </a: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business</a:t>
            </a: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model.</a:t>
            </a:r>
            <a:endParaRPr sz="1700" b="0" i="0" u="none" strike="noStrike" cap="none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9462900" y="4550175"/>
            <a:ext cx="37380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How well are you going to solve each of those problems? </a:t>
            </a:r>
            <a:endParaRPr sz="1700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endParaRPr sz="1700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You might use a </a:t>
            </a:r>
            <a:r>
              <a:rPr lang="en-US" sz="1700" u="sng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3"/>
              </a:rPr>
              <a:t>Value Curve</a:t>
            </a: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to compare your </a:t>
            </a:r>
            <a:r>
              <a:rPr lang="en-US" sz="1700" u="sng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4"/>
              </a:rPr>
              <a:t>Value Proposition</a:t>
            </a: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with other competitors.</a:t>
            </a:r>
            <a:endParaRPr sz="1700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3699050" y="7842925"/>
            <a:ext cx="3793800" cy="1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16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How are you going to reach customers? Do you need partners, </a:t>
            </a:r>
            <a:r>
              <a:rPr lang="en-US" sz="16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resellers</a:t>
            </a:r>
            <a:r>
              <a:rPr lang="en-US" sz="16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? What marketing channels might be the most effective (e.g., Ads)?</a:t>
            </a:r>
            <a:endParaRPr sz="1600" b="0" i="0" u="none" strike="noStrike" cap="none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7946125" y="4550175"/>
            <a:ext cx="3850800" cy="25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Where do they live? </a:t>
            </a:r>
            <a:r>
              <a:rPr lang="en-US" sz="1700">
                <a:solidFill>
                  <a:srgbClr val="66666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What’s their personality? How do they spend their time? What brands do they identify with? What are their political views? What is their typical age, gender, and education? </a:t>
            </a:r>
            <a:endParaRPr sz="1700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22326600" y="16682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2326600" y="4226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2326600" y="29138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22326600" y="54049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22326600" y="41593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22326600" y="66505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22341650" y="91416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22341650" y="78961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2341650" y="103872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2529539" y="3446821"/>
            <a:ext cx="667336" cy="558193"/>
          </a:xfrm>
          <a:custGeom>
            <a:avLst/>
            <a:gdLst/>
            <a:ahLst/>
            <a:cxnLst/>
            <a:rect l="l" t="t" r="r" b="b"/>
            <a:pathLst>
              <a:path w="667336" h="558193" extrusionOk="0">
                <a:moveTo>
                  <a:pt x="329068" y="339912"/>
                </a:moveTo>
                <a:lnTo>
                  <a:pt x="300641" y="395941"/>
                </a:lnTo>
                <a:cubicBezTo>
                  <a:pt x="298169" y="400921"/>
                  <a:pt x="293226" y="403412"/>
                  <a:pt x="288282" y="404657"/>
                </a:cubicBezTo>
                <a:lnTo>
                  <a:pt x="226484" y="415863"/>
                </a:lnTo>
                <a:cubicBezTo>
                  <a:pt x="226484" y="415863"/>
                  <a:pt x="226484" y="415863"/>
                  <a:pt x="226484" y="417108"/>
                </a:cubicBezTo>
                <a:cubicBezTo>
                  <a:pt x="225248" y="417108"/>
                  <a:pt x="225248" y="417108"/>
                  <a:pt x="226484" y="418353"/>
                </a:cubicBezTo>
                <a:lnTo>
                  <a:pt x="268507" y="463176"/>
                </a:lnTo>
                <a:cubicBezTo>
                  <a:pt x="272214" y="466911"/>
                  <a:pt x="274686" y="473137"/>
                  <a:pt x="274686" y="478117"/>
                </a:cubicBezTo>
                <a:lnTo>
                  <a:pt x="264799" y="540372"/>
                </a:lnTo>
                <a:cubicBezTo>
                  <a:pt x="264799" y="540372"/>
                  <a:pt x="264799" y="541617"/>
                  <a:pt x="266035" y="541617"/>
                </a:cubicBezTo>
                <a:lnTo>
                  <a:pt x="267271" y="541617"/>
                </a:lnTo>
                <a:lnTo>
                  <a:pt x="322888" y="514225"/>
                </a:lnTo>
                <a:cubicBezTo>
                  <a:pt x="327832" y="511735"/>
                  <a:pt x="334012" y="511735"/>
                  <a:pt x="338956" y="514225"/>
                </a:cubicBezTo>
                <a:lnTo>
                  <a:pt x="394573" y="541617"/>
                </a:lnTo>
                <a:cubicBezTo>
                  <a:pt x="395809" y="541617"/>
                  <a:pt x="395809" y="541617"/>
                  <a:pt x="395809" y="541617"/>
                </a:cubicBezTo>
                <a:cubicBezTo>
                  <a:pt x="397045" y="541617"/>
                  <a:pt x="397045" y="540372"/>
                  <a:pt x="397045" y="540372"/>
                </a:cubicBezTo>
                <a:lnTo>
                  <a:pt x="387158" y="478117"/>
                </a:lnTo>
                <a:cubicBezTo>
                  <a:pt x="387158" y="473137"/>
                  <a:pt x="389630" y="466911"/>
                  <a:pt x="393338" y="463176"/>
                </a:cubicBezTo>
                <a:lnTo>
                  <a:pt x="435360" y="418353"/>
                </a:lnTo>
                <a:cubicBezTo>
                  <a:pt x="436596" y="417108"/>
                  <a:pt x="436596" y="417108"/>
                  <a:pt x="436596" y="417108"/>
                </a:cubicBezTo>
                <a:cubicBezTo>
                  <a:pt x="435360" y="415863"/>
                  <a:pt x="435360" y="415863"/>
                  <a:pt x="435360" y="415863"/>
                </a:cubicBezTo>
                <a:lnTo>
                  <a:pt x="374798" y="404657"/>
                </a:lnTo>
                <a:cubicBezTo>
                  <a:pt x="368618" y="403412"/>
                  <a:pt x="363675" y="400921"/>
                  <a:pt x="361203" y="395941"/>
                </a:cubicBezTo>
                <a:lnTo>
                  <a:pt x="332776" y="339912"/>
                </a:lnTo>
                <a:cubicBezTo>
                  <a:pt x="331540" y="339912"/>
                  <a:pt x="331540" y="339912"/>
                  <a:pt x="331540" y="339912"/>
                </a:cubicBezTo>
                <a:cubicBezTo>
                  <a:pt x="330304" y="339912"/>
                  <a:pt x="330304" y="339912"/>
                  <a:pt x="329068" y="339912"/>
                </a:cubicBezTo>
                <a:close/>
                <a:moveTo>
                  <a:pt x="311765" y="209177"/>
                </a:moveTo>
                <a:cubicBezTo>
                  <a:pt x="305585" y="209177"/>
                  <a:pt x="300641" y="212913"/>
                  <a:pt x="300641" y="219138"/>
                </a:cubicBezTo>
                <a:lnTo>
                  <a:pt x="300641" y="312520"/>
                </a:lnTo>
                <a:cubicBezTo>
                  <a:pt x="300641" y="318745"/>
                  <a:pt x="305585" y="322481"/>
                  <a:pt x="311765" y="322481"/>
                </a:cubicBezTo>
                <a:lnTo>
                  <a:pt x="351315" y="322481"/>
                </a:lnTo>
                <a:cubicBezTo>
                  <a:pt x="356259" y="322481"/>
                  <a:pt x="361203" y="318745"/>
                  <a:pt x="361203" y="312520"/>
                </a:cubicBezTo>
                <a:lnTo>
                  <a:pt x="361203" y="219138"/>
                </a:lnTo>
                <a:cubicBezTo>
                  <a:pt x="361203" y="212913"/>
                  <a:pt x="356259" y="209177"/>
                  <a:pt x="351315" y="209177"/>
                </a:cubicBezTo>
                <a:close/>
                <a:moveTo>
                  <a:pt x="544534" y="175222"/>
                </a:moveTo>
                <a:lnTo>
                  <a:pt x="514872" y="230291"/>
                </a:lnTo>
                <a:cubicBezTo>
                  <a:pt x="512400" y="235298"/>
                  <a:pt x="507456" y="239052"/>
                  <a:pt x="502512" y="240304"/>
                </a:cubicBezTo>
                <a:lnTo>
                  <a:pt x="440716" y="250317"/>
                </a:lnTo>
                <a:cubicBezTo>
                  <a:pt x="440716" y="250317"/>
                  <a:pt x="440716" y="250317"/>
                  <a:pt x="440716" y="251568"/>
                </a:cubicBezTo>
                <a:cubicBezTo>
                  <a:pt x="439480" y="252820"/>
                  <a:pt x="439480" y="252820"/>
                  <a:pt x="440716" y="254071"/>
                </a:cubicBezTo>
                <a:lnTo>
                  <a:pt x="482738" y="299128"/>
                </a:lnTo>
                <a:cubicBezTo>
                  <a:pt x="487681" y="302883"/>
                  <a:pt x="488917" y="307889"/>
                  <a:pt x="488917" y="314147"/>
                </a:cubicBezTo>
                <a:lnTo>
                  <a:pt x="480266" y="375475"/>
                </a:lnTo>
                <a:cubicBezTo>
                  <a:pt x="480266" y="376726"/>
                  <a:pt x="480266" y="377978"/>
                  <a:pt x="480266" y="377978"/>
                </a:cubicBezTo>
                <a:lnTo>
                  <a:pt x="481502" y="377978"/>
                </a:lnTo>
                <a:lnTo>
                  <a:pt x="538354" y="349192"/>
                </a:lnTo>
                <a:cubicBezTo>
                  <a:pt x="539590" y="347940"/>
                  <a:pt x="543298" y="347940"/>
                  <a:pt x="545770" y="347940"/>
                </a:cubicBezTo>
                <a:cubicBezTo>
                  <a:pt x="548242" y="347940"/>
                  <a:pt x="550714" y="347940"/>
                  <a:pt x="553186" y="349192"/>
                </a:cubicBezTo>
                <a:lnTo>
                  <a:pt x="608802" y="377978"/>
                </a:lnTo>
                <a:cubicBezTo>
                  <a:pt x="610038" y="377978"/>
                  <a:pt x="610038" y="377978"/>
                  <a:pt x="610038" y="377978"/>
                </a:cubicBezTo>
                <a:cubicBezTo>
                  <a:pt x="611274" y="377978"/>
                  <a:pt x="611274" y="376726"/>
                  <a:pt x="611274" y="375475"/>
                </a:cubicBezTo>
                <a:lnTo>
                  <a:pt x="602623" y="314147"/>
                </a:lnTo>
                <a:cubicBezTo>
                  <a:pt x="601387" y="307889"/>
                  <a:pt x="603859" y="302883"/>
                  <a:pt x="607566" y="299128"/>
                </a:cubicBezTo>
                <a:lnTo>
                  <a:pt x="650824" y="254071"/>
                </a:lnTo>
                <a:cubicBezTo>
                  <a:pt x="650824" y="252820"/>
                  <a:pt x="650824" y="252820"/>
                  <a:pt x="650824" y="251568"/>
                </a:cubicBezTo>
                <a:cubicBezTo>
                  <a:pt x="650824" y="250317"/>
                  <a:pt x="650824" y="250317"/>
                  <a:pt x="649588" y="250317"/>
                </a:cubicBezTo>
                <a:lnTo>
                  <a:pt x="589028" y="240304"/>
                </a:lnTo>
                <a:cubicBezTo>
                  <a:pt x="582848" y="239052"/>
                  <a:pt x="579140" y="235298"/>
                  <a:pt x="575432" y="230291"/>
                </a:cubicBezTo>
                <a:lnTo>
                  <a:pt x="547006" y="175222"/>
                </a:lnTo>
                <a:cubicBezTo>
                  <a:pt x="545770" y="173970"/>
                  <a:pt x="544534" y="173970"/>
                  <a:pt x="544534" y="175222"/>
                </a:cubicBezTo>
                <a:close/>
                <a:moveTo>
                  <a:pt x="120332" y="175222"/>
                </a:moveTo>
                <a:lnTo>
                  <a:pt x="91905" y="230291"/>
                </a:lnTo>
                <a:cubicBezTo>
                  <a:pt x="89433" y="235298"/>
                  <a:pt x="84490" y="239052"/>
                  <a:pt x="78310" y="240304"/>
                </a:cubicBezTo>
                <a:lnTo>
                  <a:pt x="17748" y="250317"/>
                </a:lnTo>
                <a:cubicBezTo>
                  <a:pt x="16512" y="250317"/>
                  <a:pt x="16512" y="250317"/>
                  <a:pt x="16512" y="251568"/>
                </a:cubicBezTo>
                <a:cubicBezTo>
                  <a:pt x="16512" y="252820"/>
                  <a:pt x="16512" y="252820"/>
                  <a:pt x="16512" y="254071"/>
                </a:cubicBezTo>
                <a:lnTo>
                  <a:pt x="59771" y="299128"/>
                </a:lnTo>
                <a:cubicBezTo>
                  <a:pt x="63478" y="302883"/>
                  <a:pt x="65950" y="307889"/>
                  <a:pt x="64714" y="314147"/>
                </a:cubicBezTo>
                <a:lnTo>
                  <a:pt x="56063" y="375475"/>
                </a:lnTo>
                <a:cubicBezTo>
                  <a:pt x="56063" y="376726"/>
                  <a:pt x="56063" y="377978"/>
                  <a:pt x="57299" y="377978"/>
                </a:cubicBezTo>
                <a:cubicBezTo>
                  <a:pt x="57299" y="377978"/>
                  <a:pt x="57299" y="377978"/>
                  <a:pt x="58535" y="377978"/>
                </a:cubicBezTo>
                <a:lnTo>
                  <a:pt x="114152" y="349192"/>
                </a:lnTo>
                <a:cubicBezTo>
                  <a:pt x="119096" y="347940"/>
                  <a:pt x="125276" y="347940"/>
                  <a:pt x="128984" y="349192"/>
                </a:cubicBezTo>
                <a:lnTo>
                  <a:pt x="185837" y="377978"/>
                </a:lnTo>
                <a:lnTo>
                  <a:pt x="187073" y="377978"/>
                </a:lnTo>
                <a:cubicBezTo>
                  <a:pt x="188309" y="377978"/>
                  <a:pt x="188309" y="376726"/>
                  <a:pt x="188309" y="375475"/>
                </a:cubicBezTo>
                <a:lnTo>
                  <a:pt x="178422" y="314147"/>
                </a:lnTo>
                <a:cubicBezTo>
                  <a:pt x="177186" y="307889"/>
                  <a:pt x="179658" y="302883"/>
                  <a:pt x="183366" y="299128"/>
                </a:cubicBezTo>
                <a:lnTo>
                  <a:pt x="226624" y="254071"/>
                </a:lnTo>
                <a:cubicBezTo>
                  <a:pt x="227860" y="252820"/>
                  <a:pt x="227860" y="252820"/>
                  <a:pt x="227860" y="251568"/>
                </a:cubicBezTo>
                <a:cubicBezTo>
                  <a:pt x="226624" y="250317"/>
                  <a:pt x="226624" y="250317"/>
                  <a:pt x="226624" y="250317"/>
                </a:cubicBezTo>
                <a:lnTo>
                  <a:pt x="164826" y="240304"/>
                </a:lnTo>
                <a:cubicBezTo>
                  <a:pt x="159882" y="239052"/>
                  <a:pt x="154939" y="235298"/>
                  <a:pt x="152467" y="230291"/>
                </a:cubicBezTo>
                <a:lnTo>
                  <a:pt x="124040" y="175222"/>
                </a:lnTo>
                <a:cubicBezTo>
                  <a:pt x="122804" y="175222"/>
                  <a:pt x="122804" y="175222"/>
                  <a:pt x="121568" y="175222"/>
                </a:cubicBezTo>
                <a:cubicBezTo>
                  <a:pt x="121568" y="175222"/>
                  <a:pt x="121568" y="175222"/>
                  <a:pt x="120332" y="175222"/>
                </a:cubicBezTo>
                <a:close/>
                <a:moveTo>
                  <a:pt x="525995" y="42554"/>
                </a:moveTo>
                <a:cubicBezTo>
                  <a:pt x="519815" y="42554"/>
                  <a:pt x="514872" y="47560"/>
                  <a:pt x="514872" y="52567"/>
                </a:cubicBezTo>
                <a:lnTo>
                  <a:pt x="514872" y="147687"/>
                </a:lnTo>
                <a:cubicBezTo>
                  <a:pt x="514872" y="152693"/>
                  <a:pt x="519815" y="157699"/>
                  <a:pt x="525995" y="157699"/>
                </a:cubicBezTo>
                <a:lnTo>
                  <a:pt x="565545" y="157699"/>
                </a:lnTo>
                <a:cubicBezTo>
                  <a:pt x="571725" y="157699"/>
                  <a:pt x="575432" y="152693"/>
                  <a:pt x="575432" y="147687"/>
                </a:cubicBezTo>
                <a:lnTo>
                  <a:pt x="575432" y="52567"/>
                </a:lnTo>
                <a:cubicBezTo>
                  <a:pt x="575432" y="47560"/>
                  <a:pt x="571725" y="42554"/>
                  <a:pt x="565545" y="42554"/>
                </a:cubicBezTo>
                <a:close/>
                <a:moveTo>
                  <a:pt x="101793" y="42554"/>
                </a:moveTo>
                <a:cubicBezTo>
                  <a:pt x="96849" y="42554"/>
                  <a:pt x="91905" y="47560"/>
                  <a:pt x="91905" y="52567"/>
                </a:cubicBezTo>
                <a:lnTo>
                  <a:pt x="91905" y="147687"/>
                </a:lnTo>
                <a:cubicBezTo>
                  <a:pt x="91905" y="152693"/>
                  <a:pt x="96849" y="157699"/>
                  <a:pt x="101793" y="157699"/>
                </a:cubicBezTo>
                <a:lnTo>
                  <a:pt x="121568" y="157699"/>
                </a:lnTo>
                <a:lnTo>
                  <a:pt x="141343" y="157699"/>
                </a:lnTo>
                <a:cubicBezTo>
                  <a:pt x="147523" y="157699"/>
                  <a:pt x="152467" y="152693"/>
                  <a:pt x="152467" y="147687"/>
                </a:cubicBezTo>
                <a:lnTo>
                  <a:pt x="152467" y="52567"/>
                </a:lnTo>
                <a:cubicBezTo>
                  <a:pt x="152467" y="47560"/>
                  <a:pt x="147523" y="42554"/>
                  <a:pt x="141343" y="42554"/>
                </a:cubicBezTo>
                <a:close/>
                <a:moveTo>
                  <a:pt x="364911" y="17433"/>
                </a:moveTo>
                <a:lnTo>
                  <a:pt x="364911" y="196727"/>
                </a:lnTo>
                <a:cubicBezTo>
                  <a:pt x="372326" y="200462"/>
                  <a:pt x="377270" y="209177"/>
                  <a:pt x="377270" y="219138"/>
                </a:cubicBezTo>
                <a:lnTo>
                  <a:pt x="377270" y="256491"/>
                </a:lnTo>
                <a:cubicBezTo>
                  <a:pt x="383450" y="252756"/>
                  <a:pt x="387158" y="246530"/>
                  <a:pt x="387158" y="240305"/>
                </a:cubicBezTo>
                <a:lnTo>
                  <a:pt x="415585" y="28639"/>
                </a:lnTo>
                <a:cubicBezTo>
                  <a:pt x="415585" y="24904"/>
                  <a:pt x="414349" y="22414"/>
                  <a:pt x="413113" y="19924"/>
                </a:cubicBezTo>
                <a:cubicBezTo>
                  <a:pt x="410641" y="17433"/>
                  <a:pt x="409405" y="17433"/>
                  <a:pt x="405697" y="17433"/>
                </a:cubicBezTo>
                <a:close/>
                <a:moveTo>
                  <a:pt x="313001" y="17433"/>
                </a:moveTo>
                <a:lnTo>
                  <a:pt x="313001" y="191746"/>
                </a:lnTo>
                <a:lnTo>
                  <a:pt x="348843" y="191746"/>
                </a:lnTo>
                <a:lnTo>
                  <a:pt x="348843" y="17433"/>
                </a:lnTo>
                <a:close/>
                <a:moveTo>
                  <a:pt x="256147" y="17433"/>
                </a:moveTo>
                <a:cubicBezTo>
                  <a:pt x="253675" y="17433"/>
                  <a:pt x="251203" y="17433"/>
                  <a:pt x="248731" y="19924"/>
                </a:cubicBezTo>
                <a:cubicBezTo>
                  <a:pt x="247495" y="22414"/>
                  <a:pt x="246259" y="24904"/>
                  <a:pt x="246259" y="28639"/>
                </a:cubicBezTo>
                <a:lnTo>
                  <a:pt x="274686" y="240305"/>
                </a:lnTo>
                <a:cubicBezTo>
                  <a:pt x="275922" y="246530"/>
                  <a:pt x="279630" y="252756"/>
                  <a:pt x="284574" y="256491"/>
                </a:cubicBezTo>
                <a:lnTo>
                  <a:pt x="284574" y="219138"/>
                </a:lnTo>
                <a:cubicBezTo>
                  <a:pt x="284574" y="209177"/>
                  <a:pt x="289518" y="200462"/>
                  <a:pt x="296933" y="196727"/>
                </a:cubicBezTo>
                <a:lnTo>
                  <a:pt x="296933" y="17433"/>
                </a:lnTo>
                <a:close/>
                <a:moveTo>
                  <a:pt x="256147" y="2"/>
                </a:moveTo>
                <a:lnTo>
                  <a:pt x="405697" y="2"/>
                </a:lnTo>
                <a:cubicBezTo>
                  <a:pt x="413113" y="2"/>
                  <a:pt x="420528" y="3737"/>
                  <a:pt x="425472" y="8718"/>
                </a:cubicBezTo>
                <a:cubicBezTo>
                  <a:pt x="430416" y="14943"/>
                  <a:pt x="431652" y="22414"/>
                  <a:pt x="431652" y="29884"/>
                </a:cubicBezTo>
                <a:lnTo>
                  <a:pt x="403225" y="241550"/>
                </a:lnTo>
                <a:cubicBezTo>
                  <a:pt x="400753" y="257736"/>
                  <a:pt x="390866" y="268942"/>
                  <a:pt x="377270" y="275167"/>
                </a:cubicBezTo>
                <a:lnTo>
                  <a:pt x="377270" y="312520"/>
                </a:lnTo>
                <a:cubicBezTo>
                  <a:pt x="377270" y="327461"/>
                  <a:pt x="366147" y="339912"/>
                  <a:pt x="351315" y="339912"/>
                </a:cubicBezTo>
                <a:lnTo>
                  <a:pt x="350079" y="339912"/>
                </a:lnTo>
                <a:lnTo>
                  <a:pt x="376034" y="387225"/>
                </a:lnTo>
                <a:cubicBezTo>
                  <a:pt x="376034" y="388471"/>
                  <a:pt x="376034" y="388471"/>
                  <a:pt x="377270" y="388471"/>
                </a:cubicBezTo>
                <a:lnTo>
                  <a:pt x="437832" y="399676"/>
                </a:lnTo>
                <a:cubicBezTo>
                  <a:pt x="444011" y="400921"/>
                  <a:pt x="448955" y="404657"/>
                  <a:pt x="451427" y="410882"/>
                </a:cubicBezTo>
                <a:cubicBezTo>
                  <a:pt x="453899" y="418353"/>
                  <a:pt x="452663" y="424578"/>
                  <a:pt x="447719" y="429559"/>
                </a:cubicBezTo>
                <a:lnTo>
                  <a:pt x="404461" y="474382"/>
                </a:lnTo>
                <a:lnTo>
                  <a:pt x="404461" y="475627"/>
                </a:lnTo>
                <a:lnTo>
                  <a:pt x="411877" y="537882"/>
                </a:lnTo>
                <a:cubicBezTo>
                  <a:pt x="414349" y="544107"/>
                  <a:pt x="410641" y="550332"/>
                  <a:pt x="405697" y="554068"/>
                </a:cubicBezTo>
                <a:cubicBezTo>
                  <a:pt x="400753" y="559048"/>
                  <a:pt x="393338" y="559048"/>
                  <a:pt x="387158" y="556558"/>
                </a:cubicBezTo>
                <a:lnTo>
                  <a:pt x="331540" y="527921"/>
                </a:lnTo>
                <a:cubicBezTo>
                  <a:pt x="331540" y="527921"/>
                  <a:pt x="331540" y="527921"/>
                  <a:pt x="330304" y="527921"/>
                </a:cubicBezTo>
                <a:lnTo>
                  <a:pt x="274686" y="556558"/>
                </a:lnTo>
                <a:cubicBezTo>
                  <a:pt x="272214" y="557803"/>
                  <a:pt x="268507" y="557803"/>
                  <a:pt x="267271" y="557803"/>
                </a:cubicBezTo>
                <a:cubicBezTo>
                  <a:pt x="262327" y="557803"/>
                  <a:pt x="258619" y="556558"/>
                  <a:pt x="256147" y="554068"/>
                </a:cubicBezTo>
                <a:cubicBezTo>
                  <a:pt x="251203" y="550332"/>
                  <a:pt x="248731" y="544107"/>
                  <a:pt x="248731" y="537882"/>
                </a:cubicBezTo>
                <a:lnTo>
                  <a:pt x="257383" y="475627"/>
                </a:lnTo>
                <a:cubicBezTo>
                  <a:pt x="258619" y="475627"/>
                  <a:pt x="257383" y="474382"/>
                  <a:pt x="257383" y="474382"/>
                </a:cubicBezTo>
                <a:lnTo>
                  <a:pt x="214125" y="429559"/>
                </a:lnTo>
                <a:cubicBezTo>
                  <a:pt x="210417" y="424578"/>
                  <a:pt x="207945" y="418353"/>
                  <a:pt x="210417" y="410882"/>
                </a:cubicBezTo>
                <a:cubicBezTo>
                  <a:pt x="212889" y="404657"/>
                  <a:pt x="217833" y="400921"/>
                  <a:pt x="224012" y="399676"/>
                </a:cubicBezTo>
                <a:lnTo>
                  <a:pt x="285810" y="388471"/>
                </a:lnTo>
                <a:cubicBezTo>
                  <a:pt x="285810" y="388471"/>
                  <a:pt x="285810" y="388471"/>
                  <a:pt x="285810" y="387225"/>
                </a:cubicBezTo>
                <a:lnTo>
                  <a:pt x="311765" y="339912"/>
                </a:lnTo>
                <a:cubicBezTo>
                  <a:pt x="296933" y="339912"/>
                  <a:pt x="284574" y="327461"/>
                  <a:pt x="284574" y="312520"/>
                </a:cubicBezTo>
                <a:lnTo>
                  <a:pt x="284574" y="275167"/>
                </a:lnTo>
                <a:cubicBezTo>
                  <a:pt x="270978" y="268942"/>
                  <a:pt x="261091" y="257736"/>
                  <a:pt x="258619" y="241550"/>
                </a:cubicBezTo>
                <a:lnTo>
                  <a:pt x="230192" y="29884"/>
                </a:lnTo>
                <a:cubicBezTo>
                  <a:pt x="228956" y="22414"/>
                  <a:pt x="232664" y="14943"/>
                  <a:pt x="236372" y="8718"/>
                </a:cubicBezTo>
                <a:cubicBezTo>
                  <a:pt x="241316" y="3737"/>
                  <a:pt x="248731" y="2"/>
                  <a:pt x="256147" y="2"/>
                </a:cubicBezTo>
                <a:close/>
                <a:moveTo>
                  <a:pt x="471614" y="0"/>
                </a:moveTo>
                <a:cubicBezTo>
                  <a:pt x="475322" y="0"/>
                  <a:pt x="480266" y="3755"/>
                  <a:pt x="480266" y="7510"/>
                </a:cubicBezTo>
                <a:lnTo>
                  <a:pt x="488917" y="73843"/>
                </a:lnTo>
                <a:cubicBezTo>
                  <a:pt x="490153" y="81353"/>
                  <a:pt x="493861" y="87611"/>
                  <a:pt x="498805" y="91366"/>
                </a:cubicBezTo>
                <a:lnTo>
                  <a:pt x="498805" y="52567"/>
                </a:lnTo>
                <a:cubicBezTo>
                  <a:pt x="498805" y="43806"/>
                  <a:pt x="503748" y="35044"/>
                  <a:pt x="511164" y="31290"/>
                </a:cubicBezTo>
                <a:lnTo>
                  <a:pt x="511164" y="8761"/>
                </a:lnTo>
                <a:cubicBezTo>
                  <a:pt x="511164" y="3755"/>
                  <a:pt x="514872" y="0"/>
                  <a:pt x="519815" y="0"/>
                </a:cubicBezTo>
                <a:cubicBezTo>
                  <a:pt x="524759" y="0"/>
                  <a:pt x="527231" y="3755"/>
                  <a:pt x="527231" y="8761"/>
                </a:cubicBezTo>
                <a:lnTo>
                  <a:pt x="527231" y="26283"/>
                </a:lnTo>
                <a:lnTo>
                  <a:pt x="563073" y="26283"/>
                </a:lnTo>
                <a:lnTo>
                  <a:pt x="563073" y="8761"/>
                </a:lnTo>
                <a:cubicBezTo>
                  <a:pt x="563073" y="3755"/>
                  <a:pt x="566781" y="0"/>
                  <a:pt x="571725" y="0"/>
                </a:cubicBezTo>
                <a:cubicBezTo>
                  <a:pt x="575432" y="0"/>
                  <a:pt x="579140" y="3755"/>
                  <a:pt x="579140" y="8761"/>
                </a:cubicBezTo>
                <a:lnTo>
                  <a:pt x="579140" y="31290"/>
                </a:lnTo>
                <a:cubicBezTo>
                  <a:pt x="586556" y="35044"/>
                  <a:pt x="591499" y="43806"/>
                  <a:pt x="591499" y="52567"/>
                </a:cubicBezTo>
                <a:lnTo>
                  <a:pt x="591499" y="91366"/>
                </a:lnTo>
                <a:cubicBezTo>
                  <a:pt x="597679" y="87611"/>
                  <a:pt x="601387" y="81353"/>
                  <a:pt x="602623" y="73843"/>
                </a:cubicBezTo>
                <a:lnTo>
                  <a:pt x="610038" y="7510"/>
                </a:lnTo>
                <a:cubicBezTo>
                  <a:pt x="611274" y="3755"/>
                  <a:pt x="616218" y="0"/>
                  <a:pt x="619926" y="0"/>
                </a:cubicBezTo>
                <a:cubicBezTo>
                  <a:pt x="623634" y="1252"/>
                  <a:pt x="627341" y="5006"/>
                  <a:pt x="627341" y="8761"/>
                </a:cubicBezTo>
                <a:lnTo>
                  <a:pt x="617454" y="76347"/>
                </a:lnTo>
                <a:cubicBezTo>
                  <a:pt x="616218" y="91366"/>
                  <a:pt x="606331" y="103881"/>
                  <a:pt x="591499" y="110139"/>
                </a:cubicBezTo>
                <a:lnTo>
                  <a:pt x="591499" y="147687"/>
                </a:lnTo>
                <a:cubicBezTo>
                  <a:pt x="591499" y="162706"/>
                  <a:pt x="580376" y="175222"/>
                  <a:pt x="565545" y="175222"/>
                </a:cubicBezTo>
                <a:lnTo>
                  <a:pt x="590263" y="222782"/>
                </a:lnTo>
                <a:cubicBezTo>
                  <a:pt x="590263" y="224033"/>
                  <a:pt x="590263" y="224033"/>
                  <a:pt x="591499" y="224033"/>
                </a:cubicBezTo>
                <a:lnTo>
                  <a:pt x="652060" y="234046"/>
                </a:lnTo>
                <a:cubicBezTo>
                  <a:pt x="658240" y="235298"/>
                  <a:pt x="664419" y="240304"/>
                  <a:pt x="666891" y="246562"/>
                </a:cubicBezTo>
                <a:cubicBezTo>
                  <a:pt x="668127" y="254071"/>
                  <a:pt x="666891" y="260329"/>
                  <a:pt x="661947" y="265336"/>
                </a:cubicBezTo>
                <a:lnTo>
                  <a:pt x="618690" y="310393"/>
                </a:lnTo>
                <a:cubicBezTo>
                  <a:pt x="618690" y="310393"/>
                  <a:pt x="618690" y="310393"/>
                  <a:pt x="618690" y="311644"/>
                </a:cubicBezTo>
                <a:lnTo>
                  <a:pt x="627341" y="372972"/>
                </a:lnTo>
                <a:cubicBezTo>
                  <a:pt x="628577" y="380481"/>
                  <a:pt x="624870" y="386739"/>
                  <a:pt x="619926" y="390494"/>
                </a:cubicBezTo>
                <a:cubicBezTo>
                  <a:pt x="617454" y="392997"/>
                  <a:pt x="613746" y="394249"/>
                  <a:pt x="610038" y="394249"/>
                </a:cubicBezTo>
                <a:cubicBezTo>
                  <a:pt x="607566" y="394249"/>
                  <a:pt x="603859" y="392997"/>
                  <a:pt x="602623" y="391745"/>
                </a:cubicBezTo>
                <a:lnTo>
                  <a:pt x="545770" y="364211"/>
                </a:lnTo>
                <a:cubicBezTo>
                  <a:pt x="545770" y="364211"/>
                  <a:pt x="545770" y="364211"/>
                  <a:pt x="544534" y="364211"/>
                </a:cubicBezTo>
                <a:lnTo>
                  <a:pt x="488917" y="391745"/>
                </a:lnTo>
                <a:cubicBezTo>
                  <a:pt x="482738" y="394249"/>
                  <a:pt x="475322" y="394249"/>
                  <a:pt x="470378" y="390494"/>
                </a:cubicBezTo>
                <a:cubicBezTo>
                  <a:pt x="465435" y="386739"/>
                  <a:pt x="462963" y="380481"/>
                  <a:pt x="464199" y="372972"/>
                </a:cubicBezTo>
                <a:lnTo>
                  <a:pt x="471614" y="311644"/>
                </a:lnTo>
                <a:cubicBezTo>
                  <a:pt x="472850" y="310393"/>
                  <a:pt x="471614" y="310393"/>
                  <a:pt x="471614" y="310393"/>
                </a:cubicBezTo>
                <a:lnTo>
                  <a:pt x="429593" y="265336"/>
                </a:lnTo>
                <a:cubicBezTo>
                  <a:pt x="424649" y="260329"/>
                  <a:pt x="422177" y="254071"/>
                  <a:pt x="424649" y="246562"/>
                </a:cubicBezTo>
                <a:cubicBezTo>
                  <a:pt x="427121" y="240304"/>
                  <a:pt x="432064" y="235298"/>
                  <a:pt x="438244" y="234046"/>
                </a:cubicBezTo>
                <a:lnTo>
                  <a:pt x="500041" y="224033"/>
                </a:lnTo>
                <a:cubicBezTo>
                  <a:pt x="500041" y="224033"/>
                  <a:pt x="501277" y="224033"/>
                  <a:pt x="501277" y="222782"/>
                </a:cubicBezTo>
                <a:lnTo>
                  <a:pt x="525995" y="175222"/>
                </a:lnTo>
                <a:cubicBezTo>
                  <a:pt x="511164" y="175222"/>
                  <a:pt x="498805" y="162706"/>
                  <a:pt x="498805" y="147687"/>
                </a:cubicBezTo>
                <a:lnTo>
                  <a:pt x="498805" y="110139"/>
                </a:lnTo>
                <a:cubicBezTo>
                  <a:pt x="485209" y="103881"/>
                  <a:pt x="475322" y="91366"/>
                  <a:pt x="472850" y="76347"/>
                </a:cubicBezTo>
                <a:lnTo>
                  <a:pt x="464199" y="8761"/>
                </a:lnTo>
                <a:cubicBezTo>
                  <a:pt x="464199" y="5006"/>
                  <a:pt x="466670" y="1252"/>
                  <a:pt x="471614" y="0"/>
                </a:cubicBezTo>
                <a:close/>
                <a:moveTo>
                  <a:pt x="47411" y="0"/>
                </a:moveTo>
                <a:cubicBezTo>
                  <a:pt x="52355" y="0"/>
                  <a:pt x="56063" y="3755"/>
                  <a:pt x="57299" y="7510"/>
                </a:cubicBezTo>
                <a:lnTo>
                  <a:pt x="64714" y="73843"/>
                </a:lnTo>
                <a:cubicBezTo>
                  <a:pt x="67186" y="81353"/>
                  <a:pt x="70894" y="87611"/>
                  <a:pt x="75838" y="91366"/>
                </a:cubicBezTo>
                <a:lnTo>
                  <a:pt x="75838" y="52567"/>
                </a:lnTo>
                <a:cubicBezTo>
                  <a:pt x="75838" y="43806"/>
                  <a:pt x="80782" y="35044"/>
                  <a:pt x="88197" y="31290"/>
                </a:cubicBezTo>
                <a:lnTo>
                  <a:pt x="88197" y="8761"/>
                </a:lnTo>
                <a:cubicBezTo>
                  <a:pt x="88197" y="3755"/>
                  <a:pt x="91905" y="0"/>
                  <a:pt x="96849" y="0"/>
                </a:cubicBezTo>
                <a:cubicBezTo>
                  <a:pt x="100557" y="0"/>
                  <a:pt x="104265" y="3755"/>
                  <a:pt x="104265" y="8761"/>
                </a:cubicBezTo>
                <a:lnTo>
                  <a:pt x="104265" y="26283"/>
                </a:lnTo>
                <a:lnTo>
                  <a:pt x="140107" y="26283"/>
                </a:lnTo>
                <a:lnTo>
                  <a:pt x="140107" y="8761"/>
                </a:lnTo>
                <a:cubicBezTo>
                  <a:pt x="140107" y="3755"/>
                  <a:pt x="142579" y="0"/>
                  <a:pt x="147523" y="0"/>
                </a:cubicBezTo>
                <a:cubicBezTo>
                  <a:pt x="152467" y="0"/>
                  <a:pt x="156175" y="3755"/>
                  <a:pt x="156175" y="8761"/>
                </a:cubicBezTo>
                <a:lnTo>
                  <a:pt x="156175" y="31290"/>
                </a:lnTo>
                <a:cubicBezTo>
                  <a:pt x="163590" y="35044"/>
                  <a:pt x="168534" y="43806"/>
                  <a:pt x="168534" y="52567"/>
                </a:cubicBezTo>
                <a:lnTo>
                  <a:pt x="168534" y="91366"/>
                </a:lnTo>
                <a:cubicBezTo>
                  <a:pt x="173478" y="87611"/>
                  <a:pt x="177186" y="81353"/>
                  <a:pt x="178422" y="73843"/>
                </a:cubicBezTo>
                <a:lnTo>
                  <a:pt x="187073" y="7510"/>
                </a:lnTo>
                <a:cubicBezTo>
                  <a:pt x="188309" y="3755"/>
                  <a:pt x="192017" y="0"/>
                  <a:pt x="195725" y="0"/>
                </a:cubicBezTo>
                <a:cubicBezTo>
                  <a:pt x="200669" y="1252"/>
                  <a:pt x="203141" y="5006"/>
                  <a:pt x="203141" y="8761"/>
                </a:cubicBezTo>
                <a:lnTo>
                  <a:pt x="194489" y="76347"/>
                </a:lnTo>
                <a:cubicBezTo>
                  <a:pt x="192017" y="91366"/>
                  <a:pt x="182130" y="103881"/>
                  <a:pt x="168534" y="110139"/>
                </a:cubicBezTo>
                <a:lnTo>
                  <a:pt x="168534" y="147687"/>
                </a:lnTo>
                <a:cubicBezTo>
                  <a:pt x="168534" y="162706"/>
                  <a:pt x="156175" y="175222"/>
                  <a:pt x="141343" y="175222"/>
                </a:cubicBezTo>
                <a:lnTo>
                  <a:pt x="166062" y="222782"/>
                </a:lnTo>
                <a:cubicBezTo>
                  <a:pt x="166062" y="224033"/>
                  <a:pt x="167298" y="224033"/>
                  <a:pt x="168534" y="224033"/>
                </a:cubicBezTo>
                <a:lnTo>
                  <a:pt x="229096" y="234046"/>
                </a:lnTo>
                <a:cubicBezTo>
                  <a:pt x="235275" y="235298"/>
                  <a:pt x="240219" y="240304"/>
                  <a:pt x="242691" y="246562"/>
                </a:cubicBezTo>
                <a:cubicBezTo>
                  <a:pt x="245163" y="254071"/>
                  <a:pt x="243927" y="260329"/>
                  <a:pt x="238983" y="265336"/>
                </a:cubicBezTo>
                <a:lnTo>
                  <a:pt x="195725" y="310393"/>
                </a:lnTo>
                <a:cubicBezTo>
                  <a:pt x="195725" y="310393"/>
                  <a:pt x="195725" y="310393"/>
                  <a:pt x="195725" y="311644"/>
                </a:cubicBezTo>
                <a:lnTo>
                  <a:pt x="203141" y="372972"/>
                </a:lnTo>
                <a:cubicBezTo>
                  <a:pt x="205613" y="380481"/>
                  <a:pt x="201905" y="386739"/>
                  <a:pt x="196961" y="390494"/>
                </a:cubicBezTo>
                <a:cubicBezTo>
                  <a:pt x="193253" y="392997"/>
                  <a:pt x="189545" y="394249"/>
                  <a:pt x="185837" y="394249"/>
                </a:cubicBezTo>
                <a:cubicBezTo>
                  <a:pt x="183366" y="394249"/>
                  <a:pt x="180894" y="392997"/>
                  <a:pt x="178422" y="391745"/>
                </a:cubicBezTo>
                <a:lnTo>
                  <a:pt x="122804" y="364211"/>
                </a:lnTo>
                <a:cubicBezTo>
                  <a:pt x="121568" y="364211"/>
                  <a:pt x="121568" y="364211"/>
                  <a:pt x="121568" y="364211"/>
                </a:cubicBezTo>
                <a:lnTo>
                  <a:pt x="64714" y="391745"/>
                </a:lnTo>
                <a:cubicBezTo>
                  <a:pt x="59771" y="394249"/>
                  <a:pt x="52355" y="394249"/>
                  <a:pt x="47411" y="390494"/>
                </a:cubicBezTo>
                <a:cubicBezTo>
                  <a:pt x="41231" y="386739"/>
                  <a:pt x="39995" y="380481"/>
                  <a:pt x="39995" y="372972"/>
                </a:cubicBezTo>
                <a:lnTo>
                  <a:pt x="48647" y="311644"/>
                </a:lnTo>
                <a:cubicBezTo>
                  <a:pt x="48647" y="310393"/>
                  <a:pt x="48647" y="310393"/>
                  <a:pt x="48647" y="310393"/>
                </a:cubicBezTo>
                <a:lnTo>
                  <a:pt x="5389" y="265336"/>
                </a:lnTo>
                <a:cubicBezTo>
                  <a:pt x="445" y="260329"/>
                  <a:pt x="-791" y="254071"/>
                  <a:pt x="445" y="246562"/>
                </a:cubicBezTo>
                <a:cubicBezTo>
                  <a:pt x="2917" y="240304"/>
                  <a:pt x="7861" y="235298"/>
                  <a:pt x="14040" y="234046"/>
                </a:cubicBezTo>
                <a:lnTo>
                  <a:pt x="75838" y="224033"/>
                </a:lnTo>
                <a:cubicBezTo>
                  <a:pt x="77074" y="224033"/>
                  <a:pt x="77074" y="224033"/>
                  <a:pt x="77074" y="222782"/>
                </a:cubicBezTo>
                <a:lnTo>
                  <a:pt x="103029" y="175222"/>
                </a:lnTo>
                <a:lnTo>
                  <a:pt x="101793" y="175222"/>
                </a:lnTo>
                <a:cubicBezTo>
                  <a:pt x="86961" y="175222"/>
                  <a:pt x="75838" y="162706"/>
                  <a:pt x="75838" y="147687"/>
                </a:cubicBezTo>
                <a:lnTo>
                  <a:pt x="75838" y="110139"/>
                </a:lnTo>
                <a:cubicBezTo>
                  <a:pt x="61006" y="103881"/>
                  <a:pt x="51119" y="91366"/>
                  <a:pt x="49883" y="76347"/>
                </a:cubicBezTo>
                <a:lnTo>
                  <a:pt x="39995" y="8761"/>
                </a:lnTo>
                <a:cubicBezTo>
                  <a:pt x="39995" y="5006"/>
                  <a:pt x="43703" y="1252"/>
                  <a:pt x="474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21137915" y="3408465"/>
            <a:ext cx="657926" cy="592012"/>
          </a:xfrm>
          <a:custGeom>
            <a:avLst/>
            <a:gdLst/>
            <a:ahLst/>
            <a:cxnLst/>
            <a:rect l="l" t="t" r="r" b="b"/>
            <a:pathLst>
              <a:path w="657926" h="592012" extrusionOk="0">
                <a:moveTo>
                  <a:pt x="437792" y="505361"/>
                </a:moveTo>
                <a:lnTo>
                  <a:pt x="496026" y="505361"/>
                </a:lnTo>
                <a:cubicBezTo>
                  <a:pt x="524524" y="505361"/>
                  <a:pt x="548064" y="528881"/>
                  <a:pt x="548064" y="558590"/>
                </a:cubicBezTo>
                <a:lnTo>
                  <a:pt x="548064" y="584585"/>
                </a:lnTo>
                <a:cubicBezTo>
                  <a:pt x="548064" y="588299"/>
                  <a:pt x="545586" y="592012"/>
                  <a:pt x="540630" y="592012"/>
                </a:cubicBezTo>
                <a:cubicBezTo>
                  <a:pt x="535674" y="592012"/>
                  <a:pt x="531958" y="588299"/>
                  <a:pt x="531958" y="584585"/>
                </a:cubicBezTo>
                <a:lnTo>
                  <a:pt x="531958" y="558590"/>
                </a:lnTo>
                <a:cubicBezTo>
                  <a:pt x="531958" y="537546"/>
                  <a:pt x="515850" y="521453"/>
                  <a:pt x="496026" y="521453"/>
                </a:cubicBezTo>
                <a:lnTo>
                  <a:pt x="437792" y="521453"/>
                </a:lnTo>
                <a:cubicBezTo>
                  <a:pt x="416728" y="521453"/>
                  <a:pt x="400620" y="537546"/>
                  <a:pt x="400620" y="558590"/>
                </a:cubicBezTo>
                <a:lnTo>
                  <a:pt x="400620" y="583347"/>
                </a:lnTo>
                <a:cubicBezTo>
                  <a:pt x="400620" y="588299"/>
                  <a:pt x="396904" y="592012"/>
                  <a:pt x="393186" y="592012"/>
                </a:cubicBezTo>
                <a:cubicBezTo>
                  <a:pt x="388230" y="592012"/>
                  <a:pt x="384512" y="588299"/>
                  <a:pt x="384512" y="583347"/>
                </a:cubicBezTo>
                <a:lnTo>
                  <a:pt x="384512" y="558590"/>
                </a:lnTo>
                <a:cubicBezTo>
                  <a:pt x="384512" y="528881"/>
                  <a:pt x="408054" y="505361"/>
                  <a:pt x="437792" y="505361"/>
                </a:cubicBezTo>
                <a:close/>
                <a:moveTo>
                  <a:pt x="161900" y="505361"/>
                </a:moveTo>
                <a:lnTo>
                  <a:pt x="221374" y="505361"/>
                </a:lnTo>
                <a:cubicBezTo>
                  <a:pt x="249872" y="505361"/>
                  <a:pt x="273412" y="528881"/>
                  <a:pt x="273412" y="558590"/>
                </a:cubicBezTo>
                <a:lnTo>
                  <a:pt x="273412" y="584585"/>
                </a:lnTo>
                <a:cubicBezTo>
                  <a:pt x="273412" y="588299"/>
                  <a:pt x="269696" y="592012"/>
                  <a:pt x="265978" y="592012"/>
                </a:cubicBezTo>
                <a:cubicBezTo>
                  <a:pt x="261022" y="592012"/>
                  <a:pt x="257306" y="588299"/>
                  <a:pt x="257306" y="584585"/>
                </a:cubicBezTo>
                <a:lnTo>
                  <a:pt x="257306" y="558590"/>
                </a:lnTo>
                <a:cubicBezTo>
                  <a:pt x="257306" y="537546"/>
                  <a:pt x="241198" y="521453"/>
                  <a:pt x="221374" y="521453"/>
                </a:cubicBezTo>
                <a:lnTo>
                  <a:pt x="161900" y="521453"/>
                </a:lnTo>
                <a:cubicBezTo>
                  <a:pt x="142076" y="521453"/>
                  <a:pt x="125968" y="537546"/>
                  <a:pt x="125968" y="558590"/>
                </a:cubicBezTo>
                <a:lnTo>
                  <a:pt x="125968" y="583347"/>
                </a:lnTo>
                <a:cubicBezTo>
                  <a:pt x="125968" y="588299"/>
                  <a:pt x="122252" y="592012"/>
                  <a:pt x="117296" y="592012"/>
                </a:cubicBezTo>
                <a:cubicBezTo>
                  <a:pt x="113578" y="592012"/>
                  <a:pt x="109860" y="588299"/>
                  <a:pt x="109860" y="583347"/>
                </a:cubicBezTo>
                <a:lnTo>
                  <a:pt x="109860" y="558590"/>
                </a:lnTo>
                <a:cubicBezTo>
                  <a:pt x="109860" y="528881"/>
                  <a:pt x="133402" y="505361"/>
                  <a:pt x="161900" y="505361"/>
                </a:cubicBezTo>
                <a:close/>
                <a:moveTo>
                  <a:pt x="465648" y="429311"/>
                </a:moveTo>
                <a:cubicBezTo>
                  <a:pt x="450582" y="429311"/>
                  <a:pt x="439282" y="441690"/>
                  <a:pt x="439282" y="455307"/>
                </a:cubicBezTo>
                <a:cubicBezTo>
                  <a:pt x="439282" y="470161"/>
                  <a:pt x="450582" y="482540"/>
                  <a:pt x="465648" y="482540"/>
                </a:cubicBezTo>
                <a:cubicBezTo>
                  <a:pt x="480716" y="482540"/>
                  <a:pt x="493272" y="470161"/>
                  <a:pt x="493272" y="455307"/>
                </a:cubicBezTo>
                <a:cubicBezTo>
                  <a:pt x="493272" y="445404"/>
                  <a:pt x="486994" y="436739"/>
                  <a:pt x="478204" y="431787"/>
                </a:cubicBezTo>
                <a:cubicBezTo>
                  <a:pt x="474438" y="429311"/>
                  <a:pt x="470672" y="429311"/>
                  <a:pt x="465648" y="429311"/>
                </a:cubicBezTo>
                <a:close/>
                <a:moveTo>
                  <a:pt x="191634" y="429311"/>
                </a:moveTo>
                <a:cubicBezTo>
                  <a:pt x="176780" y="429311"/>
                  <a:pt x="164400" y="441690"/>
                  <a:pt x="164400" y="455307"/>
                </a:cubicBezTo>
                <a:cubicBezTo>
                  <a:pt x="164400" y="470161"/>
                  <a:pt x="176780" y="482540"/>
                  <a:pt x="191634" y="482540"/>
                </a:cubicBezTo>
                <a:cubicBezTo>
                  <a:pt x="205250" y="482540"/>
                  <a:pt x="217628" y="470161"/>
                  <a:pt x="217628" y="455307"/>
                </a:cubicBezTo>
                <a:cubicBezTo>
                  <a:pt x="217628" y="445404"/>
                  <a:pt x="212678" y="436739"/>
                  <a:pt x="204012" y="431787"/>
                </a:cubicBezTo>
                <a:cubicBezTo>
                  <a:pt x="200298" y="429311"/>
                  <a:pt x="196586" y="429311"/>
                  <a:pt x="191634" y="429311"/>
                </a:cubicBezTo>
                <a:close/>
                <a:moveTo>
                  <a:pt x="465648" y="411981"/>
                </a:moveTo>
                <a:cubicBezTo>
                  <a:pt x="473182" y="411981"/>
                  <a:pt x="479460" y="414457"/>
                  <a:pt x="485738" y="418170"/>
                </a:cubicBezTo>
                <a:cubicBezTo>
                  <a:pt x="500804" y="424360"/>
                  <a:pt x="509594" y="439214"/>
                  <a:pt x="509594" y="455307"/>
                </a:cubicBezTo>
                <a:cubicBezTo>
                  <a:pt x="509594" y="478826"/>
                  <a:pt x="489504" y="498632"/>
                  <a:pt x="465648" y="498632"/>
                </a:cubicBezTo>
                <a:cubicBezTo>
                  <a:pt x="441794" y="498632"/>
                  <a:pt x="422960" y="478826"/>
                  <a:pt x="422960" y="455307"/>
                </a:cubicBezTo>
                <a:cubicBezTo>
                  <a:pt x="422960" y="431787"/>
                  <a:pt x="441794" y="411981"/>
                  <a:pt x="465648" y="411981"/>
                </a:cubicBezTo>
                <a:close/>
                <a:moveTo>
                  <a:pt x="191634" y="411981"/>
                </a:moveTo>
                <a:cubicBezTo>
                  <a:pt x="197822" y="411981"/>
                  <a:pt x="205250" y="414457"/>
                  <a:pt x="211440" y="418170"/>
                </a:cubicBezTo>
                <a:cubicBezTo>
                  <a:pt x="225056" y="424360"/>
                  <a:pt x="234960" y="439214"/>
                  <a:pt x="234960" y="455307"/>
                </a:cubicBezTo>
                <a:cubicBezTo>
                  <a:pt x="234960" y="478826"/>
                  <a:pt x="215154" y="498632"/>
                  <a:pt x="191634" y="498632"/>
                </a:cubicBezTo>
                <a:cubicBezTo>
                  <a:pt x="168114" y="498632"/>
                  <a:pt x="148308" y="478826"/>
                  <a:pt x="148308" y="455307"/>
                </a:cubicBezTo>
                <a:cubicBezTo>
                  <a:pt x="148308" y="431787"/>
                  <a:pt x="168114" y="411981"/>
                  <a:pt x="191634" y="411981"/>
                </a:cubicBezTo>
                <a:close/>
                <a:moveTo>
                  <a:pt x="297170" y="311334"/>
                </a:moveTo>
                <a:cubicBezTo>
                  <a:pt x="276158" y="311334"/>
                  <a:pt x="261328" y="328699"/>
                  <a:pt x="261328" y="348545"/>
                </a:cubicBezTo>
                <a:lnTo>
                  <a:pt x="261328" y="388236"/>
                </a:lnTo>
                <a:cubicBezTo>
                  <a:pt x="265036" y="390717"/>
                  <a:pt x="269980" y="394438"/>
                  <a:pt x="274924" y="395678"/>
                </a:cubicBezTo>
                <a:lnTo>
                  <a:pt x="274924" y="365910"/>
                </a:lnTo>
                <a:cubicBezTo>
                  <a:pt x="274924" y="360948"/>
                  <a:pt x="278630" y="358467"/>
                  <a:pt x="282338" y="358467"/>
                </a:cubicBezTo>
                <a:cubicBezTo>
                  <a:pt x="287282" y="358467"/>
                  <a:pt x="290990" y="360948"/>
                  <a:pt x="290990" y="365910"/>
                </a:cubicBezTo>
                <a:lnTo>
                  <a:pt x="290990" y="401880"/>
                </a:lnTo>
                <a:cubicBezTo>
                  <a:pt x="299642" y="404361"/>
                  <a:pt x="308294" y="406841"/>
                  <a:pt x="318180" y="408082"/>
                </a:cubicBezTo>
                <a:lnTo>
                  <a:pt x="318180" y="383275"/>
                </a:lnTo>
                <a:cubicBezTo>
                  <a:pt x="318180" y="378313"/>
                  <a:pt x="321888" y="375832"/>
                  <a:pt x="326832" y="375832"/>
                </a:cubicBezTo>
                <a:cubicBezTo>
                  <a:pt x="331776" y="375832"/>
                  <a:pt x="334248" y="378313"/>
                  <a:pt x="334248" y="383275"/>
                </a:cubicBezTo>
                <a:lnTo>
                  <a:pt x="334248" y="408082"/>
                </a:lnTo>
                <a:cubicBezTo>
                  <a:pt x="344136" y="406841"/>
                  <a:pt x="352786" y="404361"/>
                  <a:pt x="361438" y="401880"/>
                </a:cubicBezTo>
                <a:lnTo>
                  <a:pt x="361438" y="365910"/>
                </a:lnTo>
                <a:cubicBezTo>
                  <a:pt x="361438" y="360948"/>
                  <a:pt x="365146" y="358467"/>
                  <a:pt x="370090" y="358467"/>
                </a:cubicBezTo>
                <a:cubicBezTo>
                  <a:pt x="373798" y="358467"/>
                  <a:pt x="377506" y="360948"/>
                  <a:pt x="377506" y="365910"/>
                </a:cubicBezTo>
                <a:lnTo>
                  <a:pt x="377506" y="395678"/>
                </a:lnTo>
                <a:cubicBezTo>
                  <a:pt x="382448" y="394438"/>
                  <a:pt x="387392" y="390717"/>
                  <a:pt x="391100" y="388236"/>
                </a:cubicBezTo>
                <a:lnTo>
                  <a:pt x="391100" y="348545"/>
                </a:lnTo>
                <a:cubicBezTo>
                  <a:pt x="391100" y="328699"/>
                  <a:pt x="376270" y="311334"/>
                  <a:pt x="355258" y="311334"/>
                </a:cubicBezTo>
                <a:close/>
                <a:moveTo>
                  <a:pt x="546414" y="296628"/>
                </a:moveTo>
                <a:lnTo>
                  <a:pt x="604648" y="296628"/>
                </a:lnTo>
                <a:cubicBezTo>
                  <a:pt x="634384" y="296628"/>
                  <a:pt x="657926" y="320408"/>
                  <a:pt x="657926" y="350446"/>
                </a:cubicBezTo>
                <a:lnTo>
                  <a:pt x="657926" y="385490"/>
                </a:lnTo>
                <a:cubicBezTo>
                  <a:pt x="657926" y="390496"/>
                  <a:pt x="654208" y="394251"/>
                  <a:pt x="649252" y="394251"/>
                </a:cubicBezTo>
                <a:cubicBezTo>
                  <a:pt x="645536" y="394251"/>
                  <a:pt x="641818" y="390496"/>
                  <a:pt x="641818" y="385490"/>
                </a:cubicBezTo>
                <a:lnTo>
                  <a:pt x="641818" y="350446"/>
                </a:lnTo>
                <a:cubicBezTo>
                  <a:pt x="641818" y="330421"/>
                  <a:pt x="625712" y="312899"/>
                  <a:pt x="604648" y="312899"/>
                </a:cubicBezTo>
                <a:lnTo>
                  <a:pt x="546414" y="312899"/>
                </a:lnTo>
                <a:cubicBezTo>
                  <a:pt x="526588" y="312899"/>
                  <a:pt x="510482" y="330421"/>
                  <a:pt x="510482" y="350446"/>
                </a:cubicBezTo>
                <a:cubicBezTo>
                  <a:pt x="510482" y="354200"/>
                  <a:pt x="506764" y="357955"/>
                  <a:pt x="501808" y="357955"/>
                </a:cubicBezTo>
                <a:cubicBezTo>
                  <a:pt x="498092" y="357955"/>
                  <a:pt x="494374" y="354200"/>
                  <a:pt x="494374" y="350446"/>
                </a:cubicBezTo>
                <a:cubicBezTo>
                  <a:pt x="494374" y="320408"/>
                  <a:pt x="517916" y="296628"/>
                  <a:pt x="546414" y="296628"/>
                </a:cubicBezTo>
                <a:close/>
                <a:moveTo>
                  <a:pt x="52040" y="296628"/>
                </a:moveTo>
                <a:lnTo>
                  <a:pt x="111512" y="296628"/>
                </a:lnTo>
                <a:cubicBezTo>
                  <a:pt x="140010" y="296628"/>
                  <a:pt x="163552" y="320408"/>
                  <a:pt x="163552" y="350446"/>
                </a:cubicBezTo>
                <a:cubicBezTo>
                  <a:pt x="163552" y="354200"/>
                  <a:pt x="159834" y="357955"/>
                  <a:pt x="156118" y="357955"/>
                </a:cubicBezTo>
                <a:cubicBezTo>
                  <a:pt x="151162" y="357955"/>
                  <a:pt x="147444" y="354200"/>
                  <a:pt x="147444" y="350446"/>
                </a:cubicBezTo>
                <a:cubicBezTo>
                  <a:pt x="147444" y="330421"/>
                  <a:pt x="130098" y="312899"/>
                  <a:pt x="111512" y="312899"/>
                </a:cubicBezTo>
                <a:lnTo>
                  <a:pt x="52040" y="312899"/>
                </a:lnTo>
                <a:cubicBezTo>
                  <a:pt x="32214" y="312899"/>
                  <a:pt x="16108" y="330421"/>
                  <a:pt x="16108" y="350446"/>
                </a:cubicBezTo>
                <a:lnTo>
                  <a:pt x="16108" y="385490"/>
                </a:lnTo>
                <a:cubicBezTo>
                  <a:pt x="16108" y="390496"/>
                  <a:pt x="11152" y="394251"/>
                  <a:pt x="7434" y="394251"/>
                </a:cubicBezTo>
                <a:cubicBezTo>
                  <a:pt x="3718" y="394251"/>
                  <a:pt x="0" y="390496"/>
                  <a:pt x="0" y="385490"/>
                </a:cubicBezTo>
                <a:lnTo>
                  <a:pt x="0" y="350446"/>
                </a:lnTo>
                <a:cubicBezTo>
                  <a:pt x="0" y="320408"/>
                  <a:pt x="23542" y="296628"/>
                  <a:pt x="52040" y="296628"/>
                </a:cubicBezTo>
                <a:close/>
                <a:moveTo>
                  <a:pt x="576146" y="225059"/>
                </a:moveTo>
                <a:cubicBezTo>
                  <a:pt x="562530" y="225059"/>
                  <a:pt x="550152" y="236359"/>
                  <a:pt x="550152" y="252682"/>
                </a:cubicBezTo>
                <a:cubicBezTo>
                  <a:pt x="550152" y="266493"/>
                  <a:pt x="562530" y="279048"/>
                  <a:pt x="576146" y="279048"/>
                </a:cubicBezTo>
                <a:cubicBezTo>
                  <a:pt x="591002" y="279048"/>
                  <a:pt x="603380" y="266493"/>
                  <a:pt x="603380" y="252682"/>
                </a:cubicBezTo>
                <a:cubicBezTo>
                  <a:pt x="603380" y="241382"/>
                  <a:pt x="597190" y="232593"/>
                  <a:pt x="588526" y="227570"/>
                </a:cubicBezTo>
                <a:cubicBezTo>
                  <a:pt x="584812" y="226315"/>
                  <a:pt x="581098" y="225059"/>
                  <a:pt x="576146" y="225059"/>
                </a:cubicBezTo>
                <a:close/>
                <a:moveTo>
                  <a:pt x="329580" y="225059"/>
                </a:moveTo>
                <a:cubicBezTo>
                  <a:pt x="314512" y="225059"/>
                  <a:pt x="301958" y="236359"/>
                  <a:pt x="301958" y="252682"/>
                </a:cubicBezTo>
                <a:cubicBezTo>
                  <a:pt x="301958" y="266493"/>
                  <a:pt x="314512" y="279048"/>
                  <a:pt x="329580" y="279048"/>
                </a:cubicBezTo>
                <a:cubicBezTo>
                  <a:pt x="343390" y="279048"/>
                  <a:pt x="355946" y="266493"/>
                  <a:pt x="355946" y="252682"/>
                </a:cubicBezTo>
                <a:cubicBezTo>
                  <a:pt x="355946" y="241382"/>
                  <a:pt x="349668" y="232593"/>
                  <a:pt x="342136" y="227570"/>
                </a:cubicBezTo>
                <a:cubicBezTo>
                  <a:pt x="337112" y="226315"/>
                  <a:pt x="333346" y="225059"/>
                  <a:pt x="329580" y="225059"/>
                </a:cubicBezTo>
                <a:close/>
                <a:moveTo>
                  <a:pt x="81772" y="225059"/>
                </a:moveTo>
                <a:cubicBezTo>
                  <a:pt x="66918" y="225059"/>
                  <a:pt x="54540" y="236359"/>
                  <a:pt x="54540" y="252682"/>
                </a:cubicBezTo>
                <a:cubicBezTo>
                  <a:pt x="54540" y="266493"/>
                  <a:pt x="66918" y="279048"/>
                  <a:pt x="81772" y="279048"/>
                </a:cubicBezTo>
                <a:cubicBezTo>
                  <a:pt x="95390" y="279048"/>
                  <a:pt x="107768" y="266493"/>
                  <a:pt x="107768" y="252682"/>
                </a:cubicBezTo>
                <a:cubicBezTo>
                  <a:pt x="107768" y="241382"/>
                  <a:pt x="102816" y="232593"/>
                  <a:pt x="94152" y="227570"/>
                </a:cubicBezTo>
                <a:cubicBezTo>
                  <a:pt x="89200" y="226315"/>
                  <a:pt x="86724" y="225059"/>
                  <a:pt x="81772" y="225059"/>
                </a:cubicBezTo>
                <a:close/>
                <a:moveTo>
                  <a:pt x="576146" y="208737"/>
                </a:moveTo>
                <a:cubicBezTo>
                  <a:pt x="583574" y="208737"/>
                  <a:pt x="589764" y="209993"/>
                  <a:pt x="595952" y="212504"/>
                </a:cubicBezTo>
                <a:cubicBezTo>
                  <a:pt x="610808" y="221293"/>
                  <a:pt x="619472" y="235104"/>
                  <a:pt x="619472" y="252682"/>
                </a:cubicBezTo>
                <a:cubicBezTo>
                  <a:pt x="619472" y="276537"/>
                  <a:pt x="599666" y="295371"/>
                  <a:pt x="576146" y="295371"/>
                </a:cubicBezTo>
                <a:cubicBezTo>
                  <a:pt x="552626" y="295371"/>
                  <a:pt x="532820" y="276537"/>
                  <a:pt x="532820" y="252682"/>
                </a:cubicBezTo>
                <a:cubicBezTo>
                  <a:pt x="532820" y="227570"/>
                  <a:pt x="552626" y="208737"/>
                  <a:pt x="576146" y="208737"/>
                </a:cubicBezTo>
                <a:close/>
                <a:moveTo>
                  <a:pt x="81772" y="208737"/>
                </a:moveTo>
                <a:cubicBezTo>
                  <a:pt x="87962" y="208737"/>
                  <a:pt x="95390" y="209993"/>
                  <a:pt x="101578" y="212504"/>
                </a:cubicBezTo>
                <a:cubicBezTo>
                  <a:pt x="115196" y="221293"/>
                  <a:pt x="125098" y="235104"/>
                  <a:pt x="125098" y="252682"/>
                </a:cubicBezTo>
                <a:cubicBezTo>
                  <a:pt x="125098" y="276537"/>
                  <a:pt x="105292" y="295371"/>
                  <a:pt x="81772" y="295371"/>
                </a:cubicBezTo>
                <a:cubicBezTo>
                  <a:pt x="58252" y="295371"/>
                  <a:pt x="38448" y="276537"/>
                  <a:pt x="38448" y="252682"/>
                </a:cubicBezTo>
                <a:cubicBezTo>
                  <a:pt x="38448" y="227570"/>
                  <a:pt x="58252" y="208737"/>
                  <a:pt x="81772" y="208737"/>
                </a:cubicBezTo>
                <a:close/>
                <a:moveTo>
                  <a:pt x="318180" y="167452"/>
                </a:moveTo>
                <a:cubicBezTo>
                  <a:pt x="256384" y="172414"/>
                  <a:pt x="208182" y="223268"/>
                  <a:pt x="205712" y="285286"/>
                </a:cubicBezTo>
                <a:lnTo>
                  <a:pt x="230430" y="285286"/>
                </a:lnTo>
                <a:cubicBezTo>
                  <a:pt x="235374" y="285286"/>
                  <a:pt x="239082" y="289007"/>
                  <a:pt x="239082" y="293969"/>
                </a:cubicBezTo>
                <a:cubicBezTo>
                  <a:pt x="239082" y="297690"/>
                  <a:pt x="235374" y="302651"/>
                  <a:pt x="230430" y="302651"/>
                </a:cubicBezTo>
                <a:lnTo>
                  <a:pt x="208182" y="302651"/>
                </a:lnTo>
                <a:cubicBezTo>
                  <a:pt x="210654" y="331179"/>
                  <a:pt x="224250" y="355987"/>
                  <a:pt x="244024" y="374592"/>
                </a:cubicBezTo>
                <a:lnTo>
                  <a:pt x="244024" y="348545"/>
                </a:lnTo>
                <a:cubicBezTo>
                  <a:pt x="244024" y="318776"/>
                  <a:pt x="268744" y="295209"/>
                  <a:pt x="297170" y="295209"/>
                </a:cubicBezTo>
                <a:lnTo>
                  <a:pt x="329172" y="295209"/>
                </a:lnTo>
                <a:lnTo>
                  <a:pt x="298192" y="282972"/>
                </a:lnTo>
                <a:cubicBezTo>
                  <a:pt x="290344" y="275282"/>
                  <a:pt x="285636" y="264609"/>
                  <a:pt x="285636" y="252682"/>
                </a:cubicBezTo>
                <a:cubicBezTo>
                  <a:pt x="285636" y="227570"/>
                  <a:pt x="304468" y="208737"/>
                  <a:pt x="329580" y="208737"/>
                </a:cubicBezTo>
                <a:cubicBezTo>
                  <a:pt x="335858" y="208737"/>
                  <a:pt x="343390" y="209993"/>
                  <a:pt x="349668" y="212504"/>
                </a:cubicBezTo>
                <a:cubicBezTo>
                  <a:pt x="363480" y="221293"/>
                  <a:pt x="372268" y="235104"/>
                  <a:pt x="372268" y="252682"/>
                </a:cubicBezTo>
                <a:cubicBezTo>
                  <a:pt x="372268" y="264609"/>
                  <a:pt x="367560" y="275282"/>
                  <a:pt x="359870" y="282972"/>
                </a:cubicBezTo>
                <a:lnTo>
                  <a:pt x="329974" y="295209"/>
                </a:lnTo>
                <a:lnTo>
                  <a:pt x="355258" y="295209"/>
                </a:lnTo>
                <a:cubicBezTo>
                  <a:pt x="384920" y="295209"/>
                  <a:pt x="408404" y="318776"/>
                  <a:pt x="408404" y="348545"/>
                </a:cubicBezTo>
                <a:lnTo>
                  <a:pt x="408404" y="374592"/>
                </a:lnTo>
                <a:cubicBezTo>
                  <a:pt x="428178" y="355987"/>
                  <a:pt x="441774" y="331179"/>
                  <a:pt x="445482" y="302651"/>
                </a:cubicBezTo>
                <a:lnTo>
                  <a:pt x="420762" y="302651"/>
                </a:lnTo>
                <a:cubicBezTo>
                  <a:pt x="417054" y="302651"/>
                  <a:pt x="413348" y="297690"/>
                  <a:pt x="413348" y="293969"/>
                </a:cubicBezTo>
                <a:cubicBezTo>
                  <a:pt x="413348" y="289007"/>
                  <a:pt x="417054" y="285286"/>
                  <a:pt x="420762" y="285286"/>
                </a:cubicBezTo>
                <a:lnTo>
                  <a:pt x="445482" y="285286"/>
                </a:lnTo>
                <a:cubicBezTo>
                  <a:pt x="445482" y="240633"/>
                  <a:pt x="419526" y="200942"/>
                  <a:pt x="381212" y="181096"/>
                </a:cubicBezTo>
                <a:cubicBezTo>
                  <a:pt x="366382" y="173654"/>
                  <a:pt x="350314" y="168693"/>
                  <a:pt x="334248" y="167452"/>
                </a:cubicBezTo>
                <a:lnTo>
                  <a:pt x="334248" y="192259"/>
                </a:lnTo>
                <a:cubicBezTo>
                  <a:pt x="334248" y="195980"/>
                  <a:pt x="331776" y="200942"/>
                  <a:pt x="326832" y="200942"/>
                </a:cubicBezTo>
                <a:cubicBezTo>
                  <a:pt x="321888" y="200942"/>
                  <a:pt x="318180" y="195980"/>
                  <a:pt x="318180" y="192259"/>
                </a:cubicBezTo>
                <a:close/>
                <a:moveTo>
                  <a:pt x="326832" y="115357"/>
                </a:moveTo>
                <a:cubicBezTo>
                  <a:pt x="331776" y="115357"/>
                  <a:pt x="334248" y="117838"/>
                  <a:pt x="334248" y="122799"/>
                </a:cubicBezTo>
                <a:lnTo>
                  <a:pt x="334248" y="151328"/>
                </a:lnTo>
                <a:cubicBezTo>
                  <a:pt x="352786" y="152568"/>
                  <a:pt x="371326" y="157529"/>
                  <a:pt x="388628" y="166212"/>
                </a:cubicBezTo>
                <a:cubicBezTo>
                  <a:pt x="433122" y="189779"/>
                  <a:pt x="461548" y="235672"/>
                  <a:pt x="461548" y="285286"/>
                </a:cubicBezTo>
                <a:lnTo>
                  <a:pt x="489974" y="285286"/>
                </a:lnTo>
                <a:cubicBezTo>
                  <a:pt x="494918" y="285286"/>
                  <a:pt x="498626" y="289007"/>
                  <a:pt x="498626" y="293969"/>
                </a:cubicBezTo>
                <a:cubicBezTo>
                  <a:pt x="498626" y="297690"/>
                  <a:pt x="494918" y="302651"/>
                  <a:pt x="489974" y="302651"/>
                </a:cubicBezTo>
                <a:lnTo>
                  <a:pt x="461548" y="302651"/>
                </a:lnTo>
                <a:cubicBezTo>
                  <a:pt x="457840" y="341102"/>
                  <a:pt x="435594" y="375832"/>
                  <a:pt x="404696" y="398159"/>
                </a:cubicBezTo>
                <a:cubicBezTo>
                  <a:pt x="404696" y="399399"/>
                  <a:pt x="404696" y="399399"/>
                  <a:pt x="403460" y="399399"/>
                </a:cubicBezTo>
                <a:cubicBezTo>
                  <a:pt x="383684" y="413043"/>
                  <a:pt x="360202" y="421726"/>
                  <a:pt x="334248" y="422966"/>
                </a:cubicBezTo>
                <a:lnTo>
                  <a:pt x="334248" y="452735"/>
                </a:lnTo>
                <a:cubicBezTo>
                  <a:pt x="334248" y="456456"/>
                  <a:pt x="331776" y="460177"/>
                  <a:pt x="326832" y="460177"/>
                </a:cubicBezTo>
                <a:cubicBezTo>
                  <a:pt x="321888" y="460177"/>
                  <a:pt x="318180" y="456456"/>
                  <a:pt x="318180" y="452735"/>
                </a:cubicBezTo>
                <a:lnTo>
                  <a:pt x="318180" y="422966"/>
                </a:lnTo>
                <a:cubicBezTo>
                  <a:pt x="251440" y="419245"/>
                  <a:pt x="198296" y="368390"/>
                  <a:pt x="190880" y="302651"/>
                </a:cubicBezTo>
                <a:lnTo>
                  <a:pt x="162454" y="302651"/>
                </a:lnTo>
                <a:cubicBezTo>
                  <a:pt x="157510" y="302651"/>
                  <a:pt x="153802" y="297690"/>
                  <a:pt x="153802" y="293969"/>
                </a:cubicBezTo>
                <a:cubicBezTo>
                  <a:pt x="153802" y="289007"/>
                  <a:pt x="157510" y="285286"/>
                  <a:pt x="162454" y="285286"/>
                </a:cubicBezTo>
                <a:lnTo>
                  <a:pt x="190880" y="285286"/>
                </a:lnTo>
                <a:cubicBezTo>
                  <a:pt x="190880" y="213345"/>
                  <a:pt x="247732" y="155049"/>
                  <a:pt x="318180" y="151328"/>
                </a:cubicBezTo>
                <a:lnTo>
                  <a:pt x="318180" y="122799"/>
                </a:lnTo>
                <a:cubicBezTo>
                  <a:pt x="318180" y="117838"/>
                  <a:pt x="321888" y="115357"/>
                  <a:pt x="326832" y="115357"/>
                </a:cubicBezTo>
                <a:close/>
                <a:moveTo>
                  <a:pt x="437792" y="87891"/>
                </a:moveTo>
                <a:lnTo>
                  <a:pt x="496026" y="87891"/>
                </a:lnTo>
                <a:cubicBezTo>
                  <a:pt x="524524" y="87891"/>
                  <a:pt x="548064" y="111976"/>
                  <a:pt x="548064" y="142399"/>
                </a:cubicBezTo>
                <a:lnTo>
                  <a:pt x="548064" y="177892"/>
                </a:lnTo>
                <a:cubicBezTo>
                  <a:pt x="548064" y="181695"/>
                  <a:pt x="545586" y="185498"/>
                  <a:pt x="540630" y="185498"/>
                </a:cubicBezTo>
                <a:cubicBezTo>
                  <a:pt x="535674" y="185498"/>
                  <a:pt x="531958" y="181695"/>
                  <a:pt x="531958" y="177892"/>
                </a:cubicBezTo>
                <a:lnTo>
                  <a:pt x="531958" y="142399"/>
                </a:lnTo>
                <a:cubicBezTo>
                  <a:pt x="531958" y="120849"/>
                  <a:pt x="515850" y="104370"/>
                  <a:pt x="496026" y="104370"/>
                </a:cubicBezTo>
                <a:lnTo>
                  <a:pt x="437792" y="104370"/>
                </a:lnTo>
                <a:cubicBezTo>
                  <a:pt x="416728" y="104370"/>
                  <a:pt x="400620" y="120849"/>
                  <a:pt x="400620" y="142399"/>
                </a:cubicBezTo>
                <a:cubicBezTo>
                  <a:pt x="400620" y="146201"/>
                  <a:pt x="396904" y="150004"/>
                  <a:pt x="393186" y="150004"/>
                </a:cubicBezTo>
                <a:cubicBezTo>
                  <a:pt x="388230" y="150004"/>
                  <a:pt x="384512" y="146201"/>
                  <a:pt x="384512" y="142399"/>
                </a:cubicBezTo>
                <a:cubicBezTo>
                  <a:pt x="384512" y="111976"/>
                  <a:pt x="408054" y="87891"/>
                  <a:pt x="437792" y="87891"/>
                </a:cubicBezTo>
                <a:close/>
                <a:moveTo>
                  <a:pt x="161900" y="87891"/>
                </a:moveTo>
                <a:lnTo>
                  <a:pt x="221374" y="87891"/>
                </a:lnTo>
                <a:cubicBezTo>
                  <a:pt x="249872" y="87891"/>
                  <a:pt x="273412" y="111976"/>
                  <a:pt x="273412" y="142399"/>
                </a:cubicBezTo>
                <a:cubicBezTo>
                  <a:pt x="273412" y="146201"/>
                  <a:pt x="269696" y="150004"/>
                  <a:pt x="265978" y="150004"/>
                </a:cubicBezTo>
                <a:cubicBezTo>
                  <a:pt x="261022" y="150004"/>
                  <a:pt x="257306" y="146201"/>
                  <a:pt x="257306" y="142399"/>
                </a:cubicBezTo>
                <a:cubicBezTo>
                  <a:pt x="257306" y="120849"/>
                  <a:pt x="241198" y="104370"/>
                  <a:pt x="221374" y="104370"/>
                </a:cubicBezTo>
                <a:lnTo>
                  <a:pt x="161900" y="104370"/>
                </a:lnTo>
                <a:cubicBezTo>
                  <a:pt x="142076" y="104370"/>
                  <a:pt x="125968" y="120849"/>
                  <a:pt x="125968" y="142399"/>
                </a:cubicBezTo>
                <a:lnTo>
                  <a:pt x="125968" y="177892"/>
                </a:lnTo>
                <a:cubicBezTo>
                  <a:pt x="125968" y="181695"/>
                  <a:pt x="122252" y="185498"/>
                  <a:pt x="117296" y="185498"/>
                </a:cubicBezTo>
                <a:cubicBezTo>
                  <a:pt x="113578" y="185498"/>
                  <a:pt x="109860" y="181695"/>
                  <a:pt x="109860" y="177892"/>
                </a:cubicBezTo>
                <a:lnTo>
                  <a:pt x="109860" y="142399"/>
                </a:lnTo>
                <a:cubicBezTo>
                  <a:pt x="109860" y="111976"/>
                  <a:pt x="133402" y="87891"/>
                  <a:pt x="161900" y="87891"/>
                </a:cubicBezTo>
                <a:close/>
                <a:moveTo>
                  <a:pt x="465648" y="15067"/>
                </a:moveTo>
                <a:cubicBezTo>
                  <a:pt x="450582" y="15067"/>
                  <a:pt x="439282" y="27622"/>
                  <a:pt x="439282" y="42689"/>
                </a:cubicBezTo>
                <a:cubicBezTo>
                  <a:pt x="439282" y="57756"/>
                  <a:pt x="450582" y="69056"/>
                  <a:pt x="465648" y="69056"/>
                </a:cubicBezTo>
                <a:cubicBezTo>
                  <a:pt x="480716" y="69056"/>
                  <a:pt x="493272" y="57756"/>
                  <a:pt x="493272" y="42689"/>
                </a:cubicBezTo>
                <a:cubicBezTo>
                  <a:pt x="493272" y="32644"/>
                  <a:pt x="486994" y="22600"/>
                  <a:pt x="478204" y="18833"/>
                </a:cubicBezTo>
                <a:cubicBezTo>
                  <a:pt x="474438" y="16322"/>
                  <a:pt x="470672" y="15067"/>
                  <a:pt x="465648" y="15067"/>
                </a:cubicBezTo>
                <a:close/>
                <a:moveTo>
                  <a:pt x="191634" y="15067"/>
                </a:moveTo>
                <a:cubicBezTo>
                  <a:pt x="176780" y="15067"/>
                  <a:pt x="164400" y="27622"/>
                  <a:pt x="164400" y="42689"/>
                </a:cubicBezTo>
                <a:cubicBezTo>
                  <a:pt x="164400" y="57756"/>
                  <a:pt x="176780" y="69056"/>
                  <a:pt x="191634" y="69056"/>
                </a:cubicBezTo>
                <a:cubicBezTo>
                  <a:pt x="205250" y="69056"/>
                  <a:pt x="217628" y="57756"/>
                  <a:pt x="217628" y="42689"/>
                </a:cubicBezTo>
                <a:cubicBezTo>
                  <a:pt x="217628" y="32644"/>
                  <a:pt x="212678" y="22600"/>
                  <a:pt x="204012" y="18833"/>
                </a:cubicBezTo>
                <a:cubicBezTo>
                  <a:pt x="200298" y="16322"/>
                  <a:pt x="196586" y="15067"/>
                  <a:pt x="191634" y="15067"/>
                </a:cubicBezTo>
                <a:close/>
                <a:moveTo>
                  <a:pt x="465648" y="0"/>
                </a:moveTo>
                <a:cubicBezTo>
                  <a:pt x="473182" y="0"/>
                  <a:pt x="479460" y="1255"/>
                  <a:pt x="485738" y="3767"/>
                </a:cubicBezTo>
                <a:cubicBezTo>
                  <a:pt x="500804" y="11300"/>
                  <a:pt x="509594" y="26367"/>
                  <a:pt x="509594" y="42689"/>
                </a:cubicBezTo>
                <a:cubicBezTo>
                  <a:pt x="509594" y="66544"/>
                  <a:pt x="489504" y="86633"/>
                  <a:pt x="465648" y="86633"/>
                </a:cubicBezTo>
                <a:cubicBezTo>
                  <a:pt x="441794" y="86633"/>
                  <a:pt x="422960" y="66544"/>
                  <a:pt x="422960" y="42689"/>
                </a:cubicBezTo>
                <a:cubicBezTo>
                  <a:pt x="422960" y="18833"/>
                  <a:pt x="441794" y="0"/>
                  <a:pt x="465648" y="0"/>
                </a:cubicBezTo>
                <a:close/>
                <a:moveTo>
                  <a:pt x="191634" y="0"/>
                </a:moveTo>
                <a:cubicBezTo>
                  <a:pt x="197822" y="0"/>
                  <a:pt x="205250" y="1255"/>
                  <a:pt x="211440" y="3767"/>
                </a:cubicBezTo>
                <a:cubicBezTo>
                  <a:pt x="225056" y="11300"/>
                  <a:pt x="234960" y="26367"/>
                  <a:pt x="234960" y="42689"/>
                </a:cubicBezTo>
                <a:cubicBezTo>
                  <a:pt x="234960" y="66544"/>
                  <a:pt x="215154" y="86633"/>
                  <a:pt x="191634" y="86633"/>
                </a:cubicBezTo>
                <a:cubicBezTo>
                  <a:pt x="168114" y="86633"/>
                  <a:pt x="148308" y="66544"/>
                  <a:pt x="148308" y="42689"/>
                </a:cubicBezTo>
                <a:cubicBezTo>
                  <a:pt x="148308" y="18833"/>
                  <a:pt x="168114" y="0"/>
                  <a:pt x="191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8353356" y="3425207"/>
            <a:ext cx="563072" cy="558545"/>
          </a:xfrm>
          <a:custGeom>
            <a:avLst/>
            <a:gdLst/>
            <a:ahLst/>
            <a:cxnLst/>
            <a:rect l="l" t="t" r="r" b="b"/>
            <a:pathLst>
              <a:path w="563072" h="558545" extrusionOk="0">
                <a:moveTo>
                  <a:pt x="259745" y="482885"/>
                </a:moveTo>
                <a:cubicBezTo>
                  <a:pt x="264453" y="482885"/>
                  <a:pt x="267985" y="486809"/>
                  <a:pt x="267985" y="490732"/>
                </a:cubicBezTo>
                <a:lnTo>
                  <a:pt x="267985" y="528660"/>
                </a:lnTo>
                <a:cubicBezTo>
                  <a:pt x="267985" y="532584"/>
                  <a:pt x="264453" y="536507"/>
                  <a:pt x="259745" y="536507"/>
                </a:cubicBezTo>
                <a:cubicBezTo>
                  <a:pt x="255036" y="536507"/>
                  <a:pt x="252681" y="532584"/>
                  <a:pt x="252681" y="528660"/>
                </a:cubicBezTo>
                <a:lnTo>
                  <a:pt x="252681" y="490732"/>
                </a:lnTo>
                <a:cubicBezTo>
                  <a:pt x="252681" y="486809"/>
                  <a:pt x="255036" y="482885"/>
                  <a:pt x="259745" y="482885"/>
                </a:cubicBezTo>
                <a:close/>
                <a:moveTo>
                  <a:pt x="485851" y="331938"/>
                </a:moveTo>
                <a:cubicBezTo>
                  <a:pt x="479606" y="331938"/>
                  <a:pt x="474610" y="334428"/>
                  <a:pt x="472112" y="339409"/>
                </a:cubicBezTo>
                <a:lnTo>
                  <a:pt x="472112" y="340654"/>
                </a:lnTo>
                <a:cubicBezTo>
                  <a:pt x="470863" y="341899"/>
                  <a:pt x="470863" y="341899"/>
                  <a:pt x="470863" y="341899"/>
                </a:cubicBezTo>
                <a:lnTo>
                  <a:pt x="469614" y="345634"/>
                </a:lnTo>
                <a:lnTo>
                  <a:pt x="469614" y="346879"/>
                </a:lnTo>
                <a:cubicBezTo>
                  <a:pt x="470863" y="353105"/>
                  <a:pt x="475859" y="359330"/>
                  <a:pt x="482104" y="360575"/>
                </a:cubicBezTo>
                <a:lnTo>
                  <a:pt x="528316" y="369291"/>
                </a:lnTo>
                <a:lnTo>
                  <a:pt x="524569" y="364311"/>
                </a:lnTo>
                <a:cubicBezTo>
                  <a:pt x="519573" y="358085"/>
                  <a:pt x="520822" y="349369"/>
                  <a:pt x="528316" y="344389"/>
                </a:cubicBezTo>
                <a:lnTo>
                  <a:pt x="533312" y="340654"/>
                </a:lnTo>
                <a:lnTo>
                  <a:pt x="488349" y="331938"/>
                </a:lnTo>
                <a:cubicBezTo>
                  <a:pt x="487100" y="331938"/>
                  <a:pt x="485851" y="331938"/>
                  <a:pt x="485851" y="331938"/>
                </a:cubicBezTo>
                <a:close/>
                <a:moveTo>
                  <a:pt x="317240" y="254743"/>
                </a:moveTo>
                <a:lnTo>
                  <a:pt x="282268" y="289605"/>
                </a:lnTo>
                <a:cubicBezTo>
                  <a:pt x="283517" y="290850"/>
                  <a:pt x="283517" y="293340"/>
                  <a:pt x="283517" y="294585"/>
                </a:cubicBezTo>
                <a:lnTo>
                  <a:pt x="330978" y="304546"/>
                </a:lnTo>
                <a:cubicBezTo>
                  <a:pt x="332227" y="303301"/>
                  <a:pt x="332227" y="300811"/>
                  <a:pt x="332227" y="298321"/>
                </a:cubicBezTo>
                <a:cubicBezTo>
                  <a:pt x="332227" y="282135"/>
                  <a:pt x="325982" y="267193"/>
                  <a:pt x="317240" y="254743"/>
                </a:cubicBezTo>
                <a:close/>
                <a:moveTo>
                  <a:pt x="261036" y="228596"/>
                </a:moveTo>
                <a:cubicBezTo>
                  <a:pt x="222317" y="228596"/>
                  <a:pt x="191093" y="259723"/>
                  <a:pt x="191093" y="298321"/>
                </a:cubicBezTo>
                <a:cubicBezTo>
                  <a:pt x="191093" y="338164"/>
                  <a:pt x="222317" y="369291"/>
                  <a:pt x="261036" y="369291"/>
                </a:cubicBezTo>
                <a:cubicBezTo>
                  <a:pt x="292260" y="369291"/>
                  <a:pt x="318488" y="349369"/>
                  <a:pt x="328480" y="320732"/>
                </a:cubicBezTo>
                <a:lnTo>
                  <a:pt x="279770" y="310772"/>
                </a:lnTo>
                <a:cubicBezTo>
                  <a:pt x="276023" y="316997"/>
                  <a:pt x="269779" y="320732"/>
                  <a:pt x="261036" y="320732"/>
                </a:cubicBezTo>
                <a:cubicBezTo>
                  <a:pt x="248545" y="320732"/>
                  <a:pt x="238554" y="310772"/>
                  <a:pt x="238554" y="298321"/>
                </a:cubicBezTo>
                <a:cubicBezTo>
                  <a:pt x="238554" y="285870"/>
                  <a:pt x="248545" y="275909"/>
                  <a:pt x="261036" y="275909"/>
                </a:cubicBezTo>
                <a:cubicBezTo>
                  <a:pt x="264783" y="275909"/>
                  <a:pt x="267281" y="277154"/>
                  <a:pt x="269779" y="277154"/>
                </a:cubicBezTo>
                <a:lnTo>
                  <a:pt x="304750" y="243537"/>
                </a:lnTo>
                <a:cubicBezTo>
                  <a:pt x="301003" y="239801"/>
                  <a:pt x="297256" y="238556"/>
                  <a:pt x="293509" y="236066"/>
                </a:cubicBezTo>
                <a:cubicBezTo>
                  <a:pt x="283517" y="231086"/>
                  <a:pt x="272276" y="228596"/>
                  <a:pt x="261036" y="228596"/>
                </a:cubicBezTo>
                <a:close/>
                <a:moveTo>
                  <a:pt x="378439" y="193733"/>
                </a:moveTo>
                <a:lnTo>
                  <a:pt x="328480" y="243537"/>
                </a:lnTo>
                <a:cubicBezTo>
                  <a:pt x="340970" y="258478"/>
                  <a:pt x="348464" y="278399"/>
                  <a:pt x="348464" y="298321"/>
                </a:cubicBezTo>
                <a:cubicBezTo>
                  <a:pt x="348464" y="302056"/>
                  <a:pt x="348464" y="304546"/>
                  <a:pt x="347215" y="309527"/>
                </a:cubicBezTo>
                <a:lnTo>
                  <a:pt x="417157" y="323223"/>
                </a:lnTo>
                <a:cubicBezTo>
                  <a:pt x="418406" y="315752"/>
                  <a:pt x="418406" y="307036"/>
                  <a:pt x="418406" y="298321"/>
                </a:cubicBezTo>
                <a:cubicBezTo>
                  <a:pt x="418406" y="258478"/>
                  <a:pt x="403419" y="221125"/>
                  <a:pt x="378439" y="193733"/>
                </a:cubicBezTo>
                <a:close/>
                <a:moveTo>
                  <a:pt x="261036" y="141439"/>
                </a:moveTo>
                <a:cubicBezTo>
                  <a:pt x="173607" y="141439"/>
                  <a:pt x="102416" y="211164"/>
                  <a:pt x="102416" y="298321"/>
                </a:cubicBezTo>
                <a:cubicBezTo>
                  <a:pt x="102416" y="385477"/>
                  <a:pt x="173607" y="456447"/>
                  <a:pt x="261036" y="456447"/>
                </a:cubicBezTo>
                <a:cubicBezTo>
                  <a:pt x="334725" y="456447"/>
                  <a:pt x="395925" y="406644"/>
                  <a:pt x="413410" y="339409"/>
                </a:cubicBezTo>
                <a:lnTo>
                  <a:pt x="344717" y="324468"/>
                </a:lnTo>
                <a:cubicBezTo>
                  <a:pt x="332227" y="359330"/>
                  <a:pt x="299754" y="385477"/>
                  <a:pt x="261036" y="385477"/>
                </a:cubicBezTo>
                <a:cubicBezTo>
                  <a:pt x="213574" y="385477"/>
                  <a:pt x="174856" y="345634"/>
                  <a:pt x="174856" y="298321"/>
                </a:cubicBezTo>
                <a:cubicBezTo>
                  <a:pt x="174856" y="251007"/>
                  <a:pt x="213574" y="212409"/>
                  <a:pt x="261036" y="212409"/>
                </a:cubicBezTo>
                <a:cubicBezTo>
                  <a:pt x="276023" y="212409"/>
                  <a:pt x="289762" y="214900"/>
                  <a:pt x="301003" y="221125"/>
                </a:cubicBezTo>
                <a:cubicBezTo>
                  <a:pt x="305999" y="224860"/>
                  <a:pt x="312244" y="228596"/>
                  <a:pt x="317240" y="232331"/>
                </a:cubicBezTo>
                <a:lnTo>
                  <a:pt x="367198" y="181282"/>
                </a:lnTo>
                <a:cubicBezTo>
                  <a:pt x="338472" y="156380"/>
                  <a:pt x="302252" y="141439"/>
                  <a:pt x="261036" y="141439"/>
                </a:cubicBezTo>
                <a:close/>
                <a:moveTo>
                  <a:pt x="439639" y="131479"/>
                </a:moveTo>
                <a:lnTo>
                  <a:pt x="389680" y="181282"/>
                </a:lnTo>
                <a:cubicBezTo>
                  <a:pt x="418406" y="212409"/>
                  <a:pt x="435892" y="253497"/>
                  <a:pt x="435892" y="298321"/>
                </a:cubicBezTo>
                <a:cubicBezTo>
                  <a:pt x="435892" y="308281"/>
                  <a:pt x="434643" y="318242"/>
                  <a:pt x="433394" y="326958"/>
                </a:cubicBezTo>
                <a:lnTo>
                  <a:pt x="457125" y="331938"/>
                </a:lnTo>
                <a:cubicBezTo>
                  <a:pt x="463369" y="320732"/>
                  <a:pt x="477108" y="313262"/>
                  <a:pt x="492096" y="315752"/>
                </a:cubicBezTo>
                <a:lnTo>
                  <a:pt x="504586" y="318242"/>
                </a:lnTo>
                <a:cubicBezTo>
                  <a:pt x="505835" y="312017"/>
                  <a:pt x="505835" y="304546"/>
                  <a:pt x="505835" y="298321"/>
                </a:cubicBezTo>
                <a:cubicBezTo>
                  <a:pt x="505835" y="233576"/>
                  <a:pt x="480855" y="175057"/>
                  <a:pt x="439639" y="131479"/>
                </a:cubicBezTo>
                <a:close/>
                <a:moveTo>
                  <a:pt x="259745" y="65414"/>
                </a:moveTo>
                <a:cubicBezTo>
                  <a:pt x="264453" y="65414"/>
                  <a:pt x="267985" y="69337"/>
                  <a:pt x="267985" y="73261"/>
                </a:cubicBezTo>
                <a:lnTo>
                  <a:pt x="267985" y="109881"/>
                </a:lnTo>
                <a:cubicBezTo>
                  <a:pt x="267985" y="113805"/>
                  <a:pt x="264453" y="119036"/>
                  <a:pt x="259745" y="119036"/>
                </a:cubicBezTo>
                <a:cubicBezTo>
                  <a:pt x="255036" y="119036"/>
                  <a:pt x="252681" y="113805"/>
                  <a:pt x="252681" y="109881"/>
                </a:cubicBezTo>
                <a:lnTo>
                  <a:pt x="252681" y="73261"/>
                </a:lnTo>
                <a:cubicBezTo>
                  <a:pt x="252681" y="69337"/>
                  <a:pt x="255036" y="65414"/>
                  <a:pt x="259745" y="65414"/>
                </a:cubicBezTo>
                <a:close/>
                <a:moveTo>
                  <a:pt x="261036" y="54283"/>
                </a:moveTo>
                <a:cubicBezTo>
                  <a:pt x="126146" y="54283"/>
                  <a:pt x="16236" y="163851"/>
                  <a:pt x="16236" y="298321"/>
                </a:cubicBezTo>
                <a:cubicBezTo>
                  <a:pt x="16236" y="432791"/>
                  <a:pt x="126146" y="542359"/>
                  <a:pt x="261036" y="542359"/>
                </a:cubicBezTo>
                <a:cubicBezTo>
                  <a:pt x="365949" y="542359"/>
                  <a:pt x="457125" y="476369"/>
                  <a:pt x="492096" y="379252"/>
                </a:cubicBezTo>
                <a:lnTo>
                  <a:pt x="479606" y="376761"/>
                </a:lnTo>
                <a:cubicBezTo>
                  <a:pt x="465867" y="374271"/>
                  <a:pt x="455876" y="363065"/>
                  <a:pt x="454627" y="348124"/>
                </a:cubicBezTo>
                <a:lnTo>
                  <a:pt x="429647" y="343144"/>
                </a:lnTo>
                <a:cubicBezTo>
                  <a:pt x="409664" y="417849"/>
                  <a:pt x="342219" y="472633"/>
                  <a:pt x="261036" y="472633"/>
                </a:cubicBezTo>
                <a:cubicBezTo>
                  <a:pt x="164864" y="472633"/>
                  <a:pt x="87428" y="395438"/>
                  <a:pt x="87428" y="298321"/>
                </a:cubicBezTo>
                <a:cubicBezTo>
                  <a:pt x="87428" y="202449"/>
                  <a:pt x="164864" y="124008"/>
                  <a:pt x="261036" y="124008"/>
                </a:cubicBezTo>
                <a:cubicBezTo>
                  <a:pt x="305999" y="124008"/>
                  <a:pt x="347215" y="142684"/>
                  <a:pt x="378439" y="170076"/>
                </a:cubicBezTo>
                <a:lnTo>
                  <a:pt x="428398" y="120273"/>
                </a:lnTo>
                <a:cubicBezTo>
                  <a:pt x="384684" y="79185"/>
                  <a:pt x="325982" y="54283"/>
                  <a:pt x="261036" y="54283"/>
                </a:cubicBezTo>
                <a:close/>
                <a:moveTo>
                  <a:pt x="518324" y="23156"/>
                </a:moveTo>
                <a:lnTo>
                  <a:pt x="485851" y="55528"/>
                </a:lnTo>
                <a:cubicBezTo>
                  <a:pt x="480855" y="60508"/>
                  <a:pt x="479606" y="67979"/>
                  <a:pt x="483353" y="72959"/>
                </a:cubicBezTo>
                <a:lnTo>
                  <a:pt x="483353" y="75449"/>
                </a:lnTo>
                <a:lnTo>
                  <a:pt x="487100" y="77940"/>
                </a:lnTo>
                <a:cubicBezTo>
                  <a:pt x="487100" y="77940"/>
                  <a:pt x="487100" y="77940"/>
                  <a:pt x="488349" y="77940"/>
                </a:cubicBezTo>
                <a:lnTo>
                  <a:pt x="488349" y="79185"/>
                </a:lnTo>
                <a:cubicBezTo>
                  <a:pt x="494594" y="82920"/>
                  <a:pt x="500839" y="81675"/>
                  <a:pt x="505835" y="76695"/>
                </a:cubicBezTo>
                <a:lnTo>
                  <a:pt x="539557" y="44322"/>
                </a:lnTo>
                <a:lnTo>
                  <a:pt x="532063" y="44322"/>
                </a:lnTo>
                <a:cubicBezTo>
                  <a:pt x="524569" y="44322"/>
                  <a:pt x="518324" y="38097"/>
                  <a:pt x="518324" y="30626"/>
                </a:cubicBezTo>
                <a:close/>
                <a:moveTo>
                  <a:pt x="528316" y="744"/>
                </a:moveTo>
                <a:cubicBezTo>
                  <a:pt x="532063" y="1989"/>
                  <a:pt x="534561" y="6969"/>
                  <a:pt x="534561" y="10705"/>
                </a:cubicBezTo>
                <a:lnTo>
                  <a:pt x="534561" y="28136"/>
                </a:lnTo>
                <a:lnTo>
                  <a:pt x="552047" y="28136"/>
                </a:lnTo>
                <a:cubicBezTo>
                  <a:pt x="555793" y="28136"/>
                  <a:pt x="560789" y="30626"/>
                  <a:pt x="562038" y="34361"/>
                </a:cubicBezTo>
                <a:cubicBezTo>
                  <a:pt x="564536" y="38097"/>
                  <a:pt x="562038" y="44322"/>
                  <a:pt x="559540" y="46812"/>
                </a:cubicBezTo>
                <a:lnTo>
                  <a:pt x="518324" y="87900"/>
                </a:lnTo>
                <a:cubicBezTo>
                  <a:pt x="512079" y="94126"/>
                  <a:pt x="503337" y="96616"/>
                  <a:pt x="495843" y="96616"/>
                </a:cubicBezTo>
                <a:cubicBezTo>
                  <a:pt x="490847" y="96616"/>
                  <a:pt x="485851" y="96616"/>
                  <a:pt x="480855" y="92881"/>
                </a:cubicBezTo>
                <a:cubicBezTo>
                  <a:pt x="479606" y="92881"/>
                  <a:pt x="479606" y="92881"/>
                  <a:pt x="479606" y="92881"/>
                </a:cubicBezTo>
                <a:lnTo>
                  <a:pt x="450880" y="120273"/>
                </a:lnTo>
                <a:cubicBezTo>
                  <a:pt x="495843" y="167586"/>
                  <a:pt x="522071" y="229841"/>
                  <a:pt x="522071" y="298321"/>
                </a:cubicBezTo>
                <a:cubicBezTo>
                  <a:pt x="522071" y="307036"/>
                  <a:pt x="520822" y="314507"/>
                  <a:pt x="520822" y="321977"/>
                </a:cubicBezTo>
                <a:lnTo>
                  <a:pt x="548300" y="326958"/>
                </a:lnTo>
                <a:cubicBezTo>
                  <a:pt x="553295" y="328203"/>
                  <a:pt x="557042" y="331938"/>
                  <a:pt x="558291" y="336919"/>
                </a:cubicBezTo>
                <a:cubicBezTo>
                  <a:pt x="558291" y="340654"/>
                  <a:pt x="557042" y="345634"/>
                  <a:pt x="553295" y="346879"/>
                </a:cubicBezTo>
                <a:lnTo>
                  <a:pt x="539557" y="356840"/>
                </a:lnTo>
                <a:lnTo>
                  <a:pt x="548300" y="371781"/>
                </a:lnTo>
                <a:cubicBezTo>
                  <a:pt x="550798" y="375516"/>
                  <a:pt x="550798" y="379252"/>
                  <a:pt x="548300" y="382987"/>
                </a:cubicBezTo>
                <a:cubicBezTo>
                  <a:pt x="547051" y="386722"/>
                  <a:pt x="542055" y="389212"/>
                  <a:pt x="539557" y="389212"/>
                </a:cubicBezTo>
                <a:cubicBezTo>
                  <a:pt x="538308" y="389212"/>
                  <a:pt x="537059" y="389212"/>
                  <a:pt x="537059" y="387967"/>
                </a:cubicBezTo>
                <a:lnTo>
                  <a:pt x="508332" y="382987"/>
                </a:lnTo>
                <a:cubicBezTo>
                  <a:pt x="472112" y="487575"/>
                  <a:pt x="373443" y="558545"/>
                  <a:pt x="261036" y="558545"/>
                </a:cubicBezTo>
                <a:cubicBezTo>
                  <a:pt x="117403" y="558545"/>
                  <a:pt x="0" y="441506"/>
                  <a:pt x="0" y="298321"/>
                </a:cubicBezTo>
                <a:cubicBezTo>
                  <a:pt x="0" y="155135"/>
                  <a:pt x="117403" y="38097"/>
                  <a:pt x="261036" y="38097"/>
                </a:cubicBezTo>
                <a:cubicBezTo>
                  <a:pt x="330978" y="38097"/>
                  <a:pt x="393427" y="65489"/>
                  <a:pt x="439639" y="109067"/>
                </a:cubicBezTo>
                <a:lnTo>
                  <a:pt x="468365" y="80430"/>
                </a:lnTo>
                <a:cubicBezTo>
                  <a:pt x="462120" y="67979"/>
                  <a:pt x="463369" y="53038"/>
                  <a:pt x="474610" y="44322"/>
                </a:cubicBezTo>
                <a:lnTo>
                  <a:pt x="514577" y="3234"/>
                </a:lnTo>
                <a:cubicBezTo>
                  <a:pt x="519573" y="-501"/>
                  <a:pt x="523320" y="-501"/>
                  <a:pt x="528316" y="74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0539235" y="9956663"/>
            <a:ext cx="510851" cy="532823"/>
          </a:xfrm>
          <a:custGeom>
            <a:avLst/>
            <a:gdLst/>
            <a:ahLst/>
            <a:cxnLst/>
            <a:rect l="l" t="t" r="r" b="b"/>
            <a:pathLst>
              <a:path w="410" h="429" extrusionOk="0">
                <a:moveTo>
                  <a:pt x="396" y="415"/>
                </a:moveTo>
                <a:lnTo>
                  <a:pt x="323" y="415"/>
                </a:lnTo>
                <a:lnTo>
                  <a:pt x="323" y="386"/>
                </a:lnTo>
                <a:lnTo>
                  <a:pt x="396" y="386"/>
                </a:lnTo>
                <a:lnTo>
                  <a:pt x="396" y="415"/>
                </a:lnTo>
                <a:close/>
                <a:moveTo>
                  <a:pt x="236" y="328"/>
                </a:moveTo>
                <a:lnTo>
                  <a:pt x="236" y="328"/>
                </a:lnTo>
                <a:cubicBezTo>
                  <a:pt x="236" y="328"/>
                  <a:pt x="236" y="329"/>
                  <a:pt x="234" y="329"/>
                </a:cubicBezTo>
                <a:lnTo>
                  <a:pt x="175" y="329"/>
                </a:lnTo>
                <a:lnTo>
                  <a:pt x="175" y="329"/>
                </a:lnTo>
                <a:cubicBezTo>
                  <a:pt x="174" y="329"/>
                  <a:pt x="174" y="328"/>
                  <a:pt x="174" y="328"/>
                </a:cubicBezTo>
                <a:lnTo>
                  <a:pt x="174" y="301"/>
                </a:lnTo>
                <a:lnTo>
                  <a:pt x="174" y="301"/>
                </a:lnTo>
                <a:cubicBezTo>
                  <a:pt x="174" y="300"/>
                  <a:pt x="174" y="299"/>
                  <a:pt x="175" y="299"/>
                </a:cubicBezTo>
                <a:lnTo>
                  <a:pt x="234" y="299"/>
                </a:lnTo>
                <a:lnTo>
                  <a:pt x="234" y="299"/>
                </a:lnTo>
                <a:cubicBezTo>
                  <a:pt x="236" y="299"/>
                  <a:pt x="236" y="300"/>
                  <a:pt x="236" y="301"/>
                </a:cubicBezTo>
                <a:lnTo>
                  <a:pt x="236" y="328"/>
                </a:lnTo>
                <a:close/>
                <a:moveTo>
                  <a:pt x="47" y="230"/>
                </a:moveTo>
                <a:lnTo>
                  <a:pt x="47" y="230"/>
                </a:lnTo>
                <a:lnTo>
                  <a:pt x="47" y="230"/>
                </a:lnTo>
                <a:lnTo>
                  <a:pt x="47" y="230"/>
                </a:lnTo>
                <a:lnTo>
                  <a:pt x="47" y="230"/>
                </a:lnTo>
                <a:cubicBezTo>
                  <a:pt x="47" y="229"/>
                  <a:pt x="47" y="229"/>
                  <a:pt x="47" y="229"/>
                </a:cubicBezTo>
                <a:lnTo>
                  <a:pt x="47" y="229"/>
                </a:lnTo>
                <a:lnTo>
                  <a:pt x="47" y="228"/>
                </a:lnTo>
                <a:lnTo>
                  <a:pt x="73" y="89"/>
                </a:lnTo>
                <a:lnTo>
                  <a:pt x="73" y="89"/>
                </a:lnTo>
                <a:cubicBezTo>
                  <a:pt x="74" y="86"/>
                  <a:pt x="78" y="83"/>
                  <a:pt x="83" y="83"/>
                </a:cubicBezTo>
                <a:lnTo>
                  <a:pt x="379" y="83"/>
                </a:lnTo>
                <a:lnTo>
                  <a:pt x="388" y="83"/>
                </a:lnTo>
                <a:lnTo>
                  <a:pt x="388" y="83"/>
                </a:lnTo>
                <a:cubicBezTo>
                  <a:pt x="390" y="83"/>
                  <a:pt x="392" y="84"/>
                  <a:pt x="393" y="85"/>
                </a:cubicBezTo>
                <a:lnTo>
                  <a:pt x="393" y="85"/>
                </a:lnTo>
                <a:cubicBezTo>
                  <a:pt x="393" y="85"/>
                  <a:pt x="393" y="86"/>
                  <a:pt x="393" y="87"/>
                </a:cubicBezTo>
                <a:lnTo>
                  <a:pt x="366" y="226"/>
                </a:lnTo>
                <a:lnTo>
                  <a:pt x="366" y="226"/>
                </a:lnTo>
                <a:cubicBezTo>
                  <a:pt x="366" y="228"/>
                  <a:pt x="363" y="230"/>
                  <a:pt x="359" y="231"/>
                </a:cubicBezTo>
                <a:lnTo>
                  <a:pt x="359" y="231"/>
                </a:lnTo>
                <a:lnTo>
                  <a:pt x="358" y="231"/>
                </a:lnTo>
                <a:lnTo>
                  <a:pt x="358" y="231"/>
                </a:lnTo>
                <a:lnTo>
                  <a:pt x="358" y="231"/>
                </a:lnTo>
                <a:lnTo>
                  <a:pt x="357" y="231"/>
                </a:lnTo>
                <a:lnTo>
                  <a:pt x="52" y="231"/>
                </a:lnTo>
                <a:lnTo>
                  <a:pt x="52" y="231"/>
                </a:lnTo>
                <a:cubicBezTo>
                  <a:pt x="49" y="231"/>
                  <a:pt x="48" y="231"/>
                  <a:pt x="47" y="230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7"/>
                  <a:pt x="48" y="13"/>
                  <a:pt x="53" y="13"/>
                </a:cubicBezTo>
                <a:lnTo>
                  <a:pt x="127" y="13"/>
                </a:lnTo>
                <a:lnTo>
                  <a:pt x="127" y="13"/>
                </a:lnTo>
                <a:cubicBezTo>
                  <a:pt x="130" y="13"/>
                  <a:pt x="132" y="14"/>
                  <a:pt x="134" y="16"/>
                </a:cubicBezTo>
                <a:lnTo>
                  <a:pt x="155" y="44"/>
                </a:lnTo>
                <a:lnTo>
                  <a:pt x="357" y="44"/>
                </a:lnTo>
                <a:lnTo>
                  <a:pt x="357" y="44"/>
                </a:lnTo>
                <a:cubicBezTo>
                  <a:pt x="361" y="44"/>
                  <a:pt x="365" y="48"/>
                  <a:pt x="365" y="52"/>
                </a:cubicBezTo>
                <a:lnTo>
                  <a:pt x="365" y="70"/>
                </a:lnTo>
                <a:lnTo>
                  <a:pt x="83" y="70"/>
                </a:lnTo>
                <a:lnTo>
                  <a:pt x="83" y="70"/>
                </a:lnTo>
                <a:cubicBezTo>
                  <a:pt x="72" y="70"/>
                  <a:pt x="62" y="77"/>
                  <a:pt x="60" y="87"/>
                </a:cubicBezTo>
                <a:lnTo>
                  <a:pt x="44" y="170"/>
                </a:lnTo>
                <a:lnTo>
                  <a:pt x="47" y="230"/>
                </a:lnTo>
                <a:close/>
                <a:moveTo>
                  <a:pt x="86" y="415"/>
                </a:moveTo>
                <a:lnTo>
                  <a:pt x="13" y="415"/>
                </a:lnTo>
                <a:lnTo>
                  <a:pt x="13" y="386"/>
                </a:lnTo>
                <a:lnTo>
                  <a:pt x="86" y="386"/>
                </a:lnTo>
                <a:lnTo>
                  <a:pt x="86" y="415"/>
                </a:lnTo>
                <a:close/>
                <a:moveTo>
                  <a:pt x="398" y="373"/>
                </a:moveTo>
                <a:lnTo>
                  <a:pt x="367" y="373"/>
                </a:lnTo>
                <a:lnTo>
                  <a:pt x="367" y="330"/>
                </a:lnTo>
                <a:lnTo>
                  <a:pt x="367" y="330"/>
                </a:lnTo>
                <a:cubicBezTo>
                  <a:pt x="367" y="318"/>
                  <a:pt x="357" y="307"/>
                  <a:pt x="344" y="307"/>
                </a:cubicBezTo>
                <a:lnTo>
                  <a:pt x="249" y="307"/>
                </a:lnTo>
                <a:lnTo>
                  <a:pt x="249" y="301"/>
                </a:lnTo>
                <a:lnTo>
                  <a:pt x="249" y="301"/>
                </a:lnTo>
                <a:cubicBezTo>
                  <a:pt x="249" y="293"/>
                  <a:pt x="242" y="287"/>
                  <a:pt x="234" y="287"/>
                </a:cubicBezTo>
                <a:lnTo>
                  <a:pt x="211" y="287"/>
                </a:lnTo>
                <a:lnTo>
                  <a:pt x="211" y="245"/>
                </a:lnTo>
                <a:lnTo>
                  <a:pt x="357" y="245"/>
                </a:lnTo>
                <a:lnTo>
                  <a:pt x="357" y="245"/>
                </a:lnTo>
                <a:cubicBezTo>
                  <a:pt x="358" y="245"/>
                  <a:pt x="359" y="244"/>
                  <a:pt x="361" y="244"/>
                </a:cubicBezTo>
                <a:lnTo>
                  <a:pt x="361" y="244"/>
                </a:lnTo>
                <a:lnTo>
                  <a:pt x="361" y="244"/>
                </a:lnTo>
                <a:lnTo>
                  <a:pt x="361" y="244"/>
                </a:lnTo>
                <a:cubicBezTo>
                  <a:pt x="361" y="244"/>
                  <a:pt x="362" y="244"/>
                  <a:pt x="363" y="244"/>
                </a:cubicBezTo>
                <a:lnTo>
                  <a:pt x="363" y="244"/>
                </a:lnTo>
                <a:lnTo>
                  <a:pt x="363" y="244"/>
                </a:lnTo>
                <a:cubicBezTo>
                  <a:pt x="370" y="242"/>
                  <a:pt x="378" y="236"/>
                  <a:pt x="379" y="228"/>
                </a:cubicBezTo>
                <a:lnTo>
                  <a:pt x="406" y="89"/>
                </a:lnTo>
                <a:lnTo>
                  <a:pt x="406" y="89"/>
                </a:lnTo>
                <a:cubicBezTo>
                  <a:pt x="407" y="84"/>
                  <a:pt x="406" y="80"/>
                  <a:pt x="403" y="77"/>
                </a:cubicBezTo>
                <a:lnTo>
                  <a:pt x="403" y="77"/>
                </a:lnTo>
                <a:cubicBezTo>
                  <a:pt x="399" y="72"/>
                  <a:pt x="394" y="70"/>
                  <a:pt x="388" y="70"/>
                </a:cubicBezTo>
                <a:lnTo>
                  <a:pt x="379" y="70"/>
                </a:lnTo>
                <a:lnTo>
                  <a:pt x="379" y="52"/>
                </a:lnTo>
                <a:lnTo>
                  <a:pt x="379" y="52"/>
                </a:lnTo>
                <a:cubicBezTo>
                  <a:pt x="379" y="41"/>
                  <a:pt x="369" y="31"/>
                  <a:pt x="357" y="31"/>
                </a:cubicBezTo>
                <a:lnTo>
                  <a:pt x="162" y="31"/>
                </a:lnTo>
                <a:lnTo>
                  <a:pt x="144" y="8"/>
                </a:lnTo>
                <a:lnTo>
                  <a:pt x="144" y="8"/>
                </a:lnTo>
                <a:cubicBezTo>
                  <a:pt x="140" y="3"/>
                  <a:pt x="134" y="0"/>
                  <a:pt x="127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41" y="0"/>
                  <a:pt x="31" y="9"/>
                  <a:pt x="31" y="22"/>
                </a:cubicBezTo>
                <a:lnTo>
                  <a:pt x="31" y="224"/>
                </a:lnTo>
                <a:lnTo>
                  <a:pt x="31" y="224"/>
                </a:lnTo>
                <a:cubicBezTo>
                  <a:pt x="31" y="228"/>
                  <a:pt x="32" y="232"/>
                  <a:pt x="35" y="235"/>
                </a:cubicBezTo>
                <a:lnTo>
                  <a:pt x="35" y="235"/>
                </a:lnTo>
                <a:cubicBezTo>
                  <a:pt x="36" y="236"/>
                  <a:pt x="36" y="238"/>
                  <a:pt x="37" y="238"/>
                </a:cubicBezTo>
                <a:lnTo>
                  <a:pt x="37" y="238"/>
                </a:lnTo>
                <a:cubicBezTo>
                  <a:pt x="40" y="243"/>
                  <a:pt x="45" y="245"/>
                  <a:pt x="52" y="245"/>
                </a:cubicBezTo>
                <a:lnTo>
                  <a:pt x="198" y="245"/>
                </a:lnTo>
                <a:lnTo>
                  <a:pt x="198" y="287"/>
                </a:lnTo>
                <a:lnTo>
                  <a:pt x="175" y="287"/>
                </a:lnTo>
                <a:lnTo>
                  <a:pt x="175" y="287"/>
                </a:lnTo>
                <a:cubicBezTo>
                  <a:pt x="167" y="287"/>
                  <a:pt x="160" y="293"/>
                  <a:pt x="160" y="301"/>
                </a:cubicBezTo>
                <a:lnTo>
                  <a:pt x="160" y="307"/>
                </a:lnTo>
                <a:lnTo>
                  <a:pt x="65" y="307"/>
                </a:lnTo>
                <a:lnTo>
                  <a:pt x="65" y="307"/>
                </a:lnTo>
                <a:cubicBezTo>
                  <a:pt x="53" y="307"/>
                  <a:pt x="42" y="318"/>
                  <a:pt x="42" y="330"/>
                </a:cubicBezTo>
                <a:lnTo>
                  <a:pt x="42" y="373"/>
                </a:lnTo>
                <a:lnTo>
                  <a:pt x="11" y="373"/>
                </a:lnTo>
                <a:lnTo>
                  <a:pt x="11" y="373"/>
                </a:lnTo>
                <a:cubicBezTo>
                  <a:pt x="5" y="373"/>
                  <a:pt x="0" y="378"/>
                  <a:pt x="0" y="384"/>
                </a:cubicBezTo>
                <a:lnTo>
                  <a:pt x="0" y="417"/>
                </a:lnTo>
                <a:lnTo>
                  <a:pt x="0" y="417"/>
                </a:lnTo>
                <a:cubicBezTo>
                  <a:pt x="0" y="423"/>
                  <a:pt x="5" y="428"/>
                  <a:pt x="11" y="428"/>
                </a:cubicBezTo>
                <a:lnTo>
                  <a:pt x="89" y="428"/>
                </a:lnTo>
                <a:lnTo>
                  <a:pt x="89" y="428"/>
                </a:lnTo>
                <a:cubicBezTo>
                  <a:pt x="95" y="428"/>
                  <a:pt x="100" y="423"/>
                  <a:pt x="100" y="417"/>
                </a:cubicBezTo>
                <a:lnTo>
                  <a:pt x="100" y="384"/>
                </a:lnTo>
                <a:lnTo>
                  <a:pt x="100" y="384"/>
                </a:lnTo>
                <a:cubicBezTo>
                  <a:pt x="100" y="378"/>
                  <a:pt x="95" y="373"/>
                  <a:pt x="89" y="373"/>
                </a:cubicBezTo>
                <a:lnTo>
                  <a:pt x="55" y="373"/>
                </a:lnTo>
                <a:lnTo>
                  <a:pt x="55" y="330"/>
                </a:lnTo>
                <a:lnTo>
                  <a:pt x="55" y="330"/>
                </a:lnTo>
                <a:cubicBezTo>
                  <a:pt x="55" y="325"/>
                  <a:pt x="59" y="321"/>
                  <a:pt x="65" y="321"/>
                </a:cubicBezTo>
                <a:lnTo>
                  <a:pt x="160" y="321"/>
                </a:lnTo>
                <a:lnTo>
                  <a:pt x="160" y="328"/>
                </a:lnTo>
                <a:lnTo>
                  <a:pt x="160" y="328"/>
                </a:lnTo>
                <a:cubicBezTo>
                  <a:pt x="160" y="335"/>
                  <a:pt x="167" y="341"/>
                  <a:pt x="175" y="341"/>
                </a:cubicBezTo>
                <a:lnTo>
                  <a:pt x="234" y="341"/>
                </a:lnTo>
                <a:lnTo>
                  <a:pt x="234" y="341"/>
                </a:lnTo>
                <a:cubicBezTo>
                  <a:pt x="242" y="341"/>
                  <a:pt x="249" y="335"/>
                  <a:pt x="249" y="328"/>
                </a:cubicBezTo>
                <a:lnTo>
                  <a:pt x="249" y="321"/>
                </a:lnTo>
                <a:lnTo>
                  <a:pt x="344" y="321"/>
                </a:lnTo>
                <a:lnTo>
                  <a:pt x="344" y="321"/>
                </a:lnTo>
                <a:cubicBezTo>
                  <a:pt x="350" y="321"/>
                  <a:pt x="354" y="325"/>
                  <a:pt x="354" y="330"/>
                </a:cubicBezTo>
                <a:lnTo>
                  <a:pt x="354" y="373"/>
                </a:lnTo>
                <a:lnTo>
                  <a:pt x="321" y="373"/>
                </a:lnTo>
                <a:lnTo>
                  <a:pt x="321" y="373"/>
                </a:lnTo>
                <a:cubicBezTo>
                  <a:pt x="315" y="373"/>
                  <a:pt x="310" y="378"/>
                  <a:pt x="310" y="384"/>
                </a:cubicBezTo>
                <a:lnTo>
                  <a:pt x="310" y="417"/>
                </a:lnTo>
                <a:lnTo>
                  <a:pt x="310" y="417"/>
                </a:lnTo>
                <a:cubicBezTo>
                  <a:pt x="310" y="423"/>
                  <a:pt x="315" y="428"/>
                  <a:pt x="321" y="428"/>
                </a:cubicBezTo>
                <a:lnTo>
                  <a:pt x="398" y="428"/>
                </a:lnTo>
                <a:lnTo>
                  <a:pt x="398" y="428"/>
                </a:lnTo>
                <a:cubicBezTo>
                  <a:pt x="404" y="428"/>
                  <a:pt x="409" y="423"/>
                  <a:pt x="409" y="417"/>
                </a:cubicBezTo>
                <a:lnTo>
                  <a:pt x="409" y="384"/>
                </a:lnTo>
                <a:lnTo>
                  <a:pt x="409" y="384"/>
                </a:lnTo>
                <a:cubicBezTo>
                  <a:pt x="409" y="378"/>
                  <a:pt x="404" y="373"/>
                  <a:pt x="398" y="3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21321740" y="9938114"/>
            <a:ext cx="487635" cy="592006"/>
          </a:xfrm>
          <a:custGeom>
            <a:avLst/>
            <a:gdLst/>
            <a:ahLst/>
            <a:cxnLst/>
            <a:rect l="l" t="t" r="r" b="b"/>
            <a:pathLst>
              <a:path w="487635" h="592006" extrusionOk="0">
                <a:moveTo>
                  <a:pt x="93793" y="223762"/>
                </a:moveTo>
                <a:cubicBezTo>
                  <a:pt x="88850" y="223762"/>
                  <a:pt x="86378" y="226250"/>
                  <a:pt x="86378" y="229981"/>
                </a:cubicBezTo>
                <a:cubicBezTo>
                  <a:pt x="86378" y="234956"/>
                  <a:pt x="88850" y="238687"/>
                  <a:pt x="93793" y="238687"/>
                </a:cubicBezTo>
                <a:cubicBezTo>
                  <a:pt x="97501" y="238687"/>
                  <a:pt x="101209" y="234956"/>
                  <a:pt x="101209" y="229981"/>
                </a:cubicBezTo>
                <a:cubicBezTo>
                  <a:pt x="101209" y="226250"/>
                  <a:pt x="97501" y="223762"/>
                  <a:pt x="93793" y="223762"/>
                </a:cubicBezTo>
                <a:close/>
                <a:moveTo>
                  <a:pt x="284129" y="205107"/>
                </a:moveTo>
                <a:cubicBezTo>
                  <a:pt x="279185" y="205107"/>
                  <a:pt x="276713" y="208838"/>
                  <a:pt x="276713" y="212569"/>
                </a:cubicBezTo>
                <a:cubicBezTo>
                  <a:pt x="276713" y="216300"/>
                  <a:pt x="279185" y="220031"/>
                  <a:pt x="284129" y="220031"/>
                </a:cubicBezTo>
                <a:cubicBezTo>
                  <a:pt x="286601" y="220031"/>
                  <a:pt x="290308" y="216300"/>
                  <a:pt x="290308" y="212569"/>
                </a:cubicBezTo>
                <a:cubicBezTo>
                  <a:pt x="290308" y="208838"/>
                  <a:pt x="286601" y="205107"/>
                  <a:pt x="284129" y="205107"/>
                </a:cubicBezTo>
                <a:close/>
                <a:moveTo>
                  <a:pt x="359521" y="149140"/>
                </a:moveTo>
                <a:lnTo>
                  <a:pt x="305140" y="202619"/>
                </a:lnTo>
                <a:cubicBezTo>
                  <a:pt x="306376" y="205107"/>
                  <a:pt x="307612" y="208838"/>
                  <a:pt x="307612" y="212569"/>
                </a:cubicBezTo>
                <a:cubicBezTo>
                  <a:pt x="307612" y="225006"/>
                  <a:pt x="296488" y="236199"/>
                  <a:pt x="284129" y="236199"/>
                </a:cubicBezTo>
                <a:cubicBezTo>
                  <a:pt x="270533" y="236199"/>
                  <a:pt x="259410" y="225006"/>
                  <a:pt x="259410" y="212569"/>
                </a:cubicBezTo>
                <a:cubicBezTo>
                  <a:pt x="259410" y="210081"/>
                  <a:pt x="260646" y="207594"/>
                  <a:pt x="260646" y="205107"/>
                </a:cubicBezTo>
                <a:lnTo>
                  <a:pt x="200085" y="159089"/>
                </a:lnTo>
                <a:cubicBezTo>
                  <a:pt x="197613" y="161577"/>
                  <a:pt x="192669" y="161577"/>
                  <a:pt x="187725" y="161577"/>
                </a:cubicBezTo>
                <a:cubicBezTo>
                  <a:pt x="184017" y="161577"/>
                  <a:pt x="180309" y="161577"/>
                  <a:pt x="176602" y="159089"/>
                </a:cubicBezTo>
                <a:lnTo>
                  <a:pt x="116040" y="222519"/>
                </a:lnTo>
                <a:cubicBezTo>
                  <a:pt x="116040" y="225006"/>
                  <a:pt x="117276" y="228737"/>
                  <a:pt x="117276" y="229981"/>
                </a:cubicBezTo>
                <a:cubicBezTo>
                  <a:pt x="117276" y="241174"/>
                  <a:pt x="109861" y="249880"/>
                  <a:pt x="101209" y="253611"/>
                </a:cubicBezTo>
                <a:lnTo>
                  <a:pt x="101209" y="284704"/>
                </a:lnTo>
                <a:lnTo>
                  <a:pt x="361993" y="284704"/>
                </a:lnTo>
                <a:lnTo>
                  <a:pt x="361993" y="150383"/>
                </a:lnTo>
                <a:cubicBezTo>
                  <a:pt x="360757" y="150383"/>
                  <a:pt x="359521" y="150383"/>
                  <a:pt x="359521" y="149140"/>
                </a:cubicBezTo>
                <a:close/>
                <a:moveTo>
                  <a:pt x="187725" y="130484"/>
                </a:moveTo>
                <a:cubicBezTo>
                  <a:pt x="185253" y="130484"/>
                  <a:pt x="180309" y="135459"/>
                  <a:pt x="180309" y="137946"/>
                </a:cubicBezTo>
                <a:cubicBezTo>
                  <a:pt x="180309" y="142921"/>
                  <a:pt x="185253" y="145408"/>
                  <a:pt x="187725" y="145408"/>
                </a:cubicBezTo>
                <a:cubicBezTo>
                  <a:pt x="192669" y="145408"/>
                  <a:pt x="195141" y="142921"/>
                  <a:pt x="195141" y="137946"/>
                </a:cubicBezTo>
                <a:cubicBezTo>
                  <a:pt x="195141" y="135459"/>
                  <a:pt x="192669" y="130484"/>
                  <a:pt x="187725" y="130484"/>
                </a:cubicBezTo>
                <a:close/>
                <a:moveTo>
                  <a:pt x="369409" y="120534"/>
                </a:moveTo>
                <a:cubicBezTo>
                  <a:pt x="364465" y="120534"/>
                  <a:pt x="361993" y="124265"/>
                  <a:pt x="361993" y="127997"/>
                </a:cubicBezTo>
                <a:cubicBezTo>
                  <a:pt x="361993" y="132971"/>
                  <a:pt x="364465" y="135459"/>
                  <a:pt x="369409" y="135459"/>
                </a:cubicBezTo>
                <a:cubicBezTo>
                  <a:pt x="373117" y="135459"/>
                  <a:pt x="376824" y="132971"/>
                  <a:pt x="376824" y="127997"/>
                </a:cubicBezTo>
                <a:cubicBezTo>
                  <a:pt x="376824" y="124265"/>
                  <a:pt x="373117" y="120534"/>
                  <a:pt x="369409" y="120534"/>
                </a:cubicBezTo>
                <a:close/>
                <a:moveTo>
                  <a:pt x="369409" y="104366"/>
                </a:moveTo>
                <a:cubicBezTo>
                  <a:pt x="383004" y="104366"/>
                  <a:pt x="392892" y="115559"/>
                  <a:pt x="392892" y="127997"/>
                </a:cubicBezTo>
                <a:cubicBezTo>
                  <a:pt x="392892" y="137946"/>
                  <a:pt x="386712" y="146652"/>
                  <a:pt x="376824" y="150383"/>
                </a:cubicBezTo>
                <a:lnTo>
                  <a:pt x="376824" y="284704"/>
                </a:lnTo>
                <a:lnTo>
                  <a:pt x="396599" y="284704"/>
                </a:lnTo>
                <a:cubicBezTo>
                  <a:pt x="400307" y="284704"/>
                  <a:pt x="405251" y="288435"/>
                  <a:pt x="405251" y="293410"/>
                </a:cubicBezTo>
                <a:cubicBezTo>
                  <a:pt x="405251" y="297141"/>
                  <a:pt x="400307" y="300872"/>
                  <a:pt x="396599" y="300872"/>
                </a:cubicBezTo>
                <a:lnTo>
                  <a:pt x="376824" y="300872"/>
                </a:lnTo>
                <a:lnTo>
                  <a:pt x="85142" y="300872"/>
                </a:lnTo>
                <a:lnTo>
                  <a:pt x="69075" y="300872"/>
                </a:lnTo>
                <a:cubicBezTo>
                  <a:pt x="64131" y="300872"/>
                  <a:pt x="60423" y="297141"/>
                  <a:pt x="60423" y="293410"/>
                </a:cubicBezTo>
                <a:cubicBezTo>
                  <a:pt x="60423" y="288435"/>
                  <a:pt x="64131" y="284704"/>
                  <a:pt x="69075" y="284704"/>
                </a:cubicBezTo>
                <a:lnTo>
                  <a:pt x="85142" y="284704"/>
                </a:lnTo>
                <a:lnTo>
                  <a:pt x="85142" y="253611"/>
                </a:lnTo>
                <a:cubicBezTo>
                  <a:pt x="76490" y="249880"/>
                  <a:pt x="70311" y="241174"/>
                  <a:pt x="70311" y="229981"/>
                </a:cubicBezTo>
                <a:cubicBezTo>
                  <a:pt x="70311" y="217544"/>
                  <a:pt x="80198" y="207594"/>
                  <a:pt x="93793" y="207594"/>
                </a:cubicBezTo>
                <a:cubicBezTo>
                  <a:pt x="97501" y="207594"/>
                  <a:pt x="102445" y="208838"/>
                  <a:pt x="104917" y="210081"/>
                </a:cubicBezTo>
                <a:lnTo>
                  <a:pt x="166714" y="145408"/>
                </a:lnTo>
                <a:cubicBezTo>
                  <a:pt x="165478" y="144165"/>
                  <a:pt x="165478" y="141677"/>
                  <a:pt x="165478" y="137946"/>
                </a:cubicBezTo>
                <a:cubicBezTo>
                  <a:pt x="165478" y="125509"/>
                  <a:pt x="175366" y="115559"/>
                  <a:pt x="187725" y="115559"/>
                </a:cubicBezTo>
                <a:cubicBezTo>
                  <a:pt x="201320" y="115559"/>
                  <a:pt x="211208" y="125509"/>
                  <a:pt x="211208" y="137946"/>
                </a:cubicBezTo>
                <a:cubicBezTo>
                  <a:pt x="211208" y="140434"/>
                  <a:pt x="211208" y="144165"/>
                  <a:pt x="211208" y="145408"/>
                </a:cubicBezTo>
                <a:lnTo>
                  <a:pt x="270533" y="192669"/>
                </a:lnTo>
                <a:cubicBezTo>
                  <a:pt x="273005" y="190182"/>
                  <a:pt x="277949" y="188938"/>
                  <a:pt x="284129" y="188938"/>
                </a:cubicBezTo>
                <a:cubicBezTo>
                  <a:pt x="286601" y="188938"/>
                  <a:pt x="290308" y="188938"/>
                  <a:pt x="292780" y="191426"/>
                </a:cubicBezTo>
                <a:lnTo>
                  <a:pt x="348398" y="137946"/>
                </a:lnTo>
                <a:cubicBezTo>
                  <a:pt x="345926" y="135459"/>
                  <a:pt x="345926" y="131728"/>
                  <a:pt x="345926" y="127997"/>
                </a:cubicBezTo>
                <a:cubicBezTo>
                  <a:pt x="345926" y="115559"/>
                  <a:pt x="355813" y="104366"/>
                  <a:pt x="369409" y="104366"/>
                </a:cubicBezTo>
                <a:close/>
                <a:moveTo>
                  <a:pt x="43539" y="69648"/>
                </a:moveTo>
                <a:lnTo>
                  <a:pt x="43539" y="333314"/>
                </a:lnTo>
                <a:lnTo>
                  <a:pt x="427925" y="333314"/>
                </a:lnTo>
                <a:lnTo>
                  <a:pt x="427925" y="69648"/>
                </a:lnTo>
                <a:close/>
                <a:moveTo>
                  <a:pt x="235110" y="0"/>
                </a:moveTo>
                <a:cubicBezTo>
                  <a:pt x="245061" y="0"/>
                  <a:pt x="252525" y="7462"/>
                  <a:pt x="252525" y="16168"/>
                </a:cubicBezTo>
                <a:cubicBezTo>
                  <a:pt x="252525" y="22387"/>
                  <a:pt x="250037" y="28605"/>
                  <a:pt x="243818" y="29849"/>
                </a:cubicBezTo>
                <a:lnTo>
                  <a:pt x="243818" y="53480"/>
                </a:lnTo>
                <a:lnTo>
                  <a:pt x="444096" y="53480"/>
                </a:lnTo>
                <a:lnTo>
                  <a:pt x="478927" y="53480"/>
                </a:lnTo>
                <a:cubicBezTo>
                  <a:pt x="483903" y="53480"/>
                  <a:pt x="487635" y="58454"/>
                  <a:pt x="487635" y="62186"/>
                </a:cubicBezTo>
                <a:cubicBezTo>
                  <a:pt x="487635" y="67160"/>
                  <a:pt x="483903" y="69648"/>
                  <a:pt x="478927" y="69648"/>
                </a:cubicBezTo>
                <a:lnTo>
                  <a:pt x="444096" y="69648"/>
                </a:lnTo>
                <a:lnTo>
                  <a:pt x="444096" y="349483"/>
                </a:lnTo>
                <a:lnTo>
                  <a:pt x="243818" y="349483"/>
                </a:lnTo>
                <a:lnTo>
                  <a:pt x="243818" y="458929"/>
                </a:lnTo>
                <a:lnTo>
                  <a:pt x="361994" y="562157"/>
                </a:lnTo>
                <a:cubicBezTo>
                  <a:pt x="365726" y="565888"/>
                  <a:pt x="365726" y="570863"/>
                  <a:pt x="363238" y="574594"/>
                </a:cubicBezTo>
                <a:cubicBezTo>
                  <a:pt x="360750" y="575838"/>
                  <a:pt x="358262" y="577082"/>
                  <a:pt x="357018" y="577082"/>
                </a:cubicBezTo>
                <a:cubicBezTo>
                  <a:pt x="354531" y="577082"/>
                  <a:pt x="352043" y="575838"/>
                  <a:pt x="350799" y="574594"/>
                </a:cubicBezTo>
                <a:lnTo>
                  <a:pt x="243818" y="481316"/>
                </a:lnTo>
                <a:lnTo>
                  <a:pt x="243818" y="584544"/>
                </a:lnTo>
                <a:cubicBezTo>
                  <a:pt x="243818" y="588275"/>
                  <a:pt x="240086" y="592006"/>
                  <a:pt x="235110" y="592006"/>
                </a:cubicBezTo>
                <a:cubicBezTo>
                  <a:pt x="231378" y="592006"/>
                  <a:pt x="227646" y="588275"/>
                  <a:pt x="227646" y="584544"/>
                </a:cubicBezTo>
                <a:lnTo>
                  <a:pt x="227646" y="481316"/>
                </a:lnTo>
                <a:lnTo>
                  <a:pt x="118177" y="574594"/>
                </a:lnTo>
                <a:cubicBezTo>
                  <a:pt x="116933" y="575838"/>
                  <a:pt x="114445" y="577082"/>
                  <a:pt x="113201" y="577082"/>
                </a:cubicBezTo>
                <a:cubicBezTo>
                  <a:pt x="110713" y="577082"/>
                  <a:pt x="108225" y="575838"/>
                  <a:pt x="106981" y="574594"/>
                </a:cubicBezTo>
                <a:cubicBezTo>
                  <a:pt x="104493" y="570863"/>
                  <a:pt x="104493" y="564645"/>
                  <a:pt x="108225" y="562157"/>
                </a:cubicBezTo>
                <a:lnTo>
                  <a:pt x="227646" y="458929"/>
                </a:lnTo>
                <a:lnTo>
                  <a:pt x="227646" y="349483"/>
                </a:lnTo>
                <a:lnTo>
                  <a:pt x="26123" y="349483"/>
                </a:lnTo>
                <a:lnTo>
                  <a:pt x="26123" y="69648"/>
                </a:lnTo>
                <a:lnTo>
                  <a:pt x="8708" y="69648"/>
                </a:lnTo>
                <a:cubicBezTo>
                  <a:pt x="3732" y="69648"/>
                  <a:pt x="0" y="67160"/>
                  <a:pt x="0" y="62186"/>
                </a:cubicBezTo>
                <a:cubicBezTo>
                  <a:pt x="0" y="58454"/>
                  <a:pt x="3732" y="53480"/>
                  <a:pt x="8708" y="53480"/>
                </a:cubicBezTo>
                <a:lnTo>
                  <a:pt x="26123" y="53480"/>
                </a:lnTo>
                <a:lnTo>
                  <a:pt x="227646" y="53480"/>
                </a:lnTo>
                <a:lnTo>
                  <a:pt x="227646" y="29849"/>
                </a:lnTo>
                <a:cubicBezTo>
                  <a:pt x="222670" y="28605"/>
                  <a:pt x="220182" y="22387"/>
                  <a:pt x="220182" y="16168"/>
                </a:cubicBezTo>
                <a:cubicBezTo>
                  <a:pt x="220182" y="7462"/>
                  <a:pt x="226402" y="0"/>
                  <a:pt x="2351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6839043" y="6664621"/>
            <a:ext cx="644918" cy="608483"/>
          </a:xfrm>
          <a:custGeom>
            <a:avLst/>
            <a:gdLst/>
            <a:ahLst/>
            <a:cxnLst/>
            <a:rect l="l" t="t" r="r" b="b"/>
            <a:pathLst>
              <a:path w="644918" h="608483" extrusionOk="0">
                <a:moveTo>
                  <a:pt x="339874" y="528845"/>
                </a:moveTo>
                <a:lnTo>
                  <a:pt x="339874" y="531334"/>
                </a:lnTo>
                <a:cubicBezTo>
                  <a:pt x="338625" y="541288"/>
                  <a:pt x="331132" y="547510"/>
                  <a:pt x="321141" y="547510"/>
                </a:cubicBezTo>
                <a:cubicBezTo>
                  <a:pt x="313647" y="547510"/>
                  <a:pt x="307403" y="543777"/>
                  <a:pt x="304905" y="536311"/>
                </a:cubicBezTo>
                <a:cubicBezTo>
                  <a:pt x="302407" y="547510"/>
                  <a:pt x="298660" y="558709"/>
                  <a:pt x="294914" y="567420"/>
                </a:cubicBezTo>
                <a:lnTo>
                  <a:pt x="309901" y="587329"/>
                </a:lnTo>
                <a:cubicBezTo>
                  <a:pt x="316145" y="592306"/>
                  <a:pt x="327385" y="592306"/>
                  <a:pt x="333630" y="587329"/>
                </a:cubicBezTo>
                <a:lnTo>
                  <a:pt x="349865" y="563687"/>
                </a:lnTo>
                <a:cubicBezTo>
                  <a:pt x="346119" y="553732"/>
                  <a:pt x="342372" y="541288"/>
                  <a:pt x="339874" y="528845"/>
                </a:cubicBezTo>
                <a:close/>
                <a:moveTo>
                  <a:pt x="449778" y="500225"/>
                </a:moveTo>
                <a:cubicBezTo>
                  <a:pt x="442284" y="502714"/>
                  <a:pt x="433542" y="505203"/>
                  <a:pt x="426048" y="508936"/>
                </a:cubicBezTo>
                <a:lnTo>
                  <a:pt x="426048" y="528845"/>
                </a:lnTo>
                <a:cubicBezTo>
                  <a:pt x="436040" y="522623"/>
                  <a:pt x="443533" y="511424"/>
                  <a:pt x="449778" y="500225"/>
                </a:cubicBezTo>
                <a:close/>
                <a:moveTo>
                  <a:pt x="193753" y="500225"/>
                </a:moveTo>
                <a:cubicBezTo>
                  <a:pt x="199997" y="511424"/>
                  <a:pt x="207491" y="522623"/>
                  <a:pt x="217482" y="528845"/>
                </a:cubicBezTo>
                <a:lnTo>
                  <a:pt x="217482" y="508936"/>
                </a:lnTo>
                <a:cubicBezTo>
                  <a:pt x="209988" y="505203"/>
                  <a:pt x="202495" y="502714"/>
                  <a:pt x="193753" y="500225"/>
                </a:cubicBezTo>
                <a:close/>
                <a:moveTo>
                  <a:pt x="404817" y="451696"/>
                </a:moveTo>
                <a:lnTo>
                  <a:pt x="374843" y="459162"/>
                </a:lnTo>
                <a:cubicBezTo>
                  <a:pt x="372346" y="465384"/>
                  <a:pt x="369848" y="470361"/>
                  <a:pt x="367350" y="476583"/>
                </a:cubicBezTo>
                <a:cubicBezTo>
                  <a:pt x="363603" y="484049"/>
                  <a:pt x="358608" y="490271"/>
                  <a:pt x="352363" y="495248"/>
                </a:cubicBezTo>
                <a:cubicBezTo>
                  <a:pt x="351114" y="502714"/>
                  <a:pt x="353612" y="523868"/>
                  <a:pt x="361105" y="547510"/>
                </a:cubicBezTo>
                <a:lnTo>
                  <a:pt x="379839" y="523868"/>
                </a:lnTo>
                <a:cubicBezTo>
                  <a:pt x="379839" y="522623"/>
                  <a:pt x="381088" y="522623"/>
                  <a:pt x="381088" y="522623"/>
                </a:cubicBezTo>
                <a:cubicBezTo>
                  <a:pt x="388581" y="513913"/>
                  <a:pt x="398573" y="505203"/>
                  <a:pt x="409813" y="498981"/>
                </a:cubicBezTo>
                <a:lnTo>
                  <a:pt x="409813" y="455429"/>
                </a:lnTo>
                <a:cubicBezTo>
                  <a:pt x="409813" y="452940"/>
                  <a:pt x="408564" y="452940"/>
                  <a:pt x="407315" y="452940"/>
                </a:cubicBezTo>
                <a:cubicBezTo>
                  <a:pt x="407315" y="451696"/>
                  <a:pt x="406066" y="451696"/>
                  <a:pt x="404817" y="451696"/>
                </a:cubicBezTo>
                <a:close/>
                <a:moveTo>
                  <a:pt x="237464" y="451696"/>
                </a:moveTo>
                <a:cubicBezTo>
                  <a:pt x="236215" y="451696"/>
                  <a:pt x="234966" y="451696"/>
                  <a:pt x="234966" y="452940"/>
                </a:cubicBezTo>
                <a:cubicBezTo>
                  <a:pt x="233718" y="452940"/>
                  <a:pt x="233718" y="452940"/>
                  <a:pt x="233718" y="455429"/>
                </a:cubicBezTo>
                <a:lnTo>
                  <a:pt x="233718" y="498981"/>
                </a:lnTo>
                <a:cubicBezTo>
                  <a:pt x="243709" y="505203"/>
                  <a:pt x="253700" y="513913"/>
                  <a:pt x="262442" y="522623"/>
                </a:cubicBezTo>
                <a:cubicBezTo>
                  <a:pt x="262442" y="522623"/>
                  <a:pt x="262442" y="522623"/>
                  <a:pt x="262442" y="523868"/>
                </a:cubicBezTo>
                <a:lnTo>
                  <a:pt x="283674" y="551243"/>
                </a:lnTo>
                <a:cubicBezTo>
                  <a:pt x="292416" y="523868"/>
                  <a:pt x="293665" y="501470"/>
                  <a:pt x="291167" y="495248"/>
                </a:cubicBezTo>
                <a:cubicBezTo>
                  <a:pt x="284923" y="490271"/>
                  <a:pt x="279927" y="484049"/>
                  <a:pt x="276180" y="476583"/>
                </a:cubicBezTo>
                <a:cubicBezTo>
                  <a:pt x="272433" y="470361"/>
                  <a:pt x="271185" y="465384"/>
                  <a:pt x="268687" y="459162"/>
                </a:cubicBezTo>
                <a:close/>
                <a:moveTo>
                  <a:pt x="398573" y="390723"/>
                </a:moveTo>
                <a:cubicBezTo>
                  <a:pt x="393577" y="408144"/>
                  <a:pt x="388581" y="424320"/>
                  <a:pt x="383586" y="440497"/>
                </a:cubicBezTo>
                <a:lnTo>
                  <a:pt x="401070" y="435520"/>
                </a:lnTo>
                <a:cubicBezTo>
                  <a:pt x="402319" y="435520"/>
                  <a:pt x="404817" y="435520"/>
                  <a:pt x="406066" y="435520"/>
                </a:cubicBezTo>
                <a:cubicBezTo>
                  <a:pt x="411062" y="435520"/>
                  <a:pt x="414808" y="436764"/>
                  <a:pt x="418555" y="439253"/>
                </a:cubicBezTo>
                <a:cubicBezTo>
                  <a:pt x="423551" y="444230"/>
                  <a:pt x="426048" y="449207"/>
                  <a:pt x="426048" y="455429"/>
                </a:cubicBezTo>
                <a:lnTo>
                  <a:pt x="426048" y="490271"/>
                </a:lnTo>
                <a:cubicBezTo>
                  <a:pt x="436040" y="486537"/>
                  <a:pt x="446031" y="484049"/>
                  <a:pt x="457271" y="482804"/>
                </a:cubicBezTo>
                <a:cubicBezTo>
                  <a:pt x="459769" y="472850"/>
                  <a:pt x="462267" y="462895"/>
                  <a:pt x="462267" y="451696"/>
                </a:cubicBezTo>
                <a:cubicBezTo>
                  <a:pt x="462267" y="418099"/>
                  <a:pt x="433542" y="390723"/>
                  <a:pt x="399821" y="390723"/>
                </a:cubicBezTo>
                <a:close/>
                <a:moveTo>
                  <a:pt x="353612" y="390723"/>
                </a:moveTo>
                <a:lnTo>
                  <a:pt x="344870" y="479071"/>
                </a:lnTo>
                <a:lnTo>
                  <a:pt x="346119" y="479071"/>
                </a:lnTo>
                <a:cubicBezTo>
                  <a:pt x="347368" y="476583"/>
                  <a:pt x="349865" y="474094"/>
                  <a:pt x="352363" y="470361"/>
                </a:cubicBezTo>
                <a:cubicBezTo>
                  <a:pt x="354861" y="462895"/>
                  <a:pt x="358608" y="455429"/>
                  <a:pt x="361105" y="449207"/>
                </a:cubicBezTo>
                <a:cubicBezTo>
                  <a:pt x="363603" y="444230"/>
                  <a:pt x="366101" y="438008"/>
                  <a:pt x="367350" y="433031"/>
                </a:cubicBezTo>
                <a:lnTo>
                  <a:pt x="368599" y="431786"/>
                </a:lnTo>
                <a:cubicBezTo>
                  <a:pt x="369848" y="426809"/>
                  <a:pt x="372346" y="421832"/>
                  <a:pt x="373595" y="416854"/>
                </a:cubicBezTo>
                <a:lnTo>
                  <a:pt x="373595" y="415610"/>
                </a:lnTo>
                <a:cubicBezTo>
                  <a:pt x="377341" y="406900"/>
                  <a:pt x="378590" y="398189"/>
                  <a:pt x="381088" y="390723"/>
                </a:cubicBezTo>
                <a:close/>
                <a:moveTo>
                  <a:pt x="262442" y="390723"/>
                </a:moveTo>
                <a:cubicBezTo>
                  <a:pt x="264940" y="398189"/>
                  <a:pt x="267438" y="406900"/>
                  <a:pt x="268687" y="415610"/>
                </a:cubicBezTo>
                <a:cubicBezTo>
                  <a:pt x="268687" y="415610"/>
                  <a:pt x="268687" y="416854"/>
                  <a:pt x="269936" y="416854"/>
                </a:cubicBezTo>
                <a:cubicBezTo>
                  <a:pt x="271185" y="421832"/>
                  <a:pt x="272433" y="426809"/>
                  <a:pt x="274931" y="431786"/>
                </a:cubicBezTo>
                <a:lnTo>
                  <a:pt x="274931" y="433031"/>
                </a:lnTo>
                <a:cubicBezTo>
                  <a:pt x="277429" y="438008"/>
                  <a:pt x="278678" y="444230"/>
                  <a:pt x="281176" y="449207"/>
                </a:cubicBezTo>
                <a:cubicBezTo>
                  <a:pt x="284923" y="455429"/>
                  <a:pt x="287420" y="462895"/>
                  <a:pt x="291167" y="470361"/>
                </a:cubicBezTo>
                <a:cubicBezTo>
                  <a:pt x="292416" y="474094"/>
                  <a:pt x="296163" y="477827"/>
                  <a:pt x="298660" y="480316"/>
                </a:cubicBezTo>
                <a:lnTo>
                  <a:pt x="288669" y="390723"/>
                </a:lnTo>
                <a:close/>
                <a:moveTo>
                  <a:pt x="242460" y="390723"/>
                </a:moveTo>
                <a:cubicBezTo>
                  <a:pt x="208739" y="390723"/>
                  <a:pt x="181264" y="418099"/>
                  <a:pt x="181264" y="451696"/>
                </a:cubicBezTo>
                <a:cubicBezTo>
                  <a:pt x="181264" y="462895"/>
                  <a:pt x="182513" y="472850"/>
                  <a:pt x="186259" y="482804"/>
                </a:cubicBezTo>
                <a:cubicBezTo>
                  <a:pt x="196250" y="484049"/>
                  <a:pt x="207491" y="486537"/>
                  <a:pt x="217482" y="491515"/>
                </a:cubicBezTo>
                <a:lnTo>
                  <a:pt x="217482" y="455429"/>
                </a:lnTo>
                <a:cubicBezTo>
                  <a:pt x="217482" y="449207"/>
                  <a:pt x="219980" y="444230"/>
                  <a:pt x="224975" y="439253"/>
                </a:cubicBezTo>
                <a:cubicBezTo>
                  <a:pt x="228722" y="435520"/>
                  <a:pt x="236215" y="434275"/>
                  <a:pt x="242460" y="435520"/>
                </a:cubicBezTo>
                <a:lnTo>
                  <a:pt x="261193" y="440497"/>
                </a:lnTo>
                <a:cubicBezTo>
                  <a:pt x="254949" y="424320"/>
                  <a:pt x="248704" y="408144"/>
                  <a:pt x="244958" y="390723"/>
                </a:cubicBezTo>
                <a:close/>
                <a:moveTo>
                  <a:pt x="321141" y="355882"/>
                </a:moveTo>
                <a:cubicBezTo>
                  <a:pt x="312398" y="355882"/>
                  <a:pt x="303656" y="363348"/>
                  <a:pt x="303656" y="373302"/>
                </a:cubicBezTo>
                <a:lnTo>
                  <a:pt x="319892" y="530089"/>
                </a:lnTo>
                <a:cubicBezTo>
                  <a:pt x="319892" y="531334"/>
                  <a:pt x="322390" y="531334"/>
                  <a:pt x="323638" y="530089"/>
                </a:cubicBezTo>
                <a:lnTo>
                  <a:pt x="339874" y="373302"/>
                </a:lnTo>
                <a:cubicBezTo>
                  <a:pt x="339874" y="363348"/>
                  <a:pt x="331132" y="355882"/>
                  <a:pt x="321141" y="355882"/>
                </a:cubicBezTo>
                <a:close/>
                <a:moveTo>
                  <a:pt x="321779" y="171111"/>
                </a:moveTo>
                <a:cubicBezTo>
                  <a:pt x="304476" y="171111"/>
                  <a:pt x="289645" y="185942"/>
                  <a:pt x="289645" y="202009"/>
                </a:cubicBezTo>
                <a:cubicBezTo>
                  <a:pt x="289645" y="220548"/>
                  <a:pt x="304476" y="234143"/>
                  <a:pt x="321779" y="234143"/>
                </a:cubicBezTo>
                <a:cubicBezTo>
                  <a:pt x="340318" y="234143"/>
                  <a:pt x="355149" y="220548"/>
                  <a:pt x="355149" y="202009"/>
                </a:cubicBezTo>
                <a:cubicBezTo>
                  <a:pt x="355149" y="185942"/>
                  <a:pt x="340318" y="171111"/>
                  <a:pt x="321779" y="171111"/>
                </a:cubicBezTo>
                <a:close/>
                <a:moveTo>
                  <a:pt x="321779" y="153808"/>
                </a:moveTo>
                <a:cubicBezTo>
                  <a:pt x="348969" y="153808"/>
                  <a:pt x="371216" y="176055"/>
                  <a:pt x="371216" y="202009"/>
                </a:cubicBezTo>
                <a:cubicBezTo>
                  <a:pt x="371216" y="229200"/>
                  <a:pt x="348969" y="251446"/>
                  <a:pt x="321779" y="251446"/>
                </a:cubicBezTo>
                <a:cubicBezTo>
                  <a:pt x="294589" y="251446"/>
                  <a:pt x="273578" y="229200"/>
                  <a:pt x="273578" y="202009"/>
                </a:cubicBezTo>
                <a:cubicBezTo>
                  <a:pt x="273578" y="176055"/>
                  <a:pt x="294589" y="153808"/>
                  <a:pt x="321779" y="153808"/>
                </a:cubicBezTo>
                <a:close/>
                <a:moveTo>
                  <a:pt x="274931" y="103281"/>
                </a:moveTo>
                <a:cubicBezTo>
                  <a:pt x="256198" y="154299"/>
                  <a:pt x="247455" y="210294"/>
                  <a:pt x="247455" y="268778"/>
                </a:cubicBezTo>
                <a:cubicBezTo>
                  <a:pt x="247455" y="304864"/>
                  <a:pt x="251202" y="339705"/>
                  <a:pt x="257447" y="374547"/>
                </a:cubicBezTo>
                <a:lnTo>
                  <a:pt x="287420" y="374547"/>
                </a:lnTo>
                <a:lnTo>
                  <a:pt x="287420" y="373302"/>
                </a:lnTo>
                <a:cubicBezTo>
                  <a:pt x="287420" y="370814"/>
                  <a:pt x="287420" y="367081"/>
                  <a:pt x="288669" y="363348"/>
                </a:cubicBezTo>
                <a:cubicBezTo>
                  <a:pt x="292416" y="349660"/>
                  <a:pt x="306154" y="339705"/>
                  <a:pt x="321141" y="339705"/>
                </a:cubicBezTo>
                <a:cubicBezTo>
                  <a:pt x="334879" y="339705"/>
                  <a:pt x="347368" y="348416"/>
                  <a:pt x="353612" y="360859"/>
                </a:cubicBezTo>
                <a:cubicBezTo>
                  <a:pt x="354861" y="364592"/>
                  <a:pt x="356110" y="368325"/>
                  <a:pt x="356110" y="373302"/>
                </a:cubicBezTo>
                <a:lnTo>
                  <a:pt x="356110" y="374547"/>
                </a:lnTo>
                <a:lnTo>
                  <a:pt x="384835" y="374547"/>
                </a:lnTo>
                <a:cubicBezTo>
                  <a:pt x="392328" y="339705"/>
                  <a:pt x="397324" y="304864"/>
                  <a:pt x="397324" y="268778"/>
                </a:cubicBezTo>
                <a:cubicBezTo>
                  <a:pt x="397324" y="210294"/>
                  <a:pt x="386084" y="154299"/>
                  <a:pt x="367350" y="103281"/>
                </a:cubicBezTo>
                <a:close/>
                <a:moveTo>
                  <a:pt x="321141" y="16177"/>
                </a:moveTo>
                <a:lnTo>
                  <a:pt x="319892" y="17421"/>
                </a:lnTo>
                <a:cubicBezTo>
                  <a:pt x="304905" y="39819"/>
                  <a:pt x="292416" y="62217"/>
                  <a:pt x="282425" y="88348"/>
                </a:cubicBezTo>
                <a:lnTo>
                  <a:pt x="361105" y="88348"/>
                </a:lnTo>
                <a:cubicBezTo>
                  <a:pt x="351114" y="62217"/>
                  <a:pt x="338625" y="39819"/>
                  <a:pt x="323638" y="17421"/>
                </a:cubicBezTo>
                <a:close/>
                <a:moveTo>
                  <a:pt x="321141" y="0"/>
                </a:moveTo>
                <a:cubicBezTo>
                  <a:pt x="327385" y="0"/>
                  <a:pt x="333630" y="3733"/>
                  <a:pt x="337376" y="8711"/>
                </a:cubicBezTo>
                <a:cubicBezTo>
                  <a:pt x="386084" y="79638"/>
                  <a:pt x="412310" y="172964"/>
                  <a:pt x="412310" y="268778"/>
                </a:cubicBezTo>
                <a:cubicBezTo>
                  <a:pt x="412310" y="304864"/>
                  <a:pt x="408564" y="339705"/>
                  <a:pt x="402319" y="374547"/>
                </a:cubicBezTo>
                <a:cubicBezTo>
                  <a:pt x="443533" y="374547"/>
                  <a:pt x="478502" y="410633"/>
                  <a:pt x="478502" y="451696"/>
                </a:cubicBezTo>
                <a:cubicBezTo>
                  <a:pt x="478502" y="461651"/>
                  <a:pt x="477253" y="471605"/>
                  <a:pt x="474756" y="480316"/>
                </a:cubicBezTo>
                <a:cubicBezTo>
                  <a:pt x="477253" y="480316"/>
                  <a:pt x="481000" y="480316"/>
                  <a:pt x="483498" y="481560"/>
                </a:cubicBezTo>
                <a:cubicBezTo>
                  <a:pt x="519716" y="484049"/>
                  <a:pt x="552187" y="500225"/>
                  <a:pt x="575917" y="526356"/>
                </a:cubicBezTo>
                <a:cubicBezTo>
                  <a:pt x="587157" y="510180"/>
                  <a:pt x="614633" y="476583"/>
                  <a:pt x="630868" y="462895"/>
                </a:cubicBezTo>
                <a:cubicBezTo>
                  <a:pt x="634615" y="459162"/>
                  <a:pt x="640859" y="460406"/>
                  <a:pt x="642108" y="464139"/>
                </a:cubicBezTo>
                <a:cubicBezTo>
                  <a:pt x="645855" y="466628"/>
                  <a:pt x="645855" y="472850"/>
                  <a:pt x="642108" y="475338"/>
                </a:cubicBezTo>
                <a:cubicBezTo>
                  <a:pt x="622126" y="491515"/>
                  <a:pt x="582161" y="543777"/>
                  <a:pt x="580912" y="545021"/>
                </a:cubicBezTo>
                <a:cubicBezTo>
                  <a:pt x="579663" y="546266"/>
                  <a:pt x="577165" y="547510"/>
                  <a:pt x="575917" y="547510"/>
                </a:cubicBezTo>
                <a:cubicBezTo>
                  <a:pt x="572170" y="547510"/>
                  <a:pt x="569672" y="546266"/>
                  <a:pt x="568423" y="543777"/>
                </a:cubicBezTo>
                <a:cubicBezTo>
                  <a:pt x="548441" y="516402"/>
                  <a:pt x="517218" y="500225"/>
                  <a:pt x="483498" y="497737"/>
                </a:cubicBezTo>
                <a:cubicBezTo>
                  <a:pt x="478502" y="497737"/>
                  <a:pt x="473507" y="497737"/>
                  <a:pt x="469760" y="497737"/>
                </a:cubicBezTo>
                <a:cubicBezTo>
                  <a:pt x="461018" y="517646"/>
                  <a:pt x="448529" y="533822"/>
                  <a:pt x="431044" y="545021"/>
                </a:cubicBezTo>
                <a:cubicBezTo>
                  <a:pt x="428546" y="547510"/>
                  <a:pt x="426048" y="547510"/>
                  <a:pt x="423551" y="547510"/>
                </a:cubicBezTo>
                <a:cubicBezTo>
                  <a:pt x="421053" y="547510"/>
                  <a:pt x="418555" y="547510"/>
                  <a:pt x="417306" y="546266"/>
                </a:cubicBezTo>
                <a:cubicBezTo>
                  <a:pt x="412310" y="543777"/>
                  <a:pt x="409813" y="538800"/>
                  <a:pt x="409813" y="533822"/>
                </a:cubicBezTo>
                <a:lnTo>
                  <a:pt x="409813" y="518890"/>
                </a:lnTo>
                <a:cubicBezTo>
                  <a:pt x="403568" y="522623"/>
                  <a:pt x="398573" y="527601"/>
                  <a:pt x="392328" y="533822"/>
                </a:cubicBezTo>
                <a:lnTo>
                  <a:pt x="346119" y="596039"/>
                </a:lnTo>
                <a:lnTo>
                  <a:pt x="346119" y="597284"/>
                </a:lnTo>
                <a:cubicBezTo>
                  <a:pt x="339874" y="603506"/>
                  <a:pt x="331132" y="608483"/>
                  <a:pt x="321141" y="608483"/>
                </a:cubicBezTo>
                <a:cubicBezTo>
                  <a:pt x="312398" y="608483"/>
                  <a:pt x="303656" y="603506"/>
                  <a:pt x="297411" y="597284"/>
                </a:cubicBezTo>
                <a:lnTo>
                  <a:pt x="296163" y="596039"/>
                </a:lnTo>
                <a:lnTo>
                  <a:pt x="249953" y="533822"/>
                </a:lnTo>
                <a:cubicBezTo>
                  <a:pt x="244958" y="527601"/>
                  <a:pt x="239962" y="522623"/>
                  <a:pt x="233718" y="518890"/>
                </a:cubicBezTo>
                <a:lnTo>
                  <a:pt x="233718" y="533822"/>
                </a:lnTo>
                <a:cubicBezTo>
                  <a:pt x="233718" y="538800"/>
                  <a:pt x="231220" y="543777"/>
                  <a:pt x="226224" y="546266"/>
                </a:cubicBezTo>
                <a:cubicBezTo>
                  <a:pt x="223726" y="547510"/>
                  <a:pt x="221229" y="547510"/>
                  <a:pt x="219980" y="547510"/>
                </a:cubicBezTo>
                <a:cubicBezTo>
                  <a:pt x="217482" y="547510"/>
                  <a:pt x="213735" y="547510"/>
                  <a:pt x="212486" y="545021"/>
                </a:cubicBezTo>
                <a:cubicBezTo>
                  <a:pt x="196250" y="533822"/>
                  <a:pt x="182513" y="517646"/>
                  <a:pt x="175019" y="497737"/>
                </a:cubicBezTo>
                <a:cubicBezTo>
                  <a:pt x="168775" y="497737"/>
                  <a:pt x="163779" y="497737"/>
                  <a:pt x="160032" y="497737"/>
                </a:cubicBezTo>
                <a:cubicBezTo>
                  <a:pt x="125063" y="500225"/>
                  <a:pt x="93841" y="516402"/>
                  <a:pt x="75107" y="543777"/>
                </a:cubicBezTo>
                <a:cubicBezTo>
                  <a:pt x="72609" y="546266"/>
                  <a:pt x="70111" y="547510"/>
                  <a:pt x="67614" y="547510"/>
                </a:cubicBezTo>
                <a:cubicBezTo>
                  <a:pt x="65116" y="547510"/>
                  <a:pt x="62618" y="546266"/>
                  <a:pt x="60120" y="543777"/>
                </a:cubicBezTo>
                <a:cubicBezTo>
                  <a:pt x="60120" y="543777"/>
                  <a:pt x="22653" y="487782"/>
                  <a:pt x="3920" y="470361"/>
                </a:cubicBezTo>
                <a:cubicBezTo>
                  <a:pt x="-1076" y="467872"/>
                  <a:pt x="-1076" y="462895"/>
                  <a:pt x="2671" y="459162"/>
                </a:cubicBezTo>
                <a:cubicBezTo>
                  <a:pt x="5169" y="455429"/>
                  <a:pt x="10164" y="455429"/>
                  <a:pt x="13911" y="457918"/>
                </a:cubicBezTo>
                <a:cubicBezTo>
                  <a:pt x="30147" y="472850"/>
                  <a:pt x="56373" y="508936"/>
                  <a:pt x="68863" y="525112"/>
                </a:cubicBezTo>
                <a:cubicBezTo>
                  <a:pt x="91343" y="500225"/>
                  <a:pt x="123814" y="484049"/>
                  <a:pt x="158783" y="481560"/>
                </a:cubicBezTo>
                <a:cubicBezTo>
                  <a:pt x="162530" y="480316"/>
                  <a:pt x="165028" y="480316"/>
                  <a:pt x="168775" y="480316"/>
                </a:cubicBezTo>
                <a:cubicBezTo>
                  <a:pt x="166277" y="471605"/>
                  <a:pt x="163779" y="461651"/>
                  <a:pt x="163779" y="451696"/>
                </a:cubicBezTo>
                <a:cubicBezTo>
                  <a:pt x="163779" y="410633"/>
                  <a:pt x="198748" y="374547"/>
                  <a:pt x="241211" y="374547"/>
                </a:cubicBezTo>
                <a:cubicBezTo>
                  <a:pt x="233718" y="339705"/>
                  <a:pt x="229971" y="304864"/>
                  <a:pt x="229971" y="268778"/>
                </a:cubicBezTo>
                <a:cubicBezTo>
                  <a:pt x="229971" y="172964"/>
                  <a:pt x="256198" y="79638"/>
                  <a:pt x="306154" y="8711"/>
                </a:cubicBezTo>
                <a:cubicBezTo>
                  <a:pt x="309901" y="3733"/>
                  <a:pt x="314896" y="0"/>
                  <a:pt x="3211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8305623" y="6689728"/>
            <a:ext cx="619062" cy="619470"/>
          </a:xfrm>
          <a:custGeom>
            <a:avLst/>
            <a:gdLst/>
            <a:ahLst/>
            <a:cxnLst/>
            <a:rect l="l" t="t" r="r" b="b"/>
            <a:pathLst>
              <a:path w="619062" h="619470" extrusionOk="0">
                <a:moveTo>
                  <a:pt x="451018" y="386390"/>
                </a:moveTo>
                <a:lnTo>
                  <a:pt x="386409" y="449957"/>
                </a:lnTo>
                <a:lnTo>
                  <a:pt x="524323" y="589556"/>
                </a:lnTo>
                <a:cubicBezTo>
                  <a:pt x="542961" y="607006"/>
                  <a:pt x="572780" y="607006"/>
                  <a:pt x="588932" y="589556"/>
                </a:cubicBezTo>
                <a:cubicBezTo>
                  <a:pt x="607569" y="572106"/>
                  <a:pt x="607569" y="542192"/>
                  <a:pt x="588932" y="524742"/>
                </a:cubicBezTo>
                <a:close/>
                <a:moveTo>
                  <a:pt x="406289" y="340272"/>
                </a:moveTo>
                <a:lnTo>
                  <a:pt x="341680" y="405086"/>
                </a:lnTo>
                <a:lnTo>
                  <a:pt x="375227" y="438739"/>
                </a:lnTo>
                <a:lnTo>
                  <a:pt x="439835" y="375172"/>
                </a:lnTo>
                <a:close/>
                <a:moveTo>
                  <a:pt x="371499" y="306619"/>
                </a:moveTo>
                <a:cubicBezTo>
                  <a:pt x="364045" y="319083"/>
                  <a:pt x="354105" y="331547"/>
                  <a:pt x="344165" y="342765"/>
                </a:cubicBezTo>
                <a:cubicBezTo>
                  <a:pt x="332983" y="353983"/>
                  <a:pt x="320558" y="362708"/>
                  <a:pt x="308133" y="371433"/>
                </a:cubicBezTo>
                <a:lnTo>
                  <a:pt x="329255" y="393868"/>
                </a:lnTo>
                <a:lnTo>
                  <a:pt x="393864" y="329054"/>
                </a:lnTo>
                <a:close/>
                <a:moveTo>
                  <a:pt x="199578" y="169571"/>
                </a:moveTo>
                <a:cubicBezTo>
                  <a:pt x="191034" y="169571"/>
                  <a:pt x="183710" y="173210"/>
                  <a:pt x="177606" y="179273"/>
                </a:cubicBezTo>
                <a:cubicBezTo>
                  <a:pt x="166620" y="188975"/>
                  <a:pt x="166620" y="208380"/>
                  <a:pt x="177606" y="220507"/>
                </a:cubicBezTo>
                <a:cubicBezTo>
                  <a:pt x="183710" y="226571"/>
                  <a:pt x="191034" y="228997"/>
                  <a:pt x="199578" y="228997"/>
                </a:cubicBezTo>
                <a:cubicBezTo>
                  <a:pt x="208123" y="228997"/>
                  <a:pt x="215447" y="226571"/>
                  <a:pt x="221550" y="220507"/>
                </a:cubicBezTo>
                <a:cubicBezTo>
                  <a:pt x="226433" y="214444"/>
                  <a:pt x="230095" y="207167"/>
                  <a:pt x="230095" y="198678"/>
                </a:cubicBezTo>
                <a:cubicBezTo>
                  <a:pt x="230095" y="191401"/>
                  <a:pt x="226433" y="184124"/>
                  <a:pt x="221550" y="179273"/>
                </a:cubicBezTo>
                <a:cubicBezTo>
                  <a:pt x="215447" y="173210"/>
                  <a:pt x="208123" y="169571"/>
                  <a:pt x="199578" y="169571"/>
                </a:cubicBezTo>
                <a:close/>
                <a:moveTo>
                  <a:pt x="199578" y="153805"/>
                </a:moveTo>
                <a:cubicBezTo>
                  <a:pt x="211785" y="153805"/>
                  <a:pt x="222771" y="158656"/>
                  <a:pt x="232536" y="167146"/>
                </a:cubicBezTo>
                <a:cubicBezTo>
                  <a:pt x="241081" y="176848"/>
                  <a:pt x="245964" y="187763"/>
                  <a:pt x="245964" y="198678"/>
                </a:cubicBezTo>
                <a:cubicBezTo>
                  <a:pt x="245964" y="212018"/>
                  <a:pt x="241081" y="222933"/>
                  <a:pt x="232536" y="231422"/>
                </a:cubicBezTo>
                <a:cubicBezTo>
                  <a:pt x="222771" y="239912"/>
                  <a:pt x="211785" y="245975"/>
                  <a:pt x="199578" y="245975"/>
                </a:cubicBezTo>
                <a:cubicBezTo>
                  <a:pt x="187372" y="245975"/>
                  <a:pt x="175165" y="239912"/>
                  <a:pt x="166620" y="231422"/>
                </a:cubicBezTo>
                <a:cubicBezTo>
                  <a:pt x="148310" y="213231"/>
                  <a:pt x="148310" y="186550"/>
                  <a:pt x="166620" y="167146"/>
                </a:cubicBezTo>
                <a:cubicBezTo>
                  <a:pt x="175165" y="158656"/>
                  <a:pt x="187372" y="153805"/>
                  <a:pt x="199578" y="153805"/>
                </a:cubicBezTo>
                <a:close/>
                <a:moveTo>
                  <a:pt x="190955" y="109443"/>
                </a:moveTo>
                <a:cubicBezTo>
                  <a:pt x="189719" y="109443"/>
                  <a:pt x="188484" y="110678"/>
                  <a:pt x="188484" y="111913"/>
                </a:cubicBezTo>
                <a:lnTo>
                  <a:pt x="184779" y="121794"/>
                </a:lnTo>
                <a:cubicBezTo>
                  <a:pt x="183544" y="126734"/>
                  <a:pt x="178603" y="131675"/>
                  <a:pt x="173663" y="132910"/>
                </a:cubicBezTo>
                <a:cubicBezTo>
                  <a:pt x="171193" y="132910"/>
                  <a:pt x="169958" y="134145"/>
                  <a:pt x="167487" y="135380"/>
                </a:cubicBezTo>
                <a:cubicBezTo>
                  <a:pt x="162547" y="137851"/>
                  <a:pt x="157606" y="137851"/>
                  <a:pt x="151431" y="135380"/>
                </a:cubicBezTo>
                <a:lnTo>
                  <a:pt x="141550" y="130440"/>
                </a:lnTo>
                <a:cubicBezTo>
                  <a:pt x="141550" y="130440"/>
                  <a:pt x="140315" y="130440"/>
                  <a:pt x="140315" y="131675"/>
                </a:cubicBezTo>
                <a:lnTo>
                  <a:pt x="129199" y="140321"/>
                </a:lnTo>
                <a:lnTo>
                  <a:pt x="129199" y="141556"/>
                </a:lnTo>
                <a:lnTo>
                  <a:pt x="134139" y="152672"/>
                </a:lnTo>
                <a:cubicBezTo>
                  <a:pt x="136609" y="157612"/>
                  <a:pt x="136609" y="163788"/>
                  <a:pt x="134139" y="168728"/>
                </a:cubicBezTo>
                <a:cubicBezTo>
                  <a:pt x="134139" y="169964"/>
                  <a:pt x="132904" y="172434"/>
                  <a:pt x="132904" y="173669"/>
                </a:cubicBezTo>
                <a:cubicBezTo>
                  <a:pt x="129199" y="179845"/>
                  <a:pt x="126728" y="183550"/>
                  <a:pt x="120553" y="184785"/>
                </a:cubicBezTo>
                <a:lnTo>
                  <a:pt x="110672" y="188490"/>
                </a:lnTo>
                <a:cubicBezTo>
                  <a:pt x="109437" y="188490"/>
                  <a:pt x="109437" y="188490"/>
                  <a:pt x="109437" y="189725"/>
                </a:cubicBezTo>
                <a:lnTo>
                  <a:pt x="109437" y="203312"/>
                </a:lnTo>
                <a:cubicBezTo>
                  <a:pt x="109437" y="203312"/>
                  <a:pt x="109437" y="204547"/>
                  <a:pt x="110672" y="204547"/>
                </a:cubicBezTo>
                <a:lnTo>
                  <a:pt x="120553" y="209487"/>
                </a:lnTo>
                <a:cubicBezTo>
                  <a:pt x="126728" y="210722"/>
                  <a:pt x="129199" y="214428"/>
                  <a:pt x="132904" y="219368"/>
                </a:cubicBezTo>
                <a:cubicBezTo>
                  <a:pt x="132904" y="221839"/>
                  <a:pt x="134139" y="223074"/>
                  <a:pt x="134139" y="225544"/>
                </a:cubicBezTo>
                <a:cubicBezTo>
                  <a:pt x="136609" y="230484"/>
                  <a:pt x="136609" y="236660"/>
                  <a:pt x="134139" y="241600"/>
                </a:cubicBezTo>
                <a:lnTo>
                  <a:pt x="129199" y="251481"/>
                </a:lnTo>
                <a:cubicBezTo>
                  <a:pt x="129199" y="252717"/>
                  <a:pt x="129199" y="252717"/>
                  <a:pt x="129199" y="253952"/>
                </a:cubicBezTo>
                <a:lnTo>
                  <a:pt x="140315" y="263833"/>
                </a:lnTo>
                <a:lnTo>
                  <a:pt x="141550" y="263833"/>
                </a:lnTo>
                <a:lnTo>
                  <a:pt x="151431" y="258892"/>
                </a:lnTo>
                <a:cubicBezTo>
                  <a:pt x="153901" y="257657"/>
                  <a:pt x="157606" y="257657"/>
                  <a:pt x="160077" y="257657"/>
                </a:cubicBezTo>
                <a:cubicBezTo>
                  <a:pt x="162547" y="257657"/>
                  <a:pt x="165017" y="257657"/>
                  <a:pt x="167487" y="258892"/>
                </a:cubicBezTo>
                <a:cubicBezTo>
                  <a:pt x="169958" y="260127"/>
                  <a:pt x="171193" y="260127"/>
                  <a:pt x="173663" y="261362"/>
                </a:cubicBezTo>
                <a:cubicBezTo>
                  <a:pt x="178603" y="263833"/>
                  <a:pt x="183544" y="267538"/>
                  <a:pt x="184779" y="272478"/>
                </a:cubicBezTo>
                <a:lnTo>
                  <a:pt x="188484" y="282359"/>
                </a:lnTo>
                <a:cubicBezTo>
                  <a:pt x="188484" y="283594"/>
                  <a:pt x="189719" y="283594"/>
                  <a:pt x="190955" y="283594"/>
                </a:cubicBezTo>
                <a:lnTo>
                  <a:pt x="204541" y="283594"/>
                </a:lnTo>
                <a:cubicBezTo>
                  <a:pt x="204541" y="283594"/>
                  <a:pt x="205776" y="283594"/>
                  <a:pt x="205776" y="282359"/>
                </a:cubicBezTo>
                <a:lnTo>
                  <a:pt x="209481" y="272478"/>
                </a:lnTo>
                <a:cubicBezTo>
                  <a:pt x="211952" y="267538"/>
                  <a:pt x="215657" y="263833"/>
                  <a:pt x="220597" y="261362"/>
                </a:cubicBezTo>
                <a:cubicBezTo>
                  <a:pt x="221833" y="260127"/>
                  <a:pt x="224303" y="260127"/>
                  <a:pt x="225538" y="258892"/>
                </a:cubicBezTo>
                <a:cubicBezTo>
                  <a:pt x="231713" y="256422"/>
                  <a:pt x="236654" y="256422"/>
                  <a:pt x="241594" y="258892"/>
                </a:cubicBezTo>
                <a:lnTo>
                  <a:pt x="252711" y="263833"/>
                </a:lnTo>
                <a:cubicBezTo>
                  <a:pt x="252711" y="263833"/>
                  <a:pt x="253946" y="263833"/>
                  <a:pt x="255181" y="263833"/>
                </a:cubicBezTo>
                <a:lnTo>
                  <a:pt x="263827" y="253952"/>
                </a:lnTo>
                <a:cubicBezTo>
                  <a:pt x="263827" y="252717"/>
                  <a:pt x="263827" y="252717"/>
                  <a:pt x="263827" y="251481"/>
                </a:cubicBezTo>
                <a:lnTo>
                  <a:pt x="258886" y="241600"/>
                </a:lnTo>
                <a:cubicBezTo>
                  <a:pt x="256416" y="236660"/>
                  <a:pt x="256416" y="230484"/>
                  <a:pt x="260121" y="225544"/>
                </a:cubicBezTo>
                <a:cubicBezTo>
                  <a:pt x="261356" y="223074"/>
                  <a:pt x="261356" y="221839"/>
                  <a:pt x="262591" y="219368"/>
                </a:cubicBezTo>
                <a:cubicBezTo>
                  <a:pt x="263827" y="214428"/>
                  <a:pt x="268767" y="210722"/>
                  <a:pt x="272472" y="209487"/>
                </a:cubicBezTo>
                <a:lnTo>
                  <a:pt x="283588" y="204547"/>
                </a:lnTo>
                <a:lnTo>
                  <a:pt x="284824" y="203312"/>
                </a:lnTo>
                <a:lnTo>
                  <a:pt x="284824" y="189725"/>
                </a:lnTo>
                <a:cubicBezTo>
                  <a:pt x="284824" y="188490"/>
                  <a:pt x="283588" y="188490"/>
                  <a:pt x="283588" y="188490"/>
                </a:cubicBezTo>
                <a:lnTo>
                  <a:pt x="272472" y="184785"/>
                </a:lnTo>
                <a:cubicBezTo>
                  <a:pt x="268767" y="183550"/>
                  <a:pt x="263827" y="179845"/>
                  <a:pt x="262591" y="173669"/>
                </a:cubicBezTo>
                <a:cubicBezTo>
                  <a:pt x="261356" y="172434"/>
                  <a:pt x="261356" y="169964"/>
                  <a:pt x="260121" y="168728"/>
                </a:cubicBezTo>
                <a:cubicBezTo>
                  <a:pt x="256416" y="163788"/>
                  <a:pt x="256416" y="157612"/>
                  <a:pt x="258886" y="152672"/>
                </a:cubicBezTo>
                <a:lnTo>
                  <a:pt x="263827" y="141556"/>
                </a:lnTo>
                <a:lnTo>
                  <a:pt x="263827" y="140321"/>
                </a:lnTo>
                <a:lnTo>
                  <a:pt x="255181" y="131675"/>
                </a:lnTo>
                <a:cubicBezTo>
                  <a:pt x="253946" y="130440"/>
                  <a:pt x="252711" y="130440"/>
                  <a:pt x="252711" y="130440"/>
                </a:cubicBezTo>
                <a:lnTo>
                  <a:pt x="241594" y="135380"/>
                </a:lnTo>
                <a:cubicBezTo>
                  <a:pt x="236654" y="137851"/>
                  <a:pt x="231713" y="137851"/>
                  <a:pt x="225538" y="135380"/>
                </a:cubicBezTo>
                <a:cubicBezTo>
                  <a:pt x="224303" y="134145"/>
                  <a:pt x="221833" y="132910"/>
                  <a:pt x="220597" y="132910"/>
                </a:cubicBezTo>
                <a:cubicBezTo>
                  <a:pt x="215657" y="131675"/>
                  <a:pt x="211952" y="126734"/>
                  <a:pt x="209481" y="121794"/>
                </a:cubicBezTo>
                <a:lnTo>
                  <a:pt x="205776" y="111913"/>
                </a:lnTo>
                <a:cubicBezTo>
                  <a:pt x="205776" y="110678"/>
                  <a:pt x="204541" y="109443"/>
                  <a:pt x="204541" y="109443"/>
                </a:cubicBezTo>
                <a:close/>
                <a:moveTo>
                  <a:pt x="190955" y="93386"/>
                </a:moveTo>
                <a:lnTo>
                  <a:pt x="204541" y="93386"/>
                </a:lnTo>
                <a:cubicBezTo>
                  <a:pt x="211952" y="93386"/>
                  <a:pt x="218127" y="98327"/>
                  <a:pt x="220597" y="105737"/>
                </a:cubicBezTo>
                <a:lnTo>
                  <a:pt x="224303" y="116853"/>
                </a:lnTo>
                <a:cubicBezTo>
                  <a:pt x="225538" y="118089"/>
                  <a:pt x="225538" y="118089"/>
                  <a:pt x="225538" y="118089"/>
                </a:cubicBezTo>
                <a:cubicBezTo>
                  <a:pt x="228008" y="118089"/>
                  <a:pt x="230478" y="119324"/>
                  <a:pt x="232949" y="120559"/>
                </a:cubicBezTo>
                <a:cubicBezTo>
                  <a:pt x="232949" y="120559"/>
                  <a:pt x="234184" y="120559"/>
                  <a:pt x="235419" y="120559"/>
                </a:cubicBezTo>
                <a:lnTo>
                  <a:pt x="245300" y="115618"/>
                </a:lnTo>
                <a:cubicBezTo>
                  <a:pt x="252711" y="113148"/>
                  <a:pt x="261356" y="113148"/>
                  <a:pt x="266297" y="119324"/>
                </a:cubicBezTo>
                <a:lnTo>
                  <a:pt x="274943" y="127970"/>
                </a:lnTo>
                <a:cubicBezTo>
                  <a:pt x="281118" y="134145"/>
                  <a:pt x="282353" y="141556"/>
                  <a:pt x="278648" y="150202"/>
                </a:cubicBezTo>
                <a:lnTo>
                  <a:pt x="274943" y="160083"/>
                </a:lnTo>
                <a:cubicBezTo>
                  <a:pt x="273708" y="160083"/>
                  <a:pt x="274943" y="161318"/>
                  <a:pt x="274943" y="161318"/>
                </a:cubicBezTo>
                <a:cubicBezTo>
                  <a:pt x="274943" y="163788"/>
                  <a:pt x="276178" y="166258"/>
                  <a:pt x="277413" y="168728"/>
                </a:cubicBezTo>
                <a:cubicBezTo>
                  <a:pt x="277413" y="168728"/>
                  <a:pt x="277413" y="169964"/>
                  <a:pt x="278648" y="169964"/>
                </a:cubicBezTo>
                <a:lnTo>
                  <a:pt x="288529" y="173669"/>
                </a:lnTo>
                <a:cubicBezTo>
                  <a:pt x="295940" y="176139"/>
                  <a:pt x="300880" y="183550"/>
                  <a:pt x="300880" y="189725"/>
                </a:cubicBezTo>
                <a:lnTo>
                  <a:pt x="300880" y="203312"/>
                </a:lnTo>
                <a:cubicBezTo>
                  <a:pt x="300880" y="210722"/>
                  <a:pt x="295940" y="216898"/>
                  <a:pt x="288529" y="220603"/>
                </a:cubicBezTo>
                <a:lnTo>
                  <a:pt x="278648" y="224309"/>
                </a:lnTo>
                <a:cubicBezTo>
                  <a:pt x="277413" y="224309"/>
                  <a:pt x="277413" y="224309"/>
                  <a:pt x="277413" y="225544"/>
                </a:cubicBezTo>
                <a:cubicBezTo>
                  <a:pt x="276178" y="228014"/>
                  <a:pt x="274943" y="230484"/>
                  <a:pt x="274943" y="231719"/>
                </a:cubicBezTo>
                <a:cubicBezTo>
                  <a:pt x="274943" y="231719"/>
                  <a:pt x="273708" y="234190"/>
                  <a:pt x="274943" y="234190"/>
                </a:cubicBezTo>
                <a:lnTo>
                  <a:pt x="278648" y="244071"/>
                </a:lnTo>
                <a:cubicBezTo>
                  <a:pt x="282353" y="251481"/>
                  <a:pt x="281118" y="260127"/>
                  <a:pt x="274943" y="265068"/>
                </a:cubicBezTo>
                <a:lnTo>
                  <a:pt x="266297" y="274949"/>
                </a:lnTo>
                <a:cubicBezTo>
                  <a:pt x="261356" y="279889"/>
                  <a:pt x="252711" y="281124"/>
                  <a:pt x="245300" y="278654"/>
                </a:cubicBezTo>
                <a:lnTo>
                  <a:pt x="235419" y="273714"/>
                </a:lnTo>
                <a:cubicBezTo>
                  <a:pt x="234184" y="273714"/>
                  <a:pt x="232949" y="273714"/>
                  <a:pt x="232949" y="273714"/>
                </a:cubicBezTo>
                <a:cubicBezTo>
                  <a:pt x="230478" y="274949"/>
                  <a:pt x="228008" y="274949"/>
                  <a:pt x="225538" y="276184"/>
                </a:cubicBezTo>
                <a:cubicBezTo>
                  <a:pt x="225538" y="276184"/>
                  <a:pt x="225538" y="277419"/>
                  <a:pt x="224303" y="277419"/>
                </a:cubicBezTo>
                <a:lnTo>
                  <a:pt x="220597" y="288535"/>
                </a:lnTo>
                <a:cubicBezTo>
                  <a:pt x="218127" y="295946"/>
                  <a:pt x="211952" y="300886"/>
                  <a:pt x="204541" y="300886"/>
                </a:cubicBezTo>
                <a:lnTo>
                  <a:pt x="190955" y="300886"/>
                </a:lnTo>
                <a:cubicBezTo>
                  <a:pt x="183544" y="300886"/>
                  <a:pt x="176133" y="295946"/>
                  <a:pt x="172428" y="288535"/>
                </a:cubicBezTo>
                <a:lnTo>
                  <a:pt x="168722" y="277419"/>
                </a:lnTo>
                <a:cubicBezTo>
                  <a:pt x="168722" y="277419"/>
                  <a:pt x="168722" y="276184"/>
                  <a:pt x="167487" y="276184"/>
                </a:cubicBezTo>
                <a:cubicBezTo>
                  <a:pt x="165017" y="274949"/>
                  <a:pt x="163782" y="274949"/>
                  <a:pt x="161312" y="273714"/>
                </a:cubicBezTo>
                <a:lnTo>
                  <a:pt x="158842" y="273714"/>
                </a:lnTo>
                <a:lnTo>
                  <a:pt x="148961" y="278654"/>
                </a:lnTo>
                <a:cubicBezTo>
                  <a:pt x="141550" y="281124"/>
                  <a:pt x="134139" y="279889"/>
                  <a:pt x="127964" y="274949"/>
                </a:cubicBezTo>
                <a:lnTo>
                  <a:pt x="119318" y="265068"/>
                </a:lnTo>
                <a:cubicBezTo>
                  <a:pt x="113142" y="260127"/>
                  <a:pt x="111907" y="251481"/>
                  <a:pt x="114377" y="244071"/>
                </a:cubicBezTo>
                <a:lnTo>
                  <a:pt x="120553" y="234190"/>
                </a:lnTo>
                <a:lnTo>
                  <a:pt x="120553" y="231719"/>
                </a:lnTo>
                <a:cubicBezTo>
                  <a:pt x="119318" y="230484"/>
                  <a:pt x="118083" y="228014"/>
                  <a:pt x="116847" y="225544"/>
                </a:cubicBezTo>
                <a:cubicBezTo>
                  <a:pt x="116847" y="224309"/>
                  <a:pt x="116847" y="224309"/>
                  <a:pt x="115612" y="224309"/>
                </a:cubicBezTo>
                <a:lnTo>
                  <a:pt x="105731" y="220603"/>
                </a:lnTo>
                <a:cubicBezTo>
                  <a:pt x="98321" y="216898"/>
                  <a:pt x="93380" y="210722"/>
                  <a:pt x="93380" y="203312"/>
                </a:cubicBezTo>
                <a:lnTo>
                  <a:pt x="93380" y="189725"/>
                </a:lnTo>
                <a:cubicBezTo>
                  <a:pt x="93380" y="183550"/>
                  <a:pt x="98321" y="176139"/>
                  <a:pt x="105731" y="173669"/>
                </a:cubicBezTo>
                <a:lnTo>
                  <a:pt x="115612" y="169964"/>
                </a:lnTo>
                <a:cubicBezTo>
                  <a:pt x="116847" y="169964"/>
                  <a:pt x="116847" y="168728"/>
                  <a:pt x="116847" y="168728"/>
                </a:cubicBezTo>
                <a:cubicBezTo>
                  <a:pt x="118083" y="166258"/>
                  <a:pt x="119318" y="163788"/>
                  <a:pt x="120553" y="161318"/>
                </a:cubicBezTo>
                <a:lnTo>
                  <a:pt x="120553" y="160083"/>
                </a:lnTo>
                <a:lnTo>
                  <a:pt x="114377" y="150202"/>
                </a:lnTo>
                <a:cubicBezTo>
                  <a:pt x="111907" y="141556"/>
                  <a:pt x="113142" y="134145"/>
                  <a:pt x="119318" y="127970"/>
                </a:cubicBezTo>
                <a:lnTo>
                  <a:pt x="127964" y="119324"/>
                </a:lnTo>
                <a:cubicBezTo>
                  <a:pt x="134139" y="113148"/>
                  <a:pt x="141550" y="113148"/>
                  <a:pt x="148961" y="115618"/>
                </a:cubicBezTo>
                <a:lnTo>
                  <a:pt x="158842" y="120559"/>
                </a:lnTo>
                <a:cubicBezTo>
                  <a:pt x="160077" y="120559"/>
                  <a:pt x="161312" y="120559"/>
                  <a:pt x="161312" y="120559"/>
                </a:cubicBezTo>
                <a:cubicBezTo>
                  <a:pt x="163782" y="119324"/>
                  <a:pt x="165017" y="118089"/>
                  <a:pt x="167487" y="118089"/>
                </a:cubicBezTo>
                <a:cubicBezTo>
                  <a:pt x="168722" y="118089"/>
                  <a:pt x="168722" y="118089"/>
                  <a:pt x="168722" y="116853"/>
                </a:cubicBezTo>
                <a:lnTo>
                  <a:pt x="172428" y="105737"/>
                </a:lnTo>
                <a:cubicBezTo>
                  <a:pt x="176133" y="98327"/>
                  <a:pt x="183544" y="93386"/>
                  <a:pt x="190955" y="93386"/>
                </a:cubicBezTo>
                <a:close/>
                <a:moveTo>
                  <a:pt x="201871" y="54744"/>
                </a:moveTo>
                <a:cubicBezTo>
                  <a:pt x="161893" y="54744"/>
                  <a:pt x="124414" y="69782"/>
                  <a:pt x="96929" y="97352"/>
                </a:cubicBezTo>
                <a:cubicBezTo>
                  <a:pt x="39461" y="156251"/>
                  <a:pt x="39461" y="248985"/>
                  <a:pt x="96929" y="306630"/>
                </a:cubicBezTo>
                <a:cubicBezTo>
                  <a:pt x="124414" y="335453"/>
                  <a:pt x="161893" y="350491"/>
                  <a:pt x="201871" y="350491"/>
                </a:cubicBezTo>
                <a:cubicBezTo>
                  <a:pt x="241850" y="350491"/>
                  <a:pt x="278080" y="335453"/>
                  <a:pt x="306814" y="306630"/>
                </a:cubicBezTo>
                <a:cubicBezTo>
                  <a:pt x="334299" y="279061"/>
                  <a:pt x="349291" y="241466"/>
                  <a:pt x="349291" y="201364"/>
                </a:cubicBezTo>
                <a:cubicBezTo>
                  <a:pt x="349291" y="163770"/>
                  <a:pt x="334299" y="126175"/>
                  <a:pt x="306814" y="97352"/>
                </a:cubicBezTo>
                <a:cubicBezTo>
                  <a:pt x="278080" y="69782"/>
                  <a:pt x="241850" y="54744"/>
                  <a:pt x="201871" y="54744"/>
                </a:cubicBezTo>
                <a:close/>
                <a:moveTo>
                  <a:pt x="201871" y="38453"/>
                </a:moveTo>
                <a:cubicBezTo>
                  <a:pt x="245597" y="38453"/>
                  <a:pt x="286825" y="54744"/>
                  <a:pt x="318058" y="86073"/>
                </a:cubicBezTo>
                <a:cubicBezTo>
                  <a:pt x="349291" y="117403"/>
                  <a:pt x="366781" y="158757"/>
                  <a:pt x="366781" y="201364"/>
                </a:cubicBezTo>
                <a:cubicBezTo>
                  <a:pt x="366781" y="246478"/>
                  <a:pt x="349291" y="287833"/>
                  <a:pt x="318058" y="317909"/>
                </a:cubicBezTo>
                <a:cubicBezTo>
                  <a:pt x="286825" y="349238"/>
                  <a:pt x="245597" y="366782"/>
                  <a:pt x="201871" y="366782"/>
                </a:cubicBezTo>
                <a:cubicBezTo>
                  <a:pt x="158145" y="366782"/>
                  <a:pt x="116918" y="349238"/>
                  <a:pt x="85685" y="317909"/>
                </a:cubicBezTo>
                <a:cubicBezTo>
                  <a:pt x="21970" y="253997"/>
                  <a:pt x="21970" y="151238"/>
                  <a:pt x="85685" y="86073"/>
                </a:cubicBezTo>
                <a:cubicBezTo>
                  <a:pt x="116918" y="54744"/>
                  <a:pt x="158145" y="38453"/>
                  <a:pt x="201871" y="38453"/>
                </a:cubicBezTo>
                <a:close/>
                <a:moveTo>
                  <a:pt x="201281" y="16204"/>
                </a:moveTo>
                <a:cubicBezTo>
                  <a:pt x="151582" y="16204"/>
                  <a:pt x="105610" y="34900"/>
                  <a:pt x="70821" y="69800"/>
                </a:cubicBezTo>
                <a:cubicBezTo>
                  <a:pt x="36032" y="104699"/>
                  <a:pt x="16152" y="150817"/>
                  <a:pt x="16152" y="199427"/>
                </a:cubicBezTo>
                <a:cubicBezTo>
                  <a:pt x="16152" y="249284"/>
                  <a:pt x="36032" y="295401"/>
                  <a:pt x="70821" y="330301"/>
                </a:cubicBezTo>
                <a:cubicBezTo>
                  <a:pt x="105610" y="365201"/>
                  <a:pt x="151582" y="385143"/>
                  <a:pt x="201281" y="385143"/>
                </a:cubicBezTo>
                <a:cubicBezTo>
                  <a:pt x="250980" y="385143"/>
                  <a:pt x="296951" y="365201"/>
                  <a:pt x="331740" y="330301"/>
                </a:cubicBezTo>
                <a:cubicBezTo>
                  <a:pt x="366530" y="295401"/>
                  <a:pt x="386409" y="249284"/>
                  <a:pt x="386409" y="199427"/>
                </a:cubicBezTo>
                <a:cubicBezTo>
                  <a:pt x="386409" y="150817"/>
                  <a:pt x="366530" y="104699"/>
                  <a:pt x="331740" y="69800"/>
                </a:cubicBezTo>
                <a:cubicBezTo>
                  <a:pt x="296951" y="34900"/>
                  <a:pt x="250980" y="16204"/>
                  <a:pt x="201281" y="16204"/>
                </a:cubicBezTo>
                <a:close/>
                <a:moveTo>
                  <a:pt x="201281" y="0"/>
                </a:moveTo>
                <a:cubicBezTo>
                  <a:pt x="254707" y="0"/>
                  <a:pt x="305648" y="19943"/>
                  <a:pt x="344165" y="58582"/>
                </a:cubicBezTo>
                <a:cubicBezTo>
                  <a:pt x="381439" y="95974"/>
                  <a:pt x="402561" y="147078"/>
                  <a:pt x="402561" y="199427"/>
                </a:cubicBezTo>
                <a:cubicBezTo>
                  <a:pt x="402561" y="233080"/>
                  <a:pt x="393864" y="264241"/>
                  <a:pt x="380197" y="291662"/>
                </a:cubicBezTo>
                <a:lnTo>
                  <a:pt x="601357" y="513524"/>
                </a:lnTo>
                <a:cubicBezTo>
                  <a:pt x="624964" y="537206"/>
                  <a:pt x="624964" y="577092"/>
                  <a:pt x="601357" y="600774"/>
                </a:cubicBezTo>
                <a:cubicBezTo>
                  <a:pt x="588932" y="613238"/>
                  <a:pt x="572780" y="619470"/>
                  <a:pt x="557870" y="619470"/>
                </a:cubicBezTo>
                <a:cubicBezTo>
                  <a:pt x="541718" y="619470"/>
                  <a:pt x="525566" y="613238"/>
                  <a:pt x="513141" y="600774"/>
                </a:cubicBezTo>
                <a:lnTo>
                  <a:pt x="291981" y="378911"/>
                </a:lnTo>
                <a:cubicBezTo>
                  <a:pt x="265889" y="393868"/>
                  <a:pt x="233585" y="401347"/>
                  <a:pt x="201281" y="401347"/>
                </a:cubicBezTo>
                <a:cubicBezTo>
                  <a:pt x="146612" y="401347"/>
                  <a:pt x="96913" y="380158"/>
                  <a:pt x="59639" y="342765"/>
                </a:cubicBezTo>
                <a:cubicBezTo>
                  <a:pt x="21122" y="304126"/>
                  <a:pt x="0" y="254269"/>
                  <a:pt x="0" y="199427"/>
                </a:cubicBezTo>
                <a:cubicBezTo>
                  <a:pt x="0" y="147078"/>
                  <a:pt x="21122" y="95974"/>
                  <a:pt x="59639" y="58582"/>
                </a:cubicBezTo>
                <a:cubicBezTo>
                  <a:pt x="96913" y="19943"/>
                  <a:pt x="146612" y="0"/>
                  <a:pt x="2012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12529550" y="13077275"/>
            <a:ext cx="1170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>
                <a:solidFill>
                  <a:srgbClr val="666666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Author: </a:t>
            </a:r>
            <a:r>
              <a:rPr lang="en-US" sz="1800" b="0" i="0" u="none" strike="noStrike" cap="none">
                <a:solidFill>
                  <a:srgbClr val="666666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Paweł Huryn</a:t>
            </a:r>
            <a:endParaRPr sz="1800" b="0" i="0" u="none" strike="noStrike" cap="none">
              <a:solidFill>
                <a:srgbClr val="666666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</p:txBody>
      </p:sp>
      <p:pic>
        <p:nvPicPr>
          <p:cNvPr id="78" name="Google Shape;78;p1" descr="Znaczek — nowy kontur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6787047" y="3309950"/>
            <a:ext cx="831000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 descr="Kontur zmieszanej twarzy kontur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960650" y="3363877"/>
            <a:ext cx="740664" cy="74066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 txBox="1"/>
          <p:nvPr/>
        </p:nvSpPr>
        <p:spPr>
          <a:xfrm>
            <a:off x="590450" y="13143150"/>
            <a:ext cx="1420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>
                <a:solidFill>
                  <a:srgbClr val="777777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Based on Lean Canvas by LEANSTACK (</a:t>
            </a:r>
            <a:r>
              <a:rPr lang="en-US" sz="1800" u="sng">
                <a:solidFill>
                  <a:srgbClr val="777777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  <a:hlinkClick r:id="rId7"/>
              </a:rPr>
              <a:t>https://leanstack.com/lean-canvas</a:t>
            </a:r>
            <a:r>
              <a:rPr lang="en-US" sz="1800">
                <a:solidFill>
                  <a:srgbClr val="777777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) adapted from </a:t>
            </a:r>
            <a:r>
              <a:rPr lang="en-US" sz="1800">
                <a:solidFill>
                  <a:srgbClr val="777777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Business</a:t>
            </a:r>
            <a:r>
              <a:rPr lang="en-US" sz="1800">
                <a:solidFill>
                  <a:srgbClr val="777777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 Model Canvas.</a:t>
            </a:r>
            <a:endParaRPr sz="1800" b="0" i="0" strike="noStrike" cap="none">
              <a:solidFill>
                <a:srgbClr val="777777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WPS 表格</Application>
  <PresentationFormat/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Arial</vt:lpstr>
      <vt:lpstr>Poppins</vt:lpstr>
      <vt:lpstr>Calibri</vt:lpstr>
      <vt:lpstr>Helvetica Neue</vt:lpstr>
      <vt:lpstr>Poppins Light</vt:lpstr>
      <vt:lpstr>微软雅黑</vt:lpstr>
      <vt:lpstr>汉仪旗黑</vt:lpstr>
      <vt:lpstr>宋体</vt:lpstr>
      <vt:lpstr>Arial Unicode MS</vt:lpstr>
      <vt:lpstr>汉仪书宋二KW</vt:lpstr>
      <vt:lpstr>Default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Huryn</dc:creator>
  <cp:lastModifiedBy>王下邀月熊</cp:lastModifiedBy>
  <cp:revision>1</cp:revision>
  <dcterms:created xsi:type="dcterms:W3CDTF">2024-07-08T14:49:28Z</dcterms:created>
  <dcterms:modified xsi:type="dcterms:W3CDTF">2024-07-08T14:49:28Z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1542B23EE812B2F978FC8B661B0E42E8_42</vt:lpwstr>
  </property>
  <property fmtid="{D5CDD505-2E9C-101B-9397-08002B2CF9AE}" pid="3" name="KSOProductBuildVer">
    <vt:lpwstr>2052-6.7.1.8828</vt:lpwstr>
  </property>
</Properties>
</file>