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</p:sldIdLst>
  <p:sldSz cx="24377650" cy="13716000"/>
  <p:notesSz cx="6858000" cy="9144000"/>
  <p:embeddedFontLst>
    <p:embeddedFont>
      <p:font typeface="Poppins" panose="00000500000000000000"/>
      <p:regular r:id="rId8"/>
    </p:embeddedFont>
    <p:embeddedFont>
      <p:font typeface="Poppins Light" panose="00000400000000000000"/>
      <p:regular r:id="rId9"/>
    </p:embeddedFont>
    <p:embeddedFont>
      <p:font typeface="Poppins Medium"/>
      <p:regular r:id="rId10"/>
    </p:embeddedFont>
    <p:embeddedFont>
      <p:font typeface="Poppins SemiBold" panose="0000070000000000000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58E0340-AB3A-4242-8256-CBB51660C0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font" Target="fonts/font4.fntdata"/><Relationship Id="rId10" Type="http://schemas.openxmlformats.org/officeDocument/2006/relationships/font" Target="fonts/font3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fld id="{00000000-1234-1234-1234-123412341234}" type="slidenum">
              <a:rPr lang="pl-PL" sz="1200" b="0" i="0" u="none" strike="noStrike" cap="none">
                <a:solidFill>
                  <a:schemeClr val="dk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</a:fld>
            <a:endParaRPr sz="1200" b="0" i="0" u="none" strike="noStrike" cap="none">
              <a:solidFill>
                <a:schemeClr val="dk1"/>
              </a:solidFill>
              <a:latin typeface="Poppins Light" panose="00000400000000000000"/>
              <a:ea typeface="Poppins Light" panose="00000400000000000000"/>
              <a:cs typeface="Poppins Light" panose="00000400000000000000"/>
              <a:sym typeface="Poppins Light" panose="0000040000000000000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98aeea3b1_0_2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60" name="Google Shape;60;g2a98aeea3b1_0_247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">
  <p:cSld name="Default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oppins" panose="00000500000000000000"/>
              <a:buNone/>
              <a:defRPr sz="6000" b="1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t" anchorCtr="0">
            <a:normAutofit/>
          </a:bodyPr>
          <a:lstStyle>
            <a:lvl1pPr marL="457200" marR="0" lvl="0" indent="-5334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90204"/>
              <a:buChar char="•"/>
              <a:defRPr sz="4800" b="0" i="0" u="none" strike="noStrike" cap="none">
                <a:solidFill>
                  <a:schemeClr val="dk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1pPr>
            <a:lvl2pPr marL="914400" marR="0" lvl="1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 panose="020B0604020202090204"/>
              <a:buChar char="•"/>
              <a:defRPr sz="4000" b="0" i="0" u="none" strike="noStrike" cap="none">
                <a:solidFill>
                  <a:schemeClr val="dk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2pPr>
            <a:lvl3pPr marL="1371600" marR="0" lvl="2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90204"/>
              <a:buChar char="•"/>
              <a:defRPr sz="3600" b="0" i="0" u="none" strike="noStrike" cap="none">
                <a:solidFill>
                  <a:schemeClr val="dk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3pPr>
            <a:lvl4pPr marL="1828800" marR="0" lvl="3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90204"/>
              <a:buChar char="•"/>
              <a:defRPr sz="3200" b="0" i="0" u="none" strike="noStrike" cap="none">
                <a:solidFill>
                  <a:schemeClr val="dk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4pPr>
            <a:lvl5pPr marL="2286000" marR="0" lvl="4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90204"/>
              <a:buChar char="•"/>
              <a:defRPr sz="3200" b="0" i="0" u="none" strike="noStrike" cap="none">
                <a:solidFill>
                  <a:schemeClr val="dk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5pPr>
            <a:lvl6pPr marL="2743200" marR="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90204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90204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90204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90204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98aeea3b1_0_247"/>
          <p:cNvSpPr txBox="1"/>
          <p:nvPr/>
        </p:nvSpPr>
        <p:spPr>
          <a:xfrm>
            <a:off x="3510650" y="459975"/>
            <a:ext cx="167925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 panose="020B0604020202090204"/>
              <a:buNone/>
            </a:pPr>
            <a:r>
              <a:rPr lang="pl-PL" sz="6000">
                <a:solidFill>
                  <a:srgbClr val="29292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My </a:t>
            </a:r>
            <a:r>
              <a:rPr lang="pl-PL" sz="6000">
                <a:solidFill>
                  <a:srgbClr val="29292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Growth Plan for 2024</a:t>
            </a:r>
            <a:endParaRPr sz="6000" b="0" i="0" u="none" strike="noStrike" cap="none">
              <a:solidFill>
                <a:srgbClr val="29292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aphicFrame>
        <p:nvGraphicFramePr>
          <p:cNvPr id="63" name="Google Shape;63;g2a98aeea3b1_0_247"/>
          <p:cNvGraphicFramePr/>
          <p:nvPr/>
        </p:nvGraphicFramePr>
        <p:xfrm>
          <a:off x="626850" y="3595525"/>
          <a:ext cx="19676375" cy="9373175"/>
        </p:xfrm>
        <a:graphic>
          <a:graphicData uri="http://schemas.openxmlformats.org/drawingml/2006/table">
            <a:tbl>
              <a:tblPr>
                <a:noFill/>
                <a:tableStyleId>{E58E0340-AB3A-4242-8256-CBB51660C0BE}</a:tableStyleId>
              </a:tblPr>
              <a:tblGrid>
                <a:gridCol w="806975"/>
                <a:gridCol w="4717350"/>
                <a:gridCol w="4717350"/>
                <a:gridCol w="4717350"/>
                <a:gridCol w="4717350"/>
              </a:tblGrid>
              <a:tr h="94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solidFill>
                          <a:srgbClr val="292929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9292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2200">
                          <a:solidFill>
                            <a:schemeClr val="lt1"/>
                          </a:solidFill>
                          <a:latin typeface="Poppins SemiBold" panose="00000700000000000000"/>
                          <a:ea typeface="Poppins SemiBold" panose="00000700000000000000"/>
                          <a:cs typeface="Poppins SemiBold" panose="00000700000000000000"/>
                          <a:sym typeface="Poppins SemiBold" panose="00000700000000000000"/>
                        </a:rPr>
                        <a:t>             </a:t>
                      </a:r>
                      <a:r>
                        <a:rPr lang="pl-PL" sz="2200">
                          <a:solidFill>
                            <a:schemeClr val="lt1"/>
                          </a:solidFill>
                          <a:latin typeface="Poppins SemiBold" panose="00000700000000000000"/>
                          <a:ea typeface="Poppins SemiBold" panose="00000700000000000000"/>
                          <a:cs typeface="Poppins SemiBold" panose="00000700000000000000"/>
                          <a:sym typeface="Poppins SemiBold" panose="00000700000000000000"/>
                        </a:rPr>
                        <a:t>Career</a:t>
                      </a:r>
                      <a:endParaRPr sz="1800">
                        <a:solidFill>
                          <a:schemeClr val="lt1"/>
                        </a:solidFill>
                        <a:latin typeface="Poppins SemiBold" panose="00000700000000000000"/>
                        <a:ea typeface="Poppins SemiBold" panose="00000700000000000000"/>
                        <a:cs typeface="Poppins SemiBold" panose="00000700000000000000"/>
                        <a:sym typeface="Poppins SemiBold" panose="0000070000000000000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2200">
                          <a:solidFill>
                            <a:schemeClr val="lt1"/>
                          </a:solidFill>
                          <a:latin typeface="Poppins SemiBold" panose="00000700000000000000"/>
                          <a:ea typeface="Poppins SemiBold" panose="00000700000000000000"/>
                          <a:cs typeface="Poppins SemiBold" panose="00000700000000000000"/>
                          <a:sym typeface="Poppins SemiBold" panose="00000700000000000000"/>
                        </a:rPr>
                        <a:t>             Growth &amp; hobby</a:t>
                      </a:r>
                      <a:endParaRPr sz="2200">
                        <a:solidFill>
                          <a:schemeClr val="lt1"/>
                        </a:solidFill>
                        <a:latin typeface="Poppins SemiBold" panose="00000700000000000000"/>
                        <a:ea typeface="Poppins SemiBold" panose="00000700000000000000"/>
                        <a:cs typeface="Poppins SemiBold" panose="00000700000000000000"/>
                        <a:sym typeface="Poppins SemiBold" panose="0000070000000000000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2200">
                          <a:solidFill>
                            <a:schemeClr val="lt1"/>
                          </a:solidFill>
                          <a:latin typeface="Poppins SemiBold" panose="00000700000000000000"/>
                          <a:ea typeface="Poppins SemiBold" panose="00000700000000000000"/>
                          <a:cs typeface="Poppins SemiBold" panose="00000700000000000000"/>
                          <a:sym typeface="Poppins SemiBold" panose="00000700000000000000"/>
                        </a:rPr>
                        <a:t>             </a:t>
                      </a:r>
                      <a:r>
                        <a:rPr lang="pl-PL" sz="2200">
                          <a:solidFill>
                            <a:schemeClr val="lt1"/>
                          </a:solidFill>
                          <a:latin typeface="Poppins SemiBold" panose="00000700000000000000"/>
                          <a:ea typeface="Poppins SemiBold" panose="00000700000000000000"/>
                          <a:cs typeface="Poppins SemiBold" panose="00000700000000000000"/>
                          <a:sym typeface="Poppins SemiBold" panose="00000700000000000000"/>
                        </a:rPr>
                        <a:t>Health</a:t>
                      </a:r>
                      <a:endParaRPr sz="2200">
                        <a:solidFill>
                          <a:schemeClr val="lt1"/>
                        </a:solidFill>
                        <a:latin typeface="Poppins SemiBold" panose="00000700000000000000"/>
                        <a:ea typeface="Poppins SemiBold" panose="00000700000000000000"/>
                        <a:cs typeface="Poppins SemiBold" panose="00000700000000000000"/>
                        <a:sym typeface="Poppins SemiBold" panose="0000070000000000000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2200">
                          <a:solidFill>
                            <a:schemeClr val="lt1"/>
                          </a:solidFill>
                          <a:latin typeface="Poppins SemiBold" panose="00000700000000000000"/>
                          <a:ea typeface="Poppins SemiBold" panose="00000700000000000000"/>
                          <a:cs typeface="Poppins SemiBold" panose="00000700000000000000"/>
                          <a:sym typeface="Poppins SemiBold" panose="00000700000000000000"/>
                        </a:rPr>
                        <a:t>             </a:t>
                      </a:r>
                      <a:r>
                        <a:rPr lang="pl-PL" sz="2200">
                          <a:solidFill>
                            <a:schemeClr val="lt1"/>
                          </a:solidFill>
                          <a:latin typeface="Poppins SemiBold" panose="00000700000000000000"/>
                          <a:ea typeface="Poppins SemiBold" panose="00000700000000000000"/>
                          <a:cs typeface="Poppins SemiBold" panose="00000700000000000000"/>
                          <a:sym typeface="Poppins SemiBold" panose="00000700000000000000"/>
                        </a:rPr>
                        <a:t>Relationships</a:t>
                      </a:r>
                      <a:endParaRPr sz="2200">
                        <a:solidFill>
                          <a:schemeClr val="lt1"/>
                        </a:solidFill>
                        <a:latin typeface="Poppins SemiBold" panose="00000700000000000000"/>
                        <a:ea typeface="Poppins SemiBold" panose="00000700000000000000"/>
                        <a:cs typeface="Poppins SemiBold" panose="00000700000000000000"/>
                        <a:sym typeface="Poppins SemiBold" panose="0000070000000000000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2929"/>
                    </a:solidFill>
                  </a:tcPr>
                </a:tc>
              </a:tr>
              <a:tr h="2032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solidFill>
                          <a:srgbClr val="292929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9292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1B8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What are your career aspirations?</a:t>
                      </a:r>
                      <a:endParaRPr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For example:</a:t>
                      </a:r>
                      <a:endParaRPr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Char char="●"/>
                      </a:pPr>
                      <a:r>
                        <a:rPr lang="pl-PL"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Develop and present a comprehensive product strategy to senior management by the end of Q2 2024.</a:t>
                      </a:r>
                      <a:endParaRPr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Char char="●"/>
                      </a:pPr>
                      <a:r>
                        <a:rPr lang="pl-PL"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Receive a promotion to Senior Product Manager by the end of 2024.</a:t>
                      </a:r>
                      <a:endParaRPr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9292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What are you passionate about? How would you like to grow in those areas?</a:t>
                      </a:r>
                      <a:endParaRPr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For example:</a:t>
                      </a:r>
                      <a:endParaRPr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Poppins" panose="00000500000000000000"/>
                        <a:buChar char="●"/>
                      </a:pPr>
                      <a:r>
                        <a:rPr lang="pl-PL"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Write a blog post every month.</a:t>
                      </a:r>
                      <a:endParaRPr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Poppins" panose="00000500000000000000"/>
                        <a:buChar char="●"/>
                      </a:pPr>
                      <a:r>
                        <a:rPr lang="pl-PL"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Play guitar every week.</a:t>
                      </a:r>
                      <a:endParaRPr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Poppins" panose="00000500000000000000"/>
                        <a:buChar char="●"/>
                      </a:pPr>
                      <a:r>
                        <a:rPr lang="pl-PL">
                          <a:solidFill>
                            <a:schemeClr val="dk2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Read 10 books by the end of 2024.</a:t>
                      </a:r>
                      <a:endParaRPr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What are your health and fitness goals?</a:t>
                      </a:r>
                      <a:endParaRPr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For example:</a:t>
                      </a:r>
                      <a:endParaRPr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Poppins" panose="00000500000000000000"/>
                        <a:buChar char="●"/>
                      </a:pPr>
                      <a:r>
                        <a:rPr lang="pl-PL"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Maintain a healthy weight and running schedule (at least twice a week).</a:t>
                      </a:r>
                      <a:endParaRPr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Poppins" panose="00000500000000000000"/>
                        <a:buChar char="●"/>
                      </a:pPr>
                      <a:r>
                        <a:rPr lang="pl-PL"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Run a half-marathon by the end of 2024.</a:t>
                      </a:r>
                      <a:endParaRPr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What kind of relationships do you want to cultivate?</a:t>
                      </a:r>
                      <a:endParaRPr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For example:</a:t>
                      </a:r>
                      <a:endParaRPr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Poppins" panose="00000500000000000000"/>
                        <a:buChar char="●"/>
                      </a:pPr>
                      <a:r>
                        <a:rPr lang="pl-PL"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Strengthen relationships with my family by having weekly family dinners.</a:t>
                      </a:r>
                      <a:endParaRPr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Poppins" panose="00000500000000000000"/>
                        <a:buChar char="●"/>
                      </a:pPr>
                      <a:r>
                        <a:rPr lang="pl-PL"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Travel together to another country by the end of Q3 2024.</a:t>
                      </a:r>
                      <a:endParaRPr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2188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solidFill>
                          <a:srgbClr val="292929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9292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D8BBA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Poppins" panose="00000500000000000000"/>
                        <a:buChar char="●"/>
                      </a:pPr>
                      <a:r>
                        <a:rPr lang="pl-PL">
                          <a:solidFill>
                            <a:schemeClr val="dk2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What do you do best? What unique knowledge or talent do you have?</a:t>
                      </a:r>
                      <a:endParaRPr>
                        <a:solidFill>
                          <a:schemeClr val="dk2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Poppins" panose="00000500000000000000"/>
                        <a:buChar char="●"/>
                      </a:pPr>
                      <a:r>
                        <a:rPr lang="pl-PL">
                          <a:solidFill>
                            <a:schemeClr val="dk2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What knowledge, talent, and skills are you lacking?</a:t>
                      </a:r>
                      <a:endParaRPr>
                        <a:solidFill>
                          <a:schemeClr val="dk2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Poppins" panose="00000500000000000000"/>
                        <a:buChar char="●"/>
                      </a:pPr>
                      <a:r>
                        <a:rPr lang="pl-PL">
                          <a:solidFill>
                            <a:schemeClr val="dk2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How can you turn your strengths into opportunities?</a:t>
                      </a:r>
                      <a:endParaRPr>
                        <a:solidFill>
                          <a:schemeClr val="dk2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Poppins" panose="00000500000000000000"/>
                        <a:buChar char="●"/>
                      </a:pPr>
                      <a:r>
                        <a:rPr lang="pl-PL">
                          <a:solidFill>
                            <a:schemeClr val="dk2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How is your field changing? How can you take advantage of those changes?</a:t>
                      </a:r>
                      <a:endParaRPr>
                        <a:solidFill>
                          <a:schemeClr val="dk2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Poppins" panose="00000500000000000000"/>
                        <a:buChar char="●"/>
                      </a:pPr>
                      <a:r>
                        <a:rPr lang="pl-PL">
                          <a:solidFill>
                            <a:schemeClr val="dk2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Could any of our weaknesses prevent you from meeting your goals?</a:t>
                      </a:r>
                      <a:endParaRPr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9292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032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solidFill>
                          <a:srgbClr val="292929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solidFill>
                          <a:srgbClr val="292929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9292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5F98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Poppins" panose="00000500000000000000"/>
                        <a:buChar char="●"/>
                      </a:pPr>
                      <a:r>
                        <a:rPr lang="pl-PL"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What new skills and knowledge do you need to acquire?</a:t>
                      </a:r>
                      <a:endParaRPr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Poppins" panose="00000500000000000000"/>
                        <a:buChar char="●"/>
                      </a:pPr>
                      <a:r>
                        <a:rPr lang="pl-PL">
                          <a:solidFill>
                            <a:schemeClr val="dk2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What habits (e.g. continuous learning) would you like to develop?</a:t>
                      </a:r>
                      <a:endParaRPr>
                        <a:solidFill>
                          <a:schemeClr val="dk2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Poppins" panose="00000500000000000000"/>
                        <a:buChar char="●"/>
                      </a:pPr>
                      <a:r>
                        <a:rPr lang="pl-PL"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What actions do you need to achieve your goals?</a:t>
                      </a:r>
                      <a:endParaRPr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Poppins" panose="00000500000000000000"/>
                        <a:buChar char="●"/>
                      </a:pPr>
                      <a:r>
                        <a:rPr lang="pl-PL"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Break down each goal into smaller, manageable steps.</a:t>
                      </a:r>
                      <a:endParaRPr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9292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170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solidFill>
                          <a:srgbClr val="292929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9292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1356E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Poppins" panose="00000500000000000000"/>
                        <a:buChar char="●"/>
                      </a:pPr>
                      <a:r>
                        <a:rPr lang="pl-PL"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Who can support you in achieving your goals?</a:t>
                      </a:r>
                      <a:endParaRPr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Poppins" panose="00000500000000000000"/>
                        <a:buChar char="●"/>
                      </a:pPr>
                      <a:r>
                        <a:rPr lang="pl-PL"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Don't be afraid to share your goals with others. It might create a sense of accountability and encourage you to take action.</a:t>
                      </a:r>
                      <a:endParaRPr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9292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4" name="Google Shape;64;g2a98aeea3b1_0_247"/>
          <p:cNvSpPr/>
          <p:nvPr/>
        </p:nvSpPr>
        <p:spPr>
          <a:xfrm rot="-5400000">
            <a:off x="29316" y="5441848"/>
            <a:ext cx="20121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200">
                <a:solidFill>
                  <a:srgbClr val="FFFFFF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rPr>
              <a:t>GOALS</a:t>
            </a:r>
            <a:endParaRPr sz="2200">
              <a:solidFill>
                <a:srgbClr val="FFFFFF"/>
              </a:solidFill>
              <a:latin typeface="Poppins SemiBold" panose="00000700000000000000"/>
              <a:ea typeface="Poppins SemiBold" panose="00000700000000000000"/>
              <a:cs typeface="Poppins SemiBold" panose="00000700000000000000"/>
              <a:sym typeface="Poppins SemiBold" panose="00000700000000000000"/>
            </a:endParaRPr>
          </a:p>
        </p:txBody>
      </p:sp>
      <p:sp>
        <p:nvSpPr>
          <p:cNvPr id="65" name="Google Shape;65;g2a98aeea3b1_0_247"/>
          <p:cNvSpPr/>
          <p:nvPr/>
        </p:nvSpPr>
        <p:spPr>
          <a:xfrm rot="-5400000">
            <a:off x="-58584" y="7617475"/>
            <a:ext cx="21879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200">
                <a:solidFill>
                  <a:srgbClr val="FFFFFF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rPr>
              <a:t>SWOT</a:t>
            </a:r>
            <a:endParaRPr sz="2200">
              <a:solidFill>
                <a:srgbClr val="FFFFFF"/>
              </a:solidFill>
              <a:latin typeface="Poppins SemiBold" panose="00000700000000000000"/>
              <a:ea typeface="Poppins SemiBold" panose="00000700000000000000"/>
              <a:cs typeface="Poppins SemiBold" panose="00000700000000000000"/>
              <a:sym typeface="Poppins SemiBold" panose="00000700000000000000"/>
            </a:endParaRPr>
          </a:p>
        </p:txBody>
      </p:sp>
      <p:sp>
        <p:nvSpPr>
          <p:cNvPr id="66" name="Google Shape;66;g2a98aeea3b1_0_247"/>
          <p:cNvSpPr/>
          <p:nvPr/>
        </p:nvSpPr>
        <p:spPr>
          <a:xfrm rot="-5400000">
            <a:off x="17925" y="9762800"/>
            <a:ext cx="20349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200">
                <a:solidFill>
                  <a:srgbClr val="FFFFFF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rPr>
              <a:t>PLAN</a:t>
            </a:r>
            <a:endParaRPr sz="2200">
              <a:solidFill>
                <a:srgbClr val="FFFFFF"/>
              </a:solidFill>
              <a:latin typeface="Poppins SemiBold" panose="00000700000000000000"/>
              <a:ea typeface="Poppins SemiBold" panose="00000700000000000000"/>
              <a:cs typeface="Poppins SemiBold" panose="00000700000000000000"/>
              <a:sym typeface="Poppins SemiBold" panose="00000700000000000000"/>
            </a:endParaRPr>
          </a:p>
        </p:txBody>
      </p:sp>
      <p:sp>
        <p:nvSpPr>
          <p:cNvPr id="67" name="Google Shape;67;g2a98aeea3b1_0_247"/>
          <p:cNvSpPr/>
          <p:nvPr/>
        </p:nvSpPr>
        <p:spPr>
          <a:xfrm rot="-5400000">
            <a:off x="-47025" y="11884275"/>
            <a:ext cx="21648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200">
                <a:solidFill>
                  <a:srgbClr val="FFFFFF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rPr>
              <a:t>SUPPORT</a:t>
            </a:r>
            <a:endParaRPr sz="2200">
              <a:solidFill>
                <a:srgbClr val="FFFFFF"/>
              </a:solidFill>
              <a:latin typeface="Poppins SemiBold" panose="00000700000000000000"/>
              <a:ea typeface="Poppins SemiBold" panose="00000700000000000000"/>
              <a:cs typeface="Poppins SemiBold" panose="00000700000000000000"/>
              <a:sym typeface="Poppins SemiBold" panose="00000700000000000000"/>
            </a:endParaRPr>
          </a:p>
        </p:txBody>
      </p:sp>
      <p:sp>
        <p:nvSpPr>
          <p:cNvPr id="68" name="Google Shape;68;g2a98aeea3b1_0_247"/>
          <p:cNvSpPr/>
          <p:nvPr/>
        </p:nvSpPr>
        <p:spPr>
          <a:xfrm>
            <a:off x="20933775" y="4826637"/>
            <a:ext cx="1283700" cy="895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69" name="Google Shape;69;g2a98aeea3b1_0_247"/>
          <p:cNvSpPr/>
          <p:nvPr/>
        </p:nvSpPr>
        <p:spPr>
          <a:xfrm>
            <a:off x="20933775" y="5889789"/>
            <a:ext cx="1283700" cy="895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0" name="Google Shape;70;g2a98aeea3b1_0_247"/>
          <p:cNvSpPr/>
          <p:nvPr/>
        </p:nvSpPr>
        <p:spPr>
          <a:xfrm>
            <a:off x="22419168" y="4845034"/>
            <a:ext cx="1283700" cy="895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1" name="Google Shape;71;g2a98aeea3b1_0_247"/>
          <p:cNvSpPr/>
          <p:nvPr/>
        </p:nvSpPr>
        <p:spPr>
          <a:xfrm>
            <a:off x="22419168" y="5908187"/>
            <a:ext cx="1283700" cy="895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2" name="Google Shape;72;g2a98aeea3b1_0_247"/>
          <p:cNvSpPr/>
          <p:nvPr/>
        </p:nvSpPr>
        <p:spPr>
          <a:xfrm>
            <a:off x="20933775" y="6952942"/>
            <a:ext cx="1283700" cy="895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3" name="Google Shape;73;g2a98aeea3b1_0_247"/>
          <p:cNvSpPr/>
          <p:nvPr/>
        </p:nvSpPr>
        <p:spPr>
          <a:xfrm>
            <a:off x="22419168" y="6971339"/>
            <a:ext cx="1283700" cy="895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4" name="Google Shape;74;g2a98aeea3b1_0_247"/>
          <p:cNvSpPr/>
          <p:nvPr/>
        </p:nvSpPr>
        <p:spPr>
          <a:xfrm>
            <a:off x="20933775" y="8016094"/>
            <a:ext cx="1283700" cy="895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5" name="Google Shape;75;g2a98aeea3b1_0_247"/>
          <p:cNvSpPr/>
          <p:nvPr/>
        </p:nvSpPr>
        <p:spPr>
          <a:xfrm>
            <a:off x="22419168" y="8034492"/>
            <a:ext cx="1283700" cy="895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6" name="Google Shape;76;g2a98aeea3b1_0_247"/>
          <p:cNvSpPr/>
          <p:nvPr/>
        </p:nvSpPr>
        <p:spPr>
          <a:xfrm>
            <a:off x="20933775" y="9079247"/>
            <a:ext cx="1283700" cy="895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7" name="Google Shape;77;g2a98aeea3b1_0_247"/>
          <p:cNvSpPr/>
          <p:nvPr/>
        </p:nvSpPr>
        <p:spPr>
          <a:xfrm>
            <a:off x="22419168" y="9097645"/>
            <a:ext cx="1283700" cy="895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8" name="Google Shape;78;g2a98aeea3b1_0_247"/>
          <p:cNvSpPr/>
          <p:nvPr/>
        </p:nvSpPr>
        <p:spPr>
          <a:xfrm>
            <a:off x="20933775" y="10142400"/>
            <a:ext cx="1283700" cy="895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9" name="Google Shape;79;g2a98aeea3b1_0_247"/>
          <p:cNvSpPr/>
          <p:nvPr/>
        </p:nvSpPr>
        <p:spPr>
          <a:xfrm>
            <a:off x="22419168" y="10160797"/>
            <a:ext cx="1283700" cy="895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0" name="Google Shape;80;g2a98aeea3b1_0_247"/>
          <p:cNvSpPr/>
          <p:nvPr/>
        </p:nvSpPr>
        <p:spPr>
          <a:xfrm>
            <a:off x="20933775" y="11205552"/>
            <a:ext cx="1283700" cy="895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1" name="Google Shape;81;g2a98aeea3b1_0_247"/>
          <p:cNvSpPr/>
          <p:nvPr/>
        </p:nvSpPr>
        <p:spPr>
          <a:xfrm>
            <a:off x="22419168" y="11223950"/>
            <a:ext cx="1283700" cy="895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2" name="Google Shape;82;g2a98aeea3b1_0_247"/>
          <p:cNvSpPr/>
          <p:nvPr/>
        </p:nvSpPr>
        <p:spPr>
          <a:xfrm>
            <a:off x="20933775" y="12268705"/>
            <a:ext cx="1283700" cy="895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3" name="Google Shape;83;g2a98aeea3b1_0_247"/>
          <p:cNvSpPr/>
          <p:nvPr/>
        </p:nvSpPr>
        <p:spPr>
          <a:xfrm>
            <a:off x="22419168" y="12287102"/>
            <a:ext cx="1283700" cy="895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4" name="Google Shape;84;g2a98aeea3b1_0_247"/>
          <p:cNvSpPr txBox="1"/>
          <p:nvPr/>
        </p:nvSpPr>
        <p:spPr>
          <a:xfrm>
            <a:off x="3510650" y="1760650"/>
            <a:ext cx="10674300" cy="13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200" b="1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Personal Vision</a:t>
            </a:r>
            <a:endParaRPr sz="2200" b="1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pl-PL" sz="1800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To be a product leader who consistently delivers innovative and impactful products that make a positive difference in the lives of users and maintains a healthy work-life balance.</a:t>
            </a:r>
            <a:endParaRPr sz="1800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6" name="Google Shape;86;g2a98aeea3b1_0_247"/>
          <p:cNvSpPr txBox="1"/>
          <p:nvPr/>
        </p:nvSpPr>
        <p:spPr>
          <a:xfrm>
            <a:off x="15527325" y="1760650"/>
            <a:ext cx="4776000" cy="13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200" b="1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Date: 				</a:t>
            </a:r>
            <a:r>
              <a:rPr lang="pl-PL" sz="2200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12/31/2023</a:t>
            </a:r>
            <a:endParaRPr sz="2200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l-PL" sz="2200" b="1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Next revision: 	</a:t>
            </a:r>
            <a:r>
              <a:rPr lang="pl-PL" sz="2200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1/31/2024</a:t>
            </a:r>
            <a:endParaRPr sz="2200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7" name="Google Shape;87;g2a98aeea3b1_0_247"/>
          <p:cNvSpPr/>
          <p:nvPr/>
        </p:nvSpPr>
        <p:spPr>
          <a:xfrm>
            <a:off x="20933775" y="2681937"/>
            <a:ext cx="1283700" cy="895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8" name="Google Shape;88;g2a98aeea3b1_0_247"/>
          <p:cNvSpPr/>
          <p:nvPr/>
        </p:nvSpPr>
        <p:spPr>
          <a:xfrm>
            <a:off x="20933775" y="3745089"/>
            <a:ext cx="1283700" cy="895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9" name="Google Shape;89;g2a98aeea3b1_0_247"/>
          <p:cNvSpPr/>
          <p:nvPr/>
        </p:nvSpPr>
        <p:spPr>
          <a:xfrm>
            <a:off x="22419168" y="2700334"/>
            <a:ext cx="1283700" cy="895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0" name="Google Shape;90;g2a98aeea3b1_0_247"/>
          <p:cNvSpPr/>
          <p:nvPr/>
        </p:nvSpPr>
        <p:spPr>
          <a:xfrm>
            <a:off x="22419168" y="3763487"/>
            <a:ext cx="1283700" cy="895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1" name="Google Shape;91;g2a98aeea3b1_0_247"/>
          <p:cNvSpPr/>
          <p:nvPr/>
        </p:nvSpPr>
        <p:spPr>
          <a:xfrm>
            <a:off x="20933775" y="1600389"/>
            <a:ext cx="1283700" cy="895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2" name="Google Shape;92;g2a98aeea3b1_0_247"/>
          <p:cNvSpPr/>
          <p:nvPr/>
        </p:nvSpPr>
        <p:spPr>
          <a:xfrm>
            <a:off x="22419168" y="1618787"/>
            <a:ext cx="1283700" cy="895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3" name="Google Shape;93;g2a98aeea3b1_0_247"/>
          <p:cNvSpPr/>
          <p:nvPr/>
        </p:nvSpPr>
        <p:spPr>
          <a:xfrm>
            <a:off x="20933775" y="500489"/>
            <a:ext cx="1283700" cy="895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4" name="Google Shape;94;g2a98aeea3b1_0_247"/>
          <p:cNvSpPr/>
          <p:nvPr/>
        </p:nvSpPr>
        <p:spPr>
          <a:xfrm>
            <a:off x="22419168" y="518887"/>
            <a:ext cx="1283700" cy="895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pic>
        <p:nvPicPr>
          <p:cNvPr id="95" name="Google Shape;95;g2a98aeea3b1_0_24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041950" y="3784725"/>
            <a:ext cx="545267" cy="545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2a98aeea3b1_0_24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653277" y="3784725"/>
            <a:ext cx="545267" cy="545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2a98aeea3b1_0_24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5736286" y="3815462"/>
            <a:ext cx="545267" cy="545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2a98aeea3b1_0_24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347613" y="3784725"/>
            <a:ext cx="545275" cy="5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X - Matrix">
      <a:dk1>
        <a:srgbClr val="434343"/>
      </a:dk1>
      <a:lt1>
        <a:srgbClr val="FFFFFF"/>
      </a:lt1>
      <a:dk2>
        <a:srgbClr val="000000"/>
      </a:dk2>
      <a:lt2>
        <a:srgbClr val="FFFFFF"/>
      </a:lt2>
      <a:accent1>
        <a:srgbClr val="0180B9"/>
      </a:accent1>
      <a:accent2>
        <a:srgbClr val="009F94"/>
      </a:accent2>
      <a:accent3>
        <a:srgbClr val="2FAA46"/>
      </a:accent3>
      <a:accent4>
        <a:srgbClr val="F6BB24"/>
      </a:accent4>
      <a:accent5>
        <a:srgbClr val="EA8632"/>
      </a:accent5>
      <a:accent6>
        <a:srgbClr val="DB3A3E"/>
      </a:accent6>
      <a:hlink>
        <a:srgbClr val="32A79F"/>
      </a:hlink>
      <a:folHlink>
        <a:srgbClr val="89E1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1793</Words>
  <Application>WPS 表格</Application>
  <PresentationFormat/>
  <Paragraphs>68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7" baseType="lpstr">
      <vt:lpstr>Arial</vt:lpstr>
      <vt:lpstr>宋体</vt:lpstr>
      <vt:lpstr>Wingdings</vt:lpstr>
      <vt:lpstr>Arial</vt:lpstr>
      <vt:lpstr>Poppins</vt:lpstr>
      <vt:lpstr>Poppins Light</vt:lpstr>
      <vt:lpstr>Calibri</vt:lpstr>
      <vt:lpstr>Helvetica Neue</vt:lpstr>
      <vt:lpstr>Poppins Medium</vt:lpstr>
      <vt:lpstr>Poppins SemiBold</vt:lpstr>
      <vt:lpstr>微软雅黑</vt:lpstr>
      <vt:lpstr>汉仪旗黑</vt:lpstr>
      <vt:lpstr>宋体</vt:lpstr>
      <vt:lpstr>Arial Unicode MS</vt:lpstr>
      <vt:lpstr>汉仪书宋二KW</vt:lpstr>
      <vt:lpstr>Default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王下邀月熊</cp:lastModifiedBy>
  <cp:revision>2</cp:revision>
  <dcterms:created xsi:type="dcterms:W3CDTF">2024-07-08T14:51:16Z</dcterms:created>
  <dcterms:modified xsi:type="dcterms:W3CDTF">2024-07-08T14:51:16Z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EE5B5BEA914214AC88FC8B66ED4FF23C_42</vt:lpwstr>
  </property>
  <property fmtid="{D5CDD505-2E9C-101B-9397-08002B2CF9AE}" pid="3" name="KSOProductBuildVer">
    <vt:lpwstr>2052-6.7.1.8828</vt:lpwstr>
  </property>
</Properties>
</file>