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  <p:embeddedFont>
      <p:font typeface="Poppins Light" panose="0000040000000000000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4" name="Google Shape;64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type="pic" idx="2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type="pic" idx="2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 panose="00000500000000000000"/>
              <a:buNone/>
              <a:defRPr sz="74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590450" y="3287526"/>
            <a:ext cx="4185703" cy="8108325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4886025" y="3287524"/>
            <a:ext cx="4185703" cy="8108324"/>
          </a:xfrm>
          <a:custGeom>
            <a:avLst/>
            <a:gdLst/>
            <a:ahLst/>
            <a:cxnLst/>
            <a:rect l="l" t="t" r="r" b="b"/>
            <a:pathLst>
              <a:path w="3360" h="2543" extrusionOk="0">
                <a:moveTo>
                  <a:pt x="3359" y="0"/>
                </a:moveTo>
                <a:lnTo>
                  <a:pt x="0" y="0"/>
                </a:lnTo>
                <a:lnTo>
                  <a:pt x="0" y="2542"/>
                </a:lnTo>
                <a:lnTo>
                  <a:pt x="3359" y="2542"/>
                </a:lnTo>
                <a:lnTo>
                  <a:pt x="3359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3477150" y="3287524"/>
            <a:ext cx="4185700" cy="8108324"/>
          </a:xfrm>
          <a:custGeom>
            <a:avLst/>
            <a:gdLst/>
            <a:ahLst/>
            <a:cxnLst/>
            <a:rect l="l" t="t" r="r" b="b"/>
            <a:pathLst>
              <a:path w="3359" h="2543" extrusionOk="0">
                <a:moveTo>
                  <a:pt x="3358" y="0"/>
                </a:moveTo>
                <a:lnTo>
                  <a:pt x="0" y="0"/>
                </a:lnTo>
                <a:lnTo>
                  <a:pt x="0" y="2542"/>
                </a:lnTo>
                <a:lnTo>
                  <a:pt x="3358" y="2542"/>
                </a:lnTo>
                <a:lnTo>
                  <a:pt x="3358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9181575" y="3287526"/>
            <a:ext cx="4185700" cy="8108325"/>
          </a:xfrm>
          <a:custGeom>
            <a:avLst/>
            <a:gdLst/>
            <a:ahLst/>
            <a:cxnLst/>
            <a:rect l="l" t="t" r="r" b="b"/>
            <a:pathLst>
              <a:path w="3359" h="5155" extrusionOk="0">
                <a:moveTo>
                  <a:pt x="3358" y="0"/>
                </a:moveTo>
                <a:lnTo>
                  <a:pt x="0" y="0"/>
                </a:lnTo>
                <a:lnTo>
                  <a:pt x="0" y="5154"/>
                </a:lnTo>
                <a:lnTo>
                  <a:pt x="3358" y="5154"/>
                </a:lnTo>
                <a:lnTo>
                  <a:pt x="3358" y="0"/>
                </a:lnTo>
                <a:close/>
                <a:moveTo>
                  <a:pt x="3348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8" y="11"/>
                </a:lnTo>
                <a:lnTo>
                  <a:pt x="3348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7772700" y="3287526"/>
            <a:ext cx="4185703" cy="8108325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9181575" y="3287525"/>
            <a:ext cx="4185700" cy="1614125"/>
          </a:xfrm>
          <a:custGeom>
            <a:avLst/>
            <a:gdLst/>
            <a:ahLst/>
            <a:cxnLst/>
            <a:rect l="l" t="t" r="r" b="b"/>
            <a:pathLst>
              <a:path w="3359" h="951" extrusionOk="0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4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3477150" y="3287525"/>
            <a:ext cx="4185700" cy="1614125"/>
          </a:xfrm>
          <a:custGeom>
            <a:avLst/>
            <a:gdLst/>
            <a:ahLst/>
            <a:cxnLst/>
            <a:rect l="l" t="t" r="r" b="b"/>
            <a:pathLst>
              <a:path w="3359" h="951" extrusionOk="0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7772700" y="3287525"/>
            <a:ext cx="4185703" cy="1614125"/>
          </a:xfrm>
          <a:custGeom>
            <a:avLst/>
            <a:gdLst/>
            <a:ahLst/>
            <a:cxnLst/>
            <a:rect l="l" t="t" r="r" b="b"/>
            <a:pathLst>
              <a:path w="3360" h="951" extrusionOk="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4886025" y="3287525"/>
            <a:ext cx="4185703" cy="1614125"/>
          </a:xfrm>
          <a:custGeom>
            <a:avLst/>
            <a:gdLst/>
            <a:ahLst/>
            <a:cxnLst/>
            <a:rect l="l" t="t" r="r" b="b"/>
            <a:pathLst>
              <a:path w="3360" h="951" extrusionOk="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590450" y="3287525"/>
            <a:ext cx="4185703" cy="1614125"/>
          </a:xfrm>
          <a:custGeom>
            <a:avLst/>
            <a:gdLst/>
            <a:ahLst/>
            <a:cxnLst/>
            <a:rect l="l" t="t" r="r" b="b"/>
            <a:pathLst>
              <a:path w="3360" h="951" extrusionOk="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 panose="020B0604020202090204"/>
              <a:buNone/>
            </a:pPr>
            <a:r>
              <a:rPr lang="en-US" sz="7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Porter’s Five Forces Model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536400" y="3681775"/>
            <a:ext cx="418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COMPETITIVE RIVALRY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838450" y="5167975"/>
            <a:ext cx="3740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4886050" y="3697675"/>
            <a:ext cx="418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THREAT OF SUBSTITUTES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5167600" y="5167975"/>
            <a:ext cx="3634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9181625" y="3497125"/>
            <a:ext cx="4185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THREAT OF NEW ENTRANTS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3530713" y="3497125"/>
            <a:ext cx="407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BARGAINING POWER </a:t>
            </a:r>
            <a:b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OF SUPPLIERS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3527375" y="6740325"/>
            <a:ext cx="4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CHANNELS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7772725" y="3497125"/>
            <a:ext cx="407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BARGAINING POWER</a:t>
            </a:r>
            <a:b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OF CUSTOMERS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2826915" y="188878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Designed for:</a:t>
            </a:r>
            <a:endParaRPr sz="14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9010764" y="188497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Date:</a:t>
            </a:r>
            <a:endParaRPr sz="14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3680750" y="5167975"/>
            <a:ext cx="3740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398575" y="5167975"/>
            <a:ext cx="3740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8001901" y="5167975"/>
            <a:ext cx="3740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2326600" y="16682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2326600" y="4226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2326600" y="29138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2326600" y="54049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2326600" y="41593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2326600" y="66505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2341650" y="91416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2341650" y="78961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2341650" y="103872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9847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74799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[Product Name]</a:t>
            </a:r>
            <a:endParaRPr sz="3000" b="0" i="0" u="none" strike="noStrike" cap="none">
              <a:solidFill>
                <a:srgbClr val="74799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2324400" y="129248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Ⓒ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Pa</a:t>
            </a:r>
            <a:r>
              <a:rPr lang="en-US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eł Huryn</a:t>
            </a:r>
            <a:endParaRPr sz="1800" b="0" i="0" u="none" strike="noStrike" cap="none">
              <a:solidFill>
                <a:srgbClr val="000000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表格</Application>
  <PresentationFormat/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Arial</vt:lpstr>
      <vt:lpstr>Poppins</vt:lpstr>
      <vt:lpstr>Calibri</vt:lpstr>
      <vt:lpstr>Helvetica Neue</vt:lpstr>
      <vt:lpstr>Poppins Light</vt:lpstr>
      <vt:lpstr>汉仪书宋二KW</vt:lpstr>
      <vt:lpstr>苹方-简</vt:lpstr>
      <vt:lpstr>微软雅黑</vt:lpstr>
      <vt:lpstr>汉仪旗黑</vt:lpstr>
      <vt:lpstr>宋体</vt:lpstr>
      <vt:lpstr>Arial Unicode MS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Huryn</dc:creator>
  <cp:lastModifiedBy>王下邀月熊</cp:lastModifiedBy>
  <cp:revision>1</cp:revision>
  <dcterms:created xsi:type="dcterms:W3CDTF">2024-07-08T14:49:51Z</dcterms:created>
  <dcterms:modified xsi:type="dcterms:W3CDTF">2024-07-08T14:49:51Z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5CF0A58BA96C06B38FFC8B661BFC3843_42</vt:lpwstr>
  </property>
  <property fmtid="{D5CDD505-2E9C-101B-9397-08002B2CF9AE}" pid="3" name="KSOProductBuildVer">
    <vt:lpwstr>2052-6.7.1.8828</vt:lpwstr>
  </property>
</Properties>
</file>