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  <p:embeddedFont>
      <p:font typeface="Poppins Light" panose="0000040000000000000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25EA3B7-3E0E-4C1A-8E95-44450CE5F4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cbcc34151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1ccbcc3415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5" name="Google Shape;65;g1ccbcc34151_0_0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type="pic" idx="2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type="pic" idx="2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 panose="00000500000000000000"/>
              <a:buNone/>
              <a:defRPr sz="74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ccbcc34151_0_0"/>
          <p:cNvSpPr/>
          <p:nvPr/>
        </p:nvSpPr>
        <p:spPr>
          <a:xfrm>
            <a:off x="21714800" y="26169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8" name="Google Shape;68;g1ccbcc34151_0_0"/>
          <p:cNvSpPr/>
          <p:nvPr/>
        </p:nvSpPr>
        <p:spPr>
          <a:xfrm>
            <a:off x="21714800" y="38625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9" name="Google Shape;69;g1ccbcc34151_0_0"/>
          <p:cNvSpPr/>
          <p:nvPr/>
        </p:nvSpPr>
        <p:spPr>
          <a:xfrm>
            <a:off x="21714800" y="63537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0" name="Google Shape;70;g1ccbcc34151_0_0"/>
          <p:cNvSpPr/>
          <p:nvPr/>
        </p:nvSpPr>
        <p:spPr>
          <a:xfrm>
            <a:off x="21714800" y="51081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1" name="Google Shape;71;g1ccbcc34151_0_0"/>
          <p:cNvSpPr/>
          <p:nvPr/>
        </p:nvSpPr>
        <p:spPr>
          <a:xfrm>
            <a:off x="21714800" y="75992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2" name="Google Shape;72;g1ccbcc34151_0_0"/>
          <p:cNvSpPr/>
          <p:nvPr/>
        </p:nvSpPr>
        <p:spPr>
          <a:xfrm>
            <a:off x="21729850" y="100904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3" name="Google Shape;73;g1ccbcc34151_0_0"/>
          <p:cNvSpPr/>
          <p:nvPr/>
        </p:nvSpPr>
        <p:spPr>
          <a:xfrm>
            <a:off x="21729850" y="88448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4" name="Google Shape;74;g1ccbcc34151_0_0"/>
          <p:cNvSpPr/>
          <p:nvPr/>
        </p:nvSpPr>
        <p:spPr>
          <a:xfrm>
            <a:off x="21729850" y="113360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5" name="Google Shape;75;g1ccbcc34151_0_0"/>
          <p:cNvSpPr txBox="1"/>
          <p:nvPr/>
        </p:nvSpPr>
        <p:spPr>
          <a:xfrm>
            <a:off x="606424" y="751500"/>
            <a:ext cx="212952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 panose="020B0604020202090204"/>
              <a:buNone/>
            </a:pPr>
            <a:r>
              <a:rPr lang="en-US" sz="74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Risk vs. Reward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6" name="Google Shape;76;g1ccbcc34151_0_0"/>
          <p:cNvSpPr txBox="1"/>
          <p:nvPr/>
        </p:nvSpPr>
        <p:spPr>
          <a:xfrm>
            <a:off x="598477" y="1895487"/>
            <a:ext cx="1276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90204"/>
              <a:buNone/>
            </a:pPr>
            <a:r>
              <a:rPr lang="en-US" sz="3000" b="0" i="0" u="none" strike="noStrike" cap="none">
                <a:solidFill>
                  <a:srgbClr val="747993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[Product Name]</a:t>
            </a:r>
            <a:endParaRPr sz="3000" b="0" i="0" u="none" strike="noStrike" cap="none">
              <a:solidFill>
                <a:srgbClr val="747993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77" name="Google Shape;77;g1ccbcc34151_0_0"/>
          <p:cNvCxnSpPr/>
          <p:nvPr/>
        </p:nvCxnSpPr>
        <p:spPr>
          <a:xfrm rot="10800000">
            <a:off x="1420200" y="3137775"/>
            <a:ext cx="900" cy="9520800"/>
          </a:xfrm>
          <a:prstGeom prst="straightConnector1">
            <a:avLst/>
          </a:prstGeom>
          <a:noFill/>
          <a:ln w="28575" cap="flat" cmpd="sng">
            <a:solidFill>
              <a:srgbClr val="29292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8" name="Google Shape;78;g1ccbcc34151_0_0"/>
          <p:cNvCxnSpPr/>
          <p:nvPr/>
        </p:nvCxnSpPr>
        <p:spPr>
          <a:xfrm>
            <a:off x="1417137" y="12651400"/>
            <a:ext cx="17153700" cy="0"/>
          </a:xfrm>
          <a:prstGeom prst="straightConnector1">
            <a:avLst/>
          </a:prstGeom>
          <a:noFill/>
          <a:ln w="28575" cap="flat" cmpd="sng">
            <a:solidFill>
              <a:srgbClr val="29292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9" name="Google Shape;79;g1ccbcc34151_0_0"/>
          <p:cNvSpPr txBox="1"/>
          <p:nvPr/>
        </p:nvSpPr>
        <p:spPr>
          <a:xfrm rot="-5400000">
            <a:off x="-736175" y="7321050"/>
            <a:ext cx="3476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Risk</a:t>
            </a:r>
            <a:endParaRPr sz="2400" b="1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0" name="Google Shape;80;g1ccbcc34151_0_0"/>
          <p:cNvSpPr txBox="1"/>
          <p:nvPr/>
        </p:nvSpPr>
        <p:spPr>
          <a:xfrm>
            <a:off x="7996890" y="12889350"/>
            <a:ext cx="3898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Reward</a:t>
            </a:r>
            <a:endParaRPr sz="2400" b="1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1" name="Google Shape;81;g1ccbcc34151_0_0"/>
          <p:cNvSpPr/>
          <p:nvPr/>
        </p:nvSpPr>
        <p:spPr>
          <a:xfrm>
            <a:off x="19716050" y="26169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2" name="Google Shape;82;g1ccbcc34151_0_0"/>
          <p:cNvSpPr/>
          <p:nvPr/>
        </p:nvSpPr>
        <p:spPr>
          <a:xfrm>
            <a:off x="19716050" y="38625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3" name="Google Shape;83;g1ccbcc34151_0_0"/>
          <p:cNvSpPr/>
          <p:nvPr/>
        </p:nvSpPr>
        <p:spPr>
          <a:xfrm>
            <a:off x="19716050" y="63537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4" name="Google Shape;84;g1ccbcc34151_0_0"/>
          <p:cNvSpPr/>
          <p:nvPr/>
        </p:nvSpPr>
        <p:spPr>
          <a:xfrm>
            <a:off x="19716050" y="51081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5" name="Google Shape;85;g1ccbcc34151_0_0"/>
          <p:cNvSpPr/>
          <p:nvPr/>
        </p:nvSpPr>
        <p:spPr>
          <a:xfrm>
            <a:off x="19716050" y="759927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6" name="Google Shape;86;g1ccbcc34151_0_0"/>
          <p:cNvSpPr/>
          <p:nvPr/>
        </p:nvSpPr>
        <p:spPr>
          <a:xfrm>
            <a:off x="19731100" y="10090425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7" name="Google Shape;87;g1ccbcc34151_0_0"/>
          <p:cNvSpPr/>
          <p:nvPr/>
        </p:nvSpPr>
        <p:spPr>
          <a:xfrm>
            <a:off x="19731100" y="884485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8" name="Google Shape;88;g1ccbcc34151_0_0"/>
          <p:cNvSpPr/>
          <p:nvPr/>
        </p:nvSpPr>
        <p:spPr>
          <a:xfrm>
            <a:off x="19731100" y="11336000"/>
            <a:ext cx="1757100" cy="10086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9" name="Google Shape;89;g1ccbcc34151_0_0"/>
          <p:cNvSpPr txBox="1"/>
          <p:nvPr/>
        </p:nvSpPr>
        <p:spPr>
          <a:xfrm>
            <a:off x="12324400" y="12924875"/>
            <a:ext cx="117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Ⓒ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Pa</a:t>
            </a:r>
            <a:r>
              <a:rPr lang="en-US" sz="1800" b="0" i="0" u="none" strike="noStrike" cap="none">
                <a:solidFill>
                  <a:srgbClr val="4D5156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w</a:t>
            </a:r>
            <a:r>
              <a:rPr lang="en-US" sz="1800" b="0" i="0" u="none" strike="noStrike" cap="none">
                <a:solidFill>
                  <a:srgbClr val="000000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  <a:t>eł Huryn</a:t>
            </a:r>
            <a:endParaRPr sz="1800" b="0" i="0" u="none" strike="noStrike" cap="none">
              <a:solidFill>
                <a:srgbClr val="000000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  <p:graphicFrame>
        <p:nvGraphicFramePr>
          <p:cNvPr id="90" name="Google Shape;90;g1ccbcc34151_0_0"/>
          <p:cNvGraphicFramePr/>
          <p:nvPr/>
        </p:nvGraphicFramePr>
        <p:xfrm>
          <a:off x="1930963" y="3283550"/>
          <a:ext cx="16639875" cy="8794875"/>
        </p:xfrm>
        <a:graphic>
          <a:graphicData uri="http://schemas.openxmlformats.org/drawingml/2006/table">
            <a:tbl>
              <a:tblPr>
                <a:noFill/>
                <a:tableStyleId>{C25EA3B7-3E0E-4C1A-8E95-44450CE5F402}</a:tableStyleId>
              </a:tblPr>
              <a:tblGrid>
                <a:gridCol w="5546625"/>
                <a:gridCol w="5546625"/>
                <a:gridCol w="5546625"/>
              </a:tblGrid>
              <a:tr h="2931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>
                          <a:solidFill>
                            <a:schemeClr val="lt1"/>
                          </a:solidFill>
                        </a:rPr>
                        <a:t>AVOID</a:t>
                      </a:r>
                      <a:endParaRPr sz="3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</a:tr>
              <a:tr h="293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DC3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93C47D"/>
                    </a:solidFill>
                  </a:tcPr>
                </a:tc>
              </a:tr>
              <a:tr h="2931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</a:p>
                  </a:txBody>
                  <a:tcPr marL="91425" marR="91425" marT="91425" marB="91425"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800">
                          <a:solidFill>
                            <a:schemeClr val="lt1"/>
                          </a:solidFill>
                        </a:rPr>
                        <a:t>PURSUE</a:t>
                      </a:r>
                      <a:endParaRPr lang="en-US" sz="38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 anchor="ctr">
                    <a:solidFill>
                      <a:srgbClr val="00B23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表格</Application>
  <PresentationFormat/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Arial</vt:lpstr>
      <vt:lpstr>Poppins</vt:lpstr>
      <vt:lpstr>Calibri</vt:lpstr>
      <vt:lpstr>Helvetica Neue</vt:lpstr>
      <vt:lpstr>Poppins Light</vt:lpstr>
      <vt:lpstr>汉仪书宋二KW</vt:lpstr>
      <vt:lpstr>苹方-简</vt:lpstr>
      <vt:lpstr>微软雅黑</vt:lpstr>
      <vt:lpstr>汉仪旗黑</vt:lpstr>
      <vt:lpstr>宋体</vt:lpstr>
      <vt:lpstr>Arial Unicode MS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</dc:creator>
  <cp:lastModifiedBy>王下邀月熊</cp:lastModifiedBy>
  <cp:revision>1</cp:revision>
  <dcterms:created xsi:type="dcterms:W3CDTF">2024-07-08T14:50:06Z</dcterms:created>
  <dcterms:modified xsi:type="dcterms:W3CDTF">2024-07-08T14:50:06Z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A98CEBFC17A208A19EFC8B66088604A3_42</vt:lpwstr>
  </property>
  <property fmtid="{D5CDD505-2E9C-101B-9397-08002B2CF9AE}" pid="3" name="KSOProductBuildVer">
    <vt:lpwstr>2052-6.7.1.8828</vt:lpwstr>
  </property>
</Properties>
</file>