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</p:sldIdLst>
  <p:sldSz cx="24377650" cy="13716000"/>
  <p:notesSz cx="6858000" cy="9144000"/>
  <p:embeddedFontLst>
    <p:embeddedFont>
      <p:font typeface="Poppins" panose="00000500000000000000"/>
      <p:regular r:id="rId8"/>
    </p:embeddedFont>
    <p:embeddedFont>
      <p:font typeface="Poppins Light" panose="00000400000000000000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</a:fld>
            <a:endParaRPr sz="12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56" name="Google Shape;56;p1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yer Persona 1">
  <p:cSld name="Buyer Persona 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>
            <p:ph type="pic" idx="2"/>
          </p:nvPr>
        </p:nvSpPr>
        <p:spPr>
          <a:xfrm>
            <a:off x="1230199" y="694805"/>
            <a:ext cx="5480815" cy="620040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yer Persona 8">
  <p:cSld name="Buyer Persona 8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/>
          <p:nvPr>
            <p:ph type="pic" idx="2"/>
          </p:nvPr>
        </p:nvSpPr>
        <p:spPr>
          <a:xfrm>
            <a:off x="13655468" y="760720"/>
            <a:ext cx="9210588" cy="514024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yer Persona 9">
  <p:cSld name="Buyer Persona 9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/>
          <p:nvPr>
            <p:ph type="pic" idx="2"/>
          </p:nvPr>
        </p:nvSpPr>
        <p:spPr>
          <a:xfrm>
            <a:off x="3987951" y="2776672"/>
            <a:ext cx="5354473" cy="50633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yer Persona 10">
  <p:cSld name="Buyer Persona 10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/>
          <p:nvPr>
            <p:ph type="pic" idx="2"/>
          </p:nvPr>
        </p:nvSpPr>
        <p:spPr>
          <a:xfrm>
            <a:off x="-241" y="2680"/>
            <a:ext cx="7480283" cy="1370939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yer Persona 11">
  <p:cSld name="Buyer Persona 1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/>
          <p:nvPr>
            <p:ph type="pic" idx="2"/>
          </p:nvPr>
        </p:nvSpPr>
        <p:spPr>
          <a:xfrm>
            <a:off x="3158253" y="2502018"/>
            <a:ext cx="8194379" cy="818888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yer Persona 12">
  <p:cSld name="Buyer Persona 1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/>
          <p:nvPr>
            <p:ph type="pic" idx="2"/>
          </p:nvPr>
        </p:nvSpPr>
        <p:spPr>
          <a:xfrm>
            <a:off x="1927816" y="1222135"/>
            <a:ext cx="6381673" cy="622237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yer Persona 13">
  <p:cSld name="Buyer Persona 13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/>
          <p:nvPr>
            <p:ph type="pic" idx="2"/>
          </p:nvPr>
        </p:nvSpPr>
        <p:spPr>
          <a:xfrm>
            <a:off x="1675132" y="760720"/>
            <a:ext cx="7694514" cy="734295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yer Persona 14">
  <p:cSld name="Buyer Persona 14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/>
          <p:nvPr>
            <p:ph type="pic" idx="2"/>
          </p:nvPr>
        </p:nvSpPr>
        <p:spPr>
          <a:xfrm>
            <a:off x="-242" y="2679"/>
            <a:ext cx="9737922" cy="1370939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yer Persona 15">
  <p:cSld name="Buyer Persona 15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/>
          <p:nvPr>
            <p:ph type="pic" idx="2"/>
          </p:nvPr>
        </p:nvSpPr>
        <p:spPr>
          <a:xfrm>
            <a:off x="2180694" y="1167321"/>
            <a:ext cx="8276611" cy="827111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yer Persona 16">
  <p:cSld name="Buyer Persona 16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/>
          <p:nvPr>
            <p:ph type="pic" idx="2"/>
          </p:nvPr>
        </p:nvSpPr>
        <p:spPr>
          <a:xfrm>
            <a:off x="1975852" y="6152428"/>
            <a:ext cx="6670134" cy="667013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yer Persona 17">
  <p:cSld name="Buyer Persona 17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/>
          <p:nvPr>
            <p:ph type="pic" idx="2"/>
          </p:nvPr>
        </p:nvSpPr>
        <p:spPr>
          <a:xfrm>
            <a:off x="-245" y="2680"/>
            <a:ext cx="10243285" cy="1370939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">
  <p:cSld name="Default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yer Persona 18">
  <p:cSld name="Buyer Persona 18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/>
          <p:nvPr>
            <p:ph type="pic" idx="2"/>
          </p:nvPr>
        </p:nvSpPr>
        <p:spPr>
          <a:xfrm>
            <a:off x="1955279" y="1386928"/>
            <a:ext cx="6068568" cy="606307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yer Persona 19">
  <p:cSld name="Buyer Persona 19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/>
          <p:nvPr>
            <p:ph type="pic" idx="2"/>
          </p:nvPr>
        </p:nvSpPr>
        <p:spPr>
          <a:xfrm>
            <a:off x="2026891" y="1266191"/>
            <a:ext cx="8479847" cy="940815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yer Persona 20">
  <p:cSld name="Buyer Persona 20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/>
          <p:nvPr>
            <p:ph type="pic" idx="2"/>
          </p:nvPr>
        </p:nvSpPr>
        <p:spPr>
          <a:xfrm>
            <a:off x="1867391" y="1963698"/>
            <a:ext cx="7315491" cy="73154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Layout">
  <p:cSld name="Default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yer Persona 2">
  <p:cSld name="Buyer Persona 2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/>
          <p:nvPr>
            <p:ph type="pic" idx="2"/>
          </p:nvPr>
        </p:nvSpPr>
        <p:spPr>
          <a:xfrm>
            <a:off x="4637" y="2679"/>
            <a:ext cx="7021546" cy="1370390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yer Persona 3">
  <p:cSld name="Buyer Persona 3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/>
          <p:nvPr>
            <p:ph type="pic" idx="2"/>
          </p:nvPr>
        </p:nvSpPr>
        <p:spPr>
          <a:xfrm>
            <a:off x="867881" y="793802"/>
            <a:ext cx="6782530" cy="678253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yer Persona 4">
  <p:cSld name="Buyer Persona 4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/>
          <p:nvPr>
            <p:ph type="pic" idx="2"/>
          </p:nvPr>
        </p:nvSpPr>
        <p:spPr>
          <a:xfrm>
            <a:off x="4" y="69"/>
            <a:ext cx="7480133" cy="1370912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yer Persona 5">
  <p:cSld name="Buyer Persona 5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/>
          <p:nvPr>
            <p:ph type="pic" idx="2"/>
          </p:nvPr>
        </p:nvSpPr>
        <p:spPr>
          <a:xfrm>
            <a:off x="2806887" y="1128871"/>
            <a:ext cx="5271973" cy="527197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yer Persona 6">
  <p:cSld name="Buyer Persona 6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/>
          <p:nvPr>
            <p:ph type="pic" idx="2"/>
          </p:nvPr>
        </p:nvSpPr>
        <p:spPr>
          <a:xfrm>
            <a:off x="2059646" y="1689049"/>
            <a:ext cx="8287761" cy="103531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yer Persona 7">
  <p:cSld name="Buyer Persona 7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/>
          <p:nvPr>
            <p:ph type="pic" idx="2"/>
          </p:nvPr>
        </p:nvSpPr>
        <p:spPr>
          <a:xfrm>
            <a:off x="1114842" y="2002151"/>
            <a:ext cx="9501724" cy="972693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400"/>
              <a:buFont typeface="Poppins" panose="00000500000000000000"/>
              <a:buNone/>
              <a:defRPr sz="7400" b="1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t" anchorCtr="0">
            <a:normAutofit/>
          </a:bodyPr>
          <a:lstStyle>
            <a:lvl1pPr marL="457200" marR="0" lvl="0" indent="-482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 panose="020B0604020202090204"/>
              <a:buChar char="•"/>
              <a:defRPr sz="40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90204"/>
              <a:buChar char="•"/>
              <a:defRPr sz="3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90204"/>
              <a:buChar char="•"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90204"/>
              <a:buChar char="•"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marR="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90204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90204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90204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90204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/>
          <p:nvPr/>
        </p:nvSpPr>
        <p:spPr>
          <a:xfrm>
            <a:off x="12195550" y="4716725"/>
            <a:ext cx="10953117" cy="4234572"/>
          </a:xfrm>
          <a:custGeom>
            <a:avLst/>
            <a:gdLst/>
            <a:ahLst/>
            <a:cxnLst/>
            <a:rect l="l" t="t" r="r" b="b"/>
            <a:pathLst>
              <a:path w="8795" h="4390" extrusionOk="0">
                <a:moveTo>
                  <a:pt x="0" y="4389"/>
                </a:moveTo>
                <a:lnTo>
                  <a:pt x="8794" y="4389"/>
                </a:lnTo>
                <a:lnTo>
                  <a:pt x="8794" y="0"/>
                </a:lnTo>
                <a:lnTo>
                  <a:pt x="0" y="0"/>
                </a:lnTo>
                <a:lnTo>
                  <a:pt x="0" y="4389"/>
                </a:lnTo>
              </a:path>
            </a:pathLst>
          </a:custGeom>
          <a:solidFill>
            <a:srgbClr val="CFE2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1230200" y="6896450"/>
            <a:ext cx="5482076" cy="3658205"/>
          </a:xfrm>
          <a:custGeom>
            <a:avLst/>
            <a:gdLst/>
            <a:ahLst/>
            <a:cxnLst/>
            <a:rect l="l" t="t" r="r" b="b"/>
            <a:pathLst>
              <a:path w="4403" h="4918" extrusionOk="0">
                <a:moveTo>
                  <a:pt x="0" y="4917"/>
                </a:moveTo>
                <a:lnTo>
                  <a:pt x="4402" y="4917"/>
                </a:lnTo>
                <a:lnTo>
                  <a:pt x="4402" y="0"/>
                </a:lnTo>
                <a:lnTo>
                  <a:pt x="0" y="0"/>
                </a:lnTo>
                <a:lnTo>
                  <a:pt x="0" y="4917"/>
                </a:lnTo>
              </a:path>
            </a:pathLst>
          </a:custGeom>
          <a:solidFill>
            <a:srgbClr val="CFE2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1230200" y="10565800"/>
            <a:ext cx="11024980" cy="2321321"/>
          </a:xfrm>
          <a:custGeom>
            <a:avLst/>
            <a:gdLst/>
            <a:ahLst/>
            <a:cxnLst/>
            <a:rect l="l" t="t" r="r" b="b"/>
            <a:pathLst>
              <a:path w="4403" h="4918" extrusionOk="0">
                <a:moveTo>
                  <a:pt x="0" y="4917"/>
                </a:moveTo>
                <a:lnTo>
                  <a:pt x="4402" y="4917"/>
                </a:lnTo>
                <a:lnTo>
                  <a:pt x="4402" y="0"/>
                </a:lnTo>
                <a:lnTo>
                  <a:pt x="0" y="0"/>
                </a:lnTo>
                <a:lnTo>
                  <a:pt x="0" y="4917"/>
                </a:lnTo>
              </a:path>
            </a:pathLst>
          </a:custGeom>
          <a:solidFill>
            <a:srgbClr val="CFE2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12194325" y="8903350"/>
            <a:ext cx="10953117" cy="3983771"/>
          </a:xfrm>
          <a:custGeom>
            <a:avLst/>
            <a:gdLst/>
            <a:ahLst/>
            <a:cxnLst/>
            <a:rect l="l" t="t" r="r" b="b"/>
            <a:pathLst>
              <a:path w="8795" h="4390" extrusionOk="0">
                <a:moveTo>
                  <a:pt x="0" y="4389"/>
                </a:moveTo>
                <a:lnTo>
                  <a:pt x="8794" y="4389"/>
                </a:lnTo>
                <a:lnTo>
                  <a:pt x="8794" y="0"/>
                </a:lnTo>
                <a:lnTo>
                  <a:pt x="0" y="0"/>
                </a:lnTo>
                <a:lnTo>
                  <a:pt x="0" y="4389"/>
                </a:lnTo>
              </a:path>
            </a:pathLst>
          </a:custGeom>
          <a:solidFill>
            <a:srgbClr val="CFE2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1230199" y="694805"/>
            <a:ext cx="5482060" cy="6201650"/>
          </a:xfrm>
          <a:custGeom>
            <a:avLst/>
            <a:gdLst/>
            <a:ahLst/>
            <a:cxnLst/>
            <a:rect l="l" t="t" r="r" b="b"/>
            <a:pathLst>
              <a:path w="4403" h="4977" extrusionOk="0">
                <a:moveTo>
                  <a:pt x="4402" y="0"/>
                </a:moveTo>
                <a:lnTo>
                  <a:pt x="0" y="0"/>
                </a:lnTo>
                <a:lnTo>
                  <a:pt x="0" y="4976"/>
                </a:lnTo>
                <a:lnTo>
                  <a:pt x="4402" y="4976"/>
                </a:lnTo>
                <a:lnTo>
                  <a:pt x="4402" y="0"/>
                </a:lnTo>
              </a:path>
            </a:pathLst>
          </a:custGeom>
          <a:solidFill>
            <a:srgbClr val="F2F2F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6712250" y="694800"/>
            <a:ext cx="5482076" cy="4041648"/>
          </a:xfrm>
          <a:custGeom>
            <a:avLst/>
            <a:gdLst/>
            <a:ahLst/>
            <a:cxnLst/>
            <a:rect l="l" t="t" r="r" b="b"/>
            <a:pathLst>
              <a:path w="4403" h="4977" extrusionOk="0">
                <a:moveTo>
                  <a:pt x="4402" y="0"/>
                </a:moveTo>
                <a:lnTo>
                  <a:pt x="0" y="0"/>
                </a:lnTo>
                <a:lnTo>
                  <a:pt x="0" y="4976"/>
                </a:lnTo>
                <a:lnTo>
                  <a:pt x="4402" y="4976"/>
                </a:lnTo>
                <a:lnTo>
                  <a:pt x="4402" y="0"/>
                </a:lnTo>
              </a:path>
            </a:pathLst>
          </a:custGeom>
          <a:solidFill>
            <a:srgbClr val="CFE2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12194325" y="694800"/>
            <a:ext cx="10953117" cy="4041653"/>
          </a:xfrm>
          <a:custGeom>
            <a:avLst/>
            <a:gdLst/>
            <a:ahLst/>
            <a:cxnLst/>
            <a:rect l="l" t="t" r="r" b="b"/>
            <a:pathLst>
              <a:path w="8795" h="3531" extrusionOk="0">
                <a:moveTo>
                  <a:pt x="7560" y="0"/>
                </a:moveTo>
                <a:lnTo>
                  <a:pt x="0" y="0"/>
                </a:lnTo>
                <a:lnTo>
                  <a:pt x="0" y="3530"/>
                </a:lnTo>
                <a:lnTo>
                  <a:pt x="7560" y="3530"/>
                </a:lnTo>
                <a:lnTo>
                  <a:pt x="8794" y="3530"/>
                </a:lnTo>
                <a:lnTo>
                  <a:pt x="8794" y="0"/>
                </a:lnTo>
                <a:lnTo>
                  <a:pt x="7560" y="0"/>
                </a:lnTo>
              </a:path>
            </a:pathLst>
          </a:custGeom>
          <a:solidFill>
            <a:srgbClr val="CFE2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90204"/>
              <a:buNone/>
            </a:pPr>
            <a:endParaRPr sz="22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7115275" y="1138370"/>
            <a:ext cx="45789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 panose="020B0604020202090204"/>
              <a:buNone/>
            </a:pPr>
            <a:r>
              <a:rPr lang="en-US" sz="6000" b="1" i="0" u="none" strike="noStrike" cap="none">
                <a:solidFill>
                  <a:srgbClr val="1113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“You live only once.”</a:t>
            </a:r>
            <a:endParaRPr sz="6000" b="1" i="0" u="none" strike="noStrike" cap="none">
              <a:solidFill>
                <a:srgbClr val="1113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15683101" y="2078352"/>
            <a:ext cx="6745466" cy="82397"/>
          </a:xfrm>
          <a:custGeom>
            <a:avLst/>
            <a:gdLst/>
            <a:ahLst/>
            <a:cxnLst/>
            <a:rect l="l" t="t" r="r" b="b"/>
            <a:pathLst>
              <a:path w="5416" h="65" extrusionOk="0">
                <a:moveTo>
                  <a:pt x="5415" y="64"/>
                </a:moveTo>
                <a:lnTo>
                  <a:pt x="0" y="64"/>
                </a:lnTo>
                <a:lnTo>
                  <a:pt x="0" y="0"/>
                </a:lnTo>
                <a:lnTo>
                  <a:pt x="5415" y="0"/>
                </a:lnTo>
                <a:lnTo>
                  <a:pt x="5415" y="64"/>
                </a:lnTo>
              </a:path>
            </a:pathLst>
          </a:custGeom>
          <a:solidFill>
            <a:srgbClr val="4782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90204"/>
              <a:buNone/>
            </a:pPr>
            <a:endParaRPr sz="22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19116256" y="1984968"/>
            <a:ext cx="258171" cy="258171"/>
          </a:xfrm>
          <a:custGeom>
            <a:avLst/>
            <a:gdLst/>
            <a:ahLst/>
            <a:cxnLst/>
            <a:rect l="l" t="t" r="r" b="b"/>
            <a:pathLst>
              <a:path w="209" h="209" extrusionOk="0">
                <a:moveTo>
                  <a:pt x="208" y="104"/>
                </a:moveTo>
                <a:lnTo>
                  <a:pt x="208" y="104"/>
                </a:lnTo>
                <a:cubicBezTo>
                  <a:pt x="208" y="161"/>
                  <a:pt x="161" y="208"/>
                  <a:pt x="104" y="208"/>
                </a:cubicBezTo>
                <a:lnTo>
                  <a:pt x="104" y="208"/>
                </a:lnTo>
                <a:cubicBezTo>
                  <a:pt x="47" y="208"/>
                  <a:pt x="0" y="161"/>
                  <a:pt x="0" y="104"/>
                </a:cubicBezTo>
                <a:lnTo>
                  <a:pt x="0" y="104"/>
                </a:lnTo>
                <a:cubicBezTo>
                  <a:pt x="0" y="46"/>
                  <a:pt x="47" y="0"/>
                  <a:pt x="104" y="0"/>
                </a:cubicBezTo>
                <a:lnTo>
                  <a:pt x="104" y="0"/>
                </a:lnTo>
                <a:cubicBezTo>
                  <a:pt x="161" y="0"/>
                  <a:pt x="208" y="46"/>
                  <a:pt x="208" y="104"/>
                </a:cubicBezTo>
              </a:path>
            </a:pathLst>
          </a:custGeom>
          <a:solidFill>
            <a:srgbClr val="1113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90204"/>
              <a:buNone/>
            </a:pPr>
            <a:endParaRPr sz="22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15683101" y="2611879"/>
            <a:ext cx="6745466" cy="82395"/>
          </a:xfrm>
          <a:custGeom>
            <a:avLst/>
            <a:gdLst/>
            <a:ahLst/>
            <a:cxnLst/>
            <a:rect l="l" t="t" r="r" b="b"/>
            <a:pathLst>
              <a:path w="5416" h="66" extrusionOk="0">
                <a:moveTo>
                  <a:pt x="5415" y="65"/>
                </a:moveTo>
                <a:lnTo>
                  <a:pt x="0" y="65"/>
                </a:lnTo>
                <a:lnTo>
                  <a:pt x="0" y="0"/>
                </a:lnTo>
                <a:lnTo>
                  <a:pt x="5415" y="0"/>
                </a:lnTo>
                <a:lnTo>
                  <a:pt x="5415" y="65"/>
                </a:lnTo>
              </a:path>
            </a:pathLst>
          </a:custGeom>
          <a:solidFill>
            <a:srgbClr val="4782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90204"/>
              <a:buNone/>
            </a:pPr>
            <a:endParaRPr sz="22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20121483" y="2523989"/>
            <a:ext cx="258175" cy="258171"/>
          </a:xfrm>
          <a:custGeom>
            <a:avLst/>
            <a:gdLst/>
            <a:ahLst/>
            <a:cxnLst/>
            <a:rect l="l" t="t" r="r" b="b"/>
            <a:pathLst>
              <a:path w="208" h="208" extrusionOk="0">
                <a:moveTo>
                  <a:pt x="207" y="104"/>
                </a:moveTo>
                <a:lnTo>
                  <a:pt x="207" y="104"/>
                </a:lnTo>
                <a:cubicBezTo>
                  <a:pt x="207" y="161"/>
                  <a:pt x="160" y="207"/>
                  <a:pt x="103" y="207"/>
                </a:cubicBezTo>
                <a:lnTo>
                  <a:pt x="103" y="207"/>
                </a:lnTo>
                <a:cubicBezTo>
                  <a:pt x="46" y="207"/>
                  <a:pt x="0" y="161"/>
                  <a:pt x="0" y="104"/>
                </a:cubicBezTo>
                <a:lnTo>
                  <a:pt x="0" y="104"/>
                </a:lnTo>
                <a:cubicBezTo>
                  <a:pt x="0" y="46"/>
                  <a:pt x="46" y="0"/>
                  <a:pt x="103" y="0"/>
                </a:cubicBezTo>
                <a:lnTo>
                  <a:pt x="103" y="0"/>
                </a:lnTo>
                <a:cubicBezTo>
                  <a:pt x="160" y="0"/>
                  <a:pt x="207" y="46"/>
                  <a:pt x="207" y="104"/>
                </a:cubicBezTo>
              </a:path>
            </a:pathLst>
          </a:custGeom>
          <a:solidFill>
            <a:srgbClr val="1113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90204"/>
              <a:buNone/>
            </a:pPr>
            <a:endParaRPr sz="22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15683101" y="3150900"/>
            <a:ext cx="6745466" cy="82395"/>
          </a:xfrm>
          <a:custGeom>
            <a:avLst/>
            <a:gdLst/>
            <a:ahLst/>
            <a:cxnLst/>
            <a:rect l="l" t="t" r="r" b="b"/>
            <a:pathLst>
              <a:path w="5416" h="66" extrusionOk="0">
                <a:moveTo>
                  <a:pt x="5415" y="65"/>
                </a:moveTo>
                <a:lnTo>
                  <a:pt x="0" y="65"/>
                </a:lnTo>
                <a:lnTo>
                  <a:pt x="0" y="0"/>
                </a:lnTo>
                <a:lnTo>
                  <a:pt x="5415" y="0"/>
                </a:lnTo>
                <a:lnTo>
                  <a:pt x="5415" y="65"/>
                </a:lnTo>
              </a:path>
            </a:pathLst>
          </a:custGeom>
          <a:solidFill>
            <a:srgbClr val="4782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90204"/>
              <a:buNone/>
            </a:pPr>
            <a:endParaRPr sz="22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21121217" y="3057519"/>
            <a:ext cx="258175" cy="258175"/>
          </a:xfrm>
          <a:custGeom>
            <a:avLst/>
            <a:gdLst/>
            <a:ahLst/>
            <a:cxnLst/>
            <a:rect l="l" t="t" r="r" b="b"/>
            <a:pathLst>
              <a:path w="209" h="209" extrusionOk="0">
                <a:moveTo>
                  <a:pt x="208" y="104"/>
                </a:moveTo>
                <a:lnTo>
                  <a:pt x="208" y="104"/>
                </a:lnTo>
                <a:cubicBezTo>
                  <a:pt x="208" y="161"/>
                  <a:pt x="162" y="208"/>
                  <a:pt x="104" y="208"/>
                </a:cubicBezTo>
                <a:lnTo>
                  <a:pt x="104" y="208"/>
                </a:lnTo>
                <a:cubicBezTo>
                  <a:pt x="47" y="208"/>
                  <a:pt x="0" y="161"/>
                  <a:pt x="0" y="104"/>
                </a:cubicBezTo>
                <a:lnTo>
                  <a:pt x="0" y="104"/>
                </a:lnTo>
                <a:cubicBezTo>
                  <a:pt x="0" y="47"/>
                  <a:pt x="47" y="0"/>
                  <a:pt x="104" y="0"/>
                </a:cubicBezTo>
                <a:lnTo>
                  <a:pt x="104" y="0"/>
                </a:lnTo>
                <a:cubicBezTo>
                  <a:pt x="162" y="0"/>
                  <a:pt x="208" y="47"/>
                  <a:pt x="208" y="104"/>
                </a:cubicBezTo>
              </a:path>
            </a:pathLst>
          </a:custGeom>
          <a:solidFill>
            <a:srgbClr val="1113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90204"/>
              <a:buNone/>
            </a:pPr>
            <a:endParaRPr sz="22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15683101" y="3684429"/>
            <a:ext cx="6745466" cy="82397"/>
          </a:xfrm>
          <a:custGeom>
            <a:avLst/>
            <a:gdLst/>
            <a:ahLst/>
            <a:cxnLst/>
            <a:rect l="l" t="t" r="r" b="b"/>
            <a:pathLst>
              <a:path w="5416" h="66" extrusionOk="0">
                <a:moveTo>
                  <a:pt x="5415" y="65"/>
                </a:moveTo>
                <a:lnTo>
                  <a:pt x="0" y="65"/>
                </a:lnTo>
                <a:lnTo>
                  <a:pt x="0" y="0"/>
                </a:lnTo>
                <a:lnTo>
                  <a:pt x="5415" y="0"/>
                </a:lnTo>
                <a:lnTo>
                  <a:pt x="5415" y="65"/>
                </a:lnTo>
              </a:path>
            </a:pathLst>
          </a:custGeom>
          <a:solidFill>
            <a:srgbClr val="4782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90204"/>
              <a:buNone/>
            </a:pPr>
            <a:endParaRPr sz="22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18116522" y="3596539"/>
            <a:ext cx="258171" cy="258175"/>
          </a:xfrm>
          <a:custGeom>
            <a:avLst/>
            <a:gdLst/>
            <a:ahLst/>
            <a:cxnLst/>
            <a:rect l="l" t="t" r="r" b="b"/>
            <a:pathLst>
              <a:path w="209" h="208" extrusionOk="0">
                <a:moveTo>
                  <a:pt x="208" y="103"/>
                </a:moveTo>
                <a:lnTo>
                  <a:pt x="208" y="103"/>
                </a:lnTo>
                <a:cubicBezTo>
                  <a:pt x="208" y="161"/>
                  <a:pt x="161" y="207"/>
                  <a:pt x="104" y="207"/>
                </a:cubicBezTo>
                <a:lnTo>
                  <a:pt x="104" y="207"/>
                </a:lnTo>
                <a:cubicBezTo>
                  <a:pt x="46" y="207"/>
                  <a:pt x="0" y="161"/>
                  <a:pt x="0" y="103"/>
                </a:cubicBezTo>
                <a:lnTo>
                  <a:pt x="0" y="103"/>
                </a:lnTo>
                <a:cubicBezTo>
                  <a:pt x="0" y="46"/>
                  <a:pt x="46" y="0"/>
                  <a:pt x="104" y="0"/>
                </a:cubicBezTo>
                <a:lnTo>
                  <a:pt x="104" y="0"/>
                </a:lnTo>
                <a:cubicBezTo>
                  <a:pt x="161" y="0"/>
                  <a:pt x="208" y="46"/>
                  <a:pt x="208" y="103"/>
                </a:cubicBezTo>
              </a:path>
            </a:pathLst>
          </a:custGeom>
          <a:solidFill>
            <a:srgbClr val="1113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90204"/>
              <a:buNone/>
            </a:pPr>
            <a:endParaRPr sz="22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15683101" y="4223451"/>
            <a:ext cx="6745466" cy="82397"/>
          </a:xfrm>
          <a:custGeom>
            <a:avLst/>
            <a:gdLst/>
            <a:ahLst/>
            <a:cxnLst/>
            <a:rect l="l" t="t" r="r" b="b"/>
            <a:pathLst>
              <a:path w="5416" h="65" extrusionOk="0">
                <a:moveTo>
                  <a:pt x="5415" y="64"/>
                </a:moveTo>
                <a:lnTo>
                  <a:pt x="0" y="64"/>
                </a:lnTo>
                <a:lnTo>
                  <a:pt x="0" y="0"/>
                </a:lnTo>
                <a:lnTo>
                  <a:pt x="5415" y="0"/>
                </a:lnTo>
                <a:lnTo>
                  <a:pt x="5415" y="64"/>
                </a:lnTo>
              </a:path>
            </a:pathLst>
          </a:custGeom>
          <a:solidFill>
            <a:srgbClr val="4782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90204"/>
              <a:buNone/>
            </a:pPr>
            <a:endParaRPr sz="22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20121483" y="4130067"/>
            <a:ext cx="258175" cy="258171"/>
          </a:xfrm>
          <a:custGeom>
            <a:avLst/>
            <a:gdLst/>
            <a:ahLst/>
            <a:cxnLst/>
            <a:rect l="l" t="t" r="r" b="b"/>
            <a:pathLst>
              <a:path w="208" h="208" extrusionOk="0">
                <a:moveTo>
                  <a:pt x="207" y="104"/>
                </a:moveTo>
                <a:lnTo>
                  <a:pt x="207" y="104"/>
                </a:lnTo>
                <a:cubicBezTo>
                  <a:pt x="207" y="161"/>
                  <a:pt x="160" y="207"/>
                  <a:pt x="103" y="207"/>
                </a:cubicBezTo>
                <a:lnTo>
                  <a:pt x="103" y="207"/>
                </a:lnTo>
                <a:cubicBezTo>
                  <a:pt x="46" y="207"/>
                  <a:pt x="0" y="161"/>
                  <a:pt x="0" y="104"/>
                </a:cubicBezTo>
                <a:lnTo>
                  <a:pt x="0" y="104"/>
                </a:lnTo>
                <a:cubicBezTo>
                  <a:pt x="0" y="47"/>
                  <a:pt x="46" y="0"/>
                  <a:pt x="103" y="0"/>
                </a:cubicBezTo>
                <a:lnTo>
                  <a:pt x="103" y="0"/>
                </a:lnTo>
                <a:cubicBezTo>
                  <a:pt x="160" y="0"/>
                  <a:pt x="207" y="47"/>
                  <a:pt x="207" y="104"/>
                </a:cubicBezTo>
              </a:path>
            </a:pathLst>
          </a:custGeom>
          <a:solidFill>
            <a:srgbClr val="1113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90204"/>
              <a:buNone/>
            </a:pPr>
            <a:endParaRPr sz="22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12650932" y="1119334"/>
            <a:ext cx="98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90204"/>
              <a:buNone/>
            </a:pPr>
            <a:r>
              <a:rPr lang="en-US" sz="3000" b="1" i="0" u="none" strike="noStrike" cap="none">
                <a:solidFill>
                  <a:srgbClr val="1113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Motivations</a:t>
            </a:r>
            <a:endParaRPr sz="1400" b="0" i="0" u="none" strike="noStrike" cap="none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12650932" y="1813722"/>
            <a:ext cx="2989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90204"/>
              <a:buNone/>
            </a:pPr>
            <a:r>
              <a:rPr lang="en-US" sz="2200" b="0" i="0" u="none" strike="noStrike" cap="none">
                <a:solidFill>
                  <a:srgbClr val="1113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Necessity</a:t>
            </a:r>
            <a:endParaRPr sz="2200" b="0" i="0" u="none" strike="noStrike" cap="none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12650932" y="2344741"/>
            <a:ext cx="2989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90204"/>
              <a:buNone/>
            </a:pPr>
            <a:r>
              <a:rPr lang="en-US" sz="2200" b="0" i="0" u="none" strike="noStrike" cap="none">
                <a:solidFill>
                  <a:srgbClr val="1113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Price</a:t>
            </a:r>
            <a:endParaRPr sz="2200" b="0" i="0" u="none" strike="noStrike" cap="none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12650932" y="2875760"/>
            <a:ext cx="2989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90204"/>
              <a:buNone/>
            </a:pPr>
            <a:r>
              <a:rPr lang="en-US" sz="2200" b="0" i="0" u="none" strike="noStrike" cap="none">
                <a:solidFill>
                  <a:srgbClr val="1113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Comfort</a:t>
            </a:r>
            <a:endParaRPr sz="2200" b="0" i="0" u="none" strike="noStrike" cap="none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0" name="Google Shape;80;p1"/>
          <p:cNvSpPr txBox="1"/>
          <p:nvPr/>
        </p:nvSpPr>
        <p:spPr>
          <a:xfrm>
            <a:off x="12650932" y="3406779"/>
            <a:ext cx="2989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90204"/>
              <a:buNone/>
            </a:pPr>
            <a:r>
              <a:rPr lang="en-US" sz="2200" b="0" i="0" u="none" strike="noStrike" cap="none">
                <a:solidFill>
                  <a:srgbClr val="1113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Convenience</a:t>
            </a:r>
            <a:endParaRPr sz="2200" b="0" i="0" u="none" strike="noStrike" cap="none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12650932" y="3937797"/>
            <a:ext cx="2989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90204"/>
              <a:buNone/>
            </a:pPr>
            <a:r>
              <a:rPr lang="en-US" sz="2200" b="0" i="0" u="none" strike="noStrike" cap="none">
                <a:solidFill>
                  <a:srgbClr val="1113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Speed</a:t>
            </a:r>
            <a:endParaRPr sz="2200" b="0" i="0" u="none" strike="noStrike" cap="none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1441518" y="7213646"/>
            <a:ext cx="50266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90204"/>
              <a:buNone/>
            </a:pPr>
            <a:r>
              <a:rPr lang="en-US" sz="3000" b="1" i="0" u="none" strike="noStrike" cap="none">
                <a:solidFill>
                  <a:srgbClr val="1113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Anna Connor, 25</a:t>
            </a:r>
            <a:endParaRPr sz="3000" b="1" i="0" u="none" strike="noStrike" cap="none">
              <a:solidFill>
                <a:srgbClr val="1113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1441517" y="7973648"/>
            <a:ext cx="5026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0" i="0" u="none" strike="noStrike" cap="none">
                <a:solidFill>
                  <a:srgbClr val="1113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Job: Photograph</a:t>
            </a:r>
            <a:endParaRPr sz="2400" b="0" i="0" u="none" strike="noStrike" cap="none">
              <a:solidFill>
                <a:srgbClr val="1113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1457829" y="8542451"/>
            <a:ext cx="5026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0" i="0" u="none" strike="noStrike" cap="none">
                <a:solidFill>
                  <a:srgbClr val="1113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Location: France, Paris</a:t>
            </a:r>
            <a:endParaRPr sz="2400" b="0" i="0" u="none" strike="noStrike" cap="none">
              <a:solidFill>
                <a:srgbClr val="1113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2986977" y="11618427"/>
            <a:ext cx="715275" cy="874941"/>
          </a:xfrm>
          <a:custGeom>
            <a:avLst/>
            <a:gdLst/>
            <a:ahLst/>
            <a:cxnLst/>
            <a:rect l="l" t="t" r="r" b="b"/>
            <a:pathLst>
              <a:path w="715275" h="874941" extrusionOk="0">
                <a:moveTo>
                  <a:pt x="507705" y="211199"/>
                </a:moveTo>
                <a:cubicBezTo>
                  <a:pt x="525561" y="209744"/>
                  <a:pt x="543106" y="210636"/>
                  <a:pt x="560260" y="213819"/>
                </a:cubicBezTo>
                <a:lnTo>
                  <a:pt x="577375" y="219395"/>
                </a:lnTo>
                <a:lnTo>
                  <a:pt x="585690" y="220368"/>
                </a:lnTo>
                <a:lnTo>
                  <a:pt x="593441" y="224630"/>
                </a:lnTo>
                <a:lnTo>
                  <a:pt x="610477" y="230181"/>
                </a:lnTo>
                <a:cubicBezTo>
                  <a:pt x="626774" y="237886"/>
                  <a:pt x="642603" y="247823"/>
                  <a:pt x="657886" y="259934"/>
                </a:cubicBezTo>
                <a:cubicBezTo>
                  <a:pt x="670362" y="271113"/>
                  <a:pt x="681590" y="283534"/>
                  <a:pt x="692818" y="297198"/>
                </a:cubicBezTo>
                <a:lnTo>
                  <a:pt x="692713" y="297286"/>
                </a:lnTo>
                <a:lnTo>
                  <a:pt x="692818" y="297398"/>
                </a:lnTo>
                <a:cubicBezTo>
                  <a:pt x="645098" y="330062"/>
                  <a:pt x="612816" y="371125"/>
                  <a:pt x="601763" y="422688"/>
                </a:cubicBezTo>
                <a:lnTo>
                  <a:pt x="598027" y="477436"/>
                </a:lnTo>
                <a:lnTo>
                  <a:pt x="609131" y="530719"/>
                </a:lnTo>
                <a:cubicBezTo>
                  <a:pt x="626617" y="579862"/>
                  <a:pt x="662876" y="616427"/>
                  <a:pt x="715275" y="642512"/>
                </a:cubicBezTo>
                <a:lnTo>
                  <a:pt x="715010" y="643157"/>
                </a:lnTo>
                <a:lnTo>
                  <a:pt x="715275" y="643325"/>
                </a:lnTo>
                <a:cubicBezTo>
                  <a:pt x="707790" y="661991"/>
                  <a:pt x="700304" y="680656"/>
                  <a:pt x="692818" y="698077"/>
                </a:cubicBezTo>
                <a:cubicBezTo>
                  <a:pt x="669114" y="747850"/>
                  <a:pt x="639171" y="793891"/>
                  <a:pt x="601743" y="833710"/>
                </a:cubicBezTo>
                <a:cubicBezTo>
                  <a:pt x="563067" y="876018"/>
                  <a:pt x="515658" y="883484"/>
                  <a:pt x="462011" y="862330"/>
                </a:cubicBezTo>
                <a:cubicBezTo>
                  <a:pt x="444545" y="853619"/>
                  <a:pt x="425831" y="847398"/>
                  <a:pt x="407117" y="842420"/>
                </a:cubicBezTo>
                <a:cubicBezTo>
                  <a:pt x="374679" y="834954"/>
                  <a:pt x="340993" y="839932"/>
                  <a:pt x="309803" y="852375"/>
                </a:cubicBezTo>
                <a:cubicBezTo>
                  <a:pt x="293584" y="858597"/>
                  <a:pt x="276118" y="864819"/>
                  <a:pt x="258651" y="869796"/>
                </a:cubicBezTo>
                <a:cubicBezTo>
                  <a:pt x="224966" y="880995"/>
                  <a:pt x="195023" y="873529"/>
                  <a:pt x="167576" y="851131"/>
                </a:cubicBezTo>
                <a:cubicBezTo>
                  <a:pt x="136386" y="826244"/>
                  <a:pt x="113929" y="793891"/>
                  <a:pt x="91472" y="761538"/>
                </a:cubicBezTo>
                <a:cubicBezTo>
                  <a:pt x="47806" y="696832"/>
                  <a:pt x="21606" y="627149"/>
                  <a:pt x="7882" y="551244"/>
                </a:cubicBezTo>
                <a:cubicBezTo>
                  <a:pt x="2268" y="522002"/>
                  <a:pt x="-539" y="493071"/>
                  <a:pt x="85" y="464607"/>
                </a:cubicBezTo>
                <a:lnTo>
                  <a:pt x="113" y="464422"/>
                </a:lnTo>
                <a:lnTo>
                  <a:pt x="85" y="464110"/>
                </a:lnTo>
                <a:cubicBezTo>
                  <a:pt x="709" y="435696"/>
                  <a:pt x="4764" y="407748"/>
                  <a:pt x="12873" y="380421"/>
                </a:cubicBezTo>
                <a:cubicBezTo>
                  <a:pt x="40320" y="290987"/>
                  <a:pt x="97710" y="232607"/>
                  <a:pt x="191281" y="215217"/>
                </a:cubicBezTo>
                <a:cubicBezTo>
                  <a:pt x="223718" y="210248"/>
                  <a:pt x="253661" y="215217"/>
                  <a:pt x="283604" y="226396"/>
                </a:cubicBezTo>
                <a:cubicBezTo>
                  <a:pt x="304813" y="233849"/>
                  <a:pt x="324775" y="241302"/>
                  <a:pt x="344736" y="248755"/>
                </a:cubicBezTo>
                <a:cubicBezTo>
                  <a:pt x="357212" y="252481"/>
                  <a:pt x="370936" y="252481"/>
                  <a:pt x="382164" y="248755"/>
                </a:cubicBezTo>
                <a:cubicBezTo>
                  <a:pt x="405869" y="240060"/>
                  <a:pt x="429574" y="231365"/>
                  <a:pt x="453278" y="222670"/>
                </a:cubicBezTo>
                <a:cubicBezTo>
                  <a:pt x="471680" y="216459"/>
                  <a:pt x="489849" y="212655"/>
                  <a:pt x="507705" y="211199"/>
                </a:cubicBezTo>
                <a:close/>
                <a:moveTo>
                  <a:pt x="531877" y="0"/>
                </a:moveTo>
                <a:lnTo>
                  <a:pt x="531873" y="1698"/>
                </a:lnTo>
                <a:lnTo>
                  <a:pt x="537776" y="2"/>
                </a:lnTo>
                <a:cubicBezTo>
                  <a:pt x="548825" y="88656"/>
                  <a:pt x="477691" y="181094"/>
                  <a:pt x="396284" y="197024"/>
                </a:cubicBezTo>
                <a:lnTo>
                  <a:pt x="396207" y="197028"/>
                </a:lnTo>
                <a:lnTo>
                  <a:pt x="392094" y="198417"/>
                </a:lnTo>
                <a:cubicBezTo>
                  <a:pt x="380605" y="200709"/>
                  <a:pt x="368908" y="201428"/>
                  <a:pt x="357212" y="200339"/>
                </a:cubicBezTo>
                <a:cubicBezTo>
                  <a:pt x="344736" y="109502"/>
                  <a:pt x="429574" y="6222"/>
                  <a:pt x="531877" y="0"/>
                </a:cubicBezTo>
                <a:close/>
              </a:path>
            </a:pathLst>
          </a:custGeom>
          <a:solidFill>
            <a:srgbClr val="1113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4085206" y="11589284"/>
            <a:ext cx="1031117" cy="979644"/>
          </a:xfrm>
          <a:custGeom>
            <a:avLst/>
            <a:gdLst/>
            <a:ahLst/>
            <a:cxnLst/>
            <a:rect l="l" t="t" r="r" b="b"/>
            <a:pathLst>
              <a:path w="1031117" h="979644" extrusionOk="0">
                <a:moveTo>
                  <a:pt x="350038" y="894915"/>
                </a:moveTo>
                <a:cubicBezTo>
                  <a:pt x="347595" y="903823"/>
                  <a:pt x="342711" y="912731"/>
                  <a:pt x="340268" y="922912"/>
                </a:cubicBezTo>
                <a:cubicBezTo>
                  <a:pt x="339047" y="924185"/>
                  <a:pt x="342711" y="929275"/>
                  <a:pt x="343932" y="929275"/>
                </a:cubicBezTo>
                <a:cubicBezTo>
                  <a:pt x="350038" y="930547"/>
                  <a:pt x="356143" y="930547"/>
                  <a:pt x="361028" y="929275"/>
                </a:cubicBezTo>
                <a:cubicBezTo>
                  <a:pt x="362249" y="929275"/>
                  <a:pt x="365913" y="925457"/>
                  <a:pt x="365913" y="922912"/>
                </a:cubicBezTo>
                <a:cubicBezTo>
                  <a:pt x="362249" y="914004"/>
                  <a:pt x="358586" y="905096"/>
                  <a:pt x="354922" y="894915"/>
                </a:cubicBezTo>
                <a:cubicBezTo>
                  <a:pt x="353701" y="894915"/>
                  <a:pt x="352480" y="894915"/>
                  <a:pt x="350038" y="894915"/>
                </a:cubicBezTo>
                <a:close/>
                <a:moveTo>
                  <a:pt x="760345" y="894884"/>
                </a:moveTo>
                <a:cubicBezTo>
                  <a:pt x="755460" y="901022"/>
                  <a:pt x="751797" y="905932"/>
                  <a:pt x="749355" y="912071"/>
                </a:cubicBezTo>
                <a:cubicBezTo>
                  <a:pt x="743249" y="924347"/>
                  <a:pt x="744470" y="926802"/>
                  <a:pt x="759124" y="926802"/>
                </a:cubicBezTo>
                <a:cubicBezTo>
                  <a:pt x="773778" y="926802"/>
                  <a:pt x="774999" y="925574"/>
                  <a:pt x="768893" y="912071"/>
                </a:cubicBezTo>
                <a:cubicBezTo>
                  <a:pt x="765230" y="905932"/>
                  <a:pt x="762787" y="901022"/>
                  <a:pt x="760345" y="894884"/>
                </a:cubicBezTo>
                <a:close/>
                <a:moveTo>
                  <a:pt x="82886" y="879146"/>
                </a:moveTo>
                <a:cubicBezTo>
                  <a:pt x="73372" y="879464"/>
                  <a:pt x="63858" y="884219"/>
                  <a:pt x="58947" y="893096"/>
                </a:cubicBezTo>
                <a:cubicBezTo>
                  <a:pt x="50353" y="909581"/>
                  <a:pt x="49126" y="926067"/>
                  <a:pt x="57719" y="942552"/>
                </a:cubicBezTo>
                <a:cubicBezTo>
                  <a:pt x="62630" y="953965"/>
                  <a:pt x="72451" y="959038"/>
                  <a:pt x="84728" y="959038"/>
                </a:cubicBezTo>
                <a:cubicBezTo>
                  <a:pt x="95777" y="959038"/>
                  <a:pt x="105598" y="953965"/>
                  <a:pt x="109281" y="942552"/>
                </a:cubicBezTo>
                <a:cubicBezTo>
                  <a:pt x="112964" y="934943"/>
                  <a:pt x="114192" y="927335"/>
                  <a:pt x="116647" y="918458"/>
                </a:cubicBezTo>
                <a:cubicBezTo>
                  <a:pt x="114192" y="909581"/>
                  <a:pt x="111736" y="899436"/>
                  <a:pt x="106826" y="891827"/>
                </a:cubicBezTo>
                <a:cubicBezTo>
                  <a:pt x="101915" y="882950"/>
                  <a:pt x="92401" y="878829"/>
                  <a:pt x="82886" y="879146"/>
                </a:cubicBezTo>
                <a:close/>
                <a:moveTo>
                  <a:pt x="594379" y="861828"/>
                </a:moveTo>
                <a:cubicBezTo>
                  <a:pt x="616607" y="860556"/>
                  <a:pt x="617842" y="861828"/>
                  <a:pt x="624016" y="883462"/>
                </a:cubicBezTo>
                <a:cubicBezTo>
                  <a:pt x="626486" y="898733"/>
                  <a:pt x="630190" y="912731"/>
                  <a:pt x="633895" y="926730"/>
                </a:cubicBezTo>
                <a:cubicBezTo>
                  <a:pt x="633895" y="928002"/>
                  <a:pt x="636365" y="928002"/>
                  <a:pt x="638835" y="931820"/>
                </a:cubicBezTo>
                <a:cubicBezTo>
                  <a:pt x="640069" y="926730"/>
                  <a:pt x="642539" y="921639"/>
                  <a:pt x="643774" y="919094"/>
                </a:cubicBezTo>
                <a:cubicBezTo>
                  <a:pt x="647479" y="903823"/>
                  <a:pt x="649948" y="888552"/>
                  <a:pt x="653653" y="874554"/>
                </a:cubicBezTo>
                <a:cubicBezTo>
                  <a:pt x="657358" y="861828"/>
                  <a:pt x="666002" y="859283"/>
                  <a:pt x="683290" y="861828"/>
                </a:cubicBezTo>
                <a:cubicBezTo>
                  <a:pt x="693169" y="864373"/>
                  <a:pt x="691934" y="872009"/>
                  <a:pt x="691934" y="878372"/>
                </a:cubicBezTo>
                <a:cubicBezTo>
                  <a:pt x="691934" y="906368"/>
                  <a:pt x="691934" y="934365"/>
                  <a:pt x="691934" y="962362"/>
                </a:cubicBezTo>
                <a:cubicBezTo>
                  <a:pt x="691934" y="971270"/>
                  <a:pt x="691934" y="978905"/>
                  <a:pt x="682055" y="978905"/>
                </a:cubicBezTo>
                <a:cubicBezTo>
                  <a:pt x="670941" y="977633"/>
                  <a:pt x="670941" y="969997"/>
                  <a:pt x="670941" y="962362"/>
                </a:cubicBezTo>
                <a:cubicBezTo>
                  <a:pt x="670941" y="943273"/>
                  <a:pt x="670941" y="924185"/>
                  <a:pt x="670941" y="906368"/>
                </a:cubicBezTo>
                <a:cubicBezTo>
                  <a:pt x="669706" y="906368"/>
                  <a:pt x="667237" y="905096"/>
                  <a:pt x="666002" y="905096"/>
                </a:cubicBezTo>
                <a:cubicBezTo>
                  <a:pt x="663532" y="917822"/>
                  <a:pt x="659827" y="929275"/>
                  <a:pt x="656123" y="943273"/>
                </a:cubicBezTo>
                <a:cubicBezTo>
                  <a:pt x="653653" y="950909"/>
                  <a:pt x="652418" y="958544"/>
                  <a:pt x="651183" y="967452"/>
                </a:cubicBezTo>
                <a:cubicBezTo>
                  <a:pt x="649948" y="975088"/>
                  <a:pt x="645009" y="978905"/>
                  <a:pt x="636365" y="978905"/>
                </a:cubicBezTo>
                <a:cubicBezTo>
                  <a:pt x="628956" y="977633"/>
                  <a:pt x="625251" y="973815"/>
                  <a:pt x="624016" y="966180"/>
                </a:cubicBezTo>
                <a:cubicBezTo>
                  <a:pt x="620311" y="950909"/>
                  <a:pt x="617842" y="935638"/>
                  <a:pt x="612902" y="920367"/>
                </a:cubicBezTo>
                <a:cubicBezTo>
                  <a:pt x="611667" y="917822"/>
                  <a:pt x="610432" y="914004"/>
                  <a:pt x="609198" y="910186"/>
                </a:cubicBezTo>
                <a:cubicBezTo>
                  <a:pt x="607963" y="910186"/>
                  <a:pt x="606728" y="910186"/>
                  <a:pt x="605493" y="910186"/>
                </a:cubicBezTo>
                <a:cubicBezTo>
                  <a:pt x="605493" y="914004"/>
                  <a:pt x="604258" y="919094"/>
                  <a:pt x="604258" y="921639"/>
                </a:cubicBezTo>
                <a:cubicBezTo>
                  <a:pt x="604258" y="936910"/>
                  <a:pt x="604258" y="950909"/>
                  <a:pt x="604258" y="964907"/>
                </a:cubicBezTo>
                <a:cubicBezTo>
                  <a:pt x="604258" y="972543"/>
                  <a:pt x="601788" y="978905"/>
                  <a:pt x="594379" y="978905"/>
                </a:cubicBezTo>
                <a:cubicBezTo>
                  <a:pt x="585735" y="978905"/>
                  <a:pt x="584500" y="973815"/>
                  <a:pt x="584500" y="966180"/>
                </a:cubicBezTo>
                <a:cubicBezTo>
                  <a:pt x="584500" y="934365"/>
                  <a:pt x="584500" y="905096"/>
                  <a:pt x="584500" y="873281"/>
                </a:cubicBezTo>
                <a:cubicBezTo>
                  <a:pt x="584500" y="865646"/>
                  <a:pt x="586970" y="861828"/>
                  <a:pt x="594379" y="861828"/>
                </a:cubicBezTo>
                <a:close/>
                <a:moveTo>
                  <a:pt x="100074" y="861076"/>
                </a:moveTo>
                <a:cubicBezTo>
                  <a:pt x="111123" y="864563"/>
                  <a:pt x="120944" y="871538"/>
                  <a:pt x="127696" y="881683"/>
                </a:cubicBezTo>
                <a:cubicBezTo>
                  <a:pt x="143655" y="904509"/>
                  <a:pt x="139972" y="947625"/>
                  <a:pt x="121557" y="965378"/>
                </a:cubicBezTo>
                <a:cubicBezTo>
                  <a:pt x="101915" y="984400"/>
                  <a:pt x="67540" y="984400"/>
                  <a:pt x="46670" y="965378"/>
                </a:cubicBezTo>
                <a:cubicBezTo>
                  <a:pt x="35621" y="955233"/>
                  <a:pt x="29483" y="940016"/>
                  <a:pt x="29483" y="919726"/>
                </a:cubicBezTo>
                <a:cubicBezTo>
                  <a:pt x="29483" y="890559"/>
                  <a:pt x="42987" y="869001"/>
                  <a:pt x="65085" y="861393"/>
                </a:cubicBezTo>
                <a:cubicBezTo>
                  <a:pt x="76748" y="857589"/>
                  <a:pt x="89025" y="857589"/>
                  <a:pt x="100074" y="861076"/>
                </a:cubicBezTo>
                <a:close/>
                <a:moveTo>
                  <a:pt x="350038" y="860556"/>
                </a:moveTo>
                <a:cubicBezTo>
                  <a:pt x="357364" y="859283"/>
                  <a:pt x="364691" y="860556"/>
                  <a:pt x="368355" y="870736"/>
                </a:cubicBezTo>
                <a:cubicBezTo>
                  <a:pt x="380566" y="902551"/>
                  <a:pt x="392778" y="933093"/>
                  <a:pt x="404990" y="964907"/>
                </a:cubicBezTo>
                <a:cubicBezTo>
                  <a:pt x="407432" y="975088"/>
                  <a:pt x="402547" y="977633"/>
                  <a:pt x="392778" y="978905"/>
                </a:cubicBezTo>
                <a:cubicBezTo>
                  <a:pt x="389115" y="973815"/>
                  <a:pt x="383009" y="969997"/>
                  <a:pt x="380566" y="964907"/>
                </a:cubicBezTo>
                <a:cubicBezTo>
                  <a:pt x="376903" y="953454"/>
                  <a:pt x="370797" y="949636"/>
                  <a:pt x="359807" y="949636"/>
                </a:cubicBezTo>
                <a:cubicBezTo>
                  <a:pt x="356143" y="950909"/>
                  <a:pt x="352480" y="950909"/>
                  <a:pt x="347595" y="949636"/>
                </a:cubicBezTo>
                <a:cubicBezTo>
                  <a:pt x="335384" y="948364"/>
                  <a:pt x="328057" y="952181"/>
                  <a:pt x="325614" y="964907"/>
                </a:cubicBezTo>
                <a:cubicBezTo>
                  <a:pt x="323172" y="969997"/>
                  <a:pt x="318287" y="975088"/>
                  <a:pt x="314624" y="976360"/>
                </a:cubicBezTo>
                <a:cubicBezTo>
                  <a:pt x="303634" y="978905"/>
                  <a:pt x="298749" y="972543"/>
                  <a:pt x="303634" y="962362"/>
                </a:cubicBezTo>
                <a:cubicBezTo>
                  <a:pt x="314624" y="931820"/>
                  <a:pt x="325614" y="901278"/>
                  <a:pt x="336605" y="872009"/>
                </a:cubicBezTo>
                <a:cubicBezTo>
                  <a:pt x="339047" y="866918"/>
                  <a:pt x="343932" y="863101"/>
                  <a:pt x="350038" y="860556"/>
                </a:cubicBezTo>
                <a:close/>
                <a:moveTo>
                  <a:pt x="838969" y="860524"/>
                </a:moveTo>
                <a:cubicBezTo>
                  <a:pt x="847846" y="860524"/>
                  <a:pt x="850382" y="865487"/>
                  <a:pt x="850382" y="872932"/>
                </a:cubicBezTo>
                <a:cubicBezTo>
                  <a:pt x="850382" y="895267"/>
                  <a:pt x="850382" y="916361"/>
                  <a:pt x="850382" y="937454"/>
                </a:cubicBezTo>
                <a:cubicBezTo>
                  <a:pt x="849114" y="949863"/>
                  <a:pt x="852918" y="954826"/>
                  <a:pt x="865599" y="953585"/>
                </a:cubicBezTo>
                <a:cubicBezTo>
                  <a:pt x="875744" y="953585"/>
                  <a:pt x="887157" y="952344"/>
                  <a:pt x="897302" y="953585"/>
                </a:cubicBezTo>
                <a:cubicBezTo>
                  <a:pt x="901106" y="954826"/>
                  <a:pt x="904911" y="959789"/>
                  <a:pt x="907447" y="962271"/>
                </a:cubicBezTo>
                <a:cubicBezTo>
                  <a:pt x="904911" y="965993"/>
                  <a:pt x="901106" y="972197"/>
                  <a:pt x="897302" y="972197"/>
                </a:cubicBezTo>
                <a:cubicBezTo>
                  <a:pt x="877012" y="973438"/>
                  <a:pt x="856723" y="973438"/>
                  <a:pt x="836433" y="972197"/>
                </a:cubicBezTo>
                <a:cubicBezTo>
                  <a:pt x="833897" y="972197"/>
                  <a:pt x="827556" y="964752"/>
                  <a:pt x="827556" y="961030"/>
                </a:cubicBezTo>
                <a:cubicBezTo>
                  <a:pt x="826288" y="946140"/>
                  <a:pt x="826288" y="931250"/>
                  <a:pt x="826288" y="916361"/>
                </a:cubicBezTo>
                <a:cubicBezTo>
                  <a:pt x="826288" y="901471"/>
                  <a:pt x="826288" y="887822"/>
                  <a:pt x="826288" y="871691"/>
                </a:cubicBezTo>
                <a:cubicBezTo>
                  <a:pt x="826288" y="864246"/>
                  <a:pt x="830092" y="859283"/>
                  <a:pt x="838969" y="860524"/>
                </a:cubicBezTo>
                <a:close/>
                <a:moveTo>
                  <a:pt x="759124" y="860511"/>
                </a:moveTo>
                <a:cubicBezTo>
                  <a:pt x="764008" y="859283"/>
                  <a:pt x="771335" y="864193"/>
                  <a:pt x="773778" y="867876"/>
                </a:cubicBezTo>
                <a:cubicBezTo>
                  <a:pt x="787210" y="898567"/>
                  <a:pt x="798201" y="929257"/>
                  <a:pt x="810412" y="958720"/>
                </a:cubicBezTo>
                <a:cubicBezTo>
                  <a:pt x="814076" y="967313"/>
                  <a:pt x="810412" y="972224"/>
                  <a:pt x="798201" y="972224"/>
                </a:cubicBezTo>
                <a:cubicBezTo>
                  <a:pt x="794537" y="968541"/>
                  <a:pt x="788432" y="964858"/>
                  <a:pt x="787210" y="958720"/>
                </a:cubicBezTo>
                <a:cubicBezTo>
                  <a:pt x="782326" y="948899"/>
                  <a:pt x="776220" y="943989"/>
                  <a:pt x="765230" y="945216"/>
                </a:cubicBezTo>
                <a:cubicBezTo>
                  <a:pt x="761566" y="946444"/>
                  <a:pt x="757903" y="946444"/>
                  <a:pt x="754239" y="945216"/>
                </a:cubicBezTo>
                <a:cubicBezTo>
                  <a:pt x="742028" y="942761"/>
                  <a:pt x="735922" y="948899"/>
                  <a:pt x="731037" y="959948"/>
                </a:cubicBezTo>
                <a:cubicBezTo>
                  <a:pt x="729816" y="966086"/>
                  <a:pt x="722489" y="969769"/>
                  <a:pt x="717605" y="970996"/>
                </a:cubicBezTo>
                <a:cubicBezTo>
                  <a:pt x="709056" y="973451"/>
                  <a:pt x="705393" y="968541"/>
                  <a:pt x="707835" y="959948"/>
                </a:cubicBezTo>
                <a:cubicBezTo>
                  <a:pt x="720047" y="929257"/>
                  <a:pt x="731037" y="898567"/>
                  <a:pt x="744470" y="869104"/>
                </a:cubicBezTo>
                <a:cubicBezTo>
                  <a:pt x="745691" y="864193"/>
                  <a:pt x="754239" y="860511"/>
                  <a:pt x="759124" y="860511"/>
                </a:cubicBezTo>
                <a:close/>
                <a:moveTo>
                  <a:pt x="545453" y="859283"/>
                </a:moveTo>
                <a:cubicBezTo>
                  <a:pt x="553550" y="859283"/>
                  <a:pt x="555864" y="863005"/>
                  <a:pt x="555864" y="871691"/>
                </a:cubicBezTo>
                <a:cubicBezTo>
                  <a:pt x="555864" y="886581"/>
                  <a:pt x="555864" y="901471"/>
                  <a:pt x="555864" y="916361"/>
                </a:cubicBezTo>
                <a:cubicBezTo>
                  <a:pt x="555864" y="930010"/>
                  <a:pt x="555864" y="944899"/>
                  <a:pt x="555864" y="959789"/>
                </a:cubicBezTo>
                <a:cubicBezTo>
                  <a:pt x="555864" y="967234"/>
                  <a:pt x="554707" y="973438"/>
                  <a:pt x="545453" y="973438"/>
                </a:cubicBezTo>
                <a:cubicBezTo>
                  <a:pt x="538512" y="972197"/>
                  <a:pt x="535041" y="967234"/>
                  <a:pt x="535041" y="959789"/>
                </a:cubicBezTo>
                <a:cubicBezTo>
                  <a:pt x="535041" y="930010"/>
                  <a:pt x="535041" y="901471"/>
                  <a:pt x="535041" y="871691"/>
                </a:cubicBezTo>
                <a:cubicBezTo>
                  <a:pt x="535041" y="864246"/>
                  <a:pt x="537355" y="859283"/>
                  <a:pt x="545453" y="859283"/>
                </a:cubicBezTo>
                <a:close/>
                <a:moveTo>
                  <a:pt x="505933" y="859283"/>
                </a:moveTo>
                <a:cubicBezTo>
                  <a:pt x="513507" y="859283"/>
                  <a:pt x="517295" y="864246"/>
                  <a:pt x="517295" y="871691"/>
                </a:cubicBezTo>
                <a:cubicBezTo>
                  <a:pt x="517295" y="900230"/>
                  <a:pt x="517295" y="928769"/>
                  <a:pt x="516032" y="957308"/>
                </a:cubicBezTo>
                <a:cubicBezTo>
                  <a:pt x="516032" y="962271"/>
                  <a:pt x="512245" y="970957"/>
                  <a:pt x="509720" y="970957"/>
                </a:cubicBezTo>
                <a:cubicBezTo>
                  <a:pt x="503408" y="970957"/>
                  <a:pt x="493308" y="969716"/>
                  <a:pt x="489521" y="965993"/>
                </a:cubicBezTo>
                <a:cubicBezTo>
                  <a:pt x="478159" y="949863"/>
                  <a:pt x="469322" y="932491"/>
                  <a:pt x="457960" y="916361"/>
                </a:cubicBezTo>
                <a:cubicBezTo>
                  <a:pt x="455435" y="912638"/>
                  <a:pt x="452911" y="908916"/>
                  <a:pt x="450386" y="905193"/>
                </a:cubicBezTo>
                <a:cubicBezTo>
                  <a:pt x="450386" y="906434"/>
                  <a:pt x="447861" y="906434"/>
                  <a:pt x="447861" y="906434"/>
                </a:cubicBezTo>
                <a:cubicBezTo>
                  <a:pt x="446598" y="910157"/>
                  <a:pt x="446598" y="915120"/>
                  <a:pt x="446598" y="920083"/>
                </a:cubicBezTo>
                <a:cubicBezTo>
                  <a:pt x="446598" y="933732"/>
                  <a:pt x="446598" y="947381"/>
                  <a:pt x="446598" y="961030"/>
                </a:cubicBezTo>
                <a:cubicBezTo>
                  <a:pt x="446598" y="967234"/>
                  <a:pt x="444073" y="973438"/>
                  <a:pt x="436499" y="972197"/>
                </a:cubicBezTo>
                <a:cubicBezTo>
                  <a:pt x="431449" y="970957"/>
                  <a:pt x="425137" y="965993"/>
                  <a:pt x="425137" y="961030"/>
                </a:cubicBezTo>
                <a:cubicBezTo>
                  <a:pt x="425137" y="931250"/>
                  <a:pt x="425137" y="901471"/>
                  <a:pt x="425137" y="870450"/>
                </a:cubicBezTo>
                <a:cubicBezTo>
                  <a:pt x="425137" y="866728"/>
                  <a:pt x="430187" y="860524"/>
                  <a:pt x="431449" y="860524"/>
                </a:cubicBezTo>
                <a:cubicBezTo>
                  <a:pt x="439024" y="861765"/>
                  <a:pt x="447861" y="861765"/>
                  <a:pt x="451648" y="866728"/>
                </a:cubicBezTo>
                <a:cubicBezTo>
                  <a:pt x="463010" y="881618"/>
                  <a:pt x="471847" y="898989"/>
                  <a:pt x="481946" y="916361"/>
                </a:cubicBezTo>
                <a:cubicBezTo>
                  <a:pt x="484471" y="920083"/>
                  <a:pt x="488259" y="922565"/>
                  <a:pt x="494571" y="925046"/>
                </a:cubicBezTo>
                <a:cubicBezTo>
                  <a:pt x="495833" y="922565"/>
                  <a:pt x="495833" y="918842"/>
                  <a:pt x="495833" y="915120"/>
                </a:cubicBezTo>
                <a:cubicBezTo>
                  <a:pt x="495833" y="901471"/>
                  <a:pt x="495833" y="886581"/>
                  <a:pt x="495833" y="871691"/>
                </a:cubicBezTo>
                <a:cubicBezTo>
                  <a:pt x="495833" y="864246"/>
                  <a:pt x="497096" y="859283"/>
                  <a:pt x="505933" y="859283"/>
                </a:cubicBezTo>
                <a:close/>
                <a:moveTo>
                  <a:pt x="237931" y="859283"/>
                </a:moveTo>
                <a:cubicBezTo>
                  <a:pt x="245505" y="859283"/>
                  <a:pt x="248030" y="864193"/>
                  <a:pt x="248030" y="870332"/>
                </a:cubicBezTo>
                <a:cubicBezTo>
                  <a:pt x="248030" y="898567"/>
                  <a:pt x="248030" y="928030"/>
                  <a:pt x="248030" y="956265"/>
                </a:cubicBezTo>
                <a:cubicBezTo>
                  <a:pt x="248030" y="961175"/>
                  <a:pt x="244242" y="968541"/>
                  <a:pt x="240455" y="969769"/>
                </a:cubicBezTo>
                <a:cubicBezTo>
                  <a:pt x="232881" y="973451"/>
                  <a:pt x="225307" y="972224"/>
                  <a:pt x="220257" y="963630"/>
                </a:cubicBezTo>
                <a:cubicBezTo>
                  <a:pt x="210158" y="947671"/>
                  <a:pt x="200059" y="930485"/>
                  <a:pt x="189960" y="915753"/>
                </a:cubicBezTo>
                <a:cubicBezTo>
                  <a:pt x="187435" y="912071"/>
                  <a:pt x="184911" y="908388"/>
                  <a:pt x="179861" y="902250"/>
                </a:cubicBezTo>
                <a:cubicBezTo>
                  <a:pt x="178599" y="909615"/>
                  <a:pt x="177336" y="914526"/>
                  <a:pt x="177336" y="919436"/>
                </a:cubicBezTo>
                <a:cubicBezTo>
                  <a:pt x="177336" y="932940"/>
                  <a:pt x="177336" y="946444"/>
                  <a:pt x="177336" y="959948"/>
                </a:cubicBezTo>
                <a:cubicBezTo>
                  <a:pt x="177336" y="967313"/>
                  <a:pt x="174812" y="972224"/>
                  <a:pt x="167237" y="970996"/>
                </a:cubicBezTo>
                <a:cubicBezTo>
                  <a:pt x="163450" y="969769"/>
                  <a:pt x="157138" y="964858"/>
                  <a:pt x="157138" y="959948"/>
                </a:cubicBezTo>
                <a:cubicBezTo>
                  <a:pt x="155876" y="930485"/>
                  <a:pt x="155876" y="901022"/>
                  <a:pt x="157138" y="871559"/>
                </a:cubicBezTo>
                <a:cubicBezTo>
                  <a:pt x="157138" y="866649"/>
                  <a:pt x="160926" y="860511"/>
                  <a:pt x="163450" y="860511"/>
                </a:cubicBezTo>
                <a:cubicBezTo>
                  <a:pt x="169762" y="861738"/>
                  <a:pt x="178599" y="861738"/>
                  <a:pt x="182386" y="866649"/>
                </a:cubicBezTo>
                <a:cubicBezTo>
                  <a:pt x="193747" y="882608"/>
                  <a:pt x="203846" y="901022"/>
                  <a:pt x="213945" y="916981"/>
                </a:cubicBezTo>
                <a:cubicBezTo>
                  <a:pt x="216470" y="920664"/>
                  <a:pt x="220257" y="923119"/>
                  <a:pt x="222782" y="926802"/>
                </a:cubicBezTo>
                <a:cubicBezTo>
                  <a:pt x="224044" y="926802"/>
                  <a:pt x="224044" y="925574"/>
                  <a:pt x="226569" y="925574"/>
                </a:cubicBezTo>
                <a:cubicBezTo>
                  <a:pt x="226569" y="920664"/>
                  <a:pt x="226569" y="914526"/>
                  <a:pt x="226569" y="909615"/>
                </a:cubicBezTo>
                <a:cubicBezTo>
                  <a:pt x="226569" y="896112"/>
                  <a:pt x="226569" y="883835"/>
                  <a:pt x="226569" y="870332"/>
                </a:cubicBezTo>
                <a:cubicBezTo>
                  <a:pt x="226569" y="862966"/>
                  <a:pt x="230356" y="859283"/>
                  <a:pt x="237931" y="859283"/>
                </a:cubicBezTo>
                <a:close/>
                <a:moveTo>
                  <a:pt x="965791" y="853786"/>
                </a:moveTo>
                <a:cubicBezTo>
                  <a:pt x="977002" y="859954"/>
                  <a:pt x="988212" y="863655"/>
                  <a:pt x="998177" y="869823"/>
                </a:cubicBezTo>
                <a:cubicBezTo>
                  <a:pt x="1004405" y="873524"/>
                  <a:pt x="1011878" y="882159"/>
                  <a:pt x="1004405" y="889561"/>
                </a:cubicBezTo>
                <a:cubicBezTo>
                  <a:pt x="996931" y="895729"/>
                  <a:pt x="989458" y="890795"/>
                  <a:pt x="980738" y="885860"/>
                </a:cubicBezTo>
                <a:cubicBezTo>
                  <a:pt x="975756" y="882159"/>
                  <a:pt x="967037" y="877225"/>
                  <a:pt x="960809" y="877225"/>
                </a:cubicBezTo>
                <a:cubicBezTo>
                  <a:pt x="955826" y="877225"/>
                  <a:pt x="950844" y="883393"/>
                  <a:pt x="945862" y="885860"/>
                </a:cubicBezTo>
                <a:cubicBezTo>
                  <a:pt x="949598" y="890795"/>
                  <a:pt x="952090" y="895729"/>
                  <a:pt x="957072" y="898196"/>
                </a:cubicBezTo>
                <a:cubicBezTo>
                  <a:pt x="965791" y="901897"/>
                  <a:pt x="977002" y="904365"/>
                  <a:pt x="985721" y="906832"/>
                </a:cubicBezTo>
                <a:cubicBezTo>
                  <a:pt x="1003159" y="913000"/>
                  <a:pt x="1011878" y="924102"/>
                  <a:pt x="1010633" y="940140"/>
                </a:cubicBezTo>
                <a:cubicBezTo>
                  <a:pt x="1010633" y="956177"/>
                  <a:pt x="1000668" y="969747"/>
                  <a:pt x="981984" y="972214"/>
                </a:cubicBezTo>
                <a:cubicBezTo>
                  <a:pt x="969528" y="973447"/>
                  <a:pt x="957072" y="973447"/>
                  <a:pt x="944616" y="970980"/>
                </a:cubicBezTo>
                <a:cubicBezTo>
                  <a:pt x="932160" y="968513"/>
                  <a:pt x="925932" y="957410"/>
                  <a:pt x="920950" y="947541"/>
                </a:cubicBezTo>
                <a:cubicBezTo>
                  <a:pt x="919704" y="943840"/>
                  <a:pt x="922195" y="937672"/>
                  <a:pt x="924686" y="936439"/>
                </a:cubicBezTo>
                <a:cubicBezTo>
                  <a:pt x="932160" y="933971"/>
                  <a:pt x="939634" y="932738"/>
                  <a:pt x="943370" y="941373"/>
                </a:cubicBezTo>
                <a:cubicBezTo>
                  <a:pt x="948353" y="952476"/>
                  <a:pt x="958318" y="957410"/>
                  <a:pt x="969528" y="954943"/>
                </a:cubicBezTo>
                <a:cubicBezTo>
                  <a:pt x="975756" y="953709"/>
                  <a:pt x="981984" y="946308"/>
                  <a:pt x="988212" y="941373"/>
                </a:cubicBezTo>
                <a:cubicBezTo>
                  <a:pt x="983230" y="936439"/>
                  <a:pt x="978247" y="930271"/>
                  <a:pt x="972019" y="926570"/>
                </a:cubicBezTo>
                <a:cubicBezTo>
                  <a:pt x="964546" y="922869"/>
                  <a:pt x="955826" y="922869"/>
                  <a:pt x="947107" y="919168"/>
                </a:cubicBezTo>
                <a:cubicBezTo>
                  <a:pt x="930914" y="914234"/>
                  <a:pt x="923441" y="903131"/>
                  <a:pt x="924686" y="888327"/>
                </a:cubicBezTo>
                <a:cubicBezTo>
                  <a:pt x="924686" y="873524"/>
                  <a:pt x="933406" y="863655"/>
                  <a:pt x="949598" y="859954"/>
                </a:cubicBezTo>
                <a:cubicBezTo>
                  <a:pt x="954581" y="858720"/>
                  <a:pt x="959563" y="858720"/>
                  <a:pt x="963300" y="857487"/>
                </a:cubicBezTo>
                <a:cubicBezTo>
                  <a:pt x="964546" y="856253"/>
                  <a:pt x="964546" y="855020"/>
                  <a:pt x="965791" y="853786"/>
                </a:cubicBezTo>
                <a:close/>
                <a:moveTo>
                  <a:pt x="958035" y="726287"/>
                </a:moveTo>
                <a:cubicBezTo>
                  <a:pt x="946907" y="726287"/>
                  <a:pt x="941961" y="728743"/>
                  <a:pt x="943198" y="739791"/>
                </a:cubicBezTo>
                <a:cubicBezTo>
                  <a:pt x="943198" y="747157"/>
                  <a:pt x="943198" y="754523"/>
                  <a:pt x="943198" y="761888"/>
                </a:cubicBezTo>
                <a:cubicBezTo>
                  <a:pt x="943198" y="770482"/>
                  <a:pt x="943198" y="780303"/>
                  <a:pt x="943198" y="788896"/>
                </a:cubicBezTo>
                <a:cubicBezTo>
                  <a:pt x="943198" y="792579"/>
                  <a:pt x="946907" y="797489"/>
                  <a:pt x="949380" y="798717"/>
                </a:cubicBezTo>
                <a:cubicBezTo>
                  <a:pt x="967926" y="807310"/>
                  <a:pt x="988945" y="795034"/>
                  <a:pt x="991418" y="774165"/>
                </a:cubicBezTo>
                <a:cubicBezTo>
                  <a:pt x="991418" y="769254"/>
                  <a:pt x="991418" y="764344"/>
                  <a:pt x="991418" y="758206"/>
                </a:cubicBezTo>
                <a:cubicBezTo>
                  <a:pt x="990182" y="733653"/>
                  <a:pt x="982763" y="727515"/>
                  <a:pt x="958035" y="726287"/>
                </a:cubicBezTo>
                <a:close/>
                <a:moveTo>
                  <a:pt x="197720" y="719861"/>
                </a:moveTo>
                <a:cubicBezTo>
                  <a:pt x="179966" y="719861"/>
                  <a:pt x="168553" y="729832"/>
                  <a:pt x="166017" y="749774"/>
                </a:cubicBezTo>
                <a:cubicBezTo>
                  <a:pt x="164749" y="758498"/>
                  <a:pt x="166017" y="769715"/>
                  <a:pt x="168553" y="778439"/>
                </a:cubicBezTo>
                <a:cubicBezTo>
                  <a:pt x="171089" y="789656"/>
                  <a:pt x="179966" y="795888"/>
                  <a:pt x="191379" y="798381"/>
                </a:cubicBezTo>
                <a:cubicBezTo>
                  <a:pt x="212938" y="802120"/>
                  <a:pt x="228155" y="785917"/>
                  <a:pt x="228155" y="759744"/>
                </a:cubicBezTo>
                <a:cubicBezTo>
                  <a:pt x="228155" y="757252"/>
                  <a:pt x="229423" y="753513"/>
                  <a:pt x="228155" y="751020"/>
                </a:cubicBezTo>
                <a:cubicBezTo>
                  <a:pt x="225619" y="731079"/>
                  <a:pt x="215474" y="721108"/>
                  <a:pt x="197720" y="719861"/>
                </a:cubicBezTo>
                <a:close/>
                <a:moveTo>
                  <a:pt x="274168" y="706689"/>
                </a:moveTo>
                <a:cubicBezTo>
                  <a:pt x="288055" y="705416"/>
                  <a:pt x="300679" y="706689"/>
                  <a:pt x="314566" y="706689"/>
                </a:cubicBezTo>
                <a:cubicBezTo>
                  <a:pt x="324665" y="706689"/>
                  <a:pt x="333502" y="705416"/>
                  <a:pt x="342339" y="706689"/>
                </a:cubicBezTo>
                <a:cubicBezTo>
                  <a:pt x="346126" y="707961"/>
                  <a:pt x="348651" y="713051"/>
                  <a:pt x="352439" y="716869"/>
                </a:cubicBezTo>
                <a:cubicBezTo>
                  <a:pt x="348651" y="720687"/>
                  <a:pt x="346126" y="725777"/>
                  <a:pt x="342339" y="727050"/>
                </a:cubicBezTo>
                <a:cubicBezTo>
                  <a:pt x="318353" y="730868"/>
                  <a:pt x="318353" y="730868"/>
                  <a:pt x="318353" y="753774"/>
                </a:cubicBezTo>
                <a:cubicBezTo>
                  <a:pt x="318353" y="772863"/>
                  <a:pt x="318353" y="791951"/>
                  <a:pt x="318353" y="812313"/>
                </a:cubicBezTo>
                <a:cubicBezTo>
                  <a:pt x="318353" y="819948"/>
                  <a:pt x="317090" y="825038"/>
                  <a:pt x="308253" y="823766"/>
                </a:cubicBezTo>
                <a:cubicBezTo>
                  <a:pt x="300679" y="823766"/>
                  <a:pt x="294367" y="822493"/>
                  <a:pt x="295629" y="812313"/>
                </a:cubicBezTo>
                <a:cubicBezTo>
                  <a:pt x="295629" y="800859"/>
                  <a:pt x="295629" y="788134"/>
                  <a:pt x="295629" y="776680"/>
                </a:cubicBezTo>
                <a:cubicBezTo>
                  <a:pt x="295629" y="763955"/>
                  <a:pt x="295629" y="752501"/>
                  <a:pt x="295629" y="739776"/>
                </a:cubicBezTo>
                <a:cubicBezTo>
                  <a:pt x="296892" y="730868"/>
                  <a:pt x="293104" y="727050"/>
                  <a:pt x="284267" y="727050"/>
                </a:cubicBezTo>
                <a:cubicBezTo>
                  <a:pt x="280480" y="727050"/>
                  <a:pt x="276693" y="727050"/>
                  <a:pt x="274168" y="727050"/>
                </a:cubicBezTo>
                <a:cubicBezTo>
                  <a:pt x="266593" y="727050"/>
                  <a:pt x="260281" y="724505"/>
                  <a:pt x="262806" y="716869"/>
                </a:cubicBezTo>
                <a:cubicBezTo>
                  <a:pt x="262806" y="711779"/>
                  <a:pt x="269118" y="706689"/>
                  <a:pt x="274168" y="706689"/>
                </a:cubicBezTo>
                <a:close/>
                <a:moveTo>
                  <a:pt x="933307" y="706646"/>
                </a:moveTo>
                <a:cubicBezTo>
                  <a:pt x="949380" y="707873"/>
                  <a:pt x="965453" y="706646"/>
                  <a:pt x="980290" y="709101"/>
                </a:cubicBezTo>
                <a:cubicBezTo>
                  <a:pt x="993891" y="711556"/>
                  <a:pt x="1003782" y="718922"/>
                  <a:pt x="1007491" y="731198"/>
                </a:cubicBezTo>
                <a:cubicBezTo>
                  <a:pt x="1017383" y="753295"/>
                  <a:pt x="1017383" y="775392"/>
                  <a:pt x="1006255" y="797489"/>
                </a:cubicBezTo>
                <a:cubicBezTo>
                  <a:pt x="1000073" y="810993"/>
                  <a:pt x="987709" y="817131"/>
                  <a:pt x="974108" y="818359"/>
                </a:cubicBezTo>
                <a:cubicBezTo>
                  <a:pt x="959271" y="819586"/>
                  <a:pt x="944434" y="819586"/>
                  <a:pt x="929597" y="819586"/>
                </a:cubicBezTo>
                <a:cubicBezTo>
                  <a:pt x="920942" y="819586"/>
                  <a:pt x="919706" y="814676"/>
                  <a:pt x="919706" y="808538"/>
                </a:cubicBezTo>
                <a:cubicBezTo>
                  <a:pt x="919706" y="793806"/>
                  <a:pt x="919706" y="777847"/>
                  <a:pt x="919706" y="763116"/>
                </a:cubicBezTo>
                <a:cubicBezTo>
                  <a:pt x="919706" y="748385"/>
                  <a:pt x="920942" y="734881"/>
                  <a:pt x="919706" y="720149"/>
                </a:cubicBezTo>
                <a:cubicBezTo>
                  <a:pt x="919706" y="710328"/>
                  <a:pt x="923415" y="705418"/>
                  <a:pt x="933307" y="706646"/>
                </a:cubicBezTo>
                <a:close/>
                <a:moveTo>
                  <a:pt x="823422" y="705418"/>
                </a:moveTo>
                <a:cubicBezTo>
                  <a:pt x="843236" y="705418"/>
                  <a:pt x="863049" y="705418"/>
                  <a:pt x="882863" y="705418"/>
                </a:cubicBezTo>
                <a:cubicBezTo>
                  <a:pt x="890293" y="705418"/>
                  <a:pt x="895246" y="707873"/>
                  <a:pt x="895246" y="715239"/>
                </a:cubicBezTo>
                <a:cubicBezTo>
                  <a:pt x="895246" y="723832"/>
                  <a:pt x="890293" y="725060"/>
                  <a:pt x="882863" y="725060"/>
                </a:cubicBezTo>
                <a:cubicBezTo>
                  <a:pt x="870479" y="725060"/>
                  <a:pt x="858096" y="725060"/>
                  <a:pt x="845712" y="725060"/>
                </a:cubicBezTo>
                <a:cubicBezTo>
                  <a:pt x="837044" y="725060"/>
                  <a:pt x="833329" y="728743"/>
                  <a:pt x="833329" y="738564"/>
                </a:cubicBezTo>
                <a:cubicBezTo>
                  <a:pt x="833329" y="747157"/>
                  <a:pt x="837044" y="749612"/>
                  <a:pt x="846951" y="749612"/>
                </a:cubicBezTo>
                <a:cubicBezTo>
                  <a:pt x="856857" y="749612"/>
                  <a:pt x="868003" y="749612"/>
                  <a:pt x="877909" y="749612"/>
                </a:cubicBezTo>
                <a:cubicBezTo>
                  <a:pt x="884101" y="749612"/>
                  <a:pt x="890293" y="749612"/>
                  <a:pt x="890293" y="758206"/>
                </a:cubicBezTo>
                <a:cubicBezTo>
                  <a:pt x="890293" y="766799"/>
                  <a:pt x="885339" y="769254"/>
                  <a:pt x="877909" y="769254"/>
                </a:cubicBezTo>
                <a:cubicBezTo>
                  <a:pt x="866764" y="768026"/>
                  <a:pt x="856857" y="769254"/>
                  <a:pt x="844474" y="769254"/>
                </a:cubicBezTo>
                <a:cubicBezTo>
                  <a:pt x="833329" y="768026"/>
                  <a:pt x="833329" y="776620"/>
                  <a:pt x="833329" y="785213"/>
                </a:cubicBezTo>
                <a:cubicBezTo>
                  <a:pt x="833329" y="792579"/>
                  <a:pt x="834567" y="799945"/>
                  <a:pt x="845712" y="798717"/>
                </a:cubicBezTo>
                <a:cubicBezTo>
                  <a:pt x="858096" y="798717"/>
                  <a:pt x="871718" y="799945"/>
                  <a:pt x="884101" y="798717"/>
                </a:cubicBezTo>
                <a:cubicBezTo>
                  <a:pt x="891531" y="798717"/>
                  <a:pt x="896485" y="801172"/>
                  <a:pt x="896485" y="809765"/>
                </a:cubicBezTo>
                <a:cubicBezTo>
                  <a:pt x="896485" y="817131"/>
                  <a:pt x="890293" y="818359"/>
                  <a:pt x="884101" y="818359"/>
                </a:cubicBezTo>
                <a:cubicBezTo>
                  <a:pt x="864287" y="818359"/>
                  <a:pt x="843236" y="818359"/>
                  <a:pt x="822184" y="818359"/>
                </a:cubicBezTo>
                <a:cubicBezTo>
                  <a:pt x="813515" y="819586"/>
                  <a:pt x="809800" y="814676"/>
                  <a:pt x="811038" y="806083"/>
                </a:cubicBezTo>
                <a:cubicBezTo>
                  <a:pt x="811038" y="791351"/>
                  <a:pt x="811038" y="776620"/>
                  <a:pt x="811038" y="761888"/>
                </a:cubicBezTo>
                <a:cubicBezTo>
                  <a:pt x="811038" y="747157"/>
                  <a:pt x="811038" y="732426"/>
                  <a:pt x="811038" y="716467"/>
                </a:cubicBezTo>
                <a:cubicBezTo>
                  <a:pt x="811038" y="709101"/>
                  <a:pt x="813515" y="705418"/>
                  <a:pt x="823422" y="705418"/>
                </a:cubicBezTo>
                <a:close/>
                <a:moveTo>
                  <a:pt x="719435" y="705418"/>
                </a:moveTo>
                <a:cubicBezTo>
                  <a:pt x="741416" y="705418"/>
                  <a:pt x="764618" y="705418"/>
                  <a:pt x="787820" y="705418"/>
                </a:cubicBezTo>
                <a:cubicBezTo>
                  <a:pt x="791483" y="705418"/>
                  <a:pt x="793925" y="712784"/>
                  <a:pt x="797589" y="715239"/>
                </a:cubicBezTo>
                <a:cubicBezTo>
                  <a:pt x="793925" y="718922"/>
                  <a:pt x="791483" y="725060"/>
                  <a:pt x="787820" y="725060"/>
                </a:cubicBezTo>
                <a:cubicBezTo>
                  <a:pt x="764618" y="727515"/>
                  <a:pt x="764618" y="727515"/>
                  <a:pt x="764618" y="749612"/>
                </a:cubicBezTo>
                <a:cubicBezTo>
                  <a:pt x="764618" y="768026"/>
                  <a:pt x="764618" y="786441"/>
                  <a:pt x="764618" y="806083"/>
                </a:cubicBezTo>
                <a:cubicBezTo>
                  <a:pt x="764618" y="813448"/>
                  <a:pt x="762175" y="818359"/>
                  <a:pt x="753627" y="819586"/>
                </a:cubicBezTo>
                <a:cubicBezTo>
                  <a:pt x="743858" y="819586"/>
                  <a:pt x="742637" y="812221"/>
                  <a:pt x="742637" y="804855"/>
                </a:cubicBezTo>
                <a:cubicBezTo>
                  <a:pt x="742637" y="793806"/>
                  <a:pt x="742637" y="782758"/>
                  <a:pt x="742637" y="772937"/>
                </a:cubicBezTo>
                <a:cubicBezTo>
                  <a:pt x="742637" y="760661"/>
                  <a:pt x="742637" y="749612"/>
                  <a:pt x="743858" y="737336"/>
                </a:cubicBezTo>
                <a:cubicBezTo>
                  <a:pt x="743858" y="728743"/>
                  <a:pt x="740195" y="725060"/>
                  <a:pt x="730425" y="725060"/>
                </a:cubicBezTo>
                <a:cubicBezTo>
                  <a:pt x="726762" y="725060"/>
                  <a:pt x="723099" y="726287"/>
                  <a:pt x="719435" y="725060"/>
                </a:cubicBezTo>
                <a:cubicBezTo>
                  <a:pt x="715772" y="722605"/>
                  <a:pt x="710887" y="718922"/>
                  <a:pt x="710887" y="715239"/>
                </a:cubicBezTo>
                <a:cubicBezTo>
                  <a:pt x="710887" y="711556"/>
                  <a:pt x="716993" y="705418"/>
                  <a:pt x="719435" y="705418"/>
                </a:cubicBezTo>
                <a:close/>
                <a:moveTo>
                  <a:pt x="515691" y="705418"/>
                </a:moveTo>
                <a:cubicBezTo>
                  <a:pt x="535505" y="705418"/>
                  <a:pt x="554080" y="705418"/>
                  <a:pt x="573893" y="705418"/>
                </a:cubicBezTo>
                <a:cubicBezTo>
                  <a:pt x="580085" y="705418"/>
                  <a:pt x="587515" y="705418"/>
                  <a:pt x="586277" y="715345"/>
                </a:cubicBezTo>
                <a:cubicBezTo>
                  <a:pt x="586277" y="725271"/>
                  <a:pt x="581324" y="725271"/>
                  <a:pt x="573893" y="725271"/>
                </a:cubicBezTo>
                <a:cubicBezTo>
                  <a:pt x="561510" y="725271"/>
                  <a:pt x="549126" y="725271"/>
                  <a:pt x="537981" y="725271"/>
                </a:cubicBezTo>
                <a:cubicBezTo>
                  <a:pt x="529313" y="725271"/>
                  <a:pt x="524359" y="727753"/>
                  <a:pt x="524359" y="736438"/>
                </a:cubicBezTo>
                <a:cubicBezTo>
                  <a:pt x="525598" y="745124"/>
                  <a:pt x="528074" y="750087"/>
                  <a:pt x="537981" y="750087"/>
                </a:cubicBezTo>
                <a:cubicBezTo>
                  <a:pt x="547888" y="750087"/>
                  <a:pt x="557795" y="750087"/>
                  <a:pt x="567702" y="750087"/>
                </a:cubicBezTo>
                <a:cubicBezTo>
                  <a:pt x="575132" y="750087"/>
                  <a:pt x="582562" y="748847"/>
                  <a:pt x="582562" y="760014"/>
                </a:cubicBezTo>
                <a:cubicBezTo>
                  <a:pt x="581324" y="769940"/>
                  <a:pt x="575132" y="769940"/>
                  <a:pt x="567702" y="769940"/>
                </a:cubicBezTo>
                <a:cubicBezTo>
                  <a:pt x="559033" y="768700"/>
                  <a:pt x="549126" y="769940"/>
                  <a:pt x="539220" y="769940"/>
                </a:cubicBezTo>
                <a:cubicBezTo>
                  <a:pt x="528074" y="768700"/>
                  <a:pt x="524359" y="774904"/>
                  <a:pt x="525598" y="784830"/>
                </a:cubicBezTo>
                <a:cubicBezTo>
                  <a:pt x="525598" y="794757"/>
                  <a:pt x="528074" y="800961"/>
                  <a:pt x="540458" y="800961"/>
                </a:cubicBezTo>
                <a:cubicBezTo>
                  <a:pt x="551603" y="799720"/>
                  <a:pt x="563987" y="799720"/>
                  <a:pt x="576370" y="799720"/>
                </a:cubicBezTo>
                <a:cubicBezTo>
                  <a:pt x="582562" y="799720"/>
                  <a:pt x="588754" y="800961"/>
                  <a:pt x="588754" y="810887"/>
                </a:cubicBezTo>
                <a:cubicBezTo>
                  <a:pt x="588754" y="819573"/>
                  <a:pt x="582562" y="819573"/>
                  <a:pt x="575132" y="819573"/>
                </a:cubicBezTo>
                <a:cubicBezTo>
                  <a:pt x="555318" y="819573"/>
                  <a:pt x="535505" y="819573"/>
                  <a:pt x="515691" y="819573"/>
                </a:cubicBezTo>
                <a:cubicBezTo>
                  <a:pt x="505784" y="819573"/>
                  <a:pt x="502069" y="817092"/>
                  <a:pt x="502069" y="807165"/>
                </a:cubicBezTo>
                <a:cubicBezTo>
                  <a:pt x="503307" y="791034"/>
                  <a:pt x="502069" y="777385"/>
                  <a:pt x="502069" y="761255"/>
                </a:cubicBezTo>
                <a:cubicBezTo>
                  <a:pt x="502069" y="747606"/>
                  <a:pt x="503307" y="732716"/>
                  <a:pt x="502069" y="717826"/>
                </a:cubicBezTo>
                <a:cubicBezTo>
                  <a:pt x="502069" y="709140"/>
                  <a:pt x="505784" y="705418"/>
                  <a:pt x="515691" y="705418"/>
                </a:cubicBezTo>
                <a:close/>
                <a:moveTo>
                  <a:pt x="412114" y="705418"/>
                </a:moveTo>
                <a:cubicBezTo>
                  <a:pt x="436429" y="705418"/>
                  <a:pt x="460744" y="705418"/>
                  <a:pt x="485058" y="706659"/>
                </a:cubicBezTo>
                <a:cubicBezTo>
                  <a:pt x="488898" y="706659"/>
                  <a:pt x="491457" y="712863"/>
                  <a:pt x="495296" y="716585"/>
                </a:cubicBezTo>
                <a:cubicBezTo>
                  <a:pt x="491457" y="719067"/>
                  <a:pt x="488898" y="724030"/>
                  <a:pt x="483779" y="725271"/>
                </a:cubicBezTo>
                <a:cubicBezTo>
                  <a:pt x="477380" y="727753"/>
                  <a:pt x="465863" y="725271"/>
                  <a:pt x="462023" y="730234"/>
                </a:cubicBezTo>
                <a:cubicBezTo>
                  <a:pt x="458184" y="735198"/>
                  <a:pt x="460744" y="745124"/>
                  <a:pt x="460744" y="753810"/>
                </a:cubicBezTo>
                <a:cubicBezTo>
                  <a:pt x="460744" y="760014"/>
                  <a:pt x="460744" y="766218"/>
                  <a:pt x="460744" y="772422"/>
                </a:cubicBezTo>
                <a:cubicBezTo>
                  <a:pt x="460744" y="783589"/>
                  <a:pt x="460744" y="795998"/>
                  <a:pt x="460744" y="807165"/>
                </a:cubicBezTo>
                <a:cubicBezTo>
                  <a:pt x="462023" y="817092"/>
                  <a:pt x="456904" y="819573"/>
                  <a:pt x="449226" y="819573"/>
                </a:cubicBezTo>
                <a:cubicBezTo>
                  <a:pt x="438988" y="819573"/>
                  <a:pt x="436429" y="815851"/>
                  <a:pt x="437709" y="807165"/>
                </a:cubicBezTo>
                <a:cubicBezTo>
                  <a:pt x="437709" y="784830"/>
                  <a:pt x="437709" y="761255"/>
                  <a:pt x="437709" y="738920"/>
                </a:cubicBezTo>
                <a:cubicBezTo>
                  <a:pt x="437709" y="728994"/>
                  <a:pt x="432590" y="724030"/>
                  <a:pt x="423632" y="725271"/>
                </a:cubicBezTo>
                <a:cubicBezTo>
                  <a:pt x="418513" y="725271"/>
                  <a:pt x="415953" y="726512"/>
                  <a:pt x="412114" y="725271"/>
                </a:cubicBezTo>
                <a:cubicBezTo>
                  <a:pt x="409555" y="722789"/>
                  <a:pt x="403156" y="719067"/>
                  <a:pt x="403156" y="715345"/>
                </a:cubicBezTo>
                <a:cubicBezTo>
                  <a:pt x="403156" y="711622"/>
                  <a:pt x="409555" y="705418"/>
                  <a:pt x="412114" y="705418"/>
                </a:cubicBezTo>
                <a:close/>
                <a:moveTo>
                  <a:pt x="110279" y="705416"/>
                </a:moveTo>
                <a:cubicBezTo>
                  <a:pt x="117853" y="705416"/>
                  <a:pt x="121641" y="709234"/>
                  <a:pt x="121641" y="716869"/>
                </a:cubicBezTo>
                <a:cubicBezTo>
                  <a:pt x="121641" y="748684"/>
                  <a:pt x="121641" y="780498"/>
                  <a:pt x="121641" y="812313"/>
                </a:cubicBezTo>
                <a:cubicBezTo>
                  <a:pt x="121641" y="814858"/>
                  <a:pt x="117853" y="821221"/>
                  <a:pt x="114066" y="821221"/>
                </a:cubicBezTo>
                <a:cubicBezTo>
                  <a:pt x="107754" y="823766"/>
                  <a:pt x="100179" y="825038"/>
                  <a:pt x="93867" y="816130"/>
                </a:cubicBezTo>
                <a:cubicBezTo>
                  <a:pt x="85030" y="799587"/>
                  <a:pt x="74931" y="783043"/>
                  <a:pt x="64831" y="766500"/>
                </a:cubicBezTo>
                <a:cubicBezTo>
                  <a:pt x="62306" y="761409"/>
                  <a:pt x="58519" y="758864"/>
                  <a:pt x="55994" y="753774"/>
                </a:cubicBezTo>
                <a:cubicBezTo>
                  <a:pt x="54732" y="755047"/>
                  <a:pt x="53469" y="755047"/>
                  <a:pt x="52207" y="755047"/>
                </a:cubicBezTo>
                <a:cubicBezTo>
                  <a:pt x="52207" y="761409"/>
                  <a:pt x="50944" y="766500"/>
                  <a:pt x="50944" y="771590"/>
                </a:cubicBezTo>
                <a:cubicBezTo>
                  <a:pt x="50944" y="785588"/>
                  <a:pt x="50944" y="798314"/>
                  <a:pt x="50944" y="812313"/>
                </a:cubicBezTo>
                <a:cubicBezTo>
                  <a:pt x="52207" y="819948"/>
                  <a:pt x="48419" y="822493"/>
                  <a:pt x="42107" y="822493"/>
                </a:cubicBezTo>
                <a:cubicBezTo>
                  <a:pt x="34533" y="822493"/>
                  <a:pt x="30745" y="821221"/>
                  <a:pt x="30745" y="812313"/>
                </a:cubicBezTo>
                <a:cubicBezTo>
                  <a:pt x="30745" y="781771"/>
                  <a:pt x="29483" y="748684"/>
                  <a:pt x="30745" y="718142"/>
                </a:cubicBezTo>
                <a:cubicBezTo>
                  <a:pt x="30745" y="713051"/>
                  <a:pt x="35795" y="706689"/>
                  <a:pt x="37058" y="706689"/>
                </a:cubicBezTo>
                <a:cubicBezTo>
                  <a:pt x="44632" y="707961"/>
                  <a:pt x="52207" y="709234"/>
                  <a:pt x="55994" y="713051"/>
                </a:cubicBezTo>
                <a:cubicBezTo>
                  <a:pt x="68618" y="729595"/>
                  <a:pt x="77455" y="747411"/>
                  <a:pt x="87555" y="765227"/>
                </a:cubicBezTo>
                <a:cubicBezTo>
                  <a:pt x="90080" y="769045"/>
                  <a:pt x="93867" y="772863"/>
                  <a:pt x="96392" y="776680"/>
                </a:cubicBezTo>
                <a:cubicBezTo>
                  <a:pt x="97654" y="776680"/>
                  <a:pt x="98917" y="776680"/>
                  <a:pt x="100179" y="776680"/>
                </a:cubicBezTo>
                <a:cubicBezTo>
                  <a:pt x="100179" y="772863"/>
                  <a:pt x="100179" y="769045"/>
                  <a:pt x="100179" y="765227"/>
                </a:cubicBezTo>
                <a:cubicBezTo>
                  <a:pt x="100179" y="748684"/>
                  <a:pt x="100179" y="733413"/>
                  <a:pt x="100179" y="716869"/>
                </a:cubicBezTo>
                <a:cubicBezTo>
                  <a:pt x="100179" y="709234"/>
                  <a:pt x="102704" y="705416"/>
                  <a:pt x="110279" y="705416"/>
                </a:cubicBezTo>
                <a:close/>
                <a:moveTo>
                  <a:pt x="655136" y="701790"/>
                </a:moveTo>
                <a:cubicBezTo>
                  <a:pt x="663275" y="702413"/>
                  <a:pt x="671100" y="704905"/>
                  <a:pt x="678613" y="709891"/>
                </a:cubicBezTo>
                <a:cubicBezTo>
                  <a:pt x="681117" y="712383"/>
                  <a:pt x="684873" y="714876"/>
                  <a:pt x="686125" y="718615"/>
                </a:cubicBezTo>
                <a:cubicBezTo>
                  <a:pt x="687377" y="723600"/>
                  <a:pt x="687377" y="729832"/>
                  <a:pt x="687377" y="736064"/>
                </a:cubicBezTo>
                <a:cubicBezTo>
                  <a:pt x="681117" y="734818"/>
                  <a:pt x="672353" y="734818"/>
                  <a:pt x="667344" y="731079"/>
                </a:cubicBezTo>
                <a:cubicBezTo>
                  <a:pt x="657328" y="721108"/>
                  <a:pt x="647311" y="717369"/>
                  <a:pt x="637295" y="723600"/>
                </a:cubicBezTo>
                <a:cubicBezTo>
                  <a:pt x="634791" y="724847"/>
                  <a:pt x="629782" y="728586"/>
                  <a:pt x="629782" y="731079"/>
                </a:cubicBezTo>
                <a:cubicBezTo>
                  <a:pt x="629782" y="734818"/>
                  <a:pt x="633539" y="738557"/>
                  <a:pt x="636043" y="741049"/>
                </a:cubicBezTo>
                <a:cubicBezTo>
                  <a:pt x="644807" y="744788"/>
                  <a:pt x="653572" y="746035"/>
                  <a:pt x="662336" y="748527"/>
                </a:cubicBezTo>
                <a:cubicBezTo>
                  <a:pt x="687377" y="757252"/>
                  <a:pt x="698646" y="769715"/>
                  <a:pt x="694890" y="789656"/>
                </a:cubicBezTo>
                <a:cubicBezTo>
                  <a:pt x="692386" y="809598"/>
                  <a:pt x="676109" y="819569"/>
                  <a:pt x="649815" y="819569"/>
                </a:cubicBezTo>
                <a:cubicBezTo>
                  <a:pt x="631035" y="819569"/>
                  <a:pt x="616010" y="815830"/>
                  <a:pt x="607245" y="797135"/>
                </a:cubicBezTo>
                <a:cubicBezTo>
                  <a:pt x="604741" y="792149"/>
                  <a:pt x="600985" y="785917"/>
                  <a:pt x="608497" y="780932"/>
                </a:cubicBezTo>
                <a:cubicBezTo>
                  <a:pt x="616010" y="777193"/>
                  <a:pt x="622270" y="779686"/>
                  <a:pt x="627278" y="787164"/>
                </a:cubicBezTo>
                <a:cubicBezTo>
                  <a:pt x="632287" y="797135"/>
                  <a:pt x="642303" y="800874"/>
                  <a:pt x="652320" y="799627"/>
                </a:cubicBezTo>
                <a:cubicBezTo>
                  <a:pt x="662336" y="799627"/>
                  <a:pt x="671101" y="795888"/>
                  <a:pt x="671101" y="785917"/>
                </a:cubicBezTo>
                <a:cubicBezTo>
                  <a:pt x="669848" y="780932"/>
                  <a:pt x="662336" y="774700"/>
                  <a:pt x="656076" y="772208"/>
                </a:cubicBezTo>
                <a:cubicBezTo>
                  <a:pt x="647311" y="767222"/>
                  <a:pt x="636043" y="765976"/>
                  <a:pt x="627278" y="762237"/>
                </a:cubicBezTo>
                <a:cubicBezTo>
                  <a:pt x="612254" y="756005"/>
                  <a:pt x="607245" y="744788"/>
                  <a:pt x="607245" y="729832"/>
                </a:cubicBezTo>
                <a:cubicBezTo>
                  <a:pt x="608497" y="716122"/>
                  <a:pt x="618514" y="708644"/>
                  <a:pt x="629782" y="704905"/>
                </a:cubicBezTo>
                <a:cubicBezTo>
                  <a:pt x="638547" y="702412"/>
                  <a:pt x="646998" y="701166"/>
                  <a:pt x="655136" y="701790"/>
                </a:cubicBezTo>
                <a:close/>
                <a:moveTo>
                  <a:pt x="200256" y="699920"/>
                </a:moveTo>
                <a:cubicBezTo>
                  <a:pt x="231960" y="701166"/>
                  <a:pt x="253518" y="724847"/>
                  <a:pt x="252250" y="760991"/>
                </a:cubicBezTo>
                <a:cubicBezTo>
                  <a:pt x="252250" y="798381"/>
                  <a:pt x="230691" y="819569"/>
                  <a:pt x="195184" y="818322"/>
                </a:cubicBezTo>
                <a:cubicBezTo>
                  <a:pt x="160944" y="818322"/>
                  <a:pt x="139386" y="794642"/>
                  <a:pt x="140654" y="758498"/>
                </a:cubicBezTo>
                <a:cubicBezTo>
                  <a:pt x="141922" y="721108"/>
                  <a:pt x="164749" y="699920"/>
                  <a:pt x="200256" y="699920"/>
                </a:cubicBezTo>
                <a:close/>
                <a:moveTo>
                  <a:pt x="189389" y="520270"/>
                </a:moveTo>
                <a:cubicBezTo>
                  <a:pt x="196258" y="519810"/>
                  <a:pt x="202648" y="520423"/>
                  <a:pt x="209037" y="521037"/>
                </a:cubicBezTo>
                <a:cubicBezTo>
                  <a:pt x="235874" y="524720"/>
                  <a:pt x="256322" y="533313"/>
                  <a:pt x="263989" y="560321"/>
                </a:cubicBezTo>
                <a:cubicBezTo>
                  <a:pt x="275491" y="592239"/>
                  <a:pt x="247376" y="630295"/>
                  <a:pt x="206482" y="632750"/>
                </a:cubicBezTo>
                <a:cubicBezTo>
                  <a:pt x="203926" y="632750"/>
                  <a:pt x="200092" y="630295"/>
                  <a:pt x="197536" y="629068"/>
                </a:cubicBezTo>
                <a:cubicBezTo>
                  <a:pt x="198814" y="625385"/>
                  <a:pt x="200092" y="622929"/>
                  <a:pt x="201370" y="620474"/>
                </a:cubicBezTo>
                <a:cubicBezTo>
                  <a:pt x="206482" y="616791"/>
                  <a:pt x="209037" y="613109"/>
                  <a:pt x="214149" y="608198"/>
                </a:cubicBezTo>
                <a:cubicBezTo>
                  <a:pt x="233319" y="584873"/>
                  <a:pt x="230763" y="561549"/>
                  <a:pt x="203926" y="545590"/>
                </a:cubicBezTo>
                <a:cubicBezTo>
                  <a:pt x="193702" y="539451"/>
                  <a:pt x="180922" y="533313"/>
                  <a:pt x="166865" y="525948"/>
                </a:cubicBezTo>
                <a:cubicBezTo>
                  <a:pt x="175172" y="522265"/>
                  <a:pt x="182520" y="520731"/>
                  <a:pt x="189389" y="520270"/>
                </a:cubicBezTo>
                <a:close/>
                <a:moveTo>
                  <a:pt x="699393" y="337743"/>
                </a:moveTo>
                <a:cubicBezTo>
                  <a:pt x="718121" y="338303"/>
                  <a:pt x="737370" y="341085"/>
                  <a:pt x="757161" y="346031"/>
                </a:cubicBezTo>
                <a:cubicBezTo>
                  <a:pt x="776952" y="350976"/>
                  <a:pt x="795506" y="359631"/>
                  <a:pt x="809112" y="375705"/>
                </a:cubicBezTo>
                <a:cubicBezTo>
                  <a:pt x="811586" y="379414"/>
                  <a:pt x="811586" y="384360"/>
                  <a:pt x="814060" y="388069"/>
                </a:cubicBezTo>
                <a:cubicBezTo>
                  <a:pt x="810349" y="386833"/>
                  <a:pt x="805402" y="388069"/>
                  <a:pt x="801691" y="386833"/>
                </a:cubicBezTo>
                <a:cubicBezTo>
                  <a:pt x="743555" y="368286"/>
                  <a:pt x="685419" y="357159"/>
                  <a:pt x="627284" y="389306"/>
                </a:cubicBezTo>
                <a:cubicBezTo>
                  <a:pt x="598834" y="405379"/>
                  <a:pt x="575333" y="425162"/>
                  <a:pt x="564200" y="457309"/>
                </a:cubicBezTo>
                <a:cubicBezTo>
                  <a:pt x="561726" y="465964"/>
                  <a:pt x="560489" y="474619"/>
                  <a:pt x="558016" y="484510"/>
                </a:cubicBezTo>
                <a:cubicBezTo>
                  <a:pt x="560489" y="506766"/>
                  <a:pt x="567911" y="525312"/>
                  <a:pt x="581517" y="541386"/>
                </a:cubicBezTo>
                <a:cubicBezTo>
                  <a:pt x="591413" y="551277"/>
                  <a:pt x="601308" y="562405"/>
                  <a:pt x="608730" y="573533"/>
                </a:cubicBezTo>
                <a:cubicBezTo>
                  <a:pt x="628521" y="598262"/>
                  <a:pt x="627284" y="620517"/>
                  <a:pt x="602545" y="639064"/>
                </a:cubicBezTo>
                <a:cubicBezTo>
                  <a:pt x="570385" y="662556"/>
                  <a:pt x="534514" y="671211"/>
                  <a:pt x="494932" y="667501"/>
                </a:cubicBezTo>
                <a:cubicBezTo>
                  <a:pt x="492458" y="667501"/>
                  <a:pt x="488748" y="667501"/>
                  <a:pt x="486274" y="665028"/>
                </a:cubicBezTo>
                <a:cubicBezTo>
                  <a:pt x="485037" y="663792"/>
                  <a:pt x="482563" y="662556"/>
                  <a:pt x="480089" y="660083"/>
                </a:cubicBezTo>
                <a:cubicBezTo>
                  <a:pt x="482563" y="657610"/>
                  <a:pt x="485037" y="656373"/>
                  <a:pt x="487511" y="653901"/>
                </a:cubicBezTo>
                <a:cubicBezTo>
                  <a:pt x="508538" y="646482"/>
                  <a:pt x="530803" y="640300"/>
                  <a:pt x="550594" y="630409"/>
                </a:cubicBezTo>
                <a:cubicBezTo>
                  <a:pt x="577806" y="616808"/>
                  <a:pt x="577806" y="603207"/>
                  <a:pt x="556779" y="580952"/>
                </a:cubicBezTo>
                <a:cubicBezTo>
                  <a:pt x="538225" y="562405"/>
                  <a:pt x="522145" y="542622"/>
                  <a:pt x="512249" y="516657"/>
                </a:cubicBezTo>
                <a:cubicBezTo>
                  <a:pt x="497406" y="472146"/>
                  <a:pt x="509775" y="425162"/>
                  <a:pt x="544409" y="394251"/>
                </a:cubicBezTo>
                <a:cubicBezTo>
                  <a:pt x="591722" y="354377"/>
                  <a:pt x="643209" y="336062"/>
                  <a:pt x="699393" y="337743"/>
                </a:cubicBezTo>
                <a:close/>
                <a:moveTo>
                  <a:pt x="137052" y="326248"/>
                </a:moveTo>
                <a:cubicBezTo>
                  <a:pt x="140816" y="326248"/>
                  <a:pt x="144581" y="326248"/>
                  <a:pt x="148345" y="326248"/>
                </a:cubicBezTo>
                <a:cubicBezTo>
                  <a:pt x="149600" y="326248"/>
                  <a:pt x="150855" y="328743"/>
                  <a:pt x="150855" y="329991"/>
                </a:cubicBezTo>
                <a:cubicBezTo>
                  <a:pt x="140816" y="338724"/>
                  <a:pt x="132032" y="348704"/>
                  <a:pt x="121994" y="356189"/>
                </a:cubicBezTo>
                <a:cubicBezTo>
                  <a:pt x="96897" y="379893"/>
                  <a:pt x="70546" y="403597"/>
                  <a:pt x="55488" y="436033"/>
                </a:cubicBezTo>
                <a:cubicBezTo>
                  <a:pt x="54233" y="439776"/>
                  <a:pt x="51723" y="442271"/>
                  <a:pt x="51723" y="447262"/>
                </a:cubicBezTo>
                <a:cubicBezTo>
                  <a:pt x="37920" y="488431"/>
                  <a:pt x="50469" y="512135"/>
                  <a:pt x="95642" y="518373"/>
                </a:cubicBezTo>
                <a:cubicBezTo>
                  <a:pt x="109445" y="520868"/>
                  <a:pt x="123249" y="520868"/>
                  <a:pt x="138306" y="520868"/>
                </a:cubicBezTo>
                <a:cubicBezTo>
                  <a:pt x="142071" y="522115"/>
                  <a:pt x="147090" y="520868"/>
                  <a:pt x="154619" y="520868"/>
                </a:cubicBezTo>
                <a:cubicBezTo>
                  <a:pt x="149600" y="527106"/>
                  <a:pt x="148345" y="528353"/>
                  <a:pt x="148345" y="528353"/>
                </a:cubicBezTo>
                <a:cubicBezTo>
                  <a:pt x="119484" y="542076"/>
                  <a:pt x="90623" y="554552"/>
                  <a:pt x="59252" y="554552"/>
                </a:cubicBezTo>
                <a:cubicBezTo>
                  <a:pt x="22862" y="555799"/>
                  <a:pt x="2785" y="534591"/>
                  <a:pt x="275" y="498412"/>
                </a:cubicBezTo>
                <a:cubicBezTo>
                  <a:pt x="-3489" y="429796"/>
                  <a:pt x="31646" y="382388"/>
                  <a:pt x="86859" y="347457"/>
                </a:cubicBezTo>
                <a:cubicBezTo>
                  <a:pt x="101916" y="338724"/>
                  <a:pt x="119484" y="333733"/>
                  <a:pt x="137052" y="326248"/>
                </a:cubicBezTo>
                <a:close/>
                <a:moveTo>
                  <a:pt x="314637" y="1512"/>
                </a:moveTo>
                <a:cubicBezTo>
                  <a:pt x="332082" y="-3463"/>
                  <a:pt x="343297" y="4000"/>
                  <a:pt x="349527" y="21413"/>
                </a:cubicBezTo>
                <a:cubicBezTo>
                  <a:pt x="361988" y="59971"/>
                  <a:pt x="358250" y="97286"/>
                  <a:pt x="344543" y="134600"/>
                </a:cubicBezTo>
                <a:cubicBezTo>
                  <a:pt x="342051" y="138331"/>
                  <a:pt x="342051" y="143307"/>
                  <a:pt x="342051" y="149526"/>
                </a:cubicBezTo>
                <a:cubicBezTo>
                  <a:pt x="345789" y="148282"/>
                  <a:pt x="350774" y="145794"/>
                  <a:pt x="354512" y="143307"/>
                </a:cubicBezTo>
                <a:cubicBezTo>
                  <a:pt x="405602" y="114699"/>
                  <a:pt x="459184" y="97286"/>
                  <a:pt x="517750" y="96042"/>
                </a:cubicBezTo>
                <a:cubicBezTo>
                  <a:pt x="523981" y="96042"/>
                  <a:pt x="531457" y="97286"/>
                  <a:pt x="536442" y="99773"/>
                </a:cubicBezTo>
                <a:cubicBezTo>
                  <a:pt x="552641" y="104749"/>
                  <a:pt x="557625" y="115943"/>
                  <a:pt x="555133" y="132112"/>
                </a:cubicBezTo>
                <a:cubicBezTo>
                  <a:pt x="547657" y="164451"/>
                  <a:pt x="526473" y="185596"/>
                  <a:pt x="504043" y="206741"/>
                </a:cubicBezTo>
                <a:cubicBezTo>
                  <a:pt x="496567" y="212960"/>
                  <a:pt x="487844" y="219179"/>
                  <a:pt x="480368" y="224154"/>
                </a:cubicBezTo>
                <a:cubicBezTo>
                  <a:pt x="476629" y="227886"/>
                  <a:pt x="471645" y="229130"/>
                  <a:pt x="466660" y="230373"/>
                </a:cubicBezTo>
                <a:cubicBezTo>
                  <a:pt x="469153" y="232861"/>
                  <a:pt x="471645" y="235349"/>
                  <a:pt x="472891" y="237836"/>
                </a:cubicBezTo>
                <a:cubicBezTo>
                  <a:pt x="485352" y="236592"/>
                  <a:pt x="496567" y="234105"/>
                  <a:pt x="509028" y="232861"/>
                </a:cubicBezTo>
                <a:cubicBezTo>
                  <a:pt x="607469" y="221667"/>
                  <a:pt x="707157" y="214204"/>
                  <a:pt x="805599" y="230373"/>
                </a:cubicBezTo>
                <a:cubicBezTo>
                  <a:pt x="847966" y="237836"/>
                  <a:pt x="885349" y="252762"/>
                  <a:pt x="915255" y="285101"/>
                </a:cubicBezTo>
                <a:cubicBezTo>
                  <a:pt x="945161" y="317440"/>
                  <a:pt x="957622" y="357242"/>
                  <a:pt x="957622" y="400776"/>
                </a:cubicBezTo>
                <a:cubicBezTo>
                  <a:pt x="957622" y="429383"/>
                  <a:pt x="955130" y="456747"/>
                  <a:pt x="940177" y="481623"/>
                </a:cubicBezTo>
                <a:cubicBezTo>
                  <a:pt x="938931" y="484111"/>
                  <a:pt x="938931" y="486598"/>
                  <a:pt x="937685" y="490330"/>
                </a:cubicBezTo>
                <a:cubicBezTo>
                  <a:pt x="943915" y="490330"/>
                  <a:pt x="947653" y="490330"/>
                  <a:pt x="951392" y="489086"/>
                </a:cubicBezTo>
                <a:cubicBezTo>
                  <a:pt x="1008712" y="480379"/>
                  <a:pt x="1044849" y="523913"/>
                  <a:pt x="1026157" y="579884"/>
                </a:cubicBezTo>
                <a:cubicBezTo>
                  <a:pt x="1008712" y="632124"/>
                  <a:pt x="953884" y="665707"/>
                  <a:pt x="899056" y="657000"/>
                </a:cubicBezTo>
                <a:cubicBezTo>
                  <a:pt x="882856" y="654513"/>
                  <a:pt x="865411" y="650781"/>
                  <a:pt x="847966" y="649538"/>
                </a:cubicBezTo>
                <a:cubicBezTo>
                  <a:pt x="847966" y="647050"/>
                  <a:pt x="846720" y="645806"/>
                  <a:pt x="846720" y="643319"/>
                </a:cubicBezTo>
                <a:cubicBezTo>
                  <a:pt x="851704" y="643319"/>
                  <a:pt x="855442" y="640831"/>
                  <a:pt x="860427" y="640831"/>
                </a:cubicBezTo>
                <a:cubicBezTo>
                  <a:pt x="887841" y="637100"/>
                  <a:pt x="915255" y="634612"/>
                  <a:pt x="940177" y="620930"/>
                </a:cubicBezTo>
                <a:cubicBezTo>
                  <a:pt x="960114" y="608492"/>
                  <a:pt x="973821" y="591079"/>
                  <a:pt x="976314" y="567446"/>
                </a:cubicBezTo>
                <a:cubicBezTo>
                  <a:pt x="980052" y="545058"/>
                  <a:pt x="965099" y="527644"/>
                  <a:pt x="940177" y="528888"/>
                </a:cubicBezTo>
                <a:cubicBezTo>
                  <a:pt x="926470" y="528888"/>
                  <a:pt x="910271" y="532619"/>
                  <a:pt x="896563" y="536351"/>
                </a:cubicBezTo>
                <a:cubicBezTo>
                  <a:pt x="892825" y="536351"/>
                  <a:pt x="889087" y="536351"/>
                  <a:pt x="885349" y="536351"/>
                </a:cubicBezTo>
                <a:cubicBezTo>
                  <a:pt x="885349" y="532619"/>
                  <a:pt x="885349" y="528888"/>
                  <a:pt x="885349" y="523913"/>
                </a:cubicBezTo>
                <a:cubicBezTo>
                  <a:pt x="894071" y="495305"/>
                  <a:pt x="905286" y="466697"/>
                  <a:pt x="910271" y="438090"/>
                </a:cubicBezTo>
                <a:cubicBezTo>
                  <a:pt x="923978" y="369680"/>
                  <a:pt x="889087" y="319928"/>
                  <a:pt x="828028" y="291320"/>
                </a:cubicBezTo>
                <a:cubicBezTo>
                  <a:pt x="781923" y="270175"/>
                  <a:pt x="732079" y="265200"/>
                  <a:pt x="682235" y="265200"/>
                </a:cubicBezTo>
                <a:cubicBezTo>
                  <a:pt x="595008" y="267688"/>
                  <a:pt x="506536" y="271419"/>
                  <a:pt x="418063" y="276394"/>
                </a:cubicBezTo>
                <a:cubicBezTo>
                  <a:pt x="380680" y="278882"/>
                  <a:pt x="342051" y="290076"/>
                  <a:pt x="304668" y="296295"/>
                </a:cubicBezTo>
                <a:cubicBezTo>
                  <a:pt x="299684" y="298783"/>
                  <a:pt x="294699" y="297539"/>
                  <a:pt x="290961" y="298783"/>
                </a:cubicBezTo>
                <a:cubicBezTo>
                  <a:pt x="289715" y="296295"/>
                  <a:pt x="289715" y="295052"/>
                  <a:pt x="288469" y="293808"/>
                </a:cubicBezTo>
                <a:cubicBezTo>
                  <a:pt x="300930" y="288833"/>
                  <a:pt x="310899" y="282613"/>
                  <a:pt x="322113" y="277638"/>
                </a:cubicBezTo>
                <a:cubicBezTo>
                  <a:pt x="381926" y="249031"/>
                  <a:pt x="435508" y="209229"/>
                  <a:pt x="485352" y="165695"/>
                </a:cubicBezTo>
                <a:cubicBezTo>
                  <a:pt x="489090" y="161964"/>
                  <a:pt x="490336" y="155745"/>
                  <a:pt x="492828" y="149526"/>
                </a:cubicBezTo>
                <a:cubicBezTo>
                  <a:pt x="486598" y="148282"/>
                  <a:pt x="480368" y="144550"/>
                  <a:pt x="475383" y="144550"/>
                </a:cubicBezTo>
                <a:cubicBezTo>
                  <a:pt x="441739" y="144550"/>
                  <a:pt x="409340" y="156989"/>
                  <a:pt x="379434" y="171914"/>
                </a:cubicBezTo>
                <a:cubicBezTo>
                  <a:pt x="337067" y="193059"/>
                  <a:pt x="295945" y="216692"/>
                  <a:pt x="261055" y="249031"/>
                </a:cubicBezTo>
                <a:cubicBezTo>
                  <a:pt x="257316" y="252762"/>
                  <a:pt x="254824" y="258981"/>
                  <a:pt x="251086" y="263956"/>
                </a:cubicBezTo>
                <a:cubicBezTo>
                  <a:pt x="249840" y="262712"/>
                  <a:pt x="247348" y="261469"/>
                  <a:pt x="244855" y="258981"/>
                </a:cubicBezTo>
                <a:cubicBezTo>
                  <a:pt x="247348" y="254006"/>
                  <a:pt x="248594" y="250274"/>
                  <a:pt x="251086" y="244055"/>
                </a:cubicBezTo>
                <a:cubicBezTo>
                  <a:pt x="266039" y="203010"/>
                  <a:pt x="283484" y="163208"/>
                  <a:pt x="298438" y="122162"/>
                </a:cubicBezTo>
                <a:cubicBezTo>
                  <a:pt x="303422" y="108480"/>
                  <a:pt x="302176" y="93554"/>
                  <a:pt x="303422" y="77385"/>
                </a:cubicBezTo>
                <a:cubicBezTo>
                  <a:pt x="303422" y="73653"/>
                  <a:pt x="300930" y="67434"/>
                  <a:pt x="297191" y="67434"/>
                </a:cubicBezTo>
                <a:cubicBezTo>
                  <a:pt x="294699" y="66190"/>
                  <a:pt x="288469" y="67434"/>
                  <a:pt x="284730" y="71166"/>
                </a:cubicBezTo>
                <a:cubicBezTo>
                  <a:pt x="263547" y="88579"/>
                  <a:pt x="253578" y="115943"/>
                  <a:pt x="241117" y="139575"/>
                </a:cubicBezTo>
                <a:cubicBezTo>
                  <a:pt x="213703" y="189328"/>
                  <a:pt x="187535" y="239080"/>
                  <a:pt x="172582" y="295052"/>
                </a:cubicBezTo>
                <a:cubicBezTo>
                  <a:pt x="171336" y="296295"/>
                  <a:pt x="168844" y="300027"/>
                  <a:pt x="167597" y="302514"/>
                </a:cubicBezTo>
                <a:cubicBezTo>
                  <a:pt x="166351" y="302514"/>
                  <a:pt x="165105" y="302514"/>
                  <a:pt x="165105" y="302514"/>
                </a:cubicBezTo>
                <a:cubicBezTo>
                  <a:pt x="163859" y="298783"/>
                  <a:pt x="161367" y="293808"/>
                  <a:pt x="161367" y="288833"/>
                </a:cubicBezTo>
                <a:cubicBezTo>
                  <a:pt x="168844" y="224154"/>
                  <a:pt x="173828" y="158232"/>
                  <a:pt x="209965" y="101017"/>
                </a:cubicBezTo>
                <a:cubicBezTo>
                  <a:pt x="228656" y="72409"/>
                  <a:pt x="249840" y="45046"/>
                  <a:pt x="272270" y="20169"/>
                </a:cubicBezTo>
                <a:cubicBezTo>
                  <a:pt x="282238" y="8975"/>
                  <a:pt x="299684" y="5244"/>
                  <a:pt x="314637" y="1512"/>
                </a:cubicBezTo>
                <a:close/>
              </a:path>
            </a:pathLst>
          </a:custGeom>
          <a:solidFill>
            <a:srgbClr val="1113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1659806" y="11618427"/>
            <a:ext cx="944803" cy="950300"/>
          </a:xfrm>
          <a:custGeom>
            <a:avLst/>
            <a:gdLst/>
            <a:ahLst/>
            <a:cxnLst/>
            <a:rect l="l" t="t" r="r" b="b"/>
            <a:pathLst>
              <a:path w="759" h="762" extrusionOk="0">
                <a:moveTo>
                  <a:pt x="363" y="332"/>
                </a:moveTo>
                <a:lnTo>
                  <a:pt x="363" y="332"/>
                </a:lnTo>
                <a:cubicBezTo>
                  <a:pt x="364" y="334"/>
                  <a:pt x="362" y="337"/>
                  <a:pt x="365" y="339"/>
                </a:cubicBezTo>
                <a:lnTo>
                  <a:pt x="365" y="339"/>
                </a:lnTo>
                <a:cubicBezTo>
                  <a:pt x="374" y="337"/>
                  <a:pt x="391" y="343"/>
                  <a:pt x="396" y="332"/>
                </a:cubicBezTo>
                <a:lnTo>
                  <a:pt x="396" y="332"/>
                </a:lnTo>
                <a:cubicBezTo>
                  <a:pt x="392" y="329"/>
                  <a:pt x="386" y="327"/>
                  <a:pt x="380" y="327"/>
                </a:cubicBezTo>
                <a:lnTo>
                  <a:pt x="380" y="327"/>
                </a:lnTo>
                <a:cubicBezTo>
                  <a:pt x="374" y="327"/>
                  <a:pt x="367" y="329"/>
                  <a:pt x="363" y="332"/>
                </a:cubicBezTo>
                <a:close/>
                <a:moveTo>
                  <a:pt x="348" y="355"/>
                </a:moveTo>
                <a:lnTo>
                  <a:pt x="349" y="360"/>
                </a:lnTo>
                <a:lnTo>
                  <a:pt x="349" y="360"/>
                </a:lnTo>
                <a:cubicBezTo>
                  <a:pt x="360" y="368"/>
                  <a:pt x="363" y="380"/>
                  <a:pt x="378" y="379"/>
                </a:cubicBezTo>
                <a:lnTo>
                  <a:pt x="378" y="379"/>
                </a:lnTo>
                <a:cubicBezTo>
                  <a:pt x="393" y="380"/>
                  <a:pt x="402" y="367"/>
                  <a:pt x="410" y="357"/>
                </a:cubicBezTo>
                <a:lnTo>
                  <a:pt x="410" y="357"/>
                </a:lnTo>
                <a:cubicBezTo>
                  <a:pt x="391" y="354"/>
                  <a:pt x="368" y="358"/>
                  <a:pt x="348" y="355"/>
                </a:cubicBezTo>
                <a:close/>
                <a:moveTo>
                  <a:pt x="654" y="315"/>
                </a:moveTo>
                <a:lnTo>
                  <a:pt x="654" y="315"/>
                </a:lnTo>
                <a:cubicBezTo>
                  <a:pt x="682" y="323"/>
                  <a:pt x="712" y="354"/>
                  <a:pt x="743" y="334"/>
                </a:cubicBezTo>
                <a:lnTo>
                  <a:pt x="743" y="334"/>
                </a:lnTo>
                <a:cubicBezTo>
                  <a:pt x="716" y="289"/>
                  <a:pt x="676" y="248"/>
                  <a:pt x="687" y="189"/>
                </a:cubicBezTo>
                <a:lnTo>
                  <a:pt x="687" y="189"/>
                </a:lnTo>
                <a:cubicBezTo>
                  <a:pt x="688" y="185"/>
                  <a:pt x="686" y="181"/>
                  <a:pt x="682" y="181"/>
                </a:cubicBezTo>
                <a:lnTo>
                  <a:pt x="682" y="181"/>
                </a:lnTo>
                <a:cubicBezTo>
                  <a:pt x="665" y="187"/>
                  <a:pt x="651" y="205"/>
                  <a:pt x="644" y="222"/>
                </a:cubicBezTo>
                <a:lnTo>
                  <a:pt x="644" y="222"/>
                </a:lnTo>
                <a:cubicBezTo>
                  <a:pt x="641" y="232"/>
                  <a:pt x="640" y="243"/>
                  <a:pt x="635" y="252"/>
                </a:cubicBezTo>
                <a:lnTo>
                  <a:pt x="635" y="252"/>
                </a:lnTo>
                <a:cubicBezTo>
                  <a:pt x="614" y="241"/>
                  <a:pt x="592" y="230"/>
                  <a:pt x="567" y="233"/>
                </a:cubicBezTo>
                <a:lnTo>
                  <a:pt x="567" y="233"/>
                </a:lnTo>
                <a:cubicBezTo>
                  <a:pt x="558" y="234"/>
                  <a:pt x="544" y="235"/>
                  <a:pt x="543" y="244"/>
                </a:cubicBezTo>
                <a:lnTo>
                  <a:pt x="543" y="244"/>
                </a:lnTo>
                <a:cubicBezTo>
                  <a:pt x="572" y="260"/>
                  <a:pt x="596" y="285"/>
                  <a:pt x="613" y="313"/>
                </a:cubicBezTo>
                <a:lnTo>
                  <a:pt x="613" y="313"/>
                </a:lnTo>
                <a:cubicBezTo>
                  <a:pt x="626" y="311"/>
                  <a:pt x="641" y="313"/>
                  <a:pt x="654" y="315"/>
                </a:cubicBezTo>
                <a:close/>
                <a:moveTo>
                  <a:pt x="556" y="150"/>
                </a:moveTo>
                <a:lnTo>
                  <a:pt x="556" y="150"/>
                </a:lnTo>
                <a:cubicBezTo>
                  <a:pt x="534" y="148"/>
                  <a:pt x="517" y="161"/>
                  <a:pt x="497" y="166"/>
                </a:cubicBezTo>
                <a:lnTo>
                  <a:pt x="497" y="166"/>
                </a:lnTo>
                <a:cubicBezTo>
                  <a:pt x="495" y="150"/>
                  <a:pt x="508" y="132"/>
                  <a:pt x="511" y="115"/>
                </a:cubicBezTo>
                <a:lnTo>
                  <a:pt x="511" y="115"/>
                </a:lnTo>
                <a:cubicBezTo>
                  <a:pt x="480" y="117"/>
                  <a:pt x="454" y="136"/>
                  <a:pt x="429" y="151"/>
                </a:cubicBezTo>
                <a:lnTo>
                  <a:pt x="429" y="151"/>
                </a:lnTo>
                <a:cubicBezTo>
                  <a:pt x="423" y="137"/>
                  <a:pt x="417" y="122"/>
                  <a:pt x="410" y="107"/>
                </a:cubicBezTo>
                <a:lnTo>
                  <a:pt x="445" y="75"/>
                </a:lnTo>
                <a:lnTo>
                  <a:pt x="446" y="71"/>
                </a:lnTo>
                <a:lnTo>
                  <a:pt x="399" y="68"/>
                </a:lnTo>
                <a:lnTo>
                  <a:pt x="399" y="68"/>
                </a:lnTo>
                <a:cubicBezTo>
                  <a:pt x="391" y="54"/>
                  <a:pt x="388" y="37"/>
                  <a:pt x="378" y="24"/>
                </a:cubicBezTo>
                <a:lnTo>
                  <a:pt x="378" y="24"/>
                </a:lnTo>
                <a:cubicBezTo>
                  <a:pt x="371" y="39"/>
                  <a:pt x="366" y="54"/>
                  <a:pt x="358" y="69"/>
                </a:cubicBezTo>
                <a:lnTo>
                  <a:pt x="312" y="71"/>
                </a:lnTo>
                <a:lnTo>
                  <a:pt x="312" y="75"/>
                </a:lnTo>
                <a:lnTo>
                  <a:pt x="347" y="107"/>
                </a:lnTo>
                <a:lnTo>
                  <a:pt x="347" y="107"/>
                </a:lnTo>
                <a:cubicBezTo>
                  <a:pt x="343" y="123"/>
                  <a:pt x="339" y="141"/>
                  <a:pt x="328" y="153"/>
                </a:cubicBezTo>
                <a:lnTo>
                  <a:pt x="328" y="153"/>
                </a:lnTo>
                <a:cubicBezTo>
                  <a:pt x="308" y="141"/>
                  <a:pt x="287" y="128"/>
                  <a:pt x="264" y="119"/>
                </a:cubicBezTo>
                <a:lnTo>
                  <a:pt x="264" y="119"/>
                </a:lnTo>
                <a:cubicBezTo>
                  <a:pt x="259" y="117"/>
                  <a:pt x="251" y="114"/>
                  <a:pt x="246" y="118"/>
                </a:cubicBezTo>
                <a:lnTo>
                  <a:pt x="246" y="118"/>
                </a:lnTo>
                <a:cubicBezTo>
                  <a:pt x="254" y="134"/>
                  <a:pt x="264" y="151"/>
                  <a:pt x="262" y="168"/>
                </a:cubicBezTo>
                <a:lnTo>
                  <a:pt x="262" y="168"/>
                </a:lnTo>
                <a:cubicBezTo>
                  <a:pt x="252" y="166"/>
                  <a:pt x="245" y="160"/>
                  <a:pt x="236" y="157"/>
                </a:cubicBezTo>
                <a:lnTo>
                  <a:pt x="236" y="157"/>
                </a:lnTo>
                <a:cubicBezTo>
                  <a:pt x="226" y="155"/>
                  <a:pt x="213" y="149"/>
                  <a:pt x="202" y="153"/>
                </a:cubicBezTo>
                <a:lnTo>
                  <a:pt x="202" y="153"/>
                </a:lnTo>
                <a:cubicBezTo>
                  <a:pt x="219" y="176"/>
                  <a:pt x="234" y="202"/>
                  <a:pt x="239" y="230"/>
                </a:cubicBezTo>
                <a:lnTo>
                  <a:pt x="239" y="230"/>
                </a:lnTo>
                <a:cubicBezTo>
                  <a:pt x="295" y="203"/>
                  <a:pt x="362" y="188"/>
                  <a:pt x="431" y="200"/>
                </a:cubicBezTo>
                <a:lnTo>
                  <a:pt x="431" y="200"/>
                </a:lnTo>
                <a:cubicBezTo>
                  <a:pt x="464" y="204"/>
                  <a:pt x="493" y="218"/>
                  <a:pt x="522" y="228"/>
                </a:cubicBezTo>
                <a:lnTo>
                  <a:pt x="522" y="228"/>
                </a:lnTo>
                <a:cubicBezTo>
                  <a:pt x="523" y="198"/>
                  <a:pt x="543" y="174"/>
                  <a:pt x="556" y="150"/>
                </a:cubicBezTo>
                <a:close/>
                <a:moveTo>
                  <a:pt x="431" y="271"/>
                </a:moveTo>
                <a:lnTo>
                  <a:pt x="431" y="271"/>
                </a:lnTo>
                <a:cubicBezTo>
                  <a:pt x="430" y="271"/>
                  <a:pt x="429" y="271"/>
                  <a:pt x="428" y="271"/>
                </a:cubicBezTo>
                <a:lnTo>
                  <a:pt x="428" y="271"/>
                </a:lnTo>
                <a:cubicBezTo>
                  <a:pt x="421" y="275"/>
                  <a:pt x="404" y="272"/>
                  <a:pt x="410" y="285"/>
                </a:cubicBezTo>
                <a:lnTo>
                  <a:pt x="410" y="285"/>
                </a:lnTo>
                <a:cubicBezTo>
                  <a:pt x="421" y="277"/>
                  <a:pt x="437" y="283"/>
                  <a:pt x="448" y="287"/>
                </a:cubicBezTo>
                <a:lnTo>
                  <a:pt x="448" y="287"/>
                </a:lnTo>
                <a:cubicBezTo>
                  <a:pt x="451" y="285"/>
                  <a:pt x="451" y="281"/>
                  <a:pt x="451" y="278"/>
                </a:cubicBezTo>
                <a:lnTo>
                  <a:pt x="451" y="278"/>
                </a:lnTo>
                <a:cubicBezTo>
                  <a:pt x="447" y="271"/>
                  <a:pt x="439" y="271"/>
                  <a:pt x="431" y="271"/>
                </a:cubicBezTo>
                <a:close/>
                <a:moveTo>
                  <a:pt x="448" y="243"/>
                </a:moveTo>
                <a:lnTo>
                  <a:pt x="448" y="243"/>
                </a:lnTo>
                <a:cubicBezTo>
                  <a:pt x="440" y="225"/>
                  <a:pt x="422" y="217"/>
                  <a:pt x="406" y="213"/>
                </a:cubicBezTo>
                <a:lnTo>
                  <a:pt x="406" y="213"/>
                </a:lnTo>
                <a:cubicBezTo>
                  <a:pt x="397" y="213"/>
                  <a:pt x="388" y="211"/>
                  <a:pt x="380" y="211"/>
                </a:cubicBezTo>
                <a:lnTo>
                  <a:pt x="380" y="211"/>
                </a:lnTo>
                <a:cubicBezTo>
                  <a:pt x="378" y="211"/>
                  <a:pt x="377" y="211"/>
                  <a:pt x="376" y="211"/>
                </a:cubicBezTo>
                <a:lnTo>
                  <a:pt x="376" y="211"/>
                </a:lnTo>
                <a:cubicBezTo>
                  <a:pt x="352" y="212"/>
                  <a:pt x="330" y="218"/>
                  <a:pt x="316" y="238"/>
                </a:cubicBezTo>
                <a:lnTo>
                  <a:pt x="316" y="238"/>
                </a:lnTo>
                <a:cubicBezTo>
                  <a:pt x="314" y="243"/>
                  <a:pt x="305" y="250"/>
                  <a:pt x="313" y="255"/>
                </a:cubicBezTo>
                <a:lnTo>
                  <a:pt x="313" y="255"/>
                </a:lnTo>
                <a:cubicBezTo>
                  <a:pt x="331" y="254"/>
                  <a:pt x="352" y="252"/>
                  <a:pt x="364" y="267"/>
                </a:cubicBezTo>
                <a:lnTo>
                  <a:pt x="364" y="267"/>
                </a:lnTo>
                <a:cubicBezTo>
                  <a:pt x="364" y="281"/>
                  <a:pt x="373" y="300"/>
                  <a:pt x="358" y="306"/>
                </a:cubicBezTo>
                <a:lnTo>
                  <a:pt x="358" y="306"/>
                </a:lnTo>
                <a:cubicBezTo>
                  <a:pt x="345" y="295"/>
                  <a:pt x="331" y="311"/>
                  <a:pt x="317" y="302"/>
                </a:cubicBezTo>
                <a:lnTo>
                  <a:pt x="317" y="302"/>
                </a:lnTo>
                <a:cubicBezTo>
                  <a:pt x="311" y="298"/>
                  <a:pt x="308" y="302"/>
                  <a:pt x="304" y="308"/>
                </a:cubicBezTo>
                <a:lnTo>
                  <a:pt x="304" y="308"/>
                </a:lnTo>
                <a:cubicBezTo>
                  <a:pt x="301" y="343"/>
                  <a:pt x="320" y="382"/>
                  <a:pt x="353" y="402"/>
                </a:cubicBezTo>
                <a:lnTo>
                  <a:pt x="353" y="402"/>
                </a:lnTo>
                <a:cubicBezTo>
                  <a:pt x="366" y="407"/>
                  <a:pt x="385" y="412"/>
                  <a:pt x="398" y="405"/>
                </a:cubicBezTo>
                <a:lnTo>
                  <a:pt x="398" y="405"/>
                </a:lnTo>
                <a:cubicBezTo>
                  <a:pt x="432" y="389"/>
                  <a:pt x="446" y="353"/>
                  <a:pt x="453" y="319"/>
                </a:cubicBezTo>
                <a:lnTo>
                  <a:pt x="453" y="319"/>
                </a:lnTo>
                <a:cubicBezTo>
                  <a:pt x="452" y="313"/>
                  <a:pt x="452" y="301"/>
                  <a:pt x="443" y="301"/>
                </a:cubicBezTo>
                <a:lnTo>
                  <a:pt x="443" y="301"/>
                </a:lnTo>
                <a:cubicBezTo>
                  <a:pt x="433" y="307"/>
                  <a:pt x="418" y="304"/>
                  <a:pt x="408" y="301"/>
                </a:cubicBezTo>
                <a:lnTo>
                  <a:pt x="408" y="301"/>
                </a:lnTo>
                <a:cubicBezTo>
                  <a:pt x="402" y="303"/>
                  <a:pt x="401" y="312"/>
                  <a:pt x="394" y="314"/>
                </a:cubicBezTo>
                <a:lnTo>
                  <a:pt x="390" y="311"/>
                </a:lnTo>
                <a:lnTo>
                  <a:pt x="390" y="311"/>
                </a:lnTo>
                <a:cubicBezTo>
                  <a:pt x="386" y="295"/>
                  <a:pt x="384" y="272"/>
                  <a:pt x="398" y="261"/>
                </a:cubicBezTo>
                <a:lnTo>
                  <a:pt x="398" y="261"/>
                </a:lnTo>
                <a:cubicBezTo>
                  <a:pt x="415" y="255"/>
                  <a:pt x="434" y="252"/>
                  <a:pt x="451" y="257"/>
                </a:cubicBezTo>
                <a:lnTo>
                  <a:pt x="451" y="257"/>
                </a:lnTo>
                <a:cubicBezTo>
                  <a:pt x="454" y="252"/>
                  <a:pt x="449" y="248"/>
                  <a:pt x="448" y="243"/>
                </a:cubicBezTo>
                <a:close/>
                <a:moveTo>
                  <a:pt x="308" y="279"/>
                </a:moveTo>
                <a:lnTo>
                  <a:pt x="308" y="279"/>
                </a:lnTo>
                <a:cubicBezTo>
                  <a:pt x="308" y="283"/>
                  <a:pt x="308" y="290"/>
                  <a:pt x="314" y="287"/>
                </a:cubicBezTo>
                <a:lnTo>
                  <a:pt x="314" y="287"/>
                </a:lnTo>
                <a:cubicBezTo>
                  <a:pt x="323" y="275"/>
                  <a:pt x="339" y="285"/>
                  <a:pt x="349" y="285"/>
                </a:cubicBezTo>
                <a:lnTo>
                  <a:pt x="349" y="282"/>
                </a:lnTo>
                <a:lnTo>
                  <a:pt x="349" y="282"/>
                </a:lnTo>
                <a:cubicBezTo>
                  <a:pt x="343" y="274"/>
                  <a:pt x="332" y="269"/>
                  <a:pt x="321" y="270"/>
                </a:cubicBezTo>
                <a:lnTo>
                  <a:pt x="321" y="270"/>
                </a:lnTo>
                <a:cubicBezTo>
                  <a:pt x="319" y="270"/>
                  <a:pt x="315" y="270"/>
                  <a:pt x="313" y="271"/>
                </a:cubicBezTo>
                <a:lnTo>
                  <a:pt x="313" y="271"/>
                </a:lnTo>
                <a:cubicBezTo>
                  <a:pt x="309" y="272"/>
                  <a:pt x="307" y="275"/>
                  <a:pt x="308" y="279"/>
                </a:cubicBezTo>
                <a:close/>
                <a:moveTo>
                  <a:pt x="217" y="241"/>
                </a:moveTo>
                <a:lnTo>
                  <a:pt x="217" y="241"/>
                </a:lnTo>
                <a:cubicBezTo>
                  <a:pt x="187" y="221"/>
                  <a:pt x="150" y="239"/>
                  <a:pt x="122" y="250"/>
                </a:cubicBezTo>
                <a:lnTo>
                  <a:pt x="122" y="250"/>
                </a:lnTo>
                <a:cubicBezTo>
                  <a:pt x="119" y="224"/>
                  <a:pt x="109" y="200"/>
                  <a:pt x="87" y="183"/>
                </a:cubicBezTo>
                <a:lnTo>
                  <a:pt x="87" y="183"/>
                </a:lnTo>
                <a:cubicBezTo>
                  <a:pt x="84" y="182"/>
                  <a:pt x="81" y="180"/>
                  <a:pt x="79" y="180"/>
                </a:cubicBezTo>
                <a:lnTo>
                  <a:pt x="79" y="180"/>
                </a:lnTo>
                <a:cubicBezTo>
                  <a:pt x="77" y="180"/>
                  <a:pt x="76" y="180"/>
                  <a:pt x="74" y="183"/>
                </a:cubicBezTo>
                <a:lnTo>
                  <a:pt x="74" y="183"/>
                </a:lnTo>
                <a:cubicBezTo>
                  <a:pt x="84" y="244"/>
                  <a:pt x="45" y="287"/>
                  <a:pt x="16" y="334"/>
                </a:cubicBezTo>
                <a:lnTo>
                  <a:pt x="16" y="334"/>
                </a:lnTo>
                <a:cubicBezTo>
                  <a:pt x="26" y="341"/>
                  <a:pt x="41" y="340"/>
                  <a:pt x="52" y="338"/>
                </a:cubicBezTo>
                <a:lnTo>
                  <a:pt x="52" y="338"/>
                </a:lnTo>
                <a:cubicBezTo>
                  <a:pt x="82" y="326"/>
                  <a:pt x="111" y="305"/>
                  <a:pt x="147" y="312"/>
                </a:cubicBezTo>
                <a:lnTo>
                  <a:pt x="147" y="312"/>
                </a:lnTo>
                <a:cubicBezTo>
                  <a:pt x="157" y="294"/>
                  <a:pt x="175" y="277"/>
                  <a:pt x="189" y="262"/>
                </a:cubicBezTo>
                <a:lnTo>
                  <a:pt x="189" y="262"/>
                </a:lnTo>
                <a:cubicBezTo>
                  <a:pt x="199" y="255"/>
                  <a:pt x="211" y="250"/>
                  <a:pt x="217" y="241"/>
                </a:cubicBezTo>
                <a:close/>
                <a:moveTo>
                  <a:pt x="757" y="400"/>
                </a:moveTo>
                <a:lnTo>
                  <a:pt x="757" y="400"/>
                </a:lnTo>
                <a:cubicBezTo>
                  <a:pt x="757" y="410"/>
                  <a:pt x="758" y="418"/>
                  <a:pt x="754" y="428"/>
                </a:cubicBezTo>
                <a:lnTo>
                  <a:pt x="754" y="428"/>
                </a:lnTo>
                <a:cubicBezTo>
                  <a:pt x="715" y="439"/>
                  <a:pt x="689" y="398"/>
                  <a:pt x="651" y="404"/>
                </a:cubicBezTo>
                <a:lnTo>
                  <a:pt x="655" y="426"/>
                </a:lnTo>
                <a:lnTo>
                  <a:pt x="655" y="426"/>
                </a:lnTo>
                <a:cubicBezTo>
                  <a:pt x="690" y="427"/>
                  <a:pt x="712" y="460"/>
                  <a:pt x="749" y="459"/>
                </a:cubicBezTo>
                <a:lnTo>
                  <a:pt x="749" y="459"/>
                </a:lnTo>
                <a:cubicBezTo>
                  <a:pt x="744" y="469"/>
                  <a:pt x="751" y="496"/>
                  <a:pt x="728" y="486"/>
                </a:cubicBezTo>
                <a:lnTo>
                  <a:pt x="728" y="486"/>
                </a:lnTo>
                <a:cubicBezTo>
                  <a:pt x="705" y="480"/>
                  <a:pt x="687" y="459"/>
                  <a:pt x="661" y="459"/>
                </a:cubicBezTo>
                <a:lnTo>
                  <a:pt x="661" y="459"/>
                </a:lnTo>
                <a:cubicBezTo>
                  <a:pt x="658" y="465"/>
                  <a:pt x="660" y="473"/>
                  <a:pt x="660" y="480"/>
                </a:cubicBezTo>
                <a:lnTo>
                  <a:pt x="660" y="480"/>
                </a:lnTo>
                <a:cubicBezTo>
                  <a:pt x="687" y="484"/>
                  <a:pt x="707" y="507"/>
                  <a:pt x="734" y="512"/>
                </a:cubicBezTo>
                <a:lnTo>
                  <a:pt x="734" y="512"/>
                </a:lnTo>
                <a:cubicBezTo>
                  <a:pt x="732" y="521"/>
                  <a:pt x="729" y="531"/>
                  <a:pt x="722" y="537"/>
                </a:cubicBezTo>
                <a:lnTo>
                  <a:pt x="722" y="537"/>
                </a:lnTo>
                <a:cubicBezTo>
                  <a:pt x="699" y="532"/>
                  <a:pt x="682" y="512"/>
                  <a:pt x="658" y="512"/>
                </a:cubicBezTo>
                <a:lnTo>
                  <a:pt x="654" y="532"/>
                </a:lnTo>
                <a:lnTo>
                  <a:pt x="654" y="532"/>
                </a:lnTo>
                <a:cubicBezTo>
                  <a:pt x="676" y="532"/>
                  <a:pt x="691" y="553"/>
                  <a:pt x="711" y="559"/>
                </a:cubicBezTo>
                <a:lnTo>
                  <a:pt x="711" y="559"/>
                </a:lnTo>
                <a:cubicBezTo>
                  <a:pt x="712" y="567"/>
                  <a:pt x="705" y="575"/>
                  <a:pt x="700" y="582"/>
                </a:cubicBezTo>
                <a:lnTo>
                  <a:pt x="700" y="582"/>
                </a:lnTo>
                <a:cubicBezTo>
                  <a:pt x="682" y="576"/>
                  <a:pt x="668" y="561"/>
                  <a:pt x="648" y="562"/>
                </a:cubicBezTo>
                <a:lnTo>
                  <a:pt x="648" y="562"/>
                </a:lnTo>
                <a:cubicBezTo>
                  <a:pt x="647" y="554"/>
                  <a:pt x="652" y="545"/>
                  <a:pt x="650" y="537"/>
                </a:cubicBezTo>
                <a:lnTo>
                  <a:pt x="650" y="537"/>
                </a:lnTo>
                <a:cubicBezTo>
                  <a:pt x="627" y="544"/>
                  <a:pt x="612" y="523"/>
                  <a:pt x="595" y="510"/>
                </a:cubicBezTo>
                <a:lnTo>
                  <a:pt x="595" y="510"/>
                </a:lnTo>
                <a:cubicBezTo>
                  <a:pt x="594" y="468"/>
                  <a:pt x="549" y="439"/>
                  <a:pt x="547" y="400"/>
                </a:cubicBezTo>
                <a:lnTo>
                  <a:pt x="547" y="400"/>
                </a:lnTo>
                <a:cubicBezTo>
                  <a:pt x="547" y="392"/>
                  <a:pt x="548" y="384"/>
                  <a:pt x="551" y="375"/>
                </a:cubicBezTo>
                <a:lnTo>
                  <a:pt x="551" y="375"/>
                </a:lnTo>
                <a:cubicBezTo>
                  <a:pt x="566" y="341"/>
                  <a:pt x="561" y="297"/>
                  <a:pt x="545" y="266"/>
                </a:cubicBezTo>
                <a:lnTo>
                  <a:pt x="545" y="266"/>
                </a:lnTo>
                <a:cubicBezTo>
                  <a:pt x="540" y="257"/>
                  <a:pt x="532" y="251"/>
                  <a:pt x="524" y="246"/>
                </a:cubicBezTo>
                <a:lnTo>
                  <a:pt x="524" y="246"/>
                </a:lnTo>
                <a:cubicBezTo>
                  <a:pt x="536" y="271"/>
                  <a:pt x="550" y="300"/>
                  <a:pt x="543" y="331"/>
                </a:cubicBezTo>
                <a:lnTo>
                  <a:pt x="543" y="331"/>
                </a:lnTo>
                <a:cubicBezTo>
                  <a:pt x="542" y="354"/>
                  <a:pt x="528" y="377"/>
                  <a:pt x="528" y="400"/>
                </a:cubicBezTo>
                <a:lnTo>
                  <a:pt x="528" y="400"/>
                </a:lnTo>
                <a:cubicBezTo>
                  <a:pt x="528" y="408"/>
                  <a:pt x="530" y="416"/>
                  <a:pt x="534" y="425"/>
                </a:cubicBezTo>
                <a:lnTo>
                  <a:pt x="534" y="425"/>
                </a:lnTo>
                <a:cubicBezTo>
                  <a:pt x="553" y="458"/>
                  <a:pt x="586" y="490"/>
                  <a:pt x="574" y="532"/>
                </a:cubicBezTo>
                <a:lnTo>
                  <a:pt x="574" y="532"/>
                </a:lnTo>
                <a:cubicBezTo>
                  <a:pt x="570" y="545"/>
                  <a:pt x="560" y="555"/>
                  <a:pt x="557" y="568"/>
                </a:cubicBezTo>
                <a:lnTo>
                  <a:pt x="557" y="568"/>
                </a:lnTo>
                <a:cubicBezTo>
                  <a:pt x="579" y="586"/>
                  <a:pt x="600" y="606"/>
                  <a:pt x="629" y="608"/>
                </a:cubicBezTo>
                <a:lnTo>
                  <a:pt x="629" y="608"/>
                </a:lnTo>
                <a:cubicBezTo>
                  <a:pt x="639" y="601"/>
                  <a:pt x="633" y="571"/>
                  <a:pt x="654" y="585"/>
                </a:cubicBezTo>
                <a:lnTo>
                  <a:pt x="686" y="601"/>
                </a:lnTo>
                <a:lnTo>
                  <a:pt x="686" y="601"/>
                </a:lnTo>
                <a:cubicBezTo>
                  <a:pt x="683" y="609"/>
                  <a:pt x="676" y="616"/>
                  <a:pt x="670" y="622"/>
                </a:cubicBezTo>
                <a:lnTo>
                  <a:pt x="670" y="622"/>
                </a:lnTo>
                <a:cubicBezTo>
                  <a:pt x="658" y="616"/>
                  <a:pt x="647" y="610"/>
                  <a:pt x="632" y="610"/>
                </a:cubicBezTo>
                <a:lnTo>
                  <a:pt x="632" y="610"/>
                </a:lnTo>
                <a:cubicBezTo>
                  <a:pt x="627" y="615"/>
                  <a:pt x="624" y="620"/>
                  <a:pt x="624" y="627"/>
                </a:cubicBezTo>
                <a:lnTo>
                  <a:pt x="624" y="627"/>
                </a:lnTo>
                <a:cubicBezTo>
                  <a:pt x="635" y="628"/>
                  <a:pt x="644" y="633"/>
                  <a:pt x="653" y="639"/>
                </a:cubicBezTo>
                <a:lnTo>
                  <a:pt x="653" y="639"/>
                </a:lnTo>
                <a:cubicBezTo>
                  <a:pt x="649" y="647"/>
                  <a:pt x="641" y="652"/>
                  <a:pt x="634" y="659"/>
                </a:cubicBezTo>
                <a:lnTo>
                  <a:pt x="610" y="650"/>
                </a:lnTo>
                <a:lnTo>
                  <a:pt x="610" y="650"/>
                </a:lnTo>
                <a:cubicBezTo>
                  <a:pt x="606" y="657"/>
                  <a:pt x="597" y="662"/>
                  <a:pt x="601" y="669"/>
                </a:cubicBezTo>
                <a:lnTo>
                  <a:pt x="601" y="669"/>
                </a:lnTo>
                <a:cubicBezTo>
                  <a:pt x="606" y="671"/>
                  <a:pt x="612" y="674"/>
                  <a:pt x="616" y="678"/>
                </a:cubicBezTo>
                <a:lnTo>
                  <a:pt x="616" y="678"/>
                </a:lnTo>
                <a:cubicBezTo>
                  <a:pt x="606" y="690"/>
                  <a:pt x="592" y="697"/>
                  <a:pt x="579" y="705"/>
                </a:cubicBezTo>
                <a:lnTo>
                  <a:pt x="579" y="705"/>
                </a:lnTo>
                <a:cubicBezTo>
                  <a:pt x="567" y="668"/>
                  <a:pt x="531" y="642"/>
                  <a:pt x="534" y="601"/>
                </a:cubicBezTo>
                <a:lnTo>
                  <a:pt x="533" y="599"/>
                </a:lnTo>
                <a:lnTo>
                  <a:pt x="533" y="599"/>
                </a:lnTo>
                <a:cubicBezTo>
                  <a:pt x="524" y="609"/>
                  <a:pt x="527" y="624"/>
                  <a:pt x="527" y="637"/>
                </a:cubicBezTo>
                <a:lnTo>
                  <a:pt x="527" y="637"/>
                </a:lnTo>
                <a:cubicBezTo>
                  <a:pt x="538" y="663"/>
                  <a:pt x="562" y="684"/>
                  <a:pt x="566" y="712"/>
                </a:cubicBezTo>
                <a:lnTo>
                  <a:pt x="566" y="712"/>
                </a:lnTo>
                <a:cubicBezTo>
                  <a:pt x="561" y="720"/>
                  <a:pt x="551" y="721"/>
                  <a:pt x="544" y="725"/>
                </a:cubicBezTo>
                <a:lnTo>
                  <a:pt x="544" y="725"/>
                </a:lnTo>
                <a:cubicBezTo>
                  <a:pt x="545" y="673"/>
                  <a:pt x="466" y="633"/>
                  <a:pt x="517" y="580"/>
                </a:cubicBezTo>
                <a:lnTo>
                  <a:pt x="517" y="580"/>
                </a:lnTo>
                <a:cubicBezTo>
                  <a:pt x="534" y="554"/>
                  <a:pt x="562" y="530"/>
                  <a:pt x="552" y="494"/>
                </a:cubicBezTo>
                <a:lnTo>
                  <a:pt x="552" y="494"/>
                </a:lnTo>
                <a:cubicBezTo>
                  <a:pt x="542" y="460"/>
                  <a:pt x="505" y="439"/>
                  <a:pt x="506" y="400"/>
                </a:cubicBezTo>
                <a:lnTo>
                  <a:pt x="506" y="397"/>
                </a:lnTo>
                <a:lnTo>
                  <a:pt x="506" y="397"/>
                </a:lnTo>
                <a:cubicBezTo>
                  <a:pt x="514" y="357"/>
                  <a:pt x="539" y="314"/>
                  <a:pt x="519" y="272"/>
                </a:cubicBezTo>
                <a:lnTo>
                  <a:pt x="519" y="272"/>
                </a:lnTo>
                <a:cubicBezTo>
                  <a:pt x="513" y="255"/>
                  <a:pt x="500" y="235"/>
                  <a:pt x="482" y="228"/>
                </a:cubicBezTo>
                <a:lnTo>
                  <a:pt x="482" y="228"/>
                </a:lnTo>
                <a:cubicBezTo>
                  <a:pt x="509" y="258"/>
                  <a:pt x="519" y="306"/>
                  <a:pt x="504" y="347"/>
                </a:cubicBezTo>
                <a:lnTo>
                  <a:pt x="504" y="347"/>
                </a:lnTo>
                <a:cubicBezTo>
                  <a:pt x="497" y="363"/>
                  <a:pt x="486" y="381"/>
                  <a:pt x="485" y="400"/>
                </a:cubicBezTo>
                <a:lnTo>
                  <a:pt x="485" y="400"/>
                </a:lnTo>
                <a:lnTo>
                  <a:pt x="485" y="400"/>
                </a:lnTo>
                <a:cubicBezTo>
                  <a:pt x="484" y="410"/>
                  <a:pt x="487" y="420"/>
                  <a:pt x="493" y="429"/>
                </a:cubicBezTo>
                <a:lnTo>
                  <a:pt x="493" y="429"/>
                </a:lnTo>
                <a:cubicBezTo>
                  <a:pt x="512" y="461"/>
                  <a:pt x="547" y="496"/>
                  <a:pt x="527" y="538"/>
                </a:cubicBezTo>
                <a:lnTo>
                  <a:pt x="527" y="538"/>
                </a:lnTo>
                <a:cubicBezTo>
                  <a:pt x="505" y="571"/>
                  <a:pt x="466" y="606"/>
                  <a:pt x="488" y="650"/>
                </a:cubicBezTo>
                <a:lnTo>
                  <a:pt x="488" y="650"/>
                </a:lnTo>
                <a:cubicBezTo>
                  <a:pt x="503" y="676"/>
                  <a:pt x="528" y="702"/>
                  <a:pt x="521" y="735"/>
                </a:cubicBezTo>
                <a:lnTo>
                  <a:pt x="495" y="743"/>
                </a:lnTo>
                <a:lnTo>
                  <a:pt x="495" y="743"/>
                </a:lnTo>
                <a:cubicBezTo>
                  <a:pt x="512" y="683"/>
                  <a:pt x="429" y="647"/>
                  <a:pt x="464" y="587"/>
                </a:cubicBezTo>
                <a:lnTo>
                  <a:pt x="464" y="587"/>
                </a:lnTo>
                <a:cubicBezTo>
                  <a:pt x="486" y="554"/>
                  <a:pt x="525" y="524"/>
                  <a:pt x="502" y="481"/>
                </a:cubicBezTo>
                <a:lnTo>
                  <a:pt x="502" y="481"/>
                </a:lnTo>
                <a:cubicBezTo>
                  <a:pt x="489" y="455"/>
                  <a:pt x="462" y="439"/>
                  <a:pt x="463" y="406"/>
                </a:cubicBezTo>
                <a:lnTo>
                  <a:pt x="464" y="400"/>
                </a:lnTo>
                <a:lnTo>
                  <a:pt x="464" y="400"/>
                </a:lnTo>
                <a:cubicBezTo>
                  <a:pt x="473" y="353"/>
                  <a:pt x="509" y="309"/>
                  <a:pt x="484" y="258"/>
                </a:cubicBezTo>
                <a:lnTo>
                  <a:pt x="484" y="258"/>
                </a:lnTo>
                <a:cubicBezTo>
                  <a:pt x="477" y="243"/>
                  <a:pt x="464" y="228"/>
                  <a:pt x="449" y="219"/>
                </a:cubicBezTo>
                <a:lnTo>
                  <a:pt x="448" y="220"/>
                </a:lnTo>
                <a:lnTo>
                  <a:pt x="448" y="220"/>
                </a:lnTo>
                <a:cubicBezTo>
                  <a:pt x="478" y="249"/>
                  <a:pt x="486" y="295"/>
                  <a:pt x="470" y="332"/>
                </a:cubicBezTo>
                <a:lnTo>
                  <a:pt x="470" y="332"/>
                </a:lnTo>
                <a:cubicBezTo>
                  <a:pt x="463" y="354"/>
                  <a:pt x="447" y="376"/>
                  <a:pt x="444" y="400"/>
                </a:cubicBezTo>
                <a:lnTo>
                  <a:pt x="444" y="400"/>
                </a:lnTo>
                <a:cubicBezTo>
                  <a:pt x="442" y="411"/>
                  <a:pt x="443" y="423"/>
                  <a:pt x="450" y="435"/>
                </a:cubicBezTo>
                <a:lnTo>
                  <a:pt x="450" y="435"/>
                </a:lnTo>
                <a:cubicBezTo>
                  <a:pt x="469" y="465"/>
                  <a:pt x="501" y="496"/>
                  <a:pt x="481" y="534"/>
                </a:cubicBezTo>
                <a:lnTo>
                  <a:pt x="481" y="534"/>
                </a:lnTo>
                <a:cubicBezTo>
                  <a:pt x="459" y="565"/>
                  <a:pt x="424" y="596"/>
                  <a:pt x="438" y="637"/>
                </a:cubicBezTo>
                <a:lnTo>
                  <a:pt x="438" y="637"/>
                </a:lnTo>
                <a:cubicBezTo>
                  <a:pt x="454" y="673"/>
                  <a:pt x="487" y="707"/>
                  <a:pt x="469" y="751"/>
                </a:cubicBezTo>
                <a:lnTo>
                  <a:pt x="442" y="757"/>
                </a:lnTo>
                <a:lnTo>
                  <a:pt x="442" y="757"/>
                </a:lnTo>
                <a:cubicBezTo>
                  <a:pt x="464" y="714"/>
                  <a:pt x="432" y="671"/>
                  <a:pt x="413" y="633"/>
                </a:cubicBezTo>
                <a:lnTo>
                  <a:pt x="413" y="633"/>
                </a:lnTo>
                <a:cubicBezTo>
                  <a:pt x="390" y="580"/>
                  <a:pt x="462" y="554"/>
                  <a:pt x="463" y="504"/>
                </a:cubicBezTo>
                <a:lnTo>
                  <a:pt x="463" y="504"/>
                </a:lnTo>
                <a:cubicBezTo>
                  <a:pt x="462" y="473"/>
                  <a:pt x="429" y="455"/>
                  <a:pt x="421" y="426"/>
                </a:cubicBezTo>
                <a:lnTo>
                  <a:pt x="421" y="426"/>
                </a:lnTo>
                <a:cubicBezTo>
                  <a:pt x="407" y="413"/>
                  <a:pt x="392" y="430"/>
                  <a:pt x="374" y="427"/>
                </a:cubicBezTo>
                <a:lnTo>
                  <a:pt x="374" y="427"/>
                </a:lnTo>
                <a:cubicBezTo>
                  <a:pt x="361" y="430"/>
                  <a:pt x="342" y="410"/>
                  <a:pt x="334" y="432"/>
                </a:cubicBezTo>
                <a:lnTo>
                  <a:pt x="334" y="432"/>
                </a:lnTo>
                <a:cubicBezTo>
                  <a:pt x="325" y="464"/>
                  <a:pt x="283" y="488"/>
                  <a:pt x="302" y="526"/>
                </a:cubicBezTo>
                <a:lnTo>
                  <a:pt x="302" y="526"/>
                </a:lnTo>
                <a:cubicBezTo>
                  <a:pt x="319" y="560"/>
                  <a:pt x="361" y="585"/>
                  <a:pt x="347" y="629"/>
                </a:cubicBezTo>
                <a:lnTo>
                  <a:pt x="347" y="629"/>
                </a:lnTo>
                <a:cubicBezTo>
                  <a:pt x="334" y="671"/>
                  <a:pt x="293" y="710"/>
                  <a:pt x="319" y="757"/>
                </a:cubicBezTo>
                <a:lnTo>
                  <a:pt x="319" y="757"/>
                </a:lnTo>
                <a:cubicBezTo>
                  <a:pt x="308" y="754"/>
                  <a:pt x="288" y="761"/>
                  <a:pt x="289" y="743"/>
                </a:cubicBezTo>
                <a:lnTo>
                  <a:pt x="289" y="743"/>
                </a:lnTo>
                <a:cubicBezTo>
                  <a:pt x="272" y="686"/>
                  <a:pt x="342" y="652"/>
                  <a:pt x="320" y="595"/>
                </a:cubicBezTo>
                <a:lnTo>
                  <a:pt x="320" y="595"/>
                </a:lnTo>
                <a:cubicBezTo>
                  <a:pt x="310" y="559"/>
                  <a:pt x="265" y="540"/>
                  <a:pt x="275" y="497"/>
                </a:cubicBezTo>
                <a:lnTo>
                  <a:pt x="275" y="497"/>
                </a:lnTo>
                <a:cubicBezTo>
                  <a:pt x="282" y="463"/>
                  <a:pt x="321" y="438"/>
                  <a:pt x="315" y="400"/>
                </a:cubicBezTo>
                <a:lnTo>
                  <a:pt x="315" y="400"/>
                </a:lnTo>
                <a:cubicBezTo>
                  <a:pt x="315" y="397"/>
                  <a:pt x="314" y="393"/>
                  <a:pt x="313" y="391"/>
                </a:cubicBezTo>
                <a:lnTo>
                  <a:pt x="313" y="391"/>
                </a:lnTo>
                <a:cubicBezTo>
                  <a:pt x="298" y="349"/>
                  <a:pt x="269" y="308"/>
                  <a:pt x="287" y="260"/>
                </a:cubicBezTo>
                <a:lnTo>
                  <a:pt x="287" y="260"/>
                </a:lnTo>
                <a:cubicBezTo>
                  <a:pt x="292" y="246"/>
                  <a:pt x="302" y="234"/>
                  <a:pt x="310" y="222"/>
                </a:cubicBezTo>
                <a:lnTo>
                  <a:pt x="310" y="222"/>
                </a:lnTo>
                <a:cubicBezTo>
                  <a:pt x="281" y="237"/>
                  <a:pt x="267" y="269"/>
                  <a:pt x="268" y="302"/>
                </a:cubicBezTo>
                <a:lnTo>
                  <a:pt x="268" y="302"/>
                </a:lnTo>
                <a:cubicBezTo>
                  <a:pt x="267" y="337"/>
                  <a:pt x="293" y="368"/>
                  <a:pt x="297" y="400"/>
                </a:cubicBezTo>
                <a:lnTo>
                  <a:pt x="297" y="400"/>
                </a:lnTo>
                <a:cubicBezTo>
                  <a:pt x="298" y="413"/>
                  <a:pt x="296" y="427"/>
                  <a:pt x="287" y="441"/>
                </a:cubicBezTo>
                <a:lnTo>
                  <a:pt x="287" y="441"/>
                </a:lnTo>
                <a:cubicBezTo>
                  <a:pt x="268" y="466"/>
                  <a:pt x="244" y="493"/>
                  <a:pt x="255" y="526"/>
                </a:cubicBezTo>
                <a:lnTo>
                  <a:pt x="255" y="526"/>
                </a:lnTo>
                <a:cubicBezTo>
                  <a:pt x="265" y="559"/>
                  <a:pt x="308" y="580"/>
                  <a:pt x="304" y="619"/>
                </a:cubicBezTo>
                <a:lnTo>
                  <a:pt x="304" y="619"/>
                </a:lnTo>
                <a:cubicBezTo>
                  <a:pt x="304" y="665"/>
                  <a:pt x="251" y="693"/>
                  <a:pt x="266" y="745"/>
                </a:cubicBezTo>
                <a:lnTo>
                  <a:pt x="240" y="737"/>
                </a:lnTo>
                <a:lnTo>
                  <a:pt x="240" y="737"/>
                </a:lnTo>
                <a:cubicBezTo>
                  <a:pt x="229" y="691"/>
                  <a:pt x="278" y="667"/>
                  <a:pt x="278" y="625"/>
                </a:cubicBezTo>
                <a:lnTo>
                  <a:pt x="278" y="625"/>
                </a:lnTo>
                <a:cubicBezTo>
                  <a:pt x="285" y="576"/>
                  <a:pt x="223" y="558"/>
                  <a:pt x="226" y="510"/>
                </a:cubicBezTo>
                <a:lnTo>
                  <a:pt x="226" y="510"/>
                </a:lnTo>
                <a:cubicBezTo>
                  <a:pt x="226" y="474"/>
                  <a:pt x="258" y="452"/>
                  <a:pt x="272" y="421"/>
                </a:cubicBezTo>
                <a:lnTo>
                  <a:pt x="272" y="421"/>
                </a:lnTo>
                <a:cubicBezTo>
                  <a:pt x="275" y="414"/>
                  <a:pt x="275" y="407"/>
                  <a:pt x="275" y="400"/>
                </a:cubicBezTo>
                <a:lnTo>
                  <a:pt x="275" y="400"/>
                </a:lnTo>
                <a:cubicBezTo>
                  <a:pt x="273" y="367"/>
                  <a:pt x="243" y="340"/>
                  <a:pt x="248" y="302"/>
                </a:cubicBezTo>
                <a:lnTo>
                  <a:pt x="248" y="302"/>
                </a:lnTo>
                <a:cubicBezTo>
                  <a:pt x="250" y="275"/>
                  <a:pt x="259" y="250"/>
                  <a:pt x="277" y="230"/>
                </a:cubicBezTo>
                <a:lnTo>
                  <a:pt x="277" y="230"/>
                </a:lnTo>
                <a:cubicBezTo>
                  <a:pt x="252" y="239"/>
                  <a:pt x="242" y="268"/>
                  <a:pt x="235" y="292"/>
                </a:cubicBezTo>
                <a:lnTo>
                  <a:pt x="235" y="292"/>
                </a:lnTo>
                <a:cubicBezTo>
                  <a:pt x="223" y="330"/>
                  <a:pt x="252" y="365"/>
                  <a:pt x="254" y="400"/>
                </a:cubicBezTo>
                <a:lnTo>
                  <a:pt x="254" y="400"/>
                </a:lnTo>
                <a:cubicBezTo>
                  <a:pt x="256" y="416"/>
                  <a:pt x="252" y="431"/>
                  <a:pt x="238" y="446"/>
                </a:cubicBezTo>
                <a:lnTo>
                  <a:pt x="238" y="446"/>
                </a:lnTo>
                <a:cubicBezTo>
                  <a:pt x="217" y="471"/>
                  <a:pt x="196" y="501"/>
                  <a:pt x="211" y="534"/>
                </a:cubicBezTo>
                <a:lnTo>
                  <a:pt x="211" y="534"/>
                </a:lnTo>
                <a:cubicBezTo>
                  <a:pt x="227" y="570"/>
                  <a:pt x="276" y="598"/>
                  <a:pt x="255" y="643"/>
                </a:cubicBezTo>
                <a:lnTo>
                  <a:pt x="255" y="643"/>
                </a:lnTo>
                <a:cubicBezTo>
                  <a:pt x="243" y="671"/>
                  <a:pt x="215" y="693"/>
                  <a:pt x="217" y="726"/>
                </a:cubicBezTo>
                <a:lnTo>
                  <a:pt x="217" y="726"/>
                </a:lnTo>
                <a:cubicBezTo>
                  <a:pt x="209" y="723"/>
                  <a:pt x="201" y="720"/>
                  <a:pt x="195" y="714"/>
                </a:cubicBezTo>
                <a:lnTo>
                  <a:pt x="195" y="714"/>
                </a:lnTo>
                <a:cubicBezTo>
                  <a:pt x="195" y="671"/>
                  <a:pt x="256" y="645"/>
                  <a:pt x="226" y="600"/>
                </a:cubicBezTo>
                <a:lnTo>
                  <a:pt x="226" y="600"/>
                </a:lnTo>
                <a:cubicBezTo>
                  <a:pt x="224" y="609"/>
                  <a:pt x="223" y="621"/>
                  <a:pt x="221" y="631"/>
                </a:cubicBezTo>
                <a:lnTo>
                  <a:pt x="221" y="631"/>
                </a:lnTo>
                <a:cubicBezTo>
                  <a:pt x="212" y="657"/>
                  <a:pt x="190" y="678"/>
                  <a:pt x="182" y="705"/>
                </a:cubicBezTo>
                <a:lnTo>
                  <a:pt x="182" y="705"/>
                </a:lnTo>
                <a:cubicBezTo>
                  <a:pt x="168" y="699"/>
                  <a:pt x="155" y="688"/>
                  <a:pt x="143" y="677"/>
                </a:cubicBezTo>
                <a:lnTo>
                  <a:pt x="159" y="668"/>
                </a:lnTo>
                <a:lnTo>
                  <a:pt x="159" y="668"/>
                </a:lnTo>
                <a:cubicBezTo>
                  <a:pt x="157" y="662"/>
                  <a:pt x="152" y="657"/>
                  <a:pt x="149" y="652"/>
                </a:cubicBezTo>
                <a:lnTo>
                  <a:pt x="149" y="652"/>
                </a:lnTo>
                <a:cubicBezTo>
                  <a:pt x="138" y="651"/>
                  <a:pt x="132" y="657"/>
                  <a:pt x="124" y="660"/>
                </a:cubicBezTo>
                <a:lnTo>
                  <a:pt x="124" y="660"/>
                </a:lnTo>
                <a:cubicBezTo>
                  <a:pt x="116" y="653"/>
                  <a:pt x="109" y="648"/>
                  <a:pt x="104" y="640"/>
                </a:cubicBezTo>
                <a:lnTo>
                  <a:pt x="104" y="640"/>
                </a:lnTo>
                <a:cubicBezTo>
                  <a:pt x="109" y="625"/>
                  <a:pt x="149" y="638"/>
                  <a:pt x="128" y="614"/>
                </a:cubicBezTo>
                <a:lnTo>
                  <a:pt x="128" y="614"/>
                </a:lnTo>
                <a:cubicBezTo>
                  <a:pt x="115" y="605"/>
                  <a:pt x="101" y="617"/>
                  <a:pt x="89" y="623"/>
                </a:cubicBezTo>
                <a:lnTo>
                  <a:pt x="73" y="603"/>
                </a:lnTo>
                <a:lnTo>
                  <a:pt x="73" y="603"/>
                </a:lnTo>
                <a:cubicBezTo>
                  <a:pt x="87" y="594"/>
                  <a:pt x="101" y="582"/>
                  <a:pt x="118" y="585"/>
                </a:cubicBezTo>
                <a:lnTo>
                  <a:pt x="118" y="585"/>
                </a:lnTo>
                <a:cubicBezTo>
                  <a:pt x="123" y="593"/>
                  <a:pt x="123" y="605"/>
                  <a:pt x="131" y="608"/>
                </a:cubicBezTo>
                <a:lnTo>
                  <a:pt x="131" y="608"/>
                </a:lnTo>
                <a:cubicBezTo>
                  <a:pt x="161" y="608"/>
                  <a:pt x="182" y="586"/>
                  <a:pt x="204" y="568"/>
                </a:cubicBezTo>
                <a:lnTo>
                  <a:pt x="204" y="568"/>
                </a:lnTo>
                <a:cubicBezTo>
                  <a:pt x="188" y="545"/>
                  <a:pt x="176" y="512"/>
                  <a:pt x="189" y="484"/>
                </a:cubicBezTo>
                <a:lnTo>
                  <a:pt x="189" y="484"/>
                </a:lnTo>
                <a:cubicBezTo>
                  <a:pt x="201" y="455"/>
                  <a:pt x="230" y="432"/>
                  <a:pt x="231" y="400"/>
                </a:cubicBezTo>
                <a:lnTo>
                  <a:pt x="231" y="400"/>
                </a:lnTo>
                <a:cubicBezTo>
                  <a:pt x="232" y="393"/>
                  <a:pt x="230" y="386"/>
                  <a:pt x="228" y="377"/>
                </a:cubicBezTo>
                <a:lnTo>
                  <a:pt x="228" y="377"/>
                </a:lnTo>
                <a:cubicBezTo>
                  <a:pt x="212" y="337"/>
                  <a:pt x="207" y="283"/>
                  <a:pt x="236" y="249"/>
                </a:cubicBezTo>
                <a:lnTo>
                  <a:pt x="236" y="249"/>
                </a:lnTo>
                <a:cubicBezTo>
                  <a:pt x="220" y="253"/>
                  <a:pt x="210" y="273"/>
                  <a:pt x="205" y="288"/>
                </a:cubicBezTo>
                <a:lnTo>
                  <a:pt x="205" y="288"/>
                </a:lnTo>
                <a:cubicBezTo>
                  <a:pt x="187" y="327"/>
                  <a:pt x="210" y="363"/>
                  <a:pt x="210" y="400"/>
                </a:cubicBezTo>
                <a:lnTo>
                  <a:pt x="210" y="400"/>
                </a:lnTo>
                <a:cubicBezTo>
                  <a:pt x="211" y="407"/>
                  <a:pt x="210" y="414"/>
                  <a:pt x="209" y="421"/>
                </a:cubicBezTo>
                <a:lnTo>
                  <a:pt x="209" y="421"/>
                </a:lnTo>
                <a:cubicBezTo>
                  <a:pt x="193" y="451"/>
                  <a:pt x="169" y="478"/>
                  <a:pt x="165" y="513"/>
                </a:cubicBezTo>
                <a:lnTo>
                  <a:pt x="165" y="513"/>
                </a:lnTo>
                <a:cubicBezTo>
                  <a:pt x="147" y="524"/>
                  <a:pt x="133" y="544"/>
                  <a:pt x="108" y="537"/>
                </a:cubicBezTo>
                <a:lnTo>
                  <a:pt x="108" y="537"/>
                </a:lnTo>
                <a:cubicBezTo>
                  <a:pt x="107" y="544"/>
                  <a:pt x="109" y="554"/>
                  <a:pt x="111" y="561"/>
                </a:cubicBezTo>
                <a:lnTo>
                  <a:pt x="111" y="561"/>
                </a:lnTo>
                <a:cubicBezTo>
                  <a:pt x="92" y="560"/>
                  <a:pt x="78" y="575"/>
                  <a:pt x="62" y="582"/>
                </a:cubicBezTo>
                <a:lnTo>
                  <a:pt x="62" y="582"/>
                </a:lnTo>
                <a:cubicBezTo>
                  <a:pt x="52" y="579"/>
                  <a:pt x="50" y="567"/>
                  <a:pt x="47" y="559"/>
                </a:cubicBezTo>
                <a:lnTo>
                  <a:pt x="47" y="559"/>
                </a:lnTo>
                <a:cubicBezTo>
                  <a:pt x="67" y="553"/>
                  <a:pt x="81" y="534"/>
                  <a:pt x="103" y="534"/>
                </a:cubicBezTo>
                <a:lnTo>
                  <a:pt x="103" y="534"/>
                </a:lnTo>
                <a:cubicBezTo>
                  <a:pt x="105" y="526"/>
                  <a:pt x="102" y="520"/>
                  <a:pt x="100" y="513"/>
                </a:cubicBezTo>
                <a:lnTo>
                  <a:pt x="100" y="513"/>
                </a:lnTo>
                <a:cubicBezTo>
                  <a:pt x="73" y="501"/>
                  <a:pt x="28" y="574"/>
                  <a:pt x="24" y="510"/>
                </a:cubicBezTo>
                <a:lnTo>
                  <a:pt x="24" y="510"/>
                </a:lnTo>
                <a:cubicBezTo>
                  <a:pt x="52" y="508"/>
                  <a:pt x="70" y="483"/>
                  <a:pt x="98" y="480"/>
                </a:cubicBezTo>
                <a:lnTo>
                  <a:pt x="98" y="460"/>
                </a:lnTo>
                <a:lnTo>
                  <a:pt x="98" y="460"/>
                </a:lnTo>
                <a:cubicBezTo>
                  <a:pt x="67" y="457"/>
                  <a:pt x="47" y="489"/>
                  <a:pt x="16" y="485"/>
                </a:cubicBezTo>
                <a:lnTo>
                  <a:pt x="9" y="458"/>
                </a:lnTo>
                <a:lnTo>
                  <a:pt x="9" y="458"/>
                </a:lnTo>
                <a:cubicBezTo>
                  <a:pt x="45" y="460"/>
                  <a:pt x="67" y="428"/>
                  <a:pt x="101" y="427"/>
                </a:cubicBezTo>
                <a:lnTo>
                  <a:pt x="101" y="427"/>
                </a:lnTo>
                <a:cubicBezTo>
                  <a:pt x="106" y="421"/>
                  <a:pt x="107" y="411"/>
                  <a:pt x="107" y="403"/>
                </a:cubicBezTo>
                <a:lnTo>
                  <a:pt x="107" y="403"/>
                </a:lnTo>
                <a:cubicBezTo>
                  <a:pt x="70" y="398"/>
                  <a:pt x="44" y="440"/>
                  <a:pt x="4" y="427"/>
                </a:cubicBezTo>
                <a:lnTo>
                  <a:pt x="4" y="427"/>
                </a:lnTo>
                <a:cubicBezTo>
                  <a:pt x="4" y="427"/>
                  <a:pt x="2" y="410"/>
                  <a:pt x="2" y="400"/>
                </a:cubicBezTo>
                <a:lnTo>
                  <a:pt x="2" y="400"/>
                </a:lnTo>
                <a:lnTo>
                  <a:pt x="2" y="400"/>
                </a:lnTo>
                <a:cubicBezTo>
                  <a:pt x="2" y="398"/>
                  <a:pt x="2" y="396"/>
                  <a:pt x="1" y="393"/>
                </a:cubicBezTo>
                <a:lnTo>
                  <a:pt x="1" y="393"/>
                </a:lnTo>
                <a:cubicBezTo>
                  <a:pt x="37" y="408"/>
                  <a:pt x="68" y="382"/>
                  <a:pt x="98" y="369"/>
                </a:cubicBezTo>
                <a:lnTo>
                  <a:pt x="98" y="369"/>
                </a:lnTo>
                <a:cubicBezTo>
                  <a:pt x="107" y="367"/>
                  <a:pt x="118" y="370"/>
                  <a:pt x="122" y="362"/>
                </a:cubicBezTo>
                <a:lnTo>
                  <a:pt x="122" y="362"/>
                </a:lnTo>
                <a:cubicBezTo>
                  <a:pt x="122" y="355"/>
                  <a:pt x="133" y="348"/>
                  <a:pt x="124" y="343"/>
                </a:cubicBezTo>
                <a:lnTo>
                  <a:pt x="124" y="343"/>
                </a:lnTo>
                <a:cubicBezTo>
                  <a:pt x="79" y="337"/>
                  <a:pt x="50" y="391"/>
                  <a:pt x="4" y="366"/>
                </a:cubicBezTo>
                <a:lnTo>
                  <a:pt x="0" y="359"/>
                </a:lnTo>
                <a:lnTo>
                  <a:pt x="0" y="359"/>
                </a:lnTo>
                <a:cubicBezTo>
                  <a:pt x="10" y="230"/>
                  <a:pt x="83" y="105"/>
                  <a:pt x="204" y="43"/>
                </a:cubicBezTo>
                <a:lnTo>
                  <a:pt x="204" y="43"/>
                </a:lnTo>
                <a:cubicBezTo>
                  <a:pt x="253" y="15"/>
                  <a:pt x="314" y="1"/>
                  <a:pt x="376" y="0"/>
                </a:cubicBezTo>
                <a:lnTo>
                  <a:pt x="376" y="0"/>
                </a:lnTo>
                <a:cubicBezTo>
                  <a:pt x="450" y="0"/>
                  <a:pt x="525" y="19"/>
                  <a:pt x="580" y="59"/>
                </a:cubicBezTo>
                <a:lnTo>
                  <a:pt x="580" y="59"/>
                </a:lnTo>
                <a:cubicBezTo>
                  <a:pt x="635" y="92"/>
                  <a:pt x="686" y="146"/>
                  <a:pt x="714" y="202"/>
                </a:cubicBezTo>
                <a:lnTo>
                  <a:pt x="714" y="202"/>
                </a:lnTo>
                <a:cubicBezTo>
                  <a:pt x="741" y="251"/>
                  <a:pt x="754" y="306"/>
                  <a:pt x="758" y="364"/>
                </a:cubicBezTo>
                <a:lnTo>
                  <a:pt x="758" y="364"/>
                </a:lnTo>
                <a:cubicBezTo>
                  <a:pt x="711" y="399"/>
                  <a:pt x="679" y="330"/>
                  <a:pt x="631" y="346"/>
                </a:cubicBezTo>
                <a:lnTo>
                  <a:pt x="631" y="346"/>
                </a:lnTo>
                <a:cubicBezTo>
                  <a:pt x="634" y="353"/>
                  <a:pt x="635" y="361"/>
                  <a:pt x="641" y="367"/>
                </a:cubicBezTo>
                <a:lnTo>
                  <a:pt x="641" y="367"/>
                </a:lnTo>
                <a:cubicBezTo>
                  <a:pt x="683" y="367"/>
                  <a:pt x="712" y="411"/>
                  <a:pt x="757" y="393"/>
                </a:cubicBezTo>
                <a:lnTo>
                  <a:pt x="757" y="400"/>
                </a:lnTo>
                <a:close/>
                <a:moveTo>
                  <a:pt x="377" y="133"/>
                </a:moveTo>
                <a:lnTo>
                  <a:pt x="377" y="133"/>
                </a:lnTo>
                <a:cubicBezTo>
                  <a:pt x="390" y="141"/>
                  <a:pt x="405" y="151"/>
                  <a:pt x="416" y="162"/>
                </a:cubicBezTo>
                <a:lnTo>
                  <a:pt x="412" y="166"/>
                </a:lnTo>
                <a:lnTo>
                  <a:pt x="412" y="166"/>
                </a:lnTo>
                <a:cubicBezTo>
                  <a:pt x="390" y="164"/>
                  <a:pt x="367" y="167"/>
                  <a:pt x="347" y="167"/>
                </a:cubicBezTo>
                <a:lnTo>
                  <a:pt x="347" y="167"/>
                </a:lnTo>
                <a:cubicBezTo>
                  <a:pt x="344" y="165"/>
                  <a:pt x="340" y="161"/>
                  <a:pt x="344" y="158"/>
                </a:cubicBezTo>
                <a:lnTo>
                  <a:pt x="377" y="133"/>
                </a:lnTo>
                <a:close/>
              </a:path>
            </a:pathLst>
          </a:custGeom>
          <a:solidFill>
            <a:srgbClr val="1113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542081" y="10767921"/>
            <a:ext cx="489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90204"/>
              <a:buNone/>
            </a:pPr>
            <a:r>
              <a:rPr lang="en-US" sz="3000" b="1" i="0" u="none" strike="noStrike" cap="none">
                <a:solidFill>
                  <a:srgbClr val="1113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Brands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89" name="Google Shape;89;p1"/>
          <p:cNvPicPr preferRelativeResize="0"/>
          <p:nvPr>
            <p:ph type="pic" idx="2"/>
          </p:nvPr>
        </p:nvPicPr>
        <p:blipFill rotWithShape="1">
          <a:blip r:embed="rId1"/>
          <a:srcRect l="5713" r="5713"/>
          <a:stretch>
            <a:fillRect/>
          </a:stretch>
        </p:blipFill>
        <p:spPr>
          <a:xfrm>
            <a:off x="1230199" y="694805"/>
            <a:ext cx="5480815" cy="620040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4782BD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0" name="Google Shape;90;p1"/>
          <p:cNvSpPr/>
          <p:nvPr/>
        </p:nvSpPr>
        <p:spPr>
          <a:xfrm>
            <a:off x="6713500" y="4736450"/>
            <a:ext cx="5480821" cy="5829349"/>
          </a:xfrm>
          <a:custGeom>
            <a:avLst/>
            <a:gdLst/>
            <a:ahLst/>
            <a:cxnLst/>
            <a:rect l="l" t="t" r="r" b="b"/>
            <a:pathLst>
              <a:path w="4403" h="4977" extrusionOk="0">
                <a:moveTo>
                  <a:pt x="4402" y="0"/>
                </a:moveTo>
                <a:lnTo>
                  <a:pt x="0" y="0"/>
                </a:lnTo>
                <a:lnTo>
                  <a:pt x="0" y="4976"/>
                </a:lnTo>
                <a:lnTo>
                  <a:pt x="4402" y="4976"/>
                </a:lnTo>
                <a:lnTo>
                  <a:pt x="4402" y="0"/>
                </a:lnTo>
              </a:path>
            </a:pathLst>
          </a:custGeom>
          <a:solidFill>
            <a:srgbClr val="CFE2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99"/>
              <a:buFont typeface="Arial" panose="020B0604020202090204"/>
              <a:buNone/>
            </a:pPr>
            <a:endParaRPr sz="36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7028479" y="5091250"/>
            <a:ext cx="4800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90204"/>
              <a:buNone/>
            </a:pPr>
            <a:r>
              <a:rPr lang="en-US" sz="3000" b="1" i="0" u="none" strike="noStrike" cap="none">
                <a:solidFill>
                  <a:srgbClr val="1113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Bio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457829" y="9094257"/>
            <a:ext cx="5026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0" i="0" u="none" strike="noStrike" cap="none">
                <a:solidFill>
                  <a:srgbClr val="1113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Children: 2</a:t>
            </a:r>
            <a:endParaRPr sz="2400" b="0" i="0" u="none" strike="noStrike" cap="none">
              <a:solidFill>
                <a:srgbClr val="1113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7028475" y="5811188"/>
            <a:ext cx="50268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90204"/>
              <a:buNone/>
            </a:pPr>
            <a:r>
              <a:rPr lang="en-US" sz="2200" b="0" i="0" u="none" strike="noStrike" cap="none">
                <a:solidFill>
                  <a:srgbClr val="1113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She graduated from art school. Currently works in a agency, but aspires to become solo entrepreneur.</a:t>
            </a:r>
            <a:endParaRPr sz="2200" b="0" i="0" u="none" strike="noStrike" cap="none">
              <a:solidFill>
                <a:srgbClr val="1113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90204"/>
              <a:buNone/>
            </a:pPr>
            <a:endParaRPr sz="2200" b="0" i="0" u="none" strike="noStrike" cap="none">
              <a:solidFill>
                <a:srgbClr val="1113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90204"/>
              <a:buNone/>
            </a:pPr>
            <a:r>
              <a:rPr lang="en-US" sz="2200" b="0" i="0" u="none" strike="noStrike" cap="none">
                <a:solidFill>
                  <a:srgbClr val="1113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She </a:t>
            </a:r>
            <a:r>
              <a:rPr lang="en-US" sz="22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lives in a rented apartment with her partner. </a:t>
            </a:r>
            <a:r>
              <a:rPr lang="en-US" sz="2200" b="0" i="0" u="none" strike="noStrike" cap="none">
                <a:solidFill>
                  <a:srgbClr val="1113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When she is not working she enjoys reading magazines and watching series.</a:t>
            </a:r>
            <a:endParaRPr sz="2200" b="0" i="0" u="none" strike="noStrike" cap="none">
              <a:solidFill>
                <a:srgbClr val="1113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2723582" y="9285622"/>
            <a:ext cx="98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90204"/>
              <a:buNone/>
            </a:pPr>
            <a:r>
              <a:rPr lang="en-US" sz="3000" b="1" i="0" u="none" strike="noStrike" cap="none">
                <a:solidFill>
                  <a:srgbClr val="1113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Needs, Goals, Pains</a:t>
            </a:r>
            <a:endParaRPr sz="1400" b="0" i="0" u="none" strike="noStrike" cap="none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441454" y="9663464"/>
            <a:ext cx="5026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0" i="0" u="none" strike="noStrike" cap="none">
                <a:solidFill>
                  <a:srgbClr val="1113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Education: Higher</a:t>
            </a:r>
            <a:endParaRPr sz="2400" b="0" i="0" u="none" strike="noStrike" cap="none">
              <a:solidFill>
                <a:srgbClr val="1113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12727125" y="10027750"/>
            <a:ext cx="9857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90204"/>
              <a:buNone/>
            </a:pPr>
            <a:r>
              <a:rPr lang="en-US" sz="2200" b="0" i="0" u="none" strike="noStrike" cap="none">
                <a:solidFill>
                  <a:srgbClr val="1113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Lorem ipsum</a:t>
            </a:r>
            <a:endParaRPr sz="2200" b="0" i="0" u="none" strike="noStrike" cap="none">
              <a:solidFill>
                <a:srgbClr val="11134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12831510" y="6482495"/>
            <a:ext cx="9673252" cy="82395"/>
          </a:xfrm>
          <a:custGeom>
            <a:avLst/>
            <a:gdLst/>
            <a:ahLst/>
            <a:cxnLst/>
            <a:rect l="l" t="t" r="r" b="b"/>
            <a:pathLst>
              <a:path w="7766" h="65" extrusionOk="0">
                <a:moveTo>
                  <a:pt x="7765" y="64"/>
                </a:moveTo>
                <a:lnTo>
                  <a:pt x="0" y="64"/>
                </a:lnTo>
                <a:lnTo>
                  <a:pt x="0" y="0"/>
                </a:lnTo>
                <a:lnTo>
                  <a:pt x="7765" y="0"/>
                </a:lnTo>
                <a:lnTo>
                  <a:pt x="7765" y="64"/>
                </a:lnTo>
              </a:path>
            </a:pathLst>
          </a:custGeom>
          <a:solidFill>
            <a:srgbClr val="4782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90204"/>
              <a:buNone/>
            </a:pPr>
            <a:endParaRPr sz="2200" b="0" i="0" u="none" strike="noStrike" cap="none">
              <a:solidFill>
                <a:srgbClr val="747993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12831510" y="7379268"/>
            <a:ext cx="9673252" cy="82397"/>
          </a:xfrm>
          <a:custGeom>
            <a:avLst/>
            <a:gdLst/>
            <a:ahLst/>
            <a:cxnLst/>
            <a:rect l="l" t="t" r="r" b="b"/>
            <a:pathLst>
              <a:path w="7766" h="66" extrusionOk="0">
                <a:moveTo>
                  <a:pt x="7765" y="65"/>
                </a:moveTo>
                <a:lnTo>
                  <a:pt x="0" y="65"/>
                </a:lnTo>
                <a:lnTo>
                  <a:pt x="0" y="0"/>
                </a:lnTo>
                <a:lnTo>
                  <a:pt x="7765" y="0"/>
                </a:lnTo>
                <a:lnTo>
                  <a:pt x="7765" y="65"/>
                </a:lnTo>
              </a:path>
            </a:pathLst>
          </a:custGeom>
          <a:solidFill>
            <a:srgbClr val="4782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90204"/>
              <a:buNone/>
            </a:pPr>
            <a:endParaRPr sz="2200" b="0" i="0" u="none" strike="noStrike" cap="none">
              <a:solidFill>
                <a:srgbClr val="747993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12831510" y="8276038"/>
            <a:ext cx="9673252" cy="82395"/>
          </a:xfrm>
          <a:custGeom>
            <a:avLst/>
            <a:gdLst/>
            <a:ahLst/>
            <a:cxnLst/>
            <a:rect l="l" t="t" r="r" b="b"/>
            <a:pathLst>
              <a:path w="7766" h="66" extrusionOk="0">
                <a:moveTo>
                  <a:pt x="7765" y="65"/>
                </a:moveTo>
                <a:lnTo>
                  <a:pt x="0" y="65"/>
                </a:lnTo>
                <a:lnTo>
                  <a:pt x="0" y="0"/>
                </a:lnTo>
                <a:lnTo>
                  <a:pt x="7765" y="0"/>
                </a:lnTo>
                <a:lnTo>
                  <a:pt x="7765" y="65"/>
                </a:lnTo>
              </a:path>
            </a:pathLst>
          </a:custGeom>
          <a:solidFill>
            <a:srgbClr val="4782B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90204"/>
              <a:buNone/>
            </a:pPr>
            <a:endParaRPr sz="2200" b="0" i="0" u="none" strike="noStrike" cap="none">
              <a:solidFill>
                <a:srgbClr val="747993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12727132" y="5129359"/>
            <a:ext cx="985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90204"/>
              <a:buNone/>
            </a:pPr>
            <a:r>
              <a:rPr lang="en-US" sz="3000" b="1" i="0" u="none" strike="noStrike" cap="none">
                <a:solidFill>
                  <a:srgbClr val="1113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Personality</a:t>
            </a:r>
            <a:endParaRPr sz="1400" b="0" i="0" u="none" strike="noStrike" cap="none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12727131" y="5910765"/>
            <a:ext cx="44493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90204"/>
              <a:buNone/>
            </a:pPr>
            <a:r>
              <a:rPr lang="en-US" sz="2200" b="0" i="0" u="none" strike="noStrike" cap="none">
                <a:solidFill>
                  <a:srgbClr val="1113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Introvert</a:t>
            </a:r>
            <a:endParaRPr sz="2200" b="0" i="0" u="none" strike="noStrike" cap="none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18135346" y="5910765"/>
            <a:ext cx="44493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90204"/>
              <a:buNone/>
            </a:pPr>
            <a:r>
              <a:rPr lang="en-US" sz="2200" b="0" i="0" u="none" strike="noStrike" cap="none">
                <a:solidFill>
                  <a:srgbClr val="1113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Extrovert</a:t>
            </a:r>
            <a:endParaRPr sz="2200" b="0" i="0" u="none" strike="noStrike" cap="none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12727131" y="6806734"/>
            <a:ext cx="44493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90204"/>
              <a:buNone/>
            </a:pPr>
            <a:r>
              <a:rPr lang="en-US" sz="2200" b="0" i="0" u="none" strike="noStrike" cap="none">
                <a:solidFill>
                  <a:srgbClr val="1113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Passive</a:t>
            </a:r>
            <a:endParaRPr sz="2200" b="0" i="0" u="none" strike="noStrike" cap="none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18135346" y="6806734"/>
            <a:ext cx="44493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90204"/>
              <a:buNone/>
            </a:pPr>
            <a:r>
              <a:rPr lang="en-US" sz="2200" b="0" i="0" u="none" strike="noStrike" cap="none">
                <a:solidFill>
                  <a:srgbClr val="1113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Active</a:t>
            </a:r>
            <a:endParaRPr sz="2200" b="0" i="0" u="none" strike="noStrike" cap="none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12727131" y="7703053"/>
            <a:ext cx="44493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90204"/>
              <a:buNone/>
            </a:pPr>
            <a:r>
              <a:rPr lang="en-US" sz="2200" b="0" i="0" u="none" strike="noStrike" cap="none">
                <a:solidFill>
                  <a:srgbClr val="1113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Analytical</a:t>
            </a:r>
            <a:endParaRPr sz="2200" b="0" i="0" u="none" strike="noStrike" cap="none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18135346" y="7703053"/>
            <a:ext cx="44493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90204"/>
              <a:buNone/>
            </a:pPr>
            <a:r>
              <a:rPr lang="en-US" sz="2200" b="0" i="0" u="none" strike="noStrike" cap="none">
                <a:solidFill>
                  <a:srgbClr val="11134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Creative</a:t>
            </a:r>
            <a:endParaRPr sz="2200" b="0" i="0" u="none" strike="noStrike" cap="none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9268656" y="6397442"/>
            <a:ext cx="258171" cy="258171"/>
          </a:xfrm>
          <a:custGeom>
            <a:avLst/>
            <a:gdLst/>
            <a:ahLst/>
            <a:cxnLst/>
            <a:rect l="l" t="t" r="r" b="b"/>
            <a:pathLst>
              <a:path w="209" h="209" extrusionOk="0">
                <a:moveTo>
                  <a:pt x="208" y="104"/>
                </a:moveTo>
                <a:lnTo>
                  <a:pt x="208" y="104"/>
                </a:lnTo>
                <a:cubicBezTo>
                  <a:pt x="208" y="161"/>
                  <a:pt x="161" y="208"/>
                  <a:pt x="104" y="208"/>
                </a:cubicBezTo>
                <a:lnTo>
                  <a:pt x="104" y="208"/>
                </a:lnTo>
                <a:cubicBezTo>
                  <a:pt x="47" y="208"/>
                  <a:pt x="0" y="161"/>
                  <a:pt x="0" y="104"/>
                </a:cubicBezTo>
                <a:lnTo>
                  <a:pt x="0" y="104"/>
                </a:lnTo>
                <a:cubicBezTo>
                  <a:pt x="0" y="46"/>
                  <a:pt x="47" y="0"/>
                  <a:pt x="104" y="0"/>
                </a:cubicBezTo>
                <a:lnTo>
                  <a:pt x="104" y="0"/>
                </a:lnTo>
                <a:cubicBezTo>
                  <a:pt x="161" y="0"/>
                  <a:pt x="208" y="46"/>
                  <a:pt x="208" y="104"/>
                </a:cubicBezTo>
              </a:path>
            </a:pathLst>
          </a:custGeom>
          <a:solidFill>
            <a:srgbClr val="1113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90204"/>
              <a:buNone/>
            </a:pPr>
            <a:endParaRPr sz="22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20151260" y="7280046"/>
            <a:ext cx="258171" cy="258171"/>
          </a:xfrm>
          <a:custGeom>
            <a:avLst/>
            <a:gdLst/>
            <a:ahLst/>
            <a:cxnLst/>
            <a:rect l="l" t="t" r="r" b="b"/>
            <a:pathLst>
              <a:path w="209" h="209" extrusionOk="0">
                <a:moveTo>
                  <a:pt x="208" y="104"/>
                </a:moveTo>
                <a:lnTo>
                  <a:pt x="208" y="104"/>
                </a:lnTo>
                <a:cubicBezTo>
                  <a:pt x="208" y="161"/>
                  <a:pt x="161" y="208"/>
                  <a:pt x="104" y="208"/>
                </a:cubicBezTo>
                <a:lnTo>
                  <a:pt x="104" y="208"/>
                </a:lnTo>
                <a:cubicBezTo>
                  <a:pt x="47" y="208"/>
                  <a:pt x="0" y="161"/>
                  <a:pt x="0" y="104"/>
                </a:cubicBezTo>
                <a:lnTo>
                  <a:pt x="0" y="104"/>
                </a:lnTo>
                <a:cubicBezTo>
                  <a:pt x="0" y="46"/>
                  <a:pt x="47" y="0"/>
                  <a:pt x="104" y="0"/>
                </a:cubicBezTo>
                <a:lnTo>
                  <a:pt x="104" y="0"/>
                </a:lnTo>
                <a:cubicBezTo>
                  <a:pt x="161" y="0"/>
                  <a:pt x="208" y="46"/>
                  <a:pt x="208" y="104"/>
                </a:cubicBezTo>
              </a:path>
            </a:pathLst>
          </a:custGeom>
          <a:solidFill>
            <a:srgbClr val="1113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90204"/>
              <a:buNone/>
            </a:pPr>
            <a:endParaRPr sz="22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19541660" y="8177452"/>
            <a:ext cx="258171" cy="258171"/>
          </a:xfrm>
          <a:custGeom>
            <a:avLst/>
            <a:gdLst/>
            <a:ahLst/>
            <a:cxnLst/>
            <a:rect l="l" t="t" r="r" b="b"/>
            <a:pathLst>
              <a:path w="209" h="209" extrusionOk="0">
                <a:moveTo>
                  <a:pt x="208" y="104"/>
                </a:moveTo>
                <a:lnTo>
                  <a:pt x="208" y="104"/>
                </a:lnTo>
                <a:cubicBezTo>
                  <a:pt x="208" y="161"/>
                  <a:pt x="161" y="208"/>
                  <a:pt x="104" y="208"/>
                </a:cubicBezTo>
                <a:lnTo>
                  <a:pt x="104" y="208"/>
                </a:lnTo>
                <a:cubicBezTo>
                  <a:pt x="47" y="208"/>
                  <a:pt x="0" y="161"/>
                  <a:pt x="0" y="104"/>
                </a:cubicBezTo>
                <a:lnTo>
                  <a:pt x="0" y="104"/>
                </a:lnTo>
                <a:cubicBezTo>
                  <a:pt x="0" y="46"/>
                  <a:pt x="47" y="0"/>
                  <a:pt x="104" y="0"/>
                </a:cubicBezTo>
                <a:lnTo>
                  <a:pt x="104" y="0"/>
                </a:lnTo>
                <a:cubicBezTo>
                  <a:pt x="161" y="0"/>
                  <a:pt x="208" y="46"/>
                  <a:pt x="208" y="104"/>
                </a:cubicBezTo>
              </a:path>
            </a:pathLst>
          </a:custGeom>
          <a:solidFill>
            <a:srgbClr val="1113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90204"/>
              <a:buNone/>
            </a:pPr>
            <a:endParaRPr sz="22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12476800" y="13077275"/>
            <a:ext cx="1175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en-US" sz="1800" b="0" i="0" u="none" strike="noStrike" cap="none">
                <a:solidFill>
                  <a:srgbClr val="4D5156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Ⓒ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Pa</a:t>
            </a:r>
            <a:r>
              <a:rPr lang="en-US" sz="1800" b="0" i="0" u="none" strike="noStrike" cap="none">
                <a:solidFill>
                  <a:srgbClr val="4D5156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w</a:t>
            </a:r>
            <a:r>
              <a:rPr lang="en-US" sz="1800" b="0" i="0" u="none" strike="noStrike" cap="none">
                <a:solidFill>
                  <a:srgbClr val="000000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eł Huryn</a:t>
            </a:r>
            <a:endParaRPr sz="1800" b="0" i="0" u="none" strike="noStrike" cap="none">
              <a:solidFill>
                <a:srgbClr val="000000"/>
              </a:solidFill>
              <a:latin typeface="Poppins Light" panose="00000400000000000000"/>
              <a:ea typeface="Poppins Light" panose="00000400000000000000"/>
              <a:cs typeface="Poppins Light" panose="00000400000000000000"/>
              <a:sym typeface="Poppins Light" panose="000004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I - Brain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FDC300"/>
      </a:accent1>
      <a:accent2>
        <a:srgbClr val="8BC904"/>
      </a:accent2>
      <a:accent3>
        <a:srgbClr val="00B29C"/>
      </a:accent3>
      <a:accent4>
        <a:srgbClr val="0180B0"/>
      </a:accent4>
      <a:accent5>
        <a:srgbClr val="4D54A6"/>
      </a:accent5>
      <a:accent6>
        <a:srgbClr val="783AB1"/>
      </a:accent6>
      <a:hlink>
        <a:srgbClr val="335FFE"/>
      </a:hlink>
      <a:folHlink>
        <a:srgbClr val="CA64D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WPS 表格</Application>
  <PresentationFormat/>
  <Paragraphs>52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6" baseType="lpstr">
      <vt:lpstr>Arial</vt:lpstr>
      <vt:lpstr>宋体</vt:lpstr>
      <vt:lpstr>Wingdings</vt:lpstr>
      <vt:lpstr>Arial</vt:lpstr>
      <vt:lpstr>Poppins</vt:lpstr>
      <vt:lpstr>Calibri</vt:lpstr>
      <vt:lpstr>Helvetica Neue</vt:lpstr>
      <vt:lpstr>Poppins Light</vt:lpstr>
      <vt:lpstr>汉仪书宋二KW</vt:lpstr>
      <vt:lpstr>苹方-简</vt:lpstr>
      <vt:lpstr>微软雅黑</vt:lpstr>
      <vt:lpstr>汉仪旗黑</vt:lpstr>
      <vt:lpstr>宋体</vt:lpstr>
      <vt:lpstr>Arial Unicode MS</vt:lpstr>
      <vt:lpstr>Default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王下邀月熊</cp:lastModifiedBy>
  <cp:revision>1</cp:revision>
  <dcterms:created xsi:type="dcterms:W3CDTF">2024-07-08T14:50:31Z</dcterms:created>
  <dcterms:modified xsi:type="dcterms:W3CDTF">2024-07-08T14:50:31Z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9B84B3BC099E3E86B7FC8B66F4E6C878_42</vt:lpwstr>
  </property>
  <property fmtid="{D5CDD505-2E9C-101B-9397-08002B2CF9AE}" pid="3" name="KSOProductBuildVer">
    <vt:lpwstr>2052-6.7.1.8828</vt:lpwstr>
  </property>
</Properties>
</file>