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embeddedFontLst>
    <p:embeddedFont>
      <p:font typeface="Poppins" panose="0000050000000000000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i="1"/>
          </a:p>
        </p:txBody>
      </p:sp>
      <p:sp>
        <p:nvSpPr>
          <p:cNvPr id="132" name="Google Shape;132;p1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Pusty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ytuł i tekst pionowy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Tytuł pionowy i teks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Slajd tytułowy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ytuł i zawartość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Nagłówek sekcji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Dwa elementy zawartości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Porównanie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7" name="Google Shape;47;p8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9" name="Google Shape;49;p8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ylko tytuł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Zawartość z podpisem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Obraz z podpisem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</a:fld>
            <a:endParaRPr lang="pl-PL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/>
        </p:nvSpPr>
        <p:spPr>
          <a:xfrm>
            <a:off x="494875" y="568500"/>
            <a:ext cx="11221800" cy="31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3C66"/>
              </a:buClr>
              <a:buSzPts val="3200"/>
              <a:buFont typeface="Calibri"/>
              <a:buNone/>
            </a:pPr>
            <a:r>
              <a:rPr lang="pl-PL" sz="32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USER STORY MAP: [Name] </a:t>
            </a:r>
            <a:r>
              <a:rPr lang="pl-PL" sz="23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(TO GENERATE TESTABLE ASSUMPTIONS)</a:t>
            </a:r>
            <a:endParaRPr sz="5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393540" y="1435261"/>
            <a:ext cx="617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pl-PL" sz="1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User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380102" y="2111924"/>
            <a:ext cx="851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pl-PL" sz="1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System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1923467" y="1435261"/>
            <a:ext cx="2636958" cy="522054"/>
          </a:xfrm>
          <a:prstGeom prst="rect">
            <a:avLst/>
          </a:prstGeom>
          <a:solidFill>
            <a:srgbClr val="2F5F9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 to the </a:t>
            </a:r>
            <a:r>
              <a:rPr lang="pl-PL" sz="1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movies</a:t>
            </a:r>
            <a:r>
              <a:rPr lang="pl-PL" sz="1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catalog</a:t>
            </a:r>
            <a:endParaRPr sz="12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7675951" y="1435261"/>
            <a:ext cx="2636958" cy="522054"/>
          </a:xfrm>
          <a:prstGeom prst="rect">
            <a:avLst/>
          </a:prstGeom>
          <a:solidFill>
            <a:srgbClr val="2F5F9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Select recommended </a:t>
            </a:r>
            <a:r>
              <a:rPr lang="pl-PL" sz="1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movie</a:t>
            </a:r>
            <a:endParaRPr sz="12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4807356" y="2065620"/>
            <a:ext cx="2636958" cy="522054"/>
          </a:xfrm>
          <a:prstGeom prst="rect">
            <a:avLst/>
          </a:prstGeom>
          <a:solidFill>
            <a:srgbClr val="2F5F9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Display recommendations</a:t>
            </a:r>
            <a:endParaRPr sz="12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1923467" y="3110098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User wants to </a:t>
            </a:r>
            <a:r>
              <a:rPr lang="pl-PL" sz="1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browse movie</a:t>
            </a:r>
            <a:endParaRPr sz="12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1923467" y="3891344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User wants to look for other </a:t>
            </a:r>
            <a:r>
              <a:rPr lang="pl-PL" sz="1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movies</a:t>
            </a:r>
            <a:r>
              <a:rPr lang="pl-PL" sz="1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on our platform</a:t>
            </a:r>
            <a:endParaRPr sz="12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7675951" y="3107159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User wants to use recommendations</a:t>
            </a:r>
            <a:endParaRPr sz="12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7675951" y="4913450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User knows how to use recommendations</a:t>
            </a:r>
            <a:endParaRPr sz="12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1923467" y="4913450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User knows how to display </a:t>
            </a:r>
            <a:r>
              <a:rPr lang="pl-PL" sz="1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movies</a:t>
            </a:r>
            <a:r>
              <a:rPr lang="pl-PL" sz="1200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catalogue</a:t>
            </a:r>
            <a:endParaRPr sz="12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394470" y="2978714"/>
            <a:ext cx="1233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pl-PL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Value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6" name="Google Shape;146;p1"/>
          <p:cNvSpPr txBox="1"/>
          <p:nvPr/>
        </p:nvSpPr>
        <p:spPr>
          <a:xfrm>
            <a:off x="494881" y="4888881"/>
            <a:ext cx="994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pl-PL" sz="1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Usability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147" name="Google Shape;147;p1"/>
          <p:cNvCxnSpPr/>
          <p:nvPr/>
        </p:nvCxnSpPr>
        <p:spPr>
          <a:xfrm>
            <a:off x="494881" y="2847329"/>
            <a:ext cx="9922334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8" name="Google Shape;148;p1"/>
          <p:cNvCxnSpPr/>
          <p:nvPr/>
        </p:nvCxnSpPr>
        <p:spPr>
          <a:xfrm>
            <a:off x="494881" y="4654904"/>
            <a:ext cx="9922334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" name="Google Shape;149;p1"/>
          <p:cNvSpPr txBox="1"/>
          <p:nvPr/>
        </p:nvSpPr>
        <p:spPr>
          <a:xfrm>
            <a:off x="513925" y="5977522"/>
            <a:ext cx="1117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pl-PL" sz="1400" b="0" i="0" u="none" strike="noStrike" cap="none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Feasibility</a:t>
            </a:r>
            <a:endParaRPr sz="1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cxnSp>
        <p:nvCxnSpPr>
          <p:cNvPr id="150" name="Google Shape;150;p1"/>
          <p:cNvCxnSpPr/>
          <p:nvPr/>
        </p:nvCxnSpPr>
        <p:spPr>
          <a:xfrm>
            <a:off x="513925" y="5722878"/>
            <a:ext cx="9922334" cy="0"/>
          </a:xfrm>
          <a:prstGeom prst="straightConnector1">
            <a:avLst/>
          </a:prstGeom>
          <a:noFill/>
          <a:ln w="9525" cap="flat" cmpd="sng">
            <a:solidFill>
              <a:srgbClr val="292929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137" idx="3"/>
            <a:endCxn id="139" idx="1"/>
          </p:cNvCxnSpPr>
          <p:nvPr/>
        </p:nvCxnSpPr>
        <p:spPr>
          <a:xfrm>
            <a:off x="4560425" y="1696288"/>
            <a:ext cx="246900" cy="6303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29292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2" name="Google Shape;152;p1"/>
          <p:cNvCxnSpPr>
            <a:stCxn id="139" idx="3"/>
            <a:endCxn id="138" idx="1"/>
          </p:cNvCxnSpPr>
          <p:nvPr/>
        </p:nvCxnSpPr>
        <p:spPr>
          <a:xfrm rot="10800000" flipH="1">
            <a:off x="7444314" y="1696347"/>
            <a:ext cx="231600" cy="63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292929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3" name="Google Shape;153;p1"/>
          <p:cNvSpPr/>
          <p:nvPr/>
        </p:nvSpPr>
        <p:spPr>
          <a:xfrm>
            <a:off x="4777521" y="5942797"/>
            <a:ext cx="2636958" cy="522054"/>
          </a:xfrm>
          <a:prstGeom prst="rect">
            <a:avLst/>
          </a:prstGeom>
          <a:solidFill>
            <a:srgbClr val="2D8BB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pl-PL" sz="12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Our technology allows creating a reliable algorithm</a:t>
            </a:r>
            <a:endParaRPr sz="1200" b="0" i="0" u="none" strike="noStrike" cap="none">
              <a:solidFill>
                <a:schemeClr val="lt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WPS 表格</Application>
  <PresentationFormat/>
  <Paragraphs>30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Arial</vt:lpstr>
      <vt:lpstr>Calibri</vt:lpstr>
      <vt:lpstr>Helvetica Neue</vt:lpstr>
      <vt:lpstr>Poppins</vt:lpstr>
      <vt:lpstr>Poppins Light</vt:lpstr>
      <vt:lpstr>微软雅黑</vt:lpstr>
      <vt:lpstr>汉仪旗黑</vt:lpstr>
      <vt:lpstr>宋体</vt:lpstr>
      <vt:lpstr>Arial Unicode MS</vt:lpstr>
      <vt:lpstr>汉仪书宋二KW</vt:lpstr>
      <vt:lpstr>Motyw pakietu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Huryn (HURYN)</dc:creator>
  <cp:lastModifiedBy>王下邀月熊</cp:lastModifiedBy>
  <cp:revision>1</cp:revision>
  <dcterms:created xsi:type="dcterms:W3CDTF">2024-07-08T14:50:37Z</dcterms:created>
  <dcterms:modified xsi:type="dcterms:W3CDTF">2024-07-08T14:50:37Z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DB4221BD91ED45FBBDFC8B6656AF3E1F_42</vt:lpwstr>
  </property>
  <property fmtid="{D5CDD505-2E9C-101B-9397-08002B2CF9AE}" pid="3" name="KSOProductBuildVer">
    <vt:lpwstr>2052-6.7.1.8828</vt:lpwstr>
  </property>
</Properties>
</file>