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44" Type="http://schemas.openxmlformats.org/officeDocument/2006/relationships/font" Target="fonts/HelveticaNeueLight-regular.fntdata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46" Type="http://schemas.openxmlformats.org/officeDocument/2006/relationships/font" Target="fonts/HelveticaNeueLight-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HelveticaNeueLigh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af0fdb6c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af0fdb6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af0fdb6c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af0fdb6c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af0fdb6c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af0fdb6c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0a584cde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80a584cde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0a584cd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0a584cd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80a584cd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80a584cd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809fe177b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809fe177b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0a584cde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80a584cde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0a584cde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0a584cde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0a584cde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0a584cde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749d821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749d821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0a584cde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0a584cde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0a584cde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80a584cde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0a584cde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0a584cde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80a584cde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80a584cde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80a584cde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80a584cde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80a584cde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80a584cde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80a584cdec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80a584cde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80a584cde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80a584cde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80a584cde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80a584cde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80a584cde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80a584cde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749d821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749d821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80a584cde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80a584cde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80a584cde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80a584cde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80a584cde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80a584cde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80a584cdec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80a584cde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80a584cde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80a584cde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749d821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749d821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749d8217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749d8217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09fe177b6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09fe177b6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09fe177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09fe177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09fe177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09fe177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749d8217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749d8217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White">
  <p:cSld name="TITLE_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520025" y="3617182"/>
            <a:ext cx="744817" cy="729270"/>
          </a:xfrm>
          <a:custGeom>
            <a:rect b="b" l="l" r="r" t="t"/>
            <a:pathLst>
              <a:path extrusionOk="0" h="161970" w="165423">
                <a:moveTo>
                  <a:pt x="59045" y="143603"/>
                </a:moveTo>
                <a:lnTo>
                  <a:pt x="61387" y="140768"/>
                </a:lnTo>
                <a:cubicBezTo>
                  <a:pt x="62126" y="140029"/>
                  <a:pt x="62743" y="139289"/>
                  <a:pt x="63112" y="138673"/>
                </a:cubicBezTo>
                <a:cubicBezTo>
                  <a:pt x="63605" y="138057"/>
                  <a:pt x="63975" y="137563"/>
                  <a:pt x="64222" y="137070"/>
                </a:cubicBezTo>
                <a:cubicBezTo>
                  <a:pt x="64715" y="136208"/>
                  <a:pt x="64961" y="135345"/>
                  <a:pt x="64961" y="134482"/>
                </a:cubicBezTo>
                <a:cubicBezTo>
                  <a:pt x="64961" y="133126"/>
                  <a:pt x="64345" y="131893"/>
                  <a:pt x="63359" y="130907"/>
                </a:cubicBezTo>
                <a:cubicBezTo>
                  <a:pt x="62373" y="130044"/>
                  <a:pt x="61140" y="129551"/>
                  <a:pt x="59661" y="129551"/>
                </a:cubicBezTo>
                <a:cubicBezTo>
                  <a:pt x="56579" y="129551"/>
                  <a:pt x="54730" y="131277"/>
                  <a:pt x="54361" y="134728"/>
                </a:cubicBezTo>
                <a:lnTo>
                  <a:pt x="54361" y="134852"/>
                </a:lnTo>
                <a:lnTo>
                  <a:pt x="56949" y="134852"/>
                </a:lnTo>
                <a:lnTo>
                  <a:pt x="56949" y="134728"/>
                </a:lnTo>
                <a:cubicBezTo>
                  <a:pt x="57196" y="132879"/>
                  <a:pt x="58059" y="131893"/>
                  <a:pt x="59661" y="131893"/>
                </a:cubicBezTo>
                <a:cubicBezTo>
                  <a:pt x="60401" y="131893"/>
                  <a:pt x="61140" y="132140"/>
                  <a:pt x="61633" y="132633"/>
                </a:cubicBezTo>
                <a:cubicBezTo>
                  <a:pt x="62126" y="133126"/>
                  <a:pt x="62373" y="133742"/>
                  <a:pt x="62373" y="134482"/>
                </a:cubicBezTo>
                <a:cubicBezTo>
                  <a:pt x="62373" y="134975"/>
                  <a:pt x="62126" y="135591"/>
                  <a:pt x="61756" y="136208"/>
                </a:cubicBezTo>
                <a:cubicBezTo>
                  <a:pt x="61633" y="136577"/>
                  <a:pt x="61263" y="136947"/>
                  <a:pt x="60894" y="137440"/>
                </a:cubicBezTo>
                <a:cubicBezTo>
                  <a:pt x="60524" y="137933"/>
                  <a:pt x="60154" y="138550"/>
                  <a:pt x="59538" y="139166"/>
                </a:cubicBezTo>
                <a:lnTo>
                  <a:pt x="53991" y="145945"/>
                </a:lnTo>
                <a:lnTo>
                  <a:pt x="53868" y="146069"/>
                </a:lnTo>
                <a:lnTo>
                  <a:pt x="64961" y="146069"/>
                </a:lnTo>
                <a:lnTo>
                  <a:pt x="64961" y="143603"/>
                </a:lnTo>
                <a:close/>
                <a:moveTo>
                  <a:pt x="48567" y="140768"/>
                </a:moveTo>
                <a:cubicBezTo>
                  <a:pt x="49307" y="140029"/>
                  <a:pt x="49800" y="139289"/>
                  <a:pt x="50293" y="138673"/>
                </a:cubicBezTo>
                <a:cubicBezTo>
                  <a:pt x="50786" y="138057"/>
                  <a:pt x="51156" y="137563"/>
                  <a:pt x="51402" y="137070"/>
                </a:cubicBezTo>
                <a:cubicBezTo>
                  <a:pt x="51772" y="136208"/>
                  <a:pt x="52019" y="135345"/>
                  <a:pt x="52019" y="134482"/>
                </a:cubicBezTo>
                <a:cubicBezTo>
                  <a:pt x="52019" y="133126"/>
                  <a:pt x="51526" y="131893"/>
                  <a:pt x="50539" y="130907"/>
                </a:cubicBezTo>
                <a:cubicBezTo>
                  <a:pt x="49553" y="130044"/>
                  <a:pt x="48321" y="129551"/>
                  <a:pt x="46841" y="129551"/>
                </a:cubicBezTo>
                <a:cubicBezTo>
                  <a:pt x="43760" y="129551"/>
                  <a:pt x="41911" y="131277"/>
                  <a:pt x="41541" y="134728"/>
                </a:cubicBezTo>
                <a:lnTo>
                  <a:pt x="41541" y="134852"/>
                </a:lnTo>
                <a:lnTo>
                  <a:pt x="44130" y="134852"/>
                </a:lnTo>
                <a:lnTo>
                  <a:pt x="44130" y="134728"/>
                </a:lnTo>
                <a:cubicBezTo>
                  <a:pt x="44376" y="132879"/>
                  <a:pt x="45239" y="131893"/>
                  <a:pt x="46841" y="131893"/>
                </a:cubicBezTo>
                <a:cubicBezTo>
                  <a:pt x="47581" y="131893"/>
                  <a:pt x="48197" y="132140"/>
                  <a:pt x="48690" y="132633"/>
                </a:cubicBezTo>
                <a:cubicBezTo>
                  <a:pt x="49307" y="133126"/>
                  <a:pt x="49553" y="133742"/>
                  <a:pt x="49553" y="134482"/>
                </a:cubicBezTo>
                <a:cubicBezTo>
                  <a:pt x="49553" y="134975"/>
                  <a:pt x="49307" y="135591"/>
                  <a:pt x="48937" y="136208"/>
                </a:cubicBezTo>
                <a:cubicBezTo>
                  <a:pt x="48690" y="136577"/>
                  <a:pt x="48444" y="136947"/>
                  <a:pt x="48074" y="137440"/>
                </a:cubicBezTo>
                <a:cubicBezTo>
                  <a:pt x="47704" y="137933"/>
                  <a:pt x="47211" y="138550"/>
                  <a:pt x="46718" y="139166"/>
                </a:cubicBezTo>
                <a:lnTo>
                  <a:pt x="41171" y="145945"/>
                </a:lnTo>
                <a:lnTo>
                  <a:pt x="41048" y="146069"/>
                </a:lnTo>
                <a:lnTo>
                  <a:pt x="52142" y="146069"/>
                </a:lnTo>
                <a:lnTo>
                  <a:pt x="52142" y="143603"/>
                </a:lnTo>
                <a:lnTo>
                  <a:pt x="46225" y="143603"/>
                </a:lnTo>
                <a:close/>
                <a:moveTo>
                  <a:pt x="22928" y="140768"/>
                </a:moveTo>
                <a:cubicBezTo>
                  <a:pt x="23544" y="140029"/>
                  <a:pt x="24161" y="139289"/>
                  <a:pt x="24654" y="138673"/>
                </a:cubicBezTo>
                <a:cubicBezTo>
                  <a:pt x="25147" y="138057"/>
                  <a:pt x="25393" y="137563"/>
                  <a:pt x="25640" y="137070"/>
                </a:cubicBezTo>
                <a:cubicBezTo>
                  <a:pt x="26133" y="136208"/>
                  <a:pt x="26380" y="135345"/>
                  <a:pt x="26380" y="134482"/>
                </a:cubicBezTo>
                <a:cubicBezTo>
                  <a:pt x="26380" y="133126"/>
                  <a:pt x="25886" y="131893"/>
                  <a:pt x="24900" y="130907"/>
                </a:cubicBezTo>
                <a:cubicBezTo>
                  <a:pt x="23791" y="130044"/>
                  <a:pt x="22558" y="129551"/>
                  <a:pt x="21079" y="129551"/>
                </a:cubicBezTo>
                <a:cubicBezTo>
                  <a:pt x="17998" y="129551"/>
                  <a:pt x="16272" y="131277"/>
                  <a:pt x="15902" y="134728"/>
                </a:cubicBezTo>
                <a:lnTo>
                  <a:pt x="15902" y="134852"/>
                </a:lnTo>
                <a:lnTo>
                  <a:pt x="18491" y="134852"/>
                </a:lnTo>
                <a:lnTo>
                  <a:pt x="18491" y="134728"/>
                </a:lnTo>
                <a:cubicBezTo>
                  <a:pt x="18737" y="132879"/>
                  <a:pt x="19600" y="131893"/>
                  <a:pt x="21202" y="131893"/>
                </a:cubicBezTo>
                <a:cubicBezTo>
                  <a:pt x="21942" y="131893"/>
                  <a:pt x="22558" y="132140"/>
                  <a:pt x="23051" y="132633"/>
                </a:cubicBezTo>
                <a:cubicBezTo>
                  <a:pt x="23544" y="133126"/>
                  <a:pt x="23791" y="133742"/>
                  <a:pt x="23791" y="134482"/>
                </a:cubicBezTo>
                <a:cubicBezTo>
                  <a:pt x="23791" y="134975"/>
                  <a:pt x="23668" y="135591"/>
                  <a:pt x="23298" y="136208"/>
                </a:cubicBezTo>
                <a:cubicBezTo>
                  <a:pt x="23051" y="136577"/>
                  <a:pt x="22805" y="136947"/>
                  <a:pt x="22435" y="137440"/>
                </a:cubicBezTo>
                <a:cubicBezTo>
                  <a:pt x="22065" y="137933"/>
                  <a:pt x="21572" y="138550"/>
                  <a:pt x="21079" y="139166"/>
                </a:cubicBezTo>
                <a:lnTo>
                  <a:pt x="15409" y="145945"/>
                </a:lnTo>
                <a:lnTo>
                  <a:pt x="15286" y="146069"/>
                </a:lnTo>
                <a:lnTo>
                  <a:pt x="26380" y="146069"/>
                </a:lnTo>
                <a:lnTo>
                  <a:pt x="26380" y="143603"/>
                </a:lnTo>
                <a:lnTo>
                  <a:pt x="20586" y="143603"/>
                </a:lnTo>
                <a:close/>
                <a:moveTo>
                  <a:pt x="34268" y="131893"/>
                </a:moveTo>
                <a:cubicBezTo>
                  <a:pt x="35255" y="131893"/>
                  <a:pt x="35994" y="132510"/>
                  <a:pt x="36610" y="133619"/>
                </a:cubicBezTo>
                <a:cubicBezTo>
                  <a:pt x="37227" y="134728"/>
                  <a:pt x="37473" y="136208"/>
                  <a:pt x="37473" y="137933"/>
                </a:cubicBezTo>
                <a:cubicBezTo>
                  <a:pt x="37473" y="139659"/>
                  <a:pt x="37227" y="141138"/>
                  <a:pt x="36610" y="142248"/>
                </a:cubicBezTo>
                <a:cubicBezTo>
                  <a:pt x="35994" y="143357"/>
                  <a:pt x="35255" y="143973"/>
                  <a:pt x="34268" y="143973"/>
                </a:cubicBezTo>
                <a:cubicBezTo>
                  <a:pt x="33406" y="143973"/>
                  <a:pt x="32666" y="143357"/>
                  <a:pt x="32050" y="142248"/>
                </a:cubicBezTo>
                <a:cubicBezTo>
                  <a:pt x="31433" y="141138"/>
                  <a:pt x="31064" y="139659"/>
                  <a:pt x="31064" y="137810"/>
                </a:cubicBezTo>
                <a:cubicBezTo>
                  <a:pt x="31064" y="136208"/>
                  <a:pt x="31433" y="134728"/>
                  <a:pt x="32050" y="133619"/>
                </a:cubicBezTo>
                <a:cubicBezTo>
                  <a:pt x="32666" y="132510"/>
                  <a:pt x="33406" y="131893"/>
                  <a:pt x="34268" y="131893"/>
                </a:cubicBezTo>
                <a:close/>
                <a:moveTo>
                  <a:pt x="34268" y="129551"/>
                </a:moveTo>
                <a:cubicBezTo>
                  <a:pt x="32789" y="129551"/>
                  <a:pt x="31433" y="130291"/>
                  <a:pt x="30324" y="131647"/>
                </a:cubicBezTo>
                <a:cubicBezTo>
                  <a:pt x="29091" y="133249"/>
                  <a:pt x="28475" y="135221"/>
                  <a:pt x="28475" y="137810"/>
                </a:cubicBezTo>
                <a:cubicBezTo>
                  <a:pt x="28475" y="140522"/>
                  <a:pt x="29091" y="142741"/>
                  <a:pt x="30324" y="144220"/>
                </a:cubicBezTo>
                <a:cubicBezTo>
                  <a:pt x="31433" y="145576"/>
                  <a:pt x="32789" y="146315"/>
                  <a:pt x="34268" y="146315"/>
                </a:cubicBezTo>
                <a:cubicBezTo>
                  <a:pt x="35871" y="146315"/>
                  <a:pt x="37227" y="145576"/>
                  <a:pt x="38213" y="144220"/>
                </a:cubicBezTo>
                <a:cubicBezTo>
                  <a:pt x="39446" y="142741"/>
                  <a:pt x="40062" y="140522"/>
                  <a:pt x="40062" y="137933"/>
                </a:cubicBezTo>
                <a:cubicBezTo>
                  <a:pt x="40062" y="135345"/>
                  <a:pt x="39446" y="133249"/>
                  <a:pt x="38213" y="131647"/>
                </a:cubicBezTo>
                <a:cubicBezTo>
                  <a:pt x="37227" y="130291"/>
                  <a:pt x="35871" y="129551"/>
                  <a:pt x="34268" y="129551"/>
                </a:cubicBezTo>
                <a:close/>
                <a:moveTo>
                  <a:pt x="127210" y="616"/>
                </a:moveTo>
                <a:cubicBezTo>
                  <a:pt x="131278" y="1479"/>
                  <a:pt x="134483" y="4684"/>
                  <a:pt x="135222" y="8752"/>
                </a:cubicBezTo>
                <a:cubicBezTo>
                  <a:pt x="135715" y="11217"/>
                  <a:pt x="135222" y="13682"/>
                  <a:pt x="134113" y="15778"/>
                </a:cubicBezTo>
                <a:lnTo>
                  <a:pt x="133866" y="16148"/>
                </a:lnTo>
                <a:lnTo>
                  <a:pt x="149028" y="31309"/>
                </a:lnTo>
                <a:cubicBezTo>
                  <a:pt x="150137" y="30446"/>
                  <a:pt x="151370" y="29953"/>
                  <a:pt x="152726" y="29707"/>
                </a:cubicBezTo>
                <a:cubicBezTo>
                  <a:pt x="156177" y="29091"/>
                  <a:pt x="159629" y="30077"/>
                  <a:pt x="161971" y="32542"/>
                </a:cubicBezTo>
                <a:cubicBezTo>
                  <a:pt x="164436" y="34884"/>
                  <a:pt x="165422" y="38335"/>
                  <a:pt x="164806" y="41787"/>
                </a:cubicBezTo>
                <a:cubicBezTo>
                  <a:pt x="164066" y="45608"/>
                  <a:pt x="161108" y="48690"/>
                  <a:pt x="157287" y="49676"/>
                </a:cubicBezTo>
                <a:lnTo>
                  <a:pt x="156917" y="49799"/>
                </a:lnTo>
                <a:lnTo>
                  <a:pt x="156917" y="161970"/>
                </a:lnTo>
                <a:lnTo>
                  <a:pt x="1" y="161970"/>
                </a:lnTo>
                <a:lnTo>
                  <a:pt x="1" y="8259"/>
                </a:lnTo>
                <a:lnTo>
                  <a:pt x="115253" y="8259"/>
                </a:lnTo>
                <a:cubicBezTo>
                  <a:pt x="115746" y="6410"/>
                  <a:pt x="116609" y="4807"/>
                  <a:pt x="117965" y="3451"/>
                </a:cubicBezTo>
                <a:cubicBezTo>
                  <a:pt x="120307" y="1109"/>
                  <a:pt x="123759" y="0"/>
                  <a:pt x="127210" y="616"/>
                </a:cubicBezTo>
                <a:close/>
                <a:moveTo>
                  <a:pt x="115007" y="11833"/>
                </a:moveTo>
                <a:lnTo>
                  <a:pt x="3576" y="11833"/>
                </a:lnTo>
                <a:lnTo>
                  <a:pt x="3576" y="158272"/>
                </a:lnTo>
                <a:lnTo>
                  <a:pt x="153342" y="158272"/>
                </a:lnTo>
                <a:lnTo>
                  <a:pt x="153342" y="49922"/>
                </a:lnTo>
                <a:cubicBezTo>
                  <a:pt x="151986" y="49676"/>
                  <a:pt x="150630" y="49183"/>
                  <a:pt x="149398" y="48443"/>
                </a:cubicBezTo>
                <a:lnTo>
                  <a:pt x="149028" y="48197"/>
                </a:lnTo>
                <a:lnTo>
                  <a:pt x="133866" y="63358"/>
                </a:lnTo>
                <a:cubicBezTo>
                  <a:pt x="134483" y="64467"/>
                  <a:pt x="134976" y="65577"/>
                  <a:pt x="135222" y="66810"/>
                </a:cubicBezTo>
                <a:cubicBezTo>
                  <a:pt x="135839" y="70138"/>
                  <a:pt x="134852" y="73712"/>
                  <a:pt x="132387" y="76054"/>
                </a:cubicBezTo>
                <a:cubicBezTo>
                  <a:pt x="130538" y="78027"/>
                  <a:pt x="127826" y="79013"/>
                  <a:pt x="125115" y="79013"/>
                </a:cubicBezTo>
                <a:cubicBezTo>
                  <a:pt x="124498" y="79013"/>
                  <a:pt x="123882" y="79013"/>
                  <a:pt x="123142" y="78889"/>
                </a:cubicBezTo>
                <a:cubicBezTo>
                  <a:pt x="119075" y="78150"/>
                  <a:pt x="115870" y="74822"/>
                  <a:pt x="115130" y="70754"/>
                </a:cubicBezTo>
                <a:cubicBezTo>
                  <a:pt x="114514" y="67426"/>
                  <a:pt x="115500" y="63974"/>
                  <a:pt x="117965" y="61509"/>
                </a:cubicBezTo>
                <a:cubicBezTo>
                  <a:pt x="120307" y="59167"/>
                  <a:pt x="123759" y="58058"/>
                  <a:pt x="127210" y="58674"/>
                </a:cubicBezTo>
                <a:cubicBezTo>
                  <a:pt x="128566" y="59044"/>
                  <a:pt x="129922" y="59537"/>
                  <a:pt x="131155" y="60400"/>
                </a:cubicBezTo>
                <a:lnTo>
                  <a:pt x="131401" y="60646"/>
                </a:lnTo>
                <a:lnTo>
                  <a:pt x="146439" y="45731"/>
                </a:lnTo>
                <a:cubicBezTo>
                  <a:pt x="145576" y="44622"/>
                  <a:pt x="145083" y="43389"/>
                  <a:pt x="144714" y="42033"/>
                </a:cubicBezTo>
                <a:lnTo>
                  <a:pt x="144714" y="41540"/>
                </a:lnTo>
                <a:lnTo>
                  <a:pt x="135222" y="41540"/>
                </a:lnTo>
                <a:cubicBezTo>
                  <a:pt x="134852" y="43636"/>
                  <a:pt x="133990" y="45485"/>
                  <a:pt x="132387" y="46964"/>
                </a:cubicBezTo>
                <a:cubicBezTo>
                  <a:pt x="130538" y="48936"/>
                  <a:pt x="127826" y="50046"/>
                  <a:pt x="125115" y="50046"/>
                </a:cubicBezTo>
                <a:cubicBezTo>
                  <a:pt x="124498" y="50046"/>
                  <a:pt x="123882" y="49922"/>
                  <a:pt x="123142" y="49799"/>
                </a:cubicBezTo>
                <a:cubicBezTo>
                  <a:pt x="119075" y="49059"/>
                  <a:pt x="115870" y="45855"/>
                  <a:pt x="115130" y="41787"/>
                </a:cubicBezTo>
                <a:lnTo>
                  <a:pt x="115130" y="41664"/>
                </a:lnTo>
                <a:lnTo>
                  <a:pt x="115130" y="41540"/>
                </a:lnTo>
                <a:lnTo>
                  <a:pt x="105639" y="41540"/>
                </a:lnTo>
                <a:cubicBezTo>
                  <a:pt x="105639" y="41664"/>
                  <a:pt x="105639" y="41664"/>
                  <a:pt x="105639" y="41787"/>
                </a:cubicBezTo>
                <a:cubicBezTo>
                  <a:pt x="104899" y="45731"/>
                  <a:pt x="101818" y="48936"/>
                  <a:pt x="97996" y="49799"/>
                </a:cubicBezTo>
                <a:lnTo>
                  <a:pt x="97627" y="49799"/>
                </a:lnTo>
                <a:cubicBezTo>
                  <a:pt x="96887" y="49922"/>
                  <a:pt x="96271" y="50046"/>
                  <a:pt x="95654" y="50046"/>
                </a:cubicBezTo>
                <a:cubicBezTo>
                  <a:pt x="92942" y="50046"/>
                  <a:pt x="90231" y="48936"/>
                  <a:pt x="88382" y="46964"/>
                </a:cubicBezTo>
                <a:cubicBezTo>
                  <a:pt x="85916" y="44622"/>
                  <a:pt x="84930" y="41170"/>
                  <a:pt x="85547" y="37719"/>
                </a:cubicBezTo>
                <a:cubicBezTo>
                  <a:pt x="86286" y="33651"/>
                  <a:pt x="89491" y="30446"/>
                  <a:pt x="93559" y="29707"/>
                </a:cubicBezTo>
                <a:cubicBezTo>
                  <a:pt x="97010" y="29091"/>
                  <a:pt x="100462" y="30077"/>
                  <a:pt x="102804" y="32542"/>
                </a:cubicBezTo>
                <a:cubicBezTo>
                  <a:pt x="104283" y="33898"/>
                  <a:pt x="105146" y="35624"/>
                  <a:pt x="105639" y="37596"/>
                </a:cubicBezTo>
                <a:lnTo>
                  <a:pt x="105639" y="37966"/>
                </a:lnTo>
                <a:lnTo>
                  <a:pt x="115130" y="37966"/>
                </a:lnTo>
                <a:cubicBezTo>
                  <a:pt x="115500" y="35870"/>
                  <a:pt x="116363" y="34021"/>
                  <a:pt x="117965" y="32542"/>
                </a:cubicBezTo>
                <a:cubicBezTo>
                  <a:pt x="120307" y="30077"/>
                  <a:pt x="123759" y="29091"/>
                  <a:pt x="127210" y="29707"/>
                </a:cubicBezTo>
                <a:cubicBezTo>
                  <a:pt x="131278" y="30446"/>
                  <a:pt x="134483" y="33651"/>
                  <a:pt x="135222" y="37719"/>
                </a:cubicBezTo>
                <a:lnTo>
                  <a:pt x="135222" y="37842"/>
                </a:lnTo>
                <a:lnTo>
                  <a:pt x="135222" y="37966"/>
                </a:lnTo>
                <a:lnTo>
                  <a:pt x="144714" y="37966"/>
                </a:lnTo>
                <a:cubicBezTo>
                  <a:pt x="144714" y="37842"/>
                  <a:pt x="144714" y="37842"/>
                  <a:pt x="144714" y="37719"/>
                </a:cubicBezTo>
                <a:cubicBezTo>
                  <a:pt x="144960" y="36486"/>
                  <a:pt x="145453" y="35254"/>
                  <a:pt x="146193" y="34144"/>
                </a:cubicBezTo>
                <a:lnTo>
                  <a:pt x="146439" y="33775"/>
                </a:lnTo>
                <a:lnTo>
                  <a:pt x="131524" y="18860"/>
                </a:lnTo>
                <a:cubicBezTo>
                  <a:pt x="129675" y="20215"/>
                  <a:pt x="127457" y="20955"/>
                  <a:pt x="125115" y="20955"/>
                </a:cubicBezTo>
                <a:cubicBezTo>
                  <a:pt x="124498" y="20955"/>
                  <a:pt x="123882" y="20955"/>
                  <a:pt x="123142" y="20832"/>
                </a:cubicBezTo>
                <a:cubicBezTo>
                  <a:pt x="119075" y="20092"/>
                  <a:pt x="115870" y="16764"/>
                  <a:pt x="115130" y="12696"/>
                </a:cubicBezTo>
                <a:cubicBezTo>
                  <a:pt x="115007" y="12450"/>
                  <a:pt x="115007" y="12080"/>
                  <a:pt x="115007" y="11833"/>
                </a:cubicBezTo>
                <a:close/>
                <a:moveTo>
                  <a:pt x="37966" y="100707"/>
                </a:moveTo>
                <a:lnTo>
                  <a:pt x="37966" y="115006"/>
                </a:lnTo>
                <a:cubicBezTo>
                  <a:pt x="37966" y="118581"/>
                  <a:pt x="40062" y="120553"/>
                  <a:pt x="43390" y="120553"/>
                </a:cubicBezTo>
                <a:cubicBezTo>
                  <a:pt x="46841" y="120553"/>
                  <a:pt x="48814" y="118457"/>
                  <a:pt x="48814" y="115006"/>
                </a:cubicBezTo>
                <a:lnTo>
                  <a:pt x="48814" y="100707"/>
                </a:lnTo>
                <a:lnTo>
                  <a:pt x="52019" y="100707"/>
                </a:lnTo>
                <a:lnTo>
                  <a:pt x="52019" y="115622"/>
                </a:lnTo>
                <a:cubicBezTo>
                  <a:pt x="52019" y="120553"/>
                  <a:pt x="48567" y="123511"/>
                  <a:pt x="43390" y="123511"/>
                </a:cubicBezTo>
                <a:cubicBezTo>
                  <a:pt x="38336" y="123511"/>
                  <a:pt x="34762" y="120553"/>
                  <a:pt x="34762" y="115622"/>
                </a:cubicBezTo>
                <a:lnTo>
                  <a:pt x="34762" y="100707"/>
                </a:lnTo>
                <a:close/>
                <a:moveTo>
                  <a:pt x="22682" y="100338"/>
                </a:moveTo>
                <a:cubicBezTo>
                  <a:pt x="25270" y="100338"/>
                  <a:pt x="27859" y="101324"/>
                  <a:pt x="29708" y="103666"/>
                </a:cubicBezTo>
                <a:lnTo>
                  <a:pt x="27612" y="105638"/>
                </a:lnTo>
                <a:cubicBezTo>
                  <a:pt x="26133" y="103912"/>
                  <a:pt x="24284" y="103173"/>
                  <a:pt x="22805" y="103173"/>
                </a:cubicBezTo>
                <a:cubicBezTo>
                  <a:pt x="20709" y="103173"/>
                  <a:pt x="18984" y="104405"/>
                  <a:pt x="18984" y="106254"/>
                </a:cubicBezTo>
                <a:cubicBezTo>
                  <a:pt x="18984" y="107610"/>
                  <a:pt x="19970" y="108473"/>
                  <a:pt x="20956" y="109089"/>
                </a:cubicBezTo>
                <a:cubicBezTo>
                  <a:pt x="22312" y="109829"/>
                  <a:pt x="25147" y="110938"/>
                  <a:pt x="26749" y="111801"/>
                </a:cubicBezTo>
                <a:cubicBezTo>
                  <a:pt x="28845" y="113034"/>
                  <a:pt x="30201" y="114636"/>
                  <a:pt x="30201" y="117102"/>
                </a:cubicBezTo>
                <a:cubicBezTo>
                  <a:pt x="30201" y="120923"/>
                  <a:pt x="26873" y="123511"/>
                  <a:pt x="22312" y="123511"/>
                </a:cubicBezTo>
                <a:cubicBezTo>
                  <a:pt x="19107" y="123511"/>
                  <a:pt x="15902" y="121909"/>
                  <a:pt x="14300" y="118827"/>
                </a:cubicBezTo>
                <a:lnTo>
                  <a:pt x="16642" y="116978"/>
                </a:lnTo>
                <a:cubicBezTo>
                  <a:pt x="17998" y="119444"/>
                  <a:pt x="20093" y="120553"/>
                  <a:pt x="22312" y="120553"/>
                </a:cubicBezTo>
                <a:cubicBezTo>
                  <a:pt x="25147" y="120553"/>
                  <a:pt x="26749" y="118950"/>
                  <a:pt x="26749" y="117225"/>
                </a:cubicBezTo>
                <a:cubicBezTo>
                  <a:pt x="26749" y="115746"/>
                  <a:pt x="25517" y="114759"/>
                  <a:pt x="24284" y="114143"/>
                </a:cubicBezTo>
                <a:cubicBezTo>
                  <a:pt x="22682" y="113280"/>
                  <a:pt x="20709" y="112664"/>
                  <a:pt x="19107" y="111678"/>
                </a:cubicBezTo>
                <a:cubicBezTo>
                  <a:pt x="17011" y="110445"/>
                  <a:pt x="15532" y="108843"/>
                  <a:pt x="15532" y="106377"/>
                </a:cubicBezTo>
                <a:cubicBezTo>
                  <a:pt x="15532" y="103049"/>
                  <a:pt x="18367" y="100338"/>
                  <a:pt x="22682" y="100338"/>
                </a:cubicBezTo>
                <a:close/>
                <a:moveTo>
                  <a:pt x="143111" y="100707"/>
                </a:moveTo>
                <a:lnTo>
                  <a:pt x="143111" y="103666"/>
                </a:lnTo>
                <a:lnTo>
                  <a:pt x="135962" y="103666"/>
                </a:lnTo>
                <a:lnTo>
                  <a:pt x="135962" y="123141"/>
                </a:lnTo>
                <a:lnTo>
                  <a:pt x="132757" y="123141"/>
                </a:lnTo>
                <a:lnTo>
                  <a:pt x="132757" y="103666"/>
                </a:lnTo>
                <a:lnTo>
                  <a:pt x="125731" y="103666"/>
                </a:lnTo>
                <a:lnTo>
                  <a:pt x="125731" y="100707"/>
                </a:lnTo>
                <a:close/>
                <a:moveTo>
                  <a:pt x="59908" y="100707"/>
                </a:moveTo>
                <a:lnTo>
                  <a:pt x="70138" y="114883"/>
                </a:lnTo>
                <a:lnTo>
                  <a:pt x="80369" y="100707"/>
                </a:lnTo>
                <a:lnTo>
                  <a:pt x="81972" y="100707"/>
                </a:lnTo>
                <a:lnTo>
                  <a:pt x="81972" y="123141"/>
                </a:lnTo>
                <a:lnTo>
                  <a:pt x="78767" y="123141"/>
                </a:lnTo>
                <a:lnTo>
                  <a:pt x="78767" y="107980"/>
                </a:lnTo>
                <a:lnTo>
                  <a:pt x="70508" y="119320"/>
                </a:lnTo>
                <a:lnTo>
                  <a:pt x="69645" y="119320"/>
                </a:lnTo>
                <a:lnTo>
                  <a:pt x="61510" y="107980"/>
                </a:lnTo>
                <a:lnTo>
                  <a:pt x="61510" y="123141"/>
                </a:lnTo>
                <a:lnTo>
                  <a:pt x="58305" y="123141"/>
                </a:lnTo>
                <a:lnTo>
                  <a:pt x="58305" y="100707"/>
                </a:lnTo>
                <a:close/>
                <a:moveTo>
                  <a:pt x="89984" y="100707"/>
                </a:moveTo>
                <a:lnTo>
                  <a:pt x="100215" y="114883"/>
                </a:lnTo>
                <a:lnTo>
                  <a:pt x="110446" y="100707"/>
                </a:lnTo>
                <a:lnTo>
                  <a:pt x="112048" y="100707"/>
                </a:lnTo>
                <a:lnTo>
                  <a:pt x="112048" y="123141"/>
                </a:lnTo>
                <a:lnTo>
                  <a:pt x="108844" y="123141"/>
                </a:lnTo>
                <a:lnTo>
                  <a:pt x="108844" y="107980"/>
                </a:lnTo>
                <a:lnTo>
                  <a:pt x="100585" y="119320"/>
                </a:lnTo>
                <a:lnTo>
                  <a:pt x="99845" y="119320"/>
                </a:lnTo>
                <a:lnTo>
                  <a:pt x="91587" y="107980"/>
                </a:lnTo>
                <a:lnTo>
                  <a:pt x="91587" y="123141"/>
                </a:lnTo>
                <a:lnTo>
                  <a:pt x="88382" y="123141"/>
                </a:lnTo>
                <a:lnTo>
                  <a:pt x="88382" y="100707"/>
                </a:lnTo>
                <a:close/>
                <a:moveTo>
                  <a:pt x="118582" y="123141"/>
                </a:moveTo>
                <a:lnTo>
                  <a:pt x="121786" y="123141"/>
                </a:lnTo>
                <a:lnTo>
                  <a:pt x="121786" y="100707"/>
                </a:lnTo>
                <a:lnTo>
                  <a:pt x="118582" y="100707"/>
                </a:lnTo>
                <a:close/>
                <a:moveTo>
                  <a:pt x="27119" y="66193"/>
                </a:moveTo>
                <a:cubicBezTo>
                  <a:pt x="33775" y="66193"/>
                  <a:pt x="37597" y="69521"/>
                  <a:pt x="37597" y="75192"/>
                </a:cubicBezTo>
                <a:cubicBezTo>
                  <a:pt x="37597" y="79629"/>
                  <a:pt x="35501" y="82587"/>
                  <a:pt x="31557" y="83820"/>
                </a:cubicBezTo>
                <a:lnTo>
                  <a:pt x="37843" y="93065"/>
                </a:lnTo>
                <a:lnTo>
                  <a:pt x="34392" y="93065"/>
                </a:lnTo>
                <a:lnTo>
                  <a:pt x="28845" y="84436"/>
                </a:lnTo>
                <a:cubicBezTo>
                  <a:pt x="28228" y="84436"/>
                  <a:pt x="27735" y="84560"/>
                  <a:pt x="26996" y="84560"/>
                </a:cubicBezTo>
                <a:lnTo>
                  <a:pt x="19970" y="84560"/>
                </a:lnTo>
                <a:lnTo>
                  <a:pt x="19970" y="93065"/>
                </a:lnTo>
                <a:lnTo>
                  <a:pt x="16888" y="93065"/>
                </a:lnTo>
                <a:lnTo>
                  <a:pt x="16888" y="66193"/>
                </a:lnTo>
                <a:close/>
                <a:moveTo>
                  <a:pt x="70262" y="66193"/>
                </a:moveTo>
                <a:lnTo>
                  <a:pt x="78890" y="80122"/>
                </a:lnTo>
                <a:lnTo>
                  <a:pt x="87519" y="66193"/>
                </a:lnTo>
                <a:lnTo>
                  <a:pt x="90600" y="66193"/>
                </a:lnTo>
                <a:lnTo>
                  <a:pt x="80493" y="83820"/>
                </a:lnTo>
                <a:lnTo>
                  <a:pt x="80493" y="92942"/>
                </a:lnTo>
                <a:lnTo>
                  <a:pt x="77411" y="92942"/>
                </a:lnTo>
                <a:lnTo>
                  <a:pt x="77411" y="83943"/>
                </a:lnTo>
                <a:lnTo>
                  <a:pt x="67057" y="66193"/>
                </a:lnTo>
                <a:close/>
                <a:moveTo>
                  <a:pt x="56210" y="66193"/>
                </a:moveTo>
                <a:lnTo>
                  <a:pt x="68166" y="92942"/>
                </a:lnTo>
                <a:lnTo>
                  <a:pt x="64838" y="92942"/>
                </a:lnTo>
                <a:lnTo>
                  <a:pt x="61880" y="86162"/>
                </a:lnTo>
                <a:lnTo>
                  <a:pt x="47211" y="86162"/>
                </a:lnTo>
                <a:lnTo>
                  <a:pt x="44253" y="92942"/>
                </a:lnTo>
                <a:lnTo>
                  <a:pt x="41048" y="92942"/>
                </a:lnTo>
                <a:lnTo>
                  <a:pt x="53005" y="66193"/>
                </a:lnTo>
                <a:close/>
                <a:moveTo>
                  <a:pt x="54484" y="69645"/>
                </a:moveTo>
                <a:lnTo>
                  <a:pt x="48567" y="83327"/>
                </a:lnTo>
                <a:lnTo>
                  <a:pt x="60524" y="83327"/>
                </a:lnTo>
                <a:close/>
                <a:moveTo>
                  <a:pt x="26996" y="69152"/>
                </a:moveTo>
                <a:lnTo>
                  <a:pt x="19970" y="69152"/>
                </a:lnTo>
                <a:lnTo>
                  <a:pt x="19970" y="81601"/>
                </a:lnTo>
                <a:lnTo>
                  <a:pt x="26996" y="81601"/>
                </a:lnTo>
                <a:cubicBezTo>
                  <a:pt x="31926" y="81601"/>
                  <a:pt x="34638" y="79383"/>
                  <a:pt x="34638" y="75315"/>
                </a:cubicBezTo>
                <a:cubicBezTo>
                  <a:pt x="34638" y="71247"/>
                  <a:pt x="31926" y="69152"/>
                  <a:pt x="26996" y="69152"/>
                </a:cubicBezTo>
                <a:close/>
                <a:moveTo>
                  <a:pt x="125115" y="62125"/>
                </a:moveTo>
                <a:cubicBezTo>
                  <a:pt x="123389" y="62125"/>
                  <a:pt x="121786" y="62865"/>
                  <a:pt x="120430" y="64098"/>
                </a:cubicBezTo>
                <a:cubicBezTo>
                  <a:pt x="118828" y="65700"/>
                  <a:pt x="118212" y="67919"/>
                  <a:pt x="118705" y="70138"/>
                </a:cubicBezTo>
                <a:cubicBezTo>
                  <a:pt x="119198" y="72726"/>
                  <a:pt x="121293" y="74822"/>
                  <a:pt x="123882" y="75315"/>
                </a:cubicBezTo>
                <a:cubicBezTo>
                  <a:pt x="126101" y="75808"/>
                  <a:pt x="128319" y="75068"/>
                  <a:pt x="129922" y="73466"/>
                </a:cubicBezTo>
                <a:cubicBezTo>
                  <a:pt x="131401" y="71863"/>
                  <a:pt x="132141" y="69768"/>
                  <a:pt x="131648" y="67426"/>
                </a:cubicBezTo>
                <a:cubicBezTo>
                  <a:pt x="131155" y="64837"/>
                  <a:pt x="129059" y="62742"/>
                  <a:pt x="126470" y="62249"/>
                </a:cubicBezTo>
                <a:cubicBezTo>
                  <a:pt x="126101" y="62125"/>
                  <a:pt x="125608" y="62125"/>
                  <a:pt x="125115" y="62125"/>
                </a:cubicBezTo>
                <a:close/>
                <a:moveTo>
                  <a:pt x="125115" y="33158"/>
                </a:moveTo>
                <a:cubicBezTo>
                  <a:pt x="123389" y="33158"/>
                  <a:pt x="121786" y="33775"/>
                  <a:pt x="120430" y="35007"/>
                </a:cubicBezTo>
                <a:cubicBezTo>
                  <a:pt x="118828" y="36610"/>
                  <a:pt x="118212" y="38828"/>
                  <a:pt x="118705" y="41047"/>
                </a:cubicBezTo>
                <a:cubicBezTo>
                  <a:pt x="119198" y="43759"/>
                  <a:pt x="121293" y="45855"/>
                  <a:pt x="123882" y="46348"/>
                </a:cubicBezTo>
                <a:cubicBezTo>
                  <a:pt x="126101" y="46717"/>
                  <a:pt x="128319" y="46101"/>
                  <a:pt x="129922" y="44499"/>
                </a:cubicBezTo>
                <a:cubicBezTo>
                  <a:pt x="131401" y="42896"/>
                  <a:pt x="132141" y="40677"/>
                  <a:pt x="131648" y="38459"/>
                </a:cubicBezTo>
                <a:cubicBezTo>
                  <a:pt x="131155" y="35870"/>
                  <a:pt x="129059" y="33775"/>
                  <a:pt x="126470" y="33282"/>
                </a:cubicBezTo>
                <a:cubicBezTo>
                  <a:pt x="126101" y="33158"/>
                  <a:pt x="125608" y="33158"/>
                  <a:pt x="125115" y="33158"/>
                </a:cubicBezTo>
                <a:close/>
                <a:moveTo>
                  <a:pt x="154698" y="33158"/>
                </a:moveTo>
                <a:cubicBezTo>
                  <a:pt x="154328" y="33158"/>
                  <a:pt x="153835" y="33158"/>
                  <a:pt x="153465" y="33282"/>
                </a:cubicBezTo>
                <a:cubicBezTo>
                  <a:pt x="150754" y="33775"/>
                  <a:pt x="148781" y="35870"/>
                  <a:pt x="148288" y="38459"/>
                </a:cubicBezTo>
                <a:cubicBezTo>
                  <a:pt x="147795" y="40677"/>
                  <a:pt x="148412" y="42896"/>
                  <a:pt x="150014" y="44499"/>
                </a:cubicBezTo>
                <a:cubicBezTo>
                  <a:pt x="151616" y="46101"/>
                  <a:pt x="153835" y="46717"/>
                  <a:pt x="156054" y="46348"/>
                </a:cubicBezTo>
                <a:cubicBezTo>
                  <a:pt x="158643" y="45855"/>
                  <a:pt x="160738" y="43759"/>
                  <a:pt x="161231" y="41047"/>
                </a:cubicBezTo>
                <a:cubicBezTo>
                  <a:pt x="161724" y="38828"/>
                  <a:pt x="160985" y="36610"/>
                  <a:pt x="159505" y="35007"/>
                </a:cubicBezTo>
                <a:cubicBezTo>
                  <a:pt x="158149" y="33775"/>
                  <a:pt x="156547" y="33158"/>
                  <a:pt x="154698" y="33158"/>
                </a:cubicBezTo>
                <a:close/>
                <a:moveTo>
                  <a:pt x="95654" y="33158"/>
                </a:moveTo>
                <a:cubicBezTo>
                  <a:pt x="95161" y="33158"/>
                  <a:pt x="94668" y="33158"/>
                  <a:pt x="94298" y="33282"/>
                </a:cubicBezTo>
                <a:cubicBezTo>
                  <a:pt x="91710" y="33775"/>
                  <a:pt x="89614" y="35870"/>
                  <a:pt x="89121" y="38459"/>
                </a:cubicBezTo>
                <a:cubicBezTo>
                  <a:pt x="88628" y="40677"/>
                  <a:pt x="89368" y="42896"/>
                  <a:pt x="90847" y="44499"/>
                </a:cubicBezTo>
                <a:cubicBezTo>
                  <a:pt x="92449" y="46101"/>
                  <a:pt x="94668" y="46717"/>
                  <a:pt x="96887" y="46348"/>
                </a:cubicBezTo>
                <a:cubicBezTo>
                  <a:pt x="99475" y="45855"/>
                  <a:pt x="101571" y="43759"/>
                  <a:pt x="102064" y="41047"/>
                </a:cubicBezTo>
                <a:cubicBezTo>
                  <a:pt x="102557" y="38828"/>
                  <a:pt x="101941" y="36610"/>
                  <a:pt x="100338" y="35007"/>
                </a:cubicBezTo>
                <a:cubicBezTo>
                  <a:pt x="98982" y="33775"/>
                  <a:pt x="97380" y="33158"/>
                  <a:pt x="95654" y="33158"/>
                </a:cubicBezTo>
                <a:close/>
                <a:moveTo>
                  <a:pt x="125115" y="4068"/>
                </a:moveTo>
                <a:cubicBezTo>
                  <a:pt x="123389" y="4068"/>
                  <a:pt x="121786" y="4807"/>
                  <a:pt x="120430" y="6040"/>
                </a:cubicBezTo>
                <a:cubicBezTo>
                  <a:pt x="118828" y="7642"/>
                  <a:pt x="118212" y="9861"/>
                  <a:pt x="118705" y="12080"/>
                </a:cubicBezTo>
                <a:cubicBezTo>
                  <a:pt x="119198" y="14669"/>
                  <a:pt x="121293" y="16764"/>
                  <a:pt x="123882" y="17257"/>
                </a:cubicBezTo>
                <a:cubicBezTo>
                  <a:pt x="126101" y="17627"/>
                  <a:pt x="128319" y="17011"/>
                  <a:pt x="129922" y="15408"/>
                </a:cubicBezTo>
                <a:cubicBezTo>
                  <a:pt x="131401" y="13806"/>
                  <a:pt x="132141" y="11710"/>
                  <a:pt x="131648" y="9368"/>
                </a:cubicBezTo>
                <a:cubicBezTo>
                  <a:pt x="131155" y="6780"/>
                  <a:pt x="129059" y="4684"/>
                  <a:pt x="126470" y="4191"/>
                </a:cubicBezTo>
                <a:cubicBezTo>
                  <a:pt x="126101" y="4068"/>
                  <a:pt x="125608" y="4068"/>
                  <a:pt x="125115" y="40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6639475" y="-627223"/>
            <a:ext cx="8852855" cy="7164994"/>
          </a:xfrm>
          <a:custGeom>
            <a:rect b="b" l="l" r="r" t="t"/>
            <a:pathLst>
              <a:path extrusionOk="0" h="209258" w="258553">
                <a:moveTo>
                  <a:pt x="1193" y="59131"/>
                </a:moveTo>
                <a:cubicBezTo>
                  <a:pt x="1214" y="59110"/>
                  <a:pt x="1214" y="59089"/>
                  <a:pt x="1235" y="59089"/>
                </a:cubicBezTo>
                <a:cubicBezTo>
                  <a:pt x="1235" y="59068"/>
                  <a:pt x="1256" y="59068"/>
                  <a:pt x="1256" y="59068"/>
                </a:cubicBezTo>
                <a:cubicBezTo>
                  <a:pt x="1340" y="58984"/>
                  <a:pt x="1423" y="58921"/>
                  <a:pt x="1528" y="58879"/>
                </a:cubicBezTo>
                <a:cubicBezTo>
                  <a:pt x="1528" y="58879"/>
                  <a:pt x="1528" y="58879"/>
                  <a:pt x="1528" y="58879"/>
                </a:cubicBezTo>
                <a:cubicBezTo>
                  <a:pt x="1570" y="58859"/>
                  <a:pt x="1591" y="58859"/>
                  <a:pt x="1612" y="58838"/>
                </a:cubicBezTo>
                <a:lnTo>
                  <a:pt x="1612" y="58838"/>
                </a:lnTo>
                <a:cubicBezTo>
                  <a:pt x="1737" y="58796"/>
                  <a:pt x="1884" y="58775"/>
                  <a:pt x="2030" y="58775"/>
                </a:cubicBezTo>
                <a:cubicBezTo>
                  <a:pt x="2177" y="58775"/>
                  <a:pt x="2323" y="58796"/>
                  <a:pt x="2449" y="58838"/>
                </a:cubicBezTo>
                <a:lnTo>
                  <a:pt x="2449" y="58838"/>
                </a:lnTo>
                <a:cubicBezTo>
                  <a:pt x="2762" y="58963"/>
                  <a:pt x="3013" y="59214"/>
                  <a:pt x="3118" y="59528"/>
                </a:cubicBezTo>
                <a:lnTo>
                  <a:pt x="3118" y="59528"/>
                </a:lnTo>
                <a:cubicBezTo>
                  <a:pt x="3181" y="59654"/>
                  <a:pt x="3202" y="59779"/>
                  <a:pt x="3202" y="59926"/>
                </a:cubicBezTo>
                <a:cubicBezTo>
                  <a:pt x="3202" y="60093"/>
                  <a:pt x="3160" y="60239"/>
                  <a:pt x="3118" y="60365"/>
                </a:cubicBezTo>
                <a:cubicBezTo>
                  <a:pt x="3118" y="60365"/>
                  <a:pt x="3118" y="60365"/>
                  <a:pt x="3118" y="60365"/>
                </a:cubicBezTo>
                <a:cubicBezTo>
                  <a:pt x="3097" y="60386"/>
                  <a:pt x="3097" y="60407"/>
                  <a:pt x="3097" y="60407"/>
                </a:cubicBezTo>
                <a:cubicBezTo>
                  <a:pt x="3076" y="60428"/>
                  <a:pt x="3076" y="60449"/>
                  <a:pt x="3076" y="60470"/>
                </a:cubicBezTo>
                <a:cubicBezTo>
                  <a:pt x="3055" y="60470"/>
                  <a:pt x="3055" y="60491"/>
                  <a:pt x="3034" y="60511"/>
                </a:cubicBezTo>
                <a:cubicBezTo>
                  <a:pt x="3034" y="60511"/>
                  <a:pt x="3034" y="60532"/>
                  <a:pt x="3013" y="60553"/>
                </a:cubicBezTo>
                <a:cubicBezTo>
                  <a:pt x="3013" y="60574"/>
                  <a:pt x="2993" y="60574"/>
                  <a:pt x="2993" y="60595"/>
                </a:cubicBezTo>
                <a:cubicBezTo>
                  <a:pt x="2972" y="60616"/>
                  <a:pt x="2951" y="60637"/>
                  <a:pt x="2951" y="60658"/>
                </a:cubicBezTo>
                <a:cubicBezTo>
                  <a:pt x="2930" y="60679"/>
                  <a:pt x="2930" y="60679"/>
                  <a:pt x="2909" y="60700"/>
                </a:cubicBezTo>
                <a:cubicBezTo>
                  <a:pt x="2888" y="60700"/>
                  <a:pt x="2888" y="60721"/>
                  <a:pt x="2867" y="60742"/>
                </a:cubicBezTo>
                <a:cubicBezTo>
                  <a:pt x="2867" y="60742"/>
                  <a:pt x="2846" y="60763"/>
                  <a:pt x="2846" y="60763"/>
                </a:cubicBezTo>
                <a:cubicBezTo>
                  <a:pt x="2825" y="60783"/>
                  <a:pt x="2804" y="60804"/>
                  <a:pt x="2804" y="60804"/>
                </a:cubicBezTo>
                <a:cubicBezTo>
                  <a:pt x="2783" y="60825"/>
                  <a:pt x="2783" y="60825"/>
                  <a:pt x="2762" y="60825"/>
                </a:cubicBezTo>
                <a:cubicBezTo>
                  <a:pt x="2741" y="60846"/>
                  <a:pt x="2721" y="60867"/>
                  <a:pt x="2679" y="60888"/>
                </a:cubicBezTo>
                <a:cubicBezTo>
                  <a:pt x="2679" y="60888"/>
                  <a:pt x="2679" y="60909"/>
                  <a:pt x="2658" y="60909"/>
                </a:cubicBezTo>
                <a:cubicBezTo>
                  <a:pt x="2637" y="60930"/>
                  <a:pt x="2616" y="60930"/>
                  <a:pt x="2595" y="60951"/>
                </a:cubicBezTo>
                <a:cubicBezTo>
                  <a:pt x="2595" y="60951"/>
                  <a:pt x="2574" y="60951"/>
                  <a:pt x="2574" y="60972"/>
                </a:cubicBezTo>
                <a:cubicBezTo>
                  <a:pt x="2553" y="60972"/>
                  <a:pt x="2532" y="60993"/>
                  <a:pt x="2511" y="60993"/>
                </a:cubicBezTo>
                <a:cubicBezTo>
                  <a:pt x="2490" y="60993"/>
                  <a:pt x="2490" y="60993"/>
                  <a:pt x="2469" y="61014"/>
                </a:cubicBezTo>
                <a:cubicBezTo>
                  <a:pt x="2449" y="61014"/>
                  <a:pt x="2407" y="61035"/>
                  <a:pt x="2386" y="61035"/>
                </a:cubicBezTo>
                <a:cubicBezTo>
                  <a:pt x="2386" y="61035"/>
                  <a:pt x="2365" y="61035"/>
                  <a:pt x="2365" y="61035"/>
                </a:cubicBezTo>
                <a:cubicBezTo>
                  <a:pt x="2344" y="61056"/>
                  <a:pt x="2302" y="61056"/>
                  <a:pt x="2281" y="61076"/>
                </a:cubicBezTo>
                <a:cubicBezTo>
                  <a:pt x="2260" y="61076"/>
                  <a:pt x="2260" y="61076"/>
                  <a:pt x="2239" y="61076"/>
                </a:cubicBezTo>
                <a:cubicBezTo>
                  <a:pt x="2218" y="61076"/>
                  <a:pt x="2197" y="61076"/>
                  <a:pt x="2177" y="61076"/>
                </a:cubicBezTo>
                <a:cubicBezTo>
                  <a:pt x="2156" y="61076"/>
                  <a:pt x="2156" y="61097"/>
                  <a:pt x="2135" y="61097"/>
                </a:cubicBezTo>
                <a:cubicBezTo>
                  <a:pt x="2114" y="61097"/>
                  <a:pt x="2072" y="61097"/>
                  <a:pt x="2030" y="61097"/>
                </a:cubicBezTo>
                <a:cubicBezTo>
                  <a:pt x="1381" y="61097"/>
                  <a:pt x="858" y="60574"/>
                  <a:pt x="858" y="59926"/>
                </a:cubicBezTo>
                <a:cubicBezTo>
                  <a:pt x="858" y="59884"/>
                  <a:pt x="879" y="59863"/>
                  <a:pt x="879" y="59821"/>
                </a:cubicBezTo>
                <a:cubicBezTo>
                  <a:pt x="879" y="59821"/>
                  <a:pt x="879" y="59800"/>
                  <a:pt x="879" y="59779"/>
                </a:cubicBezTo>
                <a:cubicBezTo>
                  <a:pt x="879" y="59758"/>
                  <a:pt x="879" y="59737"/>
                  <a:pt x="879" y="59716"/>
                </a:cubicBezTo>
                <a:cubicBezTo>
                  <a:pt x="900" y="59695"/>
                  <a:pt x="900" y="59695"/>
                  <a:pt x="900" y="59675"/>
                </a:cubicBezTo>
                <a:cubicBezTo>
                  <a:pt x="900" y="59654"/>
                  <a:pt x="900" y="59633"/>
                  <a:pt x="921" y="59612"/>
                </a:cubicBezTo>
                <a:cubicBezTo>
                  <a:pt x="921" y="59591"/>
                  <a:pt x="921" y="59591"/>
                  <a:pt x="921" y="59570"/>
                </a:cubicBezTo>
                <a:cubicBezTo>
                  <a:pt x="942" y="59549"/>
                  <a:pt x="942" y="59507"/>
                  <a:pt x="963" y="59486"/>
                </a:cubicBezTo>
                <a:cubicBezTo>
                  <a:pt x="963" y="59465"/>
                  <a:pt x="963" y="59465"/>
                  <a:pt x="963" y="59444"/>
                </a:cubicBezTo>
                <a:cubicBezTo>
                  <a:pt x="984" y="59423"/>
                  <a:pt x="984" y="59423"/>
                  <a:pt x="1005" y="59403"/>
                </a:cubicBezTo>
                <a:cubicBezTo>
                  <a:pt x="1005" y="59382"/>
                  <a:pt x="1005" y="59361"/>
                  <a:pt x="1026" y="59361"/>
                </a:cubicBezTo>
                <a:cubicBezTo>
                  <a:pt x="1026" y="59340"/>
                  <a:pt x="1047" y="59319"/>
                  <a:pt x="1047" y="59319"/>
                </a:cubicBezTo>
                <a:cubicBezTo>
                  <a:pt x="1068" y="59298"/>
                  <a:pt x="1068" y="59277"/>
                  <a:pt x="1068" y="59277"/>
                </a:cubicBezTo>
                <a:cubicBezTo>
                  <a:pt x="1088" y="59256"/>
                  <a:pt x="1088" y="59235"/>
                  <a:pt x="1109" y="59235"/>
                </a:cubicBezTo>
                <a:cubicBezTo>
                  <a:pt x="1130" y="59214"/>
                  <a:pt x="1151" y="59172"/>
                  <a:pt x="1172" y="59151"/>
                </a:cubicBezTo>
                <a:cubicBezTo>
                  <a:pt x="1172" y="59151"/>
                  <a:pt x="1193" y="59131"/>
                  <a:pt x="1193" y="59131"/>
                </a:cubicBezTo>
                <a:close/>
                <a:moveTo>
                  <a:pt x="13768" y="48459"/>
                </a:moveTo>
                <a:lnTo>
                  <a:pt x="19313" y="54004"/>
                </a:lnTo>
                <a:lnTo>
                  <a:pt x="13768" y="59528"/>
                </a:lnTo>
                <a:lnTo>
                  <a:pt x="4018" y="59528"/>
                </a:lnTo>
                <a:cubicBezTo>
                  <a:pt x="3850" y="58733"/>
                  <a:pt x="3244" y="58126"/>
                  <a:pt x="2449" y="57959"/>
                </a:cubicBezTo>
                <a:lnTo>
                  <a:pt x="2449" y="48459"/>
                </a:lnTo>
                <a:close/>
                <a:moveTo>
                  <a:pt x="7993" y="42685"/>
                </a:moveTo>
                <a:lnTo>
                  <a:pt x="9667" y="44379"/>
                </a:lnTo>
                <a:lnTo>
                  <a:pt x="12931" y="47623"/>
                </a:lnTo>
                <a:lnTo>
                  <a:pt x="3055" y="47623"/>
                </a:lnTo>
                <a:close/>
                <a:moveTo>
                  <a:pt x="28812" y="44505"/>
                </a:moveTo>
                <a:lnTo>
                  <a:pt x="27536" y="45760"/>
                </a:lnTo>
                <a:lnTo>
                  <a:pt x="19899" y="53397"/>
                </a:lnTo>
                <a:lnTo>
                  <a:pt x="14249" y="47748"/>
                </a:lnTo>
                <a:lnTo>
                  <a:pt x="10985" y="44505"/>
                </a:lnTo>
                <a:close/>
                <a:moveTo>
                  <a:pt x="30130" y="44379"/>
                </a:moveTo>
                <a:lnTo>
                  <a:pt x="31386" y="43103"/>
                </a:lnTo>
                <a:lnTo>
                  <a:pt x="31804" y="42685"/>
                </a:lnTo>
                <a:lnTo>
                  <a:pt x="35361" y="46242"/>
                </a:lnTo>
                <a:lnTo>
                  <a:pt x="36198" y="47079"/>
                </a:lnTo>
                <a:lnTo>
                  <a:pt x="37475" y="48334"/>
                </a:lnTo>
                <a:lnTo>
                  <a:pt x="43124" y="54004"/>
                </a:lnTo>
                <a:lnTo>
                  <a:pt x="31804" y="65303"/>
                </a:lnTo>
                <a:lnTo>
                  <a:pt x="28854" y="62353"/>
                </a:lnTo>
                <a:lnTo>
                  <a:pt x="27410" y="60909"/>
                </a:lnTo>
                <a:lnTo>
                  <a:pt x="26155" y="59654"/>
                </a:lnTo>
                <a:lnTo>
                  <a:pt x="20924" y="54423"/>
                </a:lnTo>
                <a:lnTo>
                  <a:pt x="20485" y="54004"/>
                </a:lnTo>
                <a:lnTo>
                  <a:pt x="27850" y="46660"/>
                </a:lnTo>
                <a:lnTo>
                  <a:pt x="28436" y="46053"/>
                </a:lnTo>
                <a:close/>
                <a:moveTo>
                  <a:pt x="48543" y="25967"/>
                </a:moveTo>
                <a:cubicBezTo>
                  <a:pt x="48878" y="26176"/>
                  <a:pt x="49255" y="26301"/>
                  <a:pt x="49673" y="26301"/>
                </a:cubicBezTo>
                <a:cubicBezTo>
                  <a:pt x="50091" y="26301"/>
                  <a:pt x="50489" y="26176"/>
                  <a:pt x="50824" y="25967"/>
                </a:cubicBezTo>
                <a:lnTo>
                  <a:pt x="55029" y="30193"/>
                </a:lnTo>
                <a:lnTo>
                  <a:pt x="49380" y="35843"/>
                </a:lnTo>
                <a:lnTo>
                  <a:pt x="37768" y="47455"/>
                </a:lnTo>
                <a:lnTo>
                  <a:pt x="36073" y="45760"/>
                </a:lnTo>
                <a:lnTo>
                  <a:pt x="32411" y="42099"/>
                </a:lnTo>
                <a:close/>
                <a:moveTo>
                  <a:pt x="49673" y="23121"/>
                </a:moveTo>
                <a:cubicBezTo>
                  <a:pt x="50322" y="23121"/>
                  <a:pt x="50845" y="23644"/>
                  <a:pt x="50845" y="24293"/>
                </a:cubicBezTo>
                <a:cubicBezTo>
                  <a:pt x="50845" y="24335"/>
                  <a:pt x="50845" y="24355"/>
                  <a:pt x="50845" y="24397"/>
                </a:cubicBezTo>
                <a:cubicBezTo>
                  <a:pt x="50845" y="24439"/>
                  <a:pt x="50824" y="24460"/>
                  <a:pt x="50824" y="24481"/>
                </a:cubicBezTo>
                <a:cubicBezTo>
                  <a:pt x="50824" y="24502"/>
                  <a:pt x="50824" y="24502"/>
                  <a:pt x="50824" y="24502"/>
                </a:cubicBezTo>
                <a:cubicBezTo>
                  <a:pt x="50803" y="24586"/>
                  <a:pt x="50782" y="24648"/>
                  <a:pt x="50761" y="24711"/>
                </a:cubicBezTo>
                <a:cubicBezTo>
                  <a:pt x="50761" y="24711"/>
                  <a:pt x="50761" y="24711"/>
                  <a:pt x="50761" y="24711"/>
                </a:cubicBezTo>
                <a:cubicBezTo>
                  <a:pt x="50656" y="24983"/>
                  <a:pt x="50447" y="25213"/>
                  <a:pt x="50196" y="25339"/>
                </a:cubicBezTo>
                <a:cubicBezTo>
                  <a:pt x="50196" y="25339"/>
                  <a:pt x="50196" y="25339"/>
                  <a:pt x="50196" y="25339"/>
                </a:cubicBezTo>
                <a:cubicBezTo>
                  <a:pt x="50154" y="25360"/>
                  <a:pt x="50112" y="25360"/>
                  <a:pt x="50071" y="25381"/>
                </a:cubicBezTo>
                <a:cubicBezTo>
                  <a:pt x="50071" y="25381"/>
                  <a:pt x="50071" y="25381"/>
                  <a:pt x="50071" y="25381"/>
                </a:cubicBezTo>
                <a:cubicBezTo>
                  <a:pt x="50029" y="25402"/>
                  <a:pt x="49987" y="25402"/>
                  <a:pt x="49966" y="25423"/>
                </a:cubicBezTo>
                <a:cubicBezTo>
                  <a:pt x="49945" y="25423"/>
                  <a:pt x="49945" y="25423"/>
                  <a:pt x="49945" y="25423"/>
                </a:cubicBezTo>
                <a:cubicBezTo>
                  <a:pt x="49903" y="25423"/>
                  <a:pt x="49861" y="25444"/>
                  <a:pt x="49840" y="25444"/>
                </a:cubicBezTo>
                <a:cubicBezTo>
                  <a:pt x="49819" y="25444"/>
                  <a:pt x="49819" y="25444"/>
                  <a:pt x="49819" y="25444"/>
                </a:cubicBezTo>
                <a:cubicBezTo>
                  <a:pt x="49778" y="25444"/>
                  <a:pt x="49736" y="25444"/>
                  <a:pt x="49673" y="25444"/>
                </a:cubicBezTo>
                <a:cubicBezTo>
                  <a:pt x="49631" y="25444"/>
                  <a:pt x="49589" y="25444"/>
                  <a:pt x="49547" y="25444"/>
                </a:cubicBezTo>
                <a:cubicBezTo>
                  <a:pt x="49547" y="25444"/>
                  <a:pt x="49527" y="25444"/>
                  <a:pt x="49527" y="25444"/>
                </a:cubicBezTo>
                <a:cubicBezTo>
                  <a:pt x="49485" y="25444"/>
                  <a:pt x="49464" y="25423"/>
                  <a:pt x="49422" y="25423"/>
                </a:cubicBezTo>
                <a:cubicBezTo>
                  <a:pt x="49422" y="25423"/>
                  <a:pt x="49401" y="25423"/>
                  <a:pt x="49401" y="25423"/>
                </a:cubicBezTo>
                <a:cubicBezTo>
                  <a:pt x="49359" y="25402"/>
                  <a:pt x="49338" y="25402"/>
                  <a:pt x="49296" y="25381"/>
                </a:cubicBezTo>
                <a:cubicBezTo>
                  <a:pt x="49296" y="25381"/>
                  <a:pt x="49296" y="25381"/>
                  <a:pt x="49296" y="25381"/>
                </a:cubicBezTo>
                <a:cubicBezTo>
                  <a:pt x="49255" y="25360"/>
                  <a:pt x="49213" y="25339"/>
                  <a:pt x="49171" y="25339"/>
                </a:cubicBezTo>
                <a:cubicBezTo>
                  <a:pt x="49171" y="25339"/>
                  <a:pt x="49171" y="25339"/>
                  <a:pt x="49171" y="25339"/>
                </a:cubicBezTo>
                <a:lnTo>
                  <a:pt x="49171" y="25339"/>
                </a:lnTo>
                <a:cubicBezTo>
                  <a:pt x="48920" y="25192"/>
                  <a:pt x="48711" y="24983"/>
                  <a:pt x="48606" y="24711"/>
                </a:cubicBezTo>
                <a:cubicBezTo>
                  <a:pt x="48606" y="24711"/>
                  <a:pt x="48606" y="24711"/>
                  <a:pt x="48606" y="24711"/>
                </a:cubicBezTo>
                <a:cubicBezTo>
                  <a:pt x="48585" y="24669"/>
                  <a:pt x="48585" y="24648"/>
                  <a:pt x="48564" y="24607"/>
                </a:cubicBezTo>
                <a:lnTo>
                  <a:pt x="48564" y="24607"/>
                </a:lnTo>
                <a:cubicBezTo>
                  <a:pt x="48564" y="24586"/>
                  <a:pt x="48543" y="24544"/>
                  <a:pt x="48543" y="24502"/>
                </a:cubicBezTo>
                <a:cubicBezTo>
                  <a:pt x="48543" y="24502"/>
                  <a:pt x="48543" y="24481"/>
                  <a:pt x="48543" y="24481"/>
                </a:cubicBezTo>
                <a:cubicBezTo>
                  <a:pt x="48522" y="24460"/>
                  <a:pt x="48522" y="24418"/>
                  <a:pt x="48522" y="24397"/>
                </a:cubicBezTo>
                <a:cubicBezTo>
                  <a:pt x="48522" y="24355"/>
                  <a:pt x="48522" y="24314"/>
                  <a:pt x="48522" y="24293"/>
                </a:cubicBezTo>
                <a:cubicBezTo>
                  <a:pt x="48522" y="23644"/>
                  <a:pt x="49045" y="23121"/>
                  <a:pt x="49673" y="23121"/>
                </a:cubicBezTo>
                <a:close/>
                <a:moveTo>
                  <a:pt x="60574" y="35717"/>
                </a:moveTo>
                <a:lnTo>
                  <a:pt x="50698" y="35717"/>
                </a:lnTo>
                <a:lnTo>
                  <a:pt x="55636" y="30779"/>
                </a:lnTo>
                <a:close/>
                <a:moveTo>
                  <a:pt x="67123" y="30612"/>
                </a:moveTo>
                <a:lnTo>
                  <a:pt x="79447" y="30612"/>
                </a:lnTo>
                <a:lnTo>
                  <a:pt x="101145" y="30612"/>
                </a:lnTo>
                <a:cubicBezTo>
                  <a:pt x="101208" y="30884"/>
                  <a:pt x="101333" y="31156"/>
                  <a:pt x="101501" y="31365"/>
                </a:cubicBezTo>
                <a:lnTo>
                  <a:pt x="91081" y="41785"/>
                </a:lnTo>
                <a:lnTo>
                  <a:pt x="79447" y="53397"/>
                </a:lnTo>
                <a:lnTo>
                  <a:pt x="73798" y="47748"/>
                </a:lnTo>
                <a:lnTo>
                  <a:pt x="67835" y="41785"/>
                </a:lnTo>
                <a:lnTo>
                  <a:pt x="67835" y="41785"/>
                </a:lnTo>
                <a:lnTo>
                  <a:pt x="61892" y="35843"/>
                </a:lnTo>
                <a:lnTo>
                  <a:pt x="56641" y="30612"/>
                </a:lnTo>
                <a:close/>
                <a:moveTo>
                  <a:pt x="91541" y="18706"/>
                </a:moveTo>
                <a:lnTo>
                  <a:pt x="115017" y="18706"/>
                </a:lnTo>
                <a:lnTo>
                  <a:pt x="126086" y="29754"/>
                </a:lnTo>
                <a:lnTo>
                  <a:pt x="105100" y="29754"/>
                </a:lnTo>
                <a:cubicBezTo>
                  <a:pt x="104911" y="28854"/>
                  <a:pt x="104095" y="28164"/>
                  <a:pt x="103133" y="28164"/>
                </a:cubicBezTo>
                <a:cubicBezTo>
                  <a:pt x="102149" y="28164"/>
                  <a:pt x="101354" y="28854"/>
                  <a:pt x="101145" y="29754"/>
                </a:cubicBezTo>
                <a:lnTo>
                  <a:pt x="80473" y="29754"/>
                </a:lnTo>
                <a:close/>
                <a:moveTo>
                  <a:pt x="127404" y="30486"/>
                </a:moveTo>
                <a:lnTo>
                  <a:pt x="132635" y="25255"/>
                </a:lnTo>
                <a:lnTo>
                  <a:pt x="132635" y="43061"/>
                </a:lnTo>
                <a:lnTo>
                  <a:pt x="123722" y="34148"/>
                </a:lnTo>
                <a:close/>
                <a:moveTo>
                  <a:pt x="124810" y="55071"/>
                </a:moveTo>
                <a:cubicBezTo>
                  <a:pt x="125019" y="54757"/>
                  <a:pt x="125123" y="54402"/>
                  <a:pt x="125123" y="54004"/>
                </a:cubicBezTo>
                <a:cubicBezTo>
                  <a:pt x="125123" y="52874"/>
                  <a:pt x="124224" y="51975"/>
                  <a:pt x="123094" y="51975"/>
                </a:cubicBezTo>
                <a:cubicBezTo>
                  <a:pt x="122696" y="51975"/>
                  <a:pt x="122341" y="52100"/>
                  <a:pt x="122027" y="52289"/>
                </a:cubicBezTo>
                <a:lnTo>
                  <a:pt x="113804" y="44066"/>
                </a:lnTo>
                <a:lnTo>
                  <a:pt x="115499" y="42392"/>
                </a:lnTo>
                <a:lnTo>
                  <a:pt x="123136" y="34755"/>
                </a:lnTo>
                <a:lnTo>
                  <a:pt x="132635" y="44254"/>
                </a:lnTo>
                <a:lnTo>
                  <a:pt x="132635" y="62897"/>
                </a:lnTo>
                <a:close/>
                <a:moveTo>
                  <a:pt x="132761" y="64215"/>
                </a:moveTo>
                <a:lnTo>
                  <a:pt x="141967" y="73421"/>
                </a:lnTo>
                <a:lnTo>
                  <a:pt x="123554" y="73421"/>
                </a:lnTo>
                <a:lnTo>
                  <a:pt x="123554" y="68023"/>
                </a:lnTo>
                <a:lnTo>
                  <a:pt x="123554" y="55971"/>
                </a:lnTo>
                <a:cubicBezTo>
                  <a:pt x="123805" y="55908"/>
                  <a:pt x="124014" y="55825"/>
                  <a:pt x="124224" y="55678"/>
                </a:cubicBezTo>
                <a:close/>
                <a:moveTo>
                  <a:pt x="138724" y="30486"/>
                </a:moveTo>
                <a:cubicBezTo>
                  <a:pt x="138724" y="30486"/>
                  <a:pt x="138724" y="30486"/>
                  <a:pt x="138724" y="30486"/>
                </a:cubicBezTo>
                <a:lnTo>
                  <a:pt x="144666" y="36428"/>
                </a:lnTo>
                <a:lnTo>
                  <a:pt x="150629" y="42392"/>
                </a:lnTo>
                <a:lnTo>
                  <a:pt x="152491" y="44254"/>
                </a:lnTo>
                <a:lnTo>
                  <a:pt x="152491" y="63755"/>
                </a:lnTo>
                <a:lnTo>
                  <a:pt x="150629" y="65617"/>
                </a:lnTo>
                <a:lnTo>
                  <a:pt x="142992" y="73254"/>
                </a:lnTo>
                <a:lnTo>
                  <a:pt x="133472" y="63755"/>
                </a:lnTo>
                <a:lnTo>
                  <a:pt x="133472" y="44066"/>
                </a:lnTo>
                <a:lnTo>
                  <a:pt x="133472" y="25255"/>
                </a:lnTo>
                <a:close/>
                <a:moveTo>
                  <a:pt x="138598" y="19292"/>
                </a:moveTo>
                <a:lnTo>
                  <a:pt x="138598" y="29168"/>
                </a:lnTo>
                <a:lnTo>
                  <a:pt x="133660" y="24230"/>
                </a:lnTo>
                <a:close/>
                <a:moveTo>
                  <a:pt x="139435" y="19292"/>
                </a:moveTo>
                <a:lnTo>
                  <a:pt x="143264" y="23121"/>
                </a:lnTo>
                <a:cubicBezTo>
                  <a:pt x="143097" y="23435"/>
                  <a:pt x="142992" y="23770"/>
                  <a:pt x="142992" y="24146"/>
                </a:cubicBezTo>
                <a:cubicBezTo>
                  <a:pt x="142992" y="25255"/>
                  <a:pt x="143871" y="26134"/>
                  <a:pt x="144980" y="26134"/>
                </a:cubicBezTo>
                <a:cubicBezTo>
                  <a:pt x="145336" y="26134"/>
                  <a:pt x="145691" y="26029"/>
                  <a:pt x="146005" y="25841"/>
                </a:cubicBezTo>
                <a:lnTo>
                  <a:pt x="149918" y="29754"/>
                </a:lnTo>
                <a:lnTo>
                  <a:pt x="139435" y="29754"/>
                </a:lnTo>
                <a:close/>
                <a:moveTo>
                  <a:pt x="144540" y="13329"/>
                </a:moveTo>
                <a:lnTo>
                  <a:pt x="144540" y="22221"/>
                </a:lnTo>
                <a:cubicBezTo>
                  <a:pt x="144289" y="22263"/>
                  <a:pt x="144059" y="22368"/>
                  <a:pt x="143850" y="22514"/>
                </a:cubicBezTo>
                <a:lnTo>
                  <a:pt x="139603" y="18267"/>
                </a:lnTo>
                <a:close/>
                <a:moveTo>
                  <a:pt x="144980" y="22995"/>
                </a:moveTo>
                <a:cubicBezTo>
                  <a:pt x="145168" y="22995"/>
                  <a:pt x="145336" y="23058"/>
                  <a:pt x="145503" y="23121"/>
                </a:cubicBezTo>
                <a:cubicBezTo>
                  <a:pt x="145524" y="23142"/>
                  <a:pt x="145545" y="23163"/>
                  <a:pt x="145566" y="23163"/>
                </a:cubicBezTo>
                <a:cubicBezTo>
                  <a:pt x="145608" y="23184"/>
                  <a:pt x="145629" y="23205"/>
                  <a:pt x="145649" y="23226"/>
                </a:cubicBezTo>
                <a:cubicBezTo>
                  <a:pt x="145691" y="23247"/>
                  <a:pt x="145712" y="23267"/>
                  <a:pt x="145733" y="23288"/>
                </a:cubicBezTo>
                <a:cubicBezTo>
                  <a:pt x="145754" y="23309"/>
                  <a:pt x="145775" y="23330"/>
                  <a:pt x="145796" y="23351"/>
                </a:cubicBezTo>
                <a:cubicBezTo>
                  <a:pt x="145838" y="23393"/>
                  <a:pt x="145880" y="23456"/>
                  <a:pt x="145921" y="23498"/>
                </a:cubicBezTo>
                <a:cubicBezTo>
                  <a:pt x="145921" y="23519"/>
                  <a:pt x="145942" y="23539"/>
                  <a:pt x="145942" y="23560"/>
                </a:cubicBezTo>
                <a:cubicBezTo>
                  <a:pt x="145984" y="23602"/>
                  <a:pt x="146005" y="23623"/>
                  <a:pt x="146026" y="23665"/>
                </a:cubicBezTo>
                <a:cubicBezTo>
                  <a:pt x="146026" y="23707"/>
                  <a:pt x="146047" y="23728"/>
                  <a:pt x="146047" y="23749"/>
                </a:cubicBezTo>
                <a:cubicBezTo>
                  <a:pt x="146068" y="23791"/>
                  <a:pt x="146068" y="23832"/>
                  <a:pt x="146089" y="23874"/>
                </a:cubicBezTo>
                <a:cubicBezTo>
                  <a:pt x="146089" y="23895"/>
                  <a:pt x="146089" y="23916"/>
                  <a:pt x="146110" y="23937"/>
                </a:cubicBezTo>
                <a:cubicBezTo>
                  <a:pt x="146110" y="24000"/>
                  <a:pt x="146131" y="24083"/>
                  <a:pt x="146131" y="24146"/>
                </a:cubicBezTo>
                <a:cubicBezTo>
                  <a:pt x="146131" y="24209"/>
                  <a:pt x="146110" y="24272"/>
                  <a:pt x="146110" y="24335"/>
                </a:cubicBezTo>
                <a:cubicBezTo>
                  <a:pt x="146110" y="24376"/>
                  <a:pt x="146089" y="24397"/>
                  <a:pt x="146089" y="24418"/>
                </a:cubicBezTo>
                <a:cubicBezTo>
                  <a:pt x="146089" y="24460"/>
                  <a:pt x="146068" y="24502"/>
                  <a:pt x="146047" y="24544"/>
                </a:cubicBezTo>
                <a:cubicBezTo>
                  <a:pt x="146026" y="24586"/>
                  <a:pt x="146026" y="24627"/>
                  <a:pt x="146005" y="24669"/>
                </a:cubicBezTo>
                <a:cubicBezTo>
                  <a:pt x="146005" y="24669"/>
                  <a:pt x="146005" y="24669"/>
                  <a:pt x="146005" y="24669"/>
                </a:cubicBezTo>
                <a:cubicBezTo>
                  <a:pt x="145880" y="24920"/>
                  <a:pt x="145649" y="25130"/>
                  <a:pt x="145377" y="25234"/>
                </a:cubicBezTo>
                <a:cubicBezTo>
                  <a:pt x="145377" y="25234"/>
                  <a:pt x="145377" y="25234"/>
                  <a:pt x="145377" y="25234"/>
                </a:cubicBezTo>
                <a:cubicBezTo>
                  <a:pt x="145315" y="25255"/>
                  <a:pt x="145252" y="25276"/>
                  <a:pt x="145189" y="25276"/>
                </a:cubicBezTo>
                <a:cubicBezTo>
                  <a:pt x="145105" y="25297"/>
                  <a:pt x="145043" y="25297"/>
                  <a:pt x="144980" y="25297"/>
                </a:cubicBezTo>
                <a:cubicBezTo>
                  <a:pt x="144331" y="25297"/>
                  <a:pt x="143808" y="24795"/>
                  <a:pt x="143808" y="24146"/>
                </a:cubicBezTo>
                <a:cubicBezTo>
                  <a:pt x="143808" y="24083"/>
                  <a:pt x="143829" y="24000"/>
                  <a:pt x="143829" y="23937"/>
                </a:cubicBezTo>
                <a:cubicBezTo>
                  <a:pt x="143850" y="23874"/>
                  <a:pt x="143871" y="23811"/>
                  <a:pt x="143892" y="23749"/>
                </a:cubicBezTo>
                <a:cubicBezTo>
                  <a:pt x="143892" y="23749"/>
                  <a:pt x="143892" y="23749"/>
                  <a:pt x="143892" y="23749"/>
                </a:cubicBezTo>
                <a:cubicBezTo>
                  <a:pt x="143996" y="23477"/>
                  <a:pt x="144206" y="23247"/>
                  <a:pt x="144457" y="23121"/>
                </a:cubicBezTo>
                <a:lnTo>
                  <a:pt x="144457" y="23121"/>
                </a:lnTo>
                <a:cubicBezTo>
                  <a:pt x="144499" y="23100"/>
                  <a:pt x="144520" y="23100"/>
                  <a:pt x="144540" y="23079"/>
                </a:cubicBezTo>
                <a:cubicBezTo>
                  <a:pt x="144540" y="23079"/>
                  <a:pt x="144540" y="23079"/>
                  <a:pt x="144540" y="23079"/>
                </a:cubicBezTo>
                <a:cubicBezTo>
                  <a:pt x="144687" y="23037"/>
                  <a:pt x="144812" y="22995"/>
                  <a:pt x="144980" y="22995"/>
                </a:cubicBezTo>
                <a:close/>
                <a:moveTo>
                  <a:pt x="145398" y="12743"/>
                </a:moveTo>
                <a:lnTo>
                  <a:pt x="156718" y="12743"/>
                </a:lnTo>
                <a:lnTo>
                  <a:pt x="162535" y="18581"/>
                </a:lnTo>
                <a:lnTo>
                  <a:pt x="168205" y="24230"/>
                </a:lnTo>
                <a:lnTo>
                  <a:pt x="162660" y="29754"/>
                </a:lnTo>
                <a:lnTo>
                  <a:pt x="151110" y="29754"/>
                </a:lnTo>
                <a:lnTo>
                  <a:pt x="146612" y="25276"/>
                </a:lnTo>
                <a:cubicBezTo>
                  <a:pt x="146821" y="24962"/>
                  <a:pt x="146968" y="24565"/>
                  <a:pt x="146968" y="24146"/>
                </a:cubicBezTo>
                <a:cubicBezTo>
                  <a:pt x="146968" y="23205"/>
                  <a:pt x="146277" y="22410"/>
                  <a:pt x="145398" y="22221"/>
                </a:cubicBezTo>
                <a:close/>
                <a:moveTo>
                  <a:pt x="150922" y="6968"/>
                </a:moveTo>
                <a:lnTo>
                  <a:pt x="155860" y="11906"/>
                </a:lnTo>
                <a:lnTo>
                  <a:pt x="145984" y="11906"/>
                </a:lnTo>
                <a:close/>
                <a:moveTo>
                  <a:pt x="168372" y="35131"/>
                </a:moveTo>
                <a:lnTo>
                  <a:pt x="163434" y="30193"/>
                </a:lnTo>
                <a:lnTo>
                  <a:pt x="168372" y="25255"/>
                </a:lnTo>
                <a:close/>
                <a:moveTo>
                  <a:pt x="168498" y="36428"/>
                </a:moveTo>
                <a:lnTo>
                  <a:pt x="173729" y="41659"/>
                </a:lnTo>
                <a:lnTo>
                  <a:pt x="151947" y="41659"/>
                </a:lnTo>
                <a:lnTo>
                  <a:pt x="162828" y="30779"/>
                </a:lnTo>
                <a:close/>
                <a:moveTo>
                  <a:pt x="191598" y="837"/>
                </a:moveTo>
                <a:lnTo>
                  <a:pt x="176428" y="15986"/>
                </a:lnTo>
                <a:lnTo>
                  <a:pt x="169209" y="23205"/>
                </a:lnTo>
                <a:lnTo>
                  <a:pt x="169209" y="837"/>
                </a:lnTo>
                <a:close/>
                <a:moveTo>
                  <a:pt x="192204" y="15860"/>
                </a:moveTo>
                <a:lnTo>
                  <a:pt x="177746" y="15860"/>
                </a:lnTo>
                <a:lnTo>
                  <a:pt x="192204" y="1423"/>
                </a:lnTo>
                <a:close/>
                <a:moveTo>
                  <a:pt x="192916" y="16593"/>
                </a:moveTo>
                <a:lnTo>
                  <a:pt x="200553" y="8956"/>
                </a:lnTo>
                <a:lnTo>
                  <a:pt x="208211" y="16593"/>
                </a:lnTo>
                <a:lnTo>
                  <a:pt x="215430" y="23811"/>
                </a:lnTo>
                <a:lnTo>
                  <a:pt x="185697" y="23811"/>
                </a:lnTo>
                <a:close/>
                <a:moveTo>
                  <a:pt x="199967" y="8349"/>
                </a:moveTo>
                <a:lnTo>
                  <a:pt x="193041" y="15275"/>
                </a:lnTo>
                <a:lnTo>
                  <a:pt x="193041" y="1423"/>
                </a:lnTo>
                <a:close/>
                <a:moveTo>
                  <a:pt x="216015" y="16718"/>
                </a:moveTo>
                <a:lnTo>
                  <a:pt x="216015" y="23205"/>
                </a:lnTo>
                <a:lnTo>
                  <a:pt x="209508" y="16718"/>
                </a:lnTo>
                <a:close/>
                <a:moveTo>
                  <a:pt x="208211" y="31867"/>
                </a:moveTo>
                <a:lnTo>
                  <a:pt x="200553" y="39504"/>
                </a:lnTo>
                <a:lnTo>
                  <a:pt x="185697" y="24648"/>
                </a:lnTo>
                <a:lnTo>
                  <a:pt x="200553" y="24648"/>
                </a:lnTo>
                <a:lnTo>
                  <a:pt x="215430" y="24648"/>
                </a:lnTo>
                <a:close/>
                <a:moveTo>
                  <a:pt x="217836" y="41994"/>
                </a:moveTo>
                <a:cubicBezTo>
                  <a:pt x="217836" y="42643"/>
                  <a:pt x="217313" y="43166"/>
                  <a:pt x="216664" y="43166"/>
                </a:cubicBezTo>
                <a:cubicBezTo>
                  <a:pt x="216036" y="43166"/>
                  <a:pt x="215513" y="42643"/>
                  <a:pt x="215513" y="41994"/>
                </a:cubicBezTo>
                <a:cubicBezTo>
                  <a:pt x="215513" y="41366"/>
                  <a:pt x="216036" y="40843"/>
                  <a:pt x="216664" y="40843"/>
                </a:cubicBezTo>
                <a:cubicBezTo>
                  <a:pt x="217313" y="40843"/>
                  <a:pt x="217836" y="41366"/>
                  <a:pt x="217836" y="41994"/>
                </a:cubicBezTo>
                <a:close/>
                <a:moveTo>
                  <a:pt x="248028" y="32599"/>
                </a:moveTo>
                <a:lnTo>
                  <a:pt x="257109" y="41680"/>
                </a:lnTo>
                <a:lnTo>
                  <a:pt x="218673" y="41680"/>
                </a:lnTo>
                <a:cubicBezTo>
                  <a:pt x="218505" y="40718"/>
                  <a:pt x="217668" y="39985"/>
                  <a:pt x="216664" y="39985"/>
                </a:cubicBezTo>
                <a:cubicBezTo>
                  <a:pt x="215555" y="39985"/>
                  <a:pt x="214655" y="40885"/>
                  <a:pt x="214655" y="41994"/>
                </a:cubicBezTo>
                <a:cubicBezTo>
                  <a:pt x="214655" y="43124"/>
                  <a:pt x="215555" y="44024"/>
                  <a:pt x="216664" y="44024"/>
                </a:cubicBezTo>
                <a:cubicBezTo>
                  <a:pt x="217606" y="44024"/>
                  <a:pt x="218401" y="43375"/>
                  <a:pt x="218631" y="42517"/>
                </a:cubicBezTo>
                <a:lnTo>
                  <a:pt x="238278" y="42517"/>
                </a:lnTo>
                <a:lnTo>
                  <a:pt x="257109" y="42517"/>
                </a:lnTo>
                <a:lnTo>
                  <a:pt x="238111" y="61516"/>
                </a:lnTo>
                <a:lnTo>
                  <a:pt x="218610" y="61516"/>
                </a:lnTo>
                <a:lnTo>
                  <a:pt x="216748" y="59654"/>
                </a:lnTo>
                <a:lnTo>
                  <a:pt x="216748" y="59654"/>
                </a:lnTo>
                <a:lnTo>
                  <a:pt x="210784" y="53690"/>
                </a:lnTo>
                <a:lnTo>
                  <a:pt x="208922" y="51849"/>
                </a:lnTo>
                <a:lnTo>
                  <a:pt x="208922" y="32599"/>
                </a:lnTo>
                <a:close/>
                <a:moveTo>
                  <a:pt x="228360" y="71266"/>
                </a:moveTo>
                <a:lnTo>
                  <a:pt x="219447" y="62353"/>
                </a:lnTo>
                <a:lnTo>
                  <a:pt x="237253" y="62353"/>
                </a:lnTo>
                <a:close/>
                <a:moveTo>
                  <a:pt x="210994" y="65910"/>
                </a:moveTo>
                <a:cubicBezTo>
                  <a:pt x="210994" y="65282"/>
                  <a:pt x="211517" y="64759"/>
                  <a:pt x="212165" y="64759"/>
                </a:cubicBezTo>
                <a:cubicBezTo>
                  <a:pt x="212793" y="64759"/>
                  <a:pt x="213316" y="65282"/>
                  <a:pt x="213316" y="65910"/>
                </a:cubicBezTo>
                <a:cubicBezTo>
                  <a:pt x="213316" y="66558"/>
                  <a:pt x="212793" y="67082"/>
                  <a:pt x="212165" y="67082"/>
                </a:cubicBezTo>
                <a:cubicBezTo>
                  <a:pt x="211517" y="67082"/>
                  <a:pt x="210994" y="66558"/>
                  <a:pt x="210994" y="65910"/>
                </a:cubicBezTo>
                <a:close/>
                <a:moveTo>
                  <a:pt x="198147" y="77794"/>
                </a:moveTo>
                <a:cubicBezTo>
                  <a:pt x="198147" y="78443"/>
                  <a:pt x="197624" y="78966"/>
                  <a:pt x="196975" y="78966"/>
                </a:cubicBezTo>
                <a:cubicBezTo>
                  <a:pt x="196347" y="78966"/>
                  <a:pt x="195824" y="78443"/>
                  <a:pt x="195824" y="77794"/>
                </a:cubicBezTo>
                <a:cubicBezTo>
                  <a:pt x="195824" y="77167"/>
                  <a:pt x="196347" y="76644"/>
                  <a:pt x="196975" y="76644"/>
                </a:cubicBezTo>
                <a:cubicBezTo>
                  <a:pt x="197624" y="76644"/>
                  <a:pt x="198147" y="77167"/>
                  <a:pt x="198147" y="77794"/>
                </a:cubicBezTo>
                <a:close/>
                <a:moveTo>
                  <a:pt x="216141" y="83465"/>
                </a:moveTo>
                <a:lnTo>
                  <a:pt x="210910" y="88696"/>
                </a:lnTo>
                <a:lnTo>
                  <a:pt x="210910" y="77815"/>
                </a:lnTo>
                <a:cubicBezTo>
                  <a:pt x="210910" y="77585"/>
                  <a:pt x="210722" y="77397"/>
                  <a:pt x="210492" y="77397"/>
                </a:cubicBezTo>
                <a:lnTo>
                  <a:pt x="198963" y="77397"/>
                </a:lnTo>
                <a:cubicBezTo>
                  <a:pt x="198774" y="76476"/>
                  <a:pt x="197958" y="75786"/>
                  <a:pt x="196975" y="75786"/>
                </a:cubicBezTo>
                <a:cubicBezTo>
                  <a:pt x="195866" y="75786"/>
                  <a:pt x="194966" y="76685"/>
                  <a:pt x="194966" y="77794"/>
                </a:cubicBezTo>
                <a:cubicBezTo>
                  <a:pt x="194966" y="78924"/>
                  <a:pt x="195866" y="79824"/>
                  <a:pt x="196975" y="79824"/>
                </a:cubicBezTo>
                <a:cubicBezTo>
                  <a:pt x="197937" y="79824"/>
                  <a:pt x="198753" y="79134"/>
                  <a:pt x="198963" y="78234"/>
                </a:cubicBezTo>
                <a:lnTo>
                  <a:pt x="210073" y="78234"/>
                </a:lnTo>
                <a:lnTo>
                  <a:pt x="210073" y="89553"/>
                </a:lnTo>
                <a:lnTo>
                  <a:pt x="204528" y="95077"/>
                </a:lnTo>
                <a:lnTo>
                  <a:pt x="198879" y="89428"/>
                </a:lnTo>
                <a:lnTo>
                  <a:pt x="187266" y="77815"/>
                </a:lnTo>
                <a:lnTo>
                  <a:pt x="192916" y="72166"/>
                </a:lnTo>
                <a:lnTo>
                  <a:pt x="198753" y="66328"/>
                </a:lnTo>
                <a:lnTo>
                  <a:pt x="210178" y="66328"/>
                </a:lnTo>
                <a:cubicBezTo>
                  <a:pt x="210366" y="67249"/>
                  <a:pt x="211182" y="67939"/>
                  <a:pt x="212165" y="67939"/>
                </a:cubicBezTo>
                <a:cubicBezTo>
                  <a:pt x="213274" y="67939"/>
                  <a:pt x="214174" y="67040"/>
                  <a:pt x="214174" y="65910"/>
                </a:cubicBezTo>
                <a:cubicBezTo>
                  <a:pt x="214174" y="64801"/>
                  <a:pt x="213274" y="63901"/>
                  <a:pt x="212165" y="63901"/>
                </a:cubicBezTo>
                <a:cubicBezTo>
                  <a:pt x="211203" y="63901"/>
                  <a:pt x="210387" y="64571"/>
                  <a:pt x="210178" y="65491"/>
                </a:cubicBezTo>
                <a:lnTo>
                  <a:pt x="199590" y="65491"/>
                </a:lnTo>
                <a:lnTo>
                  <a:pt x="204696" y="60365"/>
                </a:lnTo>
                <a:lnTo>
                  <a:pt x="216266" y="60365"/>
                </a:lnTo>
                <a:lnTo>
                  <a:pt x="218129" y="62227"/>
                </a:lnTo>
                <a:cubicBezTo>
                  <a:pt x="218129" y="62227"/>
                  <a:pt x="218129" y="62227"/>
                  <a:pt x="218129" y="62227"/>
                </a:cubicBezTo>
                <a:lnTo>
                  <a:pt x="227754" y="71852"/>
                </a:lnTo>
                <a:close/>
                <a:moveTo>
                  <a:pt x="186660" y="112946"/>
                </a:moveTo>
                <a:lnTo>
                  <a:pt x="181303" y="107590"/>
                </a:lnTo>
                <a:lnTo>
                  <a:pt x="186953" y="101919"/>
                </a:lnTo>
                <a:lnTo>
                  <a:pt x="198565" y="90307"/>
                </a:lnTo>
                <a:lnTo>
                  <a:pt x="203942" y="95684"/>
                </a:lnTo>
                <a:close/>
                <a:moveTo>
                  <a:pt x="177893" y="121713"/>
                </a:moveTo>
                <a:cubicBezTo>
                  <a:pt x="177662" y="121567"/>
                  <a:pt x="177432" y="121462"/>
                  <a:pt x="177160" y="121399"/>
                </a:cubicBezTo>
                <a:lnTo>
                  <a:pt x="177160" y="104618"/>
                </a:lnTo>
                <a:lnTo>
                  <a:pt x="180403" y="107883"/>
                </a:lnTo>
                <a:lnTo>
                  <a:pt x="186074" y="113532"/>
                </a:lnTo>
                <a:close/>
                <a:moveTo>
                  <a:pt x="176742" y="124538"/>
                </a:moveTo>
                <a:cubicBezTo>
                  <a:pt x="176700" y="124538"/>
                  <a:pt x="176679" y="124538"/>
                  <a:pt x="176637" y="124538"/>
                </a:cubicBezTo>
                <a:cubicBezTo>
                  <a:pt x="176616" y="124538"/>
                  <a:pt x="176574" y="124538"/>
                  <a:pt x="176554" y="124517"/>
                </a:cubicBezTo>
                <a:cubicBezTo>
                  <a:pt x="176554" y="124517"/>
                  <a:pt x="176533" y="124517"/>
                  <a:pt x="176533" y="124517"/>
                </a:cubicBezTo>
                <a:cubicBezTo>
                  <a:pt x="176491" y="124517"/>
                  <a:pt x="176470" y="124496"/>
                  <a:pt x="176428" y="124496"/>
                </a:cubicBezTo>
                <a:cubicBezTo>
                  <a:pt x="176428" y="124496"/>
                  <a:pt x="176428" y="124496"/>
                  <a:pt x="176428" y="124496"/>
                </a:cubicBezTo>
                <a:cubicBezTo>
                  <a:pt x="176114" y="124412"/>
                  <a:pt x="175842" y="124182"/>
                  <a:pt x="175696" y="123889"/>
                </a:cubicBezTo>
                <a:lnTo>
                  <a:pt x="175696" y="123889"/>
                </a:lnTo>
                <a:cubicBezTo>
                  <a:pt x="175675" y="123847"/>
                  <a:pt x="175675" y="123826"/>
                  <a:pt x="175654" y="123785"/>
                </a:cubicBezTo>
                <a:lnTo>
                  <a:pt x="175654" y="123764"/>
                </a:lnTo>
                <a:cubicBezTo>
                  <a:pt x="175633" y="123743"/>
                  <a:pt x="175633" y="123701"/>
                  <a:pt x="175612" y="123659"/>
                </a:cubicBezTo>
                <a:cubicBezTo>
                  <a:pt x="175612" y="123659"/>
                  <a:pt x="175612" y="123638"/>
                  <a:pt x="175612" y="123638"/>
                </a:cubicBezTo>
                <a:cubicBezTo>
                  <a:pt x="175612" y="123596"/>
                  <a:pt x="175591" y="123575"/>
                  <a:pt x="175591" y="123533"/>
                </a:cubicBezTo>
                <a:cubicBezTo>
                  <a:pt x="175591" y="123533"/>
                  <a:pt x="175591" y="123512"/>
                  <a:pt x="175591" y="123512"/>
                </a:cubicBezTo>
                <a:cubicBezTo>
                  <a:pt x="175591" y="123471"/>
                  <a:pt x="175570" y="123429"/>
                  <a:pt x="175570" y="123387"/>
                </a:cubicBezTo>
                <a:cubicBezTo>
                  <a:pt x="175570" y="123345"/>
                  <a:pt x="175591" y="123303"/>
                  <a:pt x="175591" y="123261"/>
                </a:cubicBezTo>
                <a:cubicBezTo>
                  <a:pt x="175591" y="123240"/>
                  <a:pt x="175591" y="123220"/>
                  <a:pt x="175591" y="123199"/>
                </a:cubicBezTo>
                <a:cubicBezTo>
                  <a:pt x="175591" y="123178"/>
                  <a:pt x="175591" y="123178"/>
                  <a:pt x="175591" y="123157"/>
                </a:cubicBezTo>
                <a:cubicBezTo>
                  <a:pt x="175612" y="123136"/>
                  <a:pt x="175612" y="123094"/>
                  <a:pt x="175612" y="123073"/>
                </a:cubicBezTo>
                <a:cubicBezTo>
                  <a:pt x="175633" y="123073"/>
                  <a:pt x="175633" y="123073"/>
                  <a:pt x="175633" y="123073"/>
                </a:cubicBezTo>
                <a:cubicBezTo>
                  <a:pt x="175633" y="123031"/>
                  <a:pt x="175633" y="123010"/>
                  <a:pt x="175654" y="122968"/>
                </a:cubicBezTo>
                <a:lnTo>
                  <a:pt x="175654" y="122968"/>
                </a:lnTo>
                <a:cubicBezTo>
                  <a:pt x="175821" y="122529"/>
                  <a:pt x="176240" y="122215"/>
                  <a:pt x="176742" y="122215"/>
                </a:cubicBezTo>
                <a:cubicBezTo>
                  <a:pt x="176888" y="122215"/>
                  <a:pt x="177035" y="122236"/>
                  <a:pt x="177160" y="122299"/>
                </a:cubicBezTo>
                <a:lnTo>
                  <a:pt x="177160" y="122299"/>
                </a:lnTo>
                <a:cubicBezTo>
                  <a:pt x="177474" y="122404"/>
                  <a:pt x="177704" y="122655"/>
                  <a:pt x="177830" y="122968"/>
                </a:cubicBezTo>
                <a:lnTo>
                  <a:pt x="177830" y="122968"/>
                </a:lnTo>
                <a:cubicBezTo>
                  <a:pt x="177851" y="122989"/>
                  <a:pt x="177851" y="123031"/>
                  <a:pt x="177872" y="123052"/>
                </a:cubicBezTo>
                <a:cubicBezTo>
                  <a:pt x="177872" y="123052"/>
                  <a:pt x="177872" y="123052"/>
                  <a:pt x="177872" y="123052"/>
                </a:cubicBezTo>
                <a:cubicBezTo>
                  <a:pt x="177872" y="123094"/>
                  <a:pt x="177893" y="123115"/>
                  <a:pt x="177893" y="123157"/>
                </a:cubicBezTo>
                <a:cubicBezTo>
                  <a:pt x="177893" y="123178"/>
                  <a:pt x="177893" y="123178"/>
                  <a:pt x="177893" y="123178"/>
                </a:cubicBezTo>
                <a:cubicBezTo>
                  <a:pt x="177893" y="123220"/>
                  <a:pt x="177893" y="123240"/>
                  <a:pt x="177914" y="123261"/>
                </a:cubicBezTo>
                <a:cubicBezTo>
                  <a:pt x="177914" y="123303"/>
                  <a:pt x="177914" y="123345"/>
                  <a:pt x="177914" y="123387"/>
                </a:cubicBezTo>
                <a:cubicBezTo>
                  <a:pt x="177914" y="124015"/>
                  <a:pt x="177390" y="124538"/>
                  <a:pt x="176742" y="124538"/>
                </a:cubicBezTo>
                <a:close/>
                <a:moveTo>
                  <a:pt x="166636" y="132949"/>
                </a:moveTo>
                <a:lnTo>
                  <a:pt x="147135" y="132949"/>
                </a:lnTo>
                <a:lnTo>
                  <a:pt x="145273" y="131108"/>
                </a:lnTo>
                <a:lnTo>
                  <a:pt x="137322" y="123157"/>
                </a:lnTo>
                <a:cubicBezTo>
                  <a:pt x="137322" y="123157"/>
                  <a:pt x="137322" y="123157"/>
                  <a:pt x="137322" y="123157"/>
                </a:cubicBezTo>
                <a:lnTo>
                  <a:pt x="133367" y="119181"/>
                </a:lnTo>
                <a:lnTo>
                  <a:pt x="127697" y="113532"/>
                </a:lnTo>
                <a:lnTo>
                  <a:pt x="135334" y="105895"/>
                </a:lnTo>
                <a:lnTo>
                  <a:pt x="137029" y="104200"/>
                </a:lnTo>
                <a:lnTo>
                  <a:pt x="146654" y="113825"/>
                </a:lnTo>
                <a:cubicBezTo>
                  <a:pt x="146675" y="113846"/>
                  <a:pt x="146696" y="113867"/>
                  <a:pt x="146717" y="113888"/>
                </a:cubicBezTo>
                <a:cubicBezTo>
                  <a:pt x="146717" y="113888"/>
                  <a:pt x="146717" y="113888"/>
                  <a:pt x="146717" y="113888"/>
                </a:cubicBezTo>
                <a:cubicBezTo>
                  <a:pt x="146737" y="113888"/>
                  <a:pt x="146737" y="113888"/>
                  <a:pt x="146758" y="113909"/>
                </a:cubicBezTo>
                <a:cubicBezTo>
                  <a:pt x="146758" y="113909"/>
                  <a:pt x="146779" y="113909"/>
                  <a:pt x="146800" y="113929"/>
                </a:cubicBezTo>
                <a:cubicBezTo>
                  <a:pt x="146800" y="113929"/>
                  <a:pt x="146800" y="113929"/>
                  <a:pt x="146800" y="113929"/>
                </a:cubicBezTo>
                <a:cubicBezTo>
                  <a:pt x="146800" y="113929"/>
                  <a:pt x="146821" y="113929"/>
                  <a:pt x="146842" y="113929"/>
                </a:cubicBezTo>
                <a:cubicBezTo>
                  <a:pt x="146842" y="113929"/>
                  <a:pt x="146863" y="113950"/>
                  <a:pt x="146863" y="113950"/>
                </a:cubicBezTo>
                <a:cubicBezTo>
                  <a:pt x="146884" y="113950"/>
                  <a:pt x="146884" y="113950"/>
                  <a:pt x="146884" y="113950"/>
                </a:cubicBezTo>
                <a:cubicBezTo>
                  <a:pt x="146905" y="113950"/>
                  <a:pt x="146926" y="113950"/>
                  <a:pt x="146947" y="113950"/>
                </a:cubicBezTo>
                <a:cubicBezTo>
                  <a:pt x="146947" y="113950"/>
                  <a:pt x="146947" y="113950"/>
                  <a:pt x="146947" y="113950"/>
                </a:cubicBezTo>
                <a:lnTo>
                  <a:pt x="166636" y="113950"/>
                </a:lnTo>
                <a:lnTo>
                  <a:pt x="175005" y="122341"/>
                </a:lnTo>
                <a:cubicBezTo>
                  <a:pt x="174838" y="122634"/>
                  <a:pt x="174712" y="122989"/>
                  <a:pt x="174712" y="123387"/>
                </a:cubicBezTo>
                <a:cubicBezTo>
                  <a:pt x="174712" y="123805"/>
                  <a:pt x="174859" y="124203"/>
                  <a:pt x="175068" y="124517"/>
                </a:cubicBezTo>
                <a:close/>
                <a:moveTo>
                  <a:pt x="156885" y="142699"/>
                </a:moveTo>
                <a:lnTo>
                  <a:pt x="153203" y="139038"/>
                </a:lnTo>
                <a:lnTo>
                  <a:pt x="147972" y="133807"/>
                </a:lnTo>
                <a:lnTo>
                  <a:pt x="165799" y="133807"/>
                </a:lnTo>
                <a:close/>
                <a:moveTo>
                  <a:pt x="153328" y="146256"/>
                </a:moveTo>
                <a:lnTo>
                  <a:pt x="153328" y="140356"/>
                </a:lnTo>
                <a:lnTo>
                  <a:pt x="156279" y="143306"/>
                </a:lnTo>
                <a:close/>
                <a:moveTo>
                  <a:pt x="152491" y="143306"/>
                </a:moveTo>
                <a:lnTo>
                  <a:pt x="152491" y="146842"/>
                </a:lnTo>
                <a:lnTo>
                  <a:pt x="145398" y="146842"/>
                </a:lnTo>
                <a:lnTo>
                  <a:pt x="145398" y="139749"/>
                </a:lnTo>
                <a:lnTo>
                  <a:pt x="152491" y="139749"/>
                </a:lnTo>
                <a:close/>
                <a:moveTo>
                  <a:pt x="146026" y="153559"/>
                </a:moveTo>
                <a:cubicBezTo>
                  <a:pt x="145691" y="153329"/>
                  <a:pt x="145294" y="153182"/>
                  <a:pt x="144854" y="153182"/>
                </a:cubicBezTo>
                <a:cubicBezTo>
                  <a:pt x="144478" y="153182"/>
                  <a:pt x="144122" y="153287"/>
                  <a:pt x="143829" y="153475"/>
                </a:cubicBezTo>
                <a:lnTo>
                  <a:pt x="141590" y="151236"/>
                </a:lnTo>
                <a:lnTo>
                  <a:pt x="141004" y="150650"/>
                </a:lnTo>
                <a:lnTo>
                  <a:pt x="134079" y="143725"/>
                </a:lnTo>
                <a:lnTo>
                  <a:pt x="133660" y="143306"/>
                </a:lnTo>
                <a:lnTo>
                  <a:pt x="137196" y="139749"/>
                </a:lnTo>
                <a:lnTo>
                  <a:pt x="144540" y="139749"/>
                </a:lnTo>
                <a:lnTo>
                  <a:pt x="144540" y="144938"/>
                </a:lnTo>
                <a:lnTo>
                  <a:pt x="144540" y="147449"/>
                </a:lnTo>
                <a:cubicBezTo>
                  <a:pt x="144540" y="147575"/>
                  <a:pt x="144666" y="147679"/>
                  <a:pt x="144792" y="147700"/>
                </a:cubicBezTo>
                <a:lnTo>
                  <a:pt x="145147" y="147700"/>
                </a:lnTo>
                <a:lnTo>
                  <a:pt x="151906" y="147700"/>
                </a:lnTo>
                <a:close/>
                <a:moveTo>
                  <a:pt x="144854" y="156383"/>
                </a:moveTo>
                <a:cubicBezTo>
                  <a:pt x="144812" y="156383"/>
                  <a:pt x="144771" y="156363"/>
                  <a:pt x="144750" y="156363"/>
                </a:cubicBezTo>
                <a:cubicBezTo>
                  <a:pt x="144729" y="156363"/>
                  <a:pt x="144708" y="156363"/>
                  <a:pt x="144687" y="156363"/>
                </a:cubicBezTo>
                <a:cubicBezTo>
                  <a:pt x="144666" y="156363"/>
                  <a:pt x="144645" y="156363"/>
                  <a:pt x="144645" y="156363"/>
                </a:cubicBezTo>
                <a:cubicBezTo>
                  <a:pt x="144624" y="156342"/>
                  <a:pt x="144582" y="156342"/>
                  <a:pt x="144561" y="156342"/>
                </a:cubicBezTo>
                <a:cubicBezTo>
                  <a:pt x="144561" y="156342"/>
                  <a:pt x="144561" y="156342"/>
                  <a:pt x="144540" y="156342"/>
                </a:cubicBezTo>
                <a:cubicBezTo>
                  <a:pt x="144520" y="156321"/>
                  <a:pt x="144499" y="156321"/>
                  <a:pt x="144457" y="156300"/>
                </a:cubicBezTo>
                <a:cubicBezTo>
                  <a:pt x="144185" y="156216"/>
                  <a:pt x="143955" y="156028"/>
                  <a:pt x="143829" y="155756"/>
                </a:cubicBezTo>
                <a:lnTo>
                  <a:pt x="143829" y="155756"/>
                </a:lnTo>
                <a:cubicBezTo>
                  <a:pt x="143829" y="155756"/>
                  <a:pt x="143829" y="155756"/>
                  <a:pt x="143829" y="155756"/>
                </a:cubicBezTo>
                <a:cubicBezTo>
                  <a:pt x="143808" y="155735"/>
                  <a:pt x="143787" y="155693"/>
                  <a:pt x="143766" y="155651"/>
                </a:cubicBezTo>
                <a:cubicBezTo>
                  <a:pt x="143766" y="155630"/>
                  <a:pt x="143766" y="155630"/>
                  <a:pt x="143745" y="155609"/>
                </a:cubicBezTo>
                <a:cubicBezTo>
                  <a:pt x="143745" y="155588"/>
                  <a:pt x="143724" y="155547"/>
                  <a:pt x="143724" y="155526"/>
                </a:cubicBezTo>
                <a:cubicBezTo>
                  <a:pt x="143724" y="155505"/>
                  <a:pt x="143724" y="155484"/>
                  <a:pt x="143704" y="155484"/>
                </a:cubicBezTo>
                <a:cubicBezTo>
                  <a:pt x="143704" y="155442"/>
                  <a:pt x="143704" y="155421"/>
                  <a:pt x="143704" y="155379"/>
                </a:cubicBezTo>
                <a:cubicBezTo>
                  <a:pt x="143704" y="155379"/>
                  <a:pt x="143683" y="155358"/>
                  <a:pt x="143683" y="155337"/>
                </a:cubicBezTo>
                <a:cubicBezTo>
                  <a:pt x="143683" y="155295"/>
                  <a:pt x="143683" y="155254"/>
                  <a:pt x="143683" y="155212"/>
                </a:cubicBezTo>
                <a:cubicBezTo>
                  <a:pt x="143683" y="155170"/>
                  <a:pt x="143683" y="155128"/>
                  <a:pt x="143683" y="155065"/>
                </a:cubicBezTo>
                <a:cubicBezTo>
                  <a:pt x="143683" y="155065"/>
                  <a:pt x="143704" y="155044"/>
                  <a:pt x="143704" y="155023"/>
                </a:cubicBezTo>
                <a:cubicBezTo>
                  <a:pt x="143704" y="155003"/>
                  <a:pt x="143704" y="154982"/>
                  <a:pt x="143704" y="154940"/>
                </a:cubicBezTo>
                <a:cubicBezTo>
                  <a:pt x="143724" y="154919"/>
                  <a:pt x="143724" y="154919"/>
                  <a:pt x="143724" y="154898"/>
                </a:cubicBezTo>
                <a:cubicBezTo>
                  <a:pt x="143724" y="154877"/>
                  <a:pt x="143745" y="154835"/>
                  <a:pt x="143745" y="154814"/>
                </a:cubicBezTo>
                <a:cubicBezTo>
                  <a:pt x="143766" y="154793"/>
                  <a:pt x="143766" y="154793"/>
                  <a:pt x="143766" y="154772"/>
                </a:cubicBezTo>
                <a:cubicBezTo>
                  <a:pt x="143913" y="154438"/>
                  <a:pt x="144185" y="154187"/>
                  <a:pt x="144540" y="154082"/>
                </a:cubicBezTo>
                <a:cubicBezTo>
                  <a:pt x="144561" y="154082"/>
                  <a:pt x="144561" y="154082"/>
                  <a:pt x="144561" y="154082"/>
                </a:cubicBezTo>
                <a:cubicBezTo>
                  <a:pt x="144582" y="154082"/>
                  <a:pt x="144624" y="154061"/>
                  <a:pt x="144645" y="154061"/>
                </a:cubicBezTo>
                <a:cubicBezTo>
                  <a:pt x="144645" y="154061"/>
                  <a:pt x="144666" y="154061"/>
                  <a:pt x="144687" y="154061"/>
                </a:cubicBezTo>
                <a:cubicBezTo>
                  <a:pt x="144708" y="154061"/>
                  <a:pt x="144729" y="154061"/>
                  <a:pt x="144750" y="154061"/>
                </a:cubicBezTo>
                <a:cubicBezTo>
                  <a:pt x="144771" y="154040"/>
                  <a:pt x="144812" y="154040"/>
                  <a:pt x="144854" y="154040"/>
                </a:cubicBezTo>
                <a:cubicBezTo>
                  <a:pt x="144896" y="154040"/>
                  <a:pt x="144938" y="154040"/>
                  <a:pt x="144980" y="154061"/>
                </a:cubicBezTo>
                <a:cubicBezTo>
                  <a:pt x="145001" y="154061"/>
                  <a:pt x="145001" y="154061"/>
                  <a:pt x="145022" y="154061"/>
                </a:cubicBezTo>
                <a:cubicBezTo>
                  <a:pt x="145064" y="154061"/>
                  <a:pt x="145084" y="154061"/>
                  <a:pt x="145105" y="154082"/>
                </a:cubicBezTo>
                <a:cubicBezTo>
                  <a:pt x="145126" y="154082"/>
                  <a:pt x="145147" y="154082"/>
                  <a:pt x="145168" y="154082"/>
                </a:cubicBezTo>
                <a:cubicBezTo>
                  <a:pt x="145189" y="154103"/>
                  <a:pt x="145210" y="154103"/>
                  <a:pt x="145252" y="154124"/>
                </a:cubicBezTo>
                <a:cubicBezTo>
                  <a:pt x="145252" y="154124"/>
                  <a:pt x="145273" y="154124"/>
                  <a:pt x="145294" y="154124"/>
                </a:cubicBezTo>
                <a:cubicBezTo>
                  <a:pt x="145629" y="154270"/>
                  <a:pt x="145880" y="154563"/>
                  <a:pt x="145963" y="154919"/>
                </a:cubicBezTo>
                <a:cubicBezTo>
                  <a:pt x="145963" y="154919"/>
                  <a:pt x="145984" y="154919"/>
                  <a:pt x="145984" y="154940"/>
                </a:cubicBezTo>
                <a:cubicBezTo>
                  <a:pt x="145984" y="154961"/>
                  <a:pt x="145984" y="154982"/>
                  <a:pt x="145984" y="155003"/>
                </a:cubicBezTo>
                <a:cubicBezTo>
                  <a:pt x="145984" y="155023"/>
                  <a:pt x="146005" y="155023"/>
                  <a:pt x="146005" y="155044"/>
                </a:cubicBezTo>
                <a:cubicBezTo>
                  <a:pt x="146005" y="155065"/>
                  <a:pt x="146005" y="155086"/>
                  <a:pt x="146005" y="155107"/>
                </a:cubicBezTo>
                <a:cubicBezTo>
                  <a:pt x="146005" y="155128"/>
                  <a:pt x="146005" y="155170"/>
                  <a:pt x="146005" y="155212"/>
                </a:cubicBezTo>
                <a:cubicBezTo>
                  <a:pt x="146005" y="155860"/>
                  <a:pt x="145482" y="156383"/>
                  <a:pt x="144854" y="156383"/>
                </a:cubicBezTo>
                <a:close/>
                <a:moveTo>
                  <a:pt x="121566" y="178019"/>
                </a:moveTo>
                <a:lnTo>
                  <a:pt x="121566" y="155212"/>
                </a:lnTo>
                <a:lnTo>
                  <a:pt x="121566" y="132405"/>
                </a:lnTo>
                <a:lnTo>
                  <a:pt x="124830" y="135669"/>
                </a:lnTo>
                <a:lnTo>
                  <a:pt x="128785" y="139624"/>
                </a:lnTo>
                <a:lnTo>
                  <a:pt x="132761" y="143599"/>
                </a:lnTo>
                <a:lnTo>
                  <a:pt x="140711" y="151529"/>
                </a:lnTo>
                <a:lnTo>
                  <a:pt x="143201" y="154040"/>
                </a:lnTo>
                <a:cubicBezTo>
                  <a:pt x="142971" y="154375"/>
                  <a:pt x="142825" y="154772"/>
                  <a:pt x="142825" y="155212"/>
                </a:cubicBezTo>
                <a:cubicBezTo>
                  <a:pt x="142825" y="155651"/>
                  <a:pt x="142971" y="156049"/>
                  <a:pt x="143201" y="156383"/>
                </a:cubicBezTo>
                <a:close/>
                <a:moveTo>
                  <a:pt x="125123" y="134769"/>
                </a:moveTo>
                <a:lnTo>
                  <a:pt x="122173" y="131819"/>
                </a:lnTo>
                <a:lnTo>
                  <a:pt x="128074" y="131819"/>
                </a:lnTo>
                <a:close/>
                <a:moveTo>
                  <a:pt x="129099" y="131987"/>
                </a:moveTo>
                <a:lnTo>
                  <a:pt x="136443" y="139331"/>
                </a:lnTo>
                <a:lnTo>
                  <a:pt x="133053" y="142699"/>
                </a:lnTo>
                <a:lnTo>
                  <a:pt x="129685" y="139331"/>
                </a:lnTo>
                <a:lnTo>
                  <a:pt x="129099" y="138745"/>
                </a:lnTo>
                <a:lnTo>
                  <a:pt x="125709" y="135355"/>
                </a:lnTo>
                <a:close/>
                <a:moveTo>
                  <a:pt x="144980" y="131987"/>
                </a:moveTo>
                <a:lnTo>
                  <a:pt x="146654" y="133681"/>
                </a:lnTo>
                <a:cubicBezTo>
                  <a:pt x="146654" y="133681"/>
                  <a:pt x="146654" y="133681"/>
                  <a:pt x="146654" y="133681"/>
                </a:cubicBezTo>
                <a:lnTo>
                  <a:pt x="151906" y="138912"/>
                </a:lnTo>
                <a:lnTo>
                  <a:pt x="145775" y="138912"/>
                </a:lnTo>
                <a:lnTo>
                  <a:pt x="138054" y="138912"/>
                </a:lnTo>
                <a:close/>
                <a:moveTo>
                  <a:pt x="128471" y="123450"/>
                </a:moveTo>
                <a:cubicBezTo>
                  <a:pt x="128471" y="124098"/>
                  <a:pt x="127948" y="124621"/>
                  <a:pt x="127299" y="124621"/>
                </a:cubicBezTo>
                <a:cubicBezTo>
                  <a:pt x="126672" y="124621"/>
                  <a:pt x="126149" y="124098"/>
                  <a:pt x="126149" y="123450"/>
                </a:cubicBezTo>
                <a:cubicBezTo>
                  <a:pt x="126149" y="122822"/>
                  <a:pt x="126672" y="122299"/>
                  <a:pt x="127299" y="122299"/>
                </a:cubicBezTo>
                <a:cubicBezTo>
                  <a:pt x="127948" y="122299"/>
                  <a:pt x="128471" y="122822"/>
                  <a:pt x="128471" y="123450"/>
                </a:cubicBezTo>
                <a:close/>
                <a:moveTo>
                  <a:pt x="121315" y="130982"/>
                </a:moveTo>
                <a:lnTo>
                  <a:pt x="115791" y="125437"/>
                </a:lnTo>
                <a:lnTo>
                  <a:pt x="127111" y="114139"/>
                </a:lnTo>
                <a:lnTo>
                  <a:pt x="132761" y="119788"/>
                </a:lnTo>
                <a:lnTo>
                  <a:pt x="136004" y="123031"/>
                </a:lnTo>
                <a:lnTo>
                  <a:pt x="129287" y="123031"/>
                </a:lnTo>
                <a:cubicBezTo>
                  <a:pt x="129099" y="122111"/>
                  <a:pt x="128283" y="121420"/>
                  <a:pt x="127299" y="121441"/>
                </a:cubicBezTo>
                <a:cubicBezTo>
                  <a:pt x="126232" y="121441"/>
                  <a:pt x="125354" y="122278"/>
                  <a:pt x="125291" y="123345"/>
                </a:cubicBezTo>
                <a:cubicBezTo>
                  <a:pt x="125228" y="124517"/>
                  <a:pt x="126149" y="125479"/>
                  <a:pt x="127299" y="125479"/>
                </a:cubicBezTo>
                <a:cubicBezTo>
                  <a:pt x="128283" y="125479"/>
                  <a:pt x="129099" y="124789"/>
                  <a:pt x="129287" y="123868"/>
                </a:cubicBezTo>
                <a:lnTo>
                  <a:pt x="136862" y="123868"/>
                </a:lnTo>
                <a:lnTo>
                  <a:pt x="144373" y="131401"/>
                </a:lnTo>
                <a:lnTo>
                  <a:pt x="137029" y="138745"/>
                </a:lnTo>
                <a:lnTo>
                  <a:pt x="129413" y="131108"/>
                </a:lnTo>
                <a:cubicBezTo>
                  <a:pt x="129308" y="131024"/>
                  <a:pt x="129183" y="130982"/>
                  <a:pt x="129057" y="130982"/>
                </a:cubicBezTo>
                <a:lnTo>
                  <a:pt x="122173" y="130982"/>
                </a:lnTo>
                <a:close/>
                <a:moveTo>
                  <a:pt x="110937" y="168226"/>
                </a:moveTo>
                <a:cubicBezTo>
                  <a:pt x="111146" y="167891"/>
                  <a:pt x="111251" y="167515"/>
                  <a:pt x="111251" y="167117"/>
                </a:cubicBezTo>
                <a:cubicBezTo>
                  <a:pt x="111251" y="166155"/>
                  <a:pt x="110582" y="165339"/>
                  <a:pt x="109661" y="165130"/>
                </a:cubicBezTo>
                <a:lnTo>
                  <a:pt x="109661" y="144311"/>
                </a:lnTo>
                <a:lnTo>
                  <a:pt x="120729" y="155379"/>
                </a:lnTo>
                <a:lnTo>
                  <a:pt x="120729" y="178019"/>
                </a:lnTo>
                <a:close/>
                <a:moveTo>
                  <a:pt x="97504" y="178604"/>
                </a:moveTo>
                <a:lnTo>
                  <a:pt x="93654" y="174754"/>
                </a:lnTo>
                <a:lnTo>
                  <a:pt x="86436" y="167536"/>
                </a:lnTo>
                <a:lnTo>
                  <a:pt x="107255" y="167536"/>
                </a:lnTo>
                <a:cubicBezTo>
                  <a:pt x="107443" y="168456"/>
                  <a:pt x="108259" y="169147"/>
                  <a:pt x="109242" y="169147"/>
                </a:cubicBezTo>
                <a:cubicBezTo>
                  <a:pt x="109640" y="169147"/>
                  <a:pt x="110017" y="169021"/>
                  <a:pt x="110330" y="168812"/>
                </a:cubicBezTo>
                <a:lnTo>
                  <a:pt x="120123" y="178604"/>
                </a:lnTo>
                <a:close/>
                <a:moveTo>
                  <a:pt x="109242" y="190343"/>
                </a:moveTo>
                <a:lnTo>
                  <a:pt x="98341" y="179441"/>
                </a:lnTo>
                <a:lnTo>
                  <a:pt x="120123" y="179441"/>
                </a:lnTo>
                <a:close/>
                <a:moveTo>
                  <a:pt x="86436" y="190510"/>
                </a:moveTo>
                <a:lnTo>
                  <a:pt x="97316" y="179630"/>
                </a:lnTo>
                <a:lnTo>
                  <a:pt x="108217" y="190510"/>
                </a:lnTo>
                <a:close/>
                <a:moveTo>
                  <a:pt x="97755" y="201830"/>
                </a:moveTo>
                <a:lnTo>
                  <a:pt x="97337" y="202248"/>
                </a:lnTo>
                <a:lnTo>
                  <a:pt x="93947" y="198879"/>
                </a:lnTo>
                <a:lnTo>
                  <a:pt x="93361" y="198273"/>
                </a:lnTo>
                <a:lnTo>
                  <a:pt x="86436" y="191347"/>
                </a:lnTo>
                <a:lnTo>
                  <a:pt x="100287" y="191347"/>
                </a:lnTo>
                <a:lnTo>
                  <a:pt x="101480" y="191347"/>
                </a:lnTo>
                <a:lnTo>
                  <a:pt x="108217" y="191347"/>
                </a:lnTo>
                <a:close/>
                <a:moveTo>
                  <a:pt x="85578" y="202415"/>
                </a:moveTo>
                <a:lnTo>
                  <a:pt x="80054" y="196892"/>
                </a:lnTo>
                <a:lnTo>
                  <a:pt x="85410" y="191535"/>
                </a:lnTo>
                <a:lnTo>
                  <a:pt x="93048" y="199172"/>
                </a:lnTo>
                <a:lnTo>
                  <a:pt x="96312" y="202415"/>
                </a:lnTo>
                <a:close/>
                <a:moveTo>
                  <a:pt x="91374" y="208190"/>
                </a:moveTo>
                <a:lnTo>
                  <a:pt x="86436" y="203252"/>
                </a:lnTo>
                <a:lnTo>
                  <a:pt x="96312" y="203252"/>
                </a:lnTo>
                <a:close/>
                <a:moveTo>
                  <a:pt x="79280" y="208379"/>
                </a:moveTo>
                <a:lnTo>
                  <a:pt x="67960" y="208379"/>
                </a:lnTo>
                <a:lnTo>
                  <a:pt x="67960" y="197310"/>
                </a:lnTo>
                <a:lnTo>
                  <a:pt x="79280" y="197310"/>
                </a:lnTo>
                <a:lnTo>
                  <a:pt x="84825" y="202834"/>
                </a:lnTo>
                <a:close/>
                <a:moveTo>
                  <a:pt x="74509" y="179441"/>
                </a:moveTo>
                <a:lnTo>
                  <a:pt x="74112" y="179023"/>
                </a:lnTo>
                <a:lnTo>
                  <a:pt x="77480" y="175654"/>
                </a:lnTo>
                <a:lnTo>
                  <a:pt x="78066" y="175047"/>
                </a:lnTo>
                <a:lnTo>
                  <a:pt x="84992" y="168143"/>
                </a:lnTo>
                <a:lnTo>
                  <a:pt x="84992" y="182810"/>
                </a:lnTo>
                <a:lnTo>
                  <a:pt x="84825" y="182998"/>
                </a:lnTo>
                <a:lnTo>
                  <a:pt x="81874" y="185949"/>
                </a:lnTo>
                <a:lnTo>
                  <a:pt x="81435" y="186367"/>
                </a:lnTo>
                <a:lnTo>
                  <a:pt x="79761" y="184672"/>
                </a:lnTo>
                <a:close/>
                <a:moveTo>
                  <a:pt x="73505" y="190343"/>
                </a:moveTo>
                <a:lnTo>
                  <a:pt x="69822" y="186660"/>
                </a:lnTo>
                <a:lnTo>
                  <a:pt x="62185" y="179023"/>
                </a:lnTo>
                <a:lnTo>
                  <a:pt x="67542" y="173666"/>
                </a:lnTo>
                <a:lnTo>
                  <a:pt x="73212" y="179316"/>
                </a:lnTo>
                <a:lnTo>
                  <a:pt x="78861" y="184986"/>
                </a:lnTo>
                <a:close/>
                <a:moveTo>
                  <a:pt x="66579" y="190510"/>
                </a:moveTo>
                <a:lnTo>
                  <a:pt x="65721" y="190489"/>
                </a:lnTo>
                <a:lnTo>
                  <a:pt x="62018" y="186786"/>
                </a:lnTo>
                <a:lnTo>
                  <a:pt x="62018" y="180048"/>
                </a:lnTo>
                <a:lnTo>
                  <a:pt x="68944" y="186953"/>
                </a:lnTo>
                <a:lnTo>
                  <a:pt x="69529" y="187560"/>
                </a:lnTo>
                <a:lnTo>
                  <a:pt x="72480" y="190510"/>
                </a:lnTo>
                <a:close/>
                <a:moveTo>
                  <a:pt x="56661" y="173499"/>
                </a:moveTo>
                <a:lnTo>
                  <a:pt x="66537" y="173499"/>
                </a:lnTo>
                <a:lnTo>
                  <a:pt x="61599" y="178437"/>
                </a:lnTo>
                <a:close/>
                <a:moveTo>
                  <a:pt x="50698" y="167536"/>
                </a:moveTo>
                <a:lnTo>
                  <a:pt x="61411" y="167536"/>
                </a:lnTo>
                <a:lnTo>
                  <a:pt x="66537" y="172641"/>
                </a:lnTo>
                <a:lnTo>
                  <a:pt x="55804" y="172641"/>
                </a:lnTo>
                <a:close/>
                <a:moveTo>
                  <a:pt x="77041" y="166699"/>
                </a:moveTo>
                <a:lnTo>
                  <a:pt x="77041" y="167536"/>
                </a:lnTo>
                <a:lnTo>
                  <a:pt x="77041" y="174880"/>
                </a:lnTo>
                <a:lnTo>
                  <a:pt x="73505" y="178437"/>
                </a:lnTo>
                <a:lnTo>
                  <a:pt x="67835" y="172767"/>
                </a:lnTo>
                <a:lnTo>
                  <a:pt x="62604" y="167536"/>
                </a:lnTo>
                <a:lnTo>
                  <a:pt x="62185" y="167117"/>
                </a:lnTo>
                <a:lnTo>
                  <a:pt x="66161" y="163142"/>
                </a:lnTo>
                <a:lnTo>
                  <a:pt x="73505" y="155798"/>
                </a:lnTo>
                <a:lnTo>
                  <a:pt x="77041" y="159355"/>
                </a:lnTo>
                <a:close/>
                <a:moveTo>
                  <a:pt x="77899" y="160192"/>
                </a:moveTo>
                <a:lnTo>
                  <a:pt x="84825" y="167117"/>
                </a:lnTo>
                <a:lnTo>
                  <a:pt x="77899" y="174043"/>
                </a:lnTo>
                <a:lnTo>
                  <a:pt x="77899" y="167117"/>
                </a:lnTo>
                <a:cubicBezTo>
                  <a:pt x="77899" y="167117"/>
                  <a:pt x="77899" y="167117"/>
                  <a:pt x="77899" y="167117"/>
                </a:cubicBezTo>
                <a:close/>
                <a:moveTo>
                  <a:pt x="49966" y="154919"/>
                </a:moveTo>
                <a:lnTo>
                  <a:pt x="45446" y="150378"/>
                </a:lnTo>
                <a:cubicBezTo>
                  <a:pt x="45635" y="150085"/>
                  <a:pt x="45739" y="149730"/>
                  <a:pt x="45739" y="149332"/>
                </a:cubicBezTo>
                <a:cubicBezTo>
                  <a:pt x="45739" y="148223"/>
                  <a:pt x="44819" y="147324"/>
                  <a:pt x="43710" y="147324"/>
                </a:cubicBezTo>
                <a:cubicBezTo>
                  <a:pt x="43333" y="147324"/>
                  <a:pt x="42977" y="147428"/>
                  <a:pt x="42664" y="147616"/>
                </a:cubicBezTo>
                <a:lnTo>
                  <a:pt x="32118" y="137050"/>
                </a:lnTo>
                <a:lnTo>
                  <a:pt x="26866" y="131819"/>
                </a:lnTo>
                <a:lnTo>
                  <a:pt x="49506" y="131819"/>
                </a:lnTo>
                <a:lnTo>
                  <a:pt x="59863" y="142176"/>
                </a:lnTo>
                <a:cubicBezTo>
                  <a:pt x="59695" y="142490"/>
                  <a:pt x="59570" y="142846"/>
                  <a:pt x="59570" y="143223"/>
                </a:cubicBezTo>
                <a:cubicBezTo>
                  <a:pt x="59570" y="144331"/>
                  <a:pt x="60491" y="145252"/>
                  <a:pt x="61599" y="145252"/>
                </a:cubicBezTo>
                <a:cubicBezTo>
                  <a:pt x="62708" y="145252"/>
                  <a:pt x="63629" y="144331"/>
                  <a:pt x="63629" y="143223"/>
                </a:cubicBezTo>
                <a:cubicBezTo>
                  <a:pt x="63629" y="142846"/>
                  <a:pt x="63503" y="142469"/>
                  <a:pt x="63315" y="142176"/>
                </a:cubicBezTo>
                <a:lnTo>
                  <a:pt x="73505" y="131987"/>
                </a:lnTo>
                <a:lnTo>
                  <a:pt x="84992" y="143474"/>
                </a:lnTo>
                <a:lnTo>
                  <a:pt x="84992" y="166092"/>
                </a:lnTo>
                <a:lnTo>
                  <a:pt x="77773" y="158873"/>
                </a:lnTo>
                <a:lnTo>
                  <a:pt x="73798" y="154919"/>
                </a:lnTo>
                <a:cubicBezTo>
                  <a:pt x="73631" y="154751"/>
                  <a:pt x="73358" y="154751"/>
                  <a:pt x="73212" y="154919"/>
                </a:cubicBezTo>
                <a:lnTo>
                  <a:pt x="65261" y="162849"/>
                </a:lnTo>
                <a:lnTo>
                  <a:pt x="61599" y="166531"/>
                </a:lnTo>
                <a:close/>
                <a:moveTo>
                  <a:pt x="42538" y="149332"/>
                </a:moveTo>
                <a:cubicBezTo>
                  <a:pt x="42538" y="149290"/>
                  <a:pt x="42559" y="149249"/>
                  <a:pt x="42559" y="149207"/>
                </a:cubicBezTo>
                <a:cubicBezTo>
                  <a:pt x="42559" y="149186"/>
                  <a:pt x="42559" y="149186"/>
                  <a:pt x="42559" y="149165"/>
                </a:cubicBezTo>
                <a:cubicBezTo>
                  <a:pt x="42559" y="149144"/>
                  <a:pt x="42580" y="149102"/>
                  <a:pt x="42580" y="149081"/>
                </a:cubicBezTo>
                <a:cubicBezTo>
                  <a:pt x="42580" y="149060"/>
                  <a:pt x="42580" y="149060"/>
                  <a:pt x="42580" y="149039"/>
                </a:cubicBezTo>
                <a:cubicBezTo>
                  <a:pt x="42601" y="149018"/>
                  <a:pt x="42601" y="148977"/>
                  <a:pt x="42622" y="148935"/>
                </a:cubicBezTo>
                <a:cubicBezTo>
                  <a:pt x="42622" y="148935"/>
                  <a:pt x="42622" y="148935"/>
                  <a:pt x="42622" y="148914"/>
                </a:cubicBezTo>
                <a:cubicBezTo>
                  <a:pt x="42747" y="148600"/>
                  <a:pt x="42998" y="148370"/>
                  <a:pt x="43312" y="148244"/>
                </a:cubicBezTo>
                <a:cubicBezTo>
                  <a:pt x="43312" y="148244"/>
                  <a:pt x="43312" y="148244"/>
                  <a:pt x="43312" y="148244"/>
                </a:cubicBezTo>
                <a:cubicBezTo>
                  <a:pt x="43333" y="148244"/>
                  <a:pt x="43375" y="148223"/>
                  <a:pt x="43396" y="148223"/>
                </a:cubicBezTo>
                <a:cubicBezTo>
                  <a:pt x="43396" y="148223"/>
                  <a:pt x="43417" y="148223"/>
                  <a:pt x="43417" y="148223"/>
                </a:cubicBezTo>
                <a:cubicBezTo>
                  <a:pt x="43438" y="148202"/>
                  <a:pt x="43459" y="148202"/>
                  <a:pt x="43501" y="148202"/>
                </a:cubicBezTo>
                <a:cubicBezTo>
                  <a:pt x="43501" y="148202"/>
                  <a:pt x="43521" y="148181"/>
                  <a:pt x="43542" y="148181"/>
                </a:cubicBezTo>
                <a:cubicBezTo>
                  <a:pt x="43563" y="148181"/>
                  <a:pt x="43584" y="148181"/>
                  <a:pt x="43605" y="148181"/>
                </a:cubicBezTo>
                <a:cubicBezTo>
                  <a:pt x="43647" y="148181"/>
                  <a:pt x="43668" y="148181"/>
                  <a:pt x="43710" y="148181"/>
                </a:cubicBezTo>
                <a:cubicBezTo>
                  <a:pt x="44358" y="148181"/>
                  <a:pt x="44882" y="148705"/>
                  <a:pt x="44882" y="149332"/>
                </a:cubicBezTo>
                <a:cubicBezTo>
                  <a:pt x="44882" y="149374"/>
                  <a:pt x="44882" y="149416"/>
                  <a:pt x="44861" y="149458"/>
                </a:cubicBezTo>
                <a:cubicBezTo>
                  <a:pt x="44861" y="149479"/>
                  <a:pt x="44861" y="149500"/>
                  <a:pt x="44861" y="149521"/>
                </a:cubicBezTo>
                <a:cubicBezTo>
                  <a:pt x="44861" y="149521"/>
                  <a:pt x="44861" y="149541"/>
                  <a:pt x="44861" y="149541"/>
                </a:cubicBezTo>
                <a:cubicBezTo>
                  <a:pt x="44840" y="149583"/>
                  <a:pt x="44840" y="149604"/>
                  <a:pt x="44840" y="149646"/>
                </a:cubicBezTo>
                <a:cubicBezTo>
                  <a:pt x="44840" y="149646"/>
                  <a:pt x="44840" y="149646"/>
                  <a:pt x="44840" y="149646"/>
                </a:cubicBezTo>
                <a:cubicBezTo>
                  <a:pt x="44756" y="149960"/>
                  <a:pt x="44526" y="150232"/>
                  <a:pt x="44254" y="150378"/>
                </a:cubicBezTo>
                <a:cubicBezTo>
                  <a:pt x="44254" y="150378"/>
                  <a:pt x="44254" y="150378"/>
                  <a:pt x="44254" y="150378"/>
                </a:cubicBezTo>
                <a:cubicBezTo>
                  <a:pt x="44212" y="150399"/>
                  <a:pt x="44170" y="150399"/>
                  <a:pt x="44128" y="150420"/>
                </a:cubicBezTo>
                <a:cubicBezTo>
                  <a:pt x="44128" y="150420"/>
                  <a:pt x="44107" y="150420"/>
                  <a:pt x="44107" y="150441"/>
                </a:cubicBezTo>
                <a:cubicBezTo>
                  <a:pt x="44066" y="150441"/>
                  <a:pt x="44045" y="150462"/>
                  <a:pt x="44003" y="150462"/>
                </a:cubicBezTo>
                <a:cubicBezTo>
                  <a:pt x="44003" y="150462"/>
                  <a:pt x="43982" y="150462"/>
                  <a:pt x="43982" y="150462"/>
                </a:cubicBezTo>
                <a:cubicBezTo>
                  <a:pt x="43940" y="150483"/>
                  <a:pt x="43919" y="150483"/>
                  <a:pt x="43877" y="150483"/>
                </a:cubicBezTo>
                <a:cubicBezTo>
                  <a:pt x="43856" y="150483"/>
                  <a:pt x="43856" y="150504"/>
                  <a:pt x="43835" y="150504"/>
                </a:cubicBezTo>
                <a:cubicBezTo>
                  <a:pt x="43793" y="150504"/>
                  <a:pt x="43752" y="150504"/>
                  <a:pt x="43710" y="150504"/>
                </a:cubicBezTo>
                <a:cubicBezTo>
                  <a:pt x="43668" y="150504"/>
                  <a:pt x="43626" y="150504"/>
                  <a:pt x="43584" y="150504"/>
                </a:cubicBezTo>
                <a:cubicBezTo>
                  <a:pt x="43563" y="150504"/>
                  <a:pt x="43563" y="150483"/>
                  <a:pt x="43542" y="150483"/>
                </a:cubicBezTo>
                <a:cubicBezTo>
                  <a:pt x="43521" y="150483"/>
                  <a:pt x="43480" y="150483"/>
                  <a:pt x="43459" y="150483"/>
                </a:cubicBezTo>
                <a:cubicBezTo>
                  <a:pt x="43438" y="150462"/>
                  <a:pt x="43438" y="150462"/>
                  <a:pt x="43417" y="150462"/>
                </a:cubicBezTo>
                <a:cubicBezTo>
                  <a:pt x="43396" y="150462"/>
                  <a:pt x="43354" y="150441"/>
                  <a:pt x="43312" y="150441"/>
                </a:cubicBezTo>
                <a:cubicBezTo>
                  <a:pt x="43312" y="150441"/>
                  <a:pt x="43312" y="150441"/>
                  <a:pt x="43312" y="150420"/>
                </a:cubicBezTo>
                <a:cubicBezTo>
                  <a:pt x="42957" y="150295"/>
                  <a:pt x="42685" y="150023"/>
                  <a:pt x="42601" y="149667"/>
                </a:cubicBezTo>
                <a:cubicBezTo>
                  <a:pt x="42601" y="149667"/>
                  <a:pt x="42601" y="149667"/>
                  <a:pt x="42601" y="149646"/>
                </a:cubicBezTo>
                <a:cubicBezTo>
                  <a:pt x="42580" y="149625"/>
                  <a:pt x="42580" y="149583"/>
                  <a:pt x="42559" y="149562"/>
                </a:cubicBezTo>
                <a:cubicBezTo>
                  <a:pt x="42559" y="149541"/>
                  <a:pt x="42559" y="149541"/>
                  <a:pt x="42559" y="149521"/>
                </a:cubicBezTo>
                <a:cubicBezTo>
                  <a:pt x="42559" y="149500"/>
                  <a:pt x="42559" y="149479"/>
                  <a:pt x="42559" y="149458"/>
                </a:cubicBezTo>
                <a:cubicBezTo>
                  <a:pt x="42538" y="149416"/>
                  <a:pt x="42538" y="149374"/>
                  <a:pt x="42538" y="149332"/>
                </a:cubicBezTo>
                <a:close/>
                <a:moveTo>
                  <a:pt x="43542" y="160736"/>
                </a:moveTo>
                <a:lnTo>
                  <a:pt x="32830" y="160736"/>
                </a:lnTo>
                <a:lnTo>
                  <a:pt x="38060" y="155505"/>
                </a:lnTo>
                <a:lnTo>
                  <a:pt x="42559" y="151006"/>
                </a:lnTo>
                <a:cubicBezTo>
                  <a:pt x="42894" y="151236"/>
                  <a:pt x="43291" y="151362"/>
                  <a:pt x="43710" y="151362"/>
                </a:cubicBezTo>
                <a:cubicBezTo>
                  <a:pt x="44149" y="151362"/>
                  <a:pt x="44547" y="151215"/>
                  <a:pt x="44861" y="151006"/>
                </a:cubicBezTo>
                <a:lnTo>
                  <a:pt x="49087" y="155212"/>
                </a:lnTo>
                <a:close/>
                <a:moveTo>
                  <a:pt x="32223" y="149081"/>
                </a:moveTo>
                <a:lnTo>
                  <a:pt x="32223" y="138368"/>
                </a:lnTo>
                <a:lnTo>
                  <a:pt x="42057" y="148181"/>
                </a:lnTo>
                <a:cubicBezTo>
                  <a:pt x="41827" y="148516"/>
                  <a:pt x="41680" y="148914"/>
                  <a:pt x="41680" y="149332"/>
                </a:cubicBezTo>
                <a:cubicBezTo>
                  <a:pt x="41680" y="149730"/>
                  <a:pt x="41806" y="150085"/>
                  <a:pt x="41994" y="150399"/>
                </a:cubicBezTo>
                <a:lnTo>
                  <a:pt x="37768" y="154605"/>
                </a:lnTo>
                <a:close/>
                <a:moveTo>
                  <a:pt x="31386" y="148244"/>
                </a:moveTo>
                <a:lnTo>
                  <a:pt x="26448" y="143306"/>
                </a:lnTo>
                <a:lnTo>
                  <a:pt x="31386" y="138368"/>
                </a:lnTo>
                <a:close/>
                <a:moveTo>
                  <a:pt x="26280" y="119914"/>
                </a:moveTo>
                <a:lnTo>
                  <a:pt x="36742" y="119914"/>
                </a:lnTo>
                <a:lnTo>
                  <a:pt x="26280" y="130375"/>
                </a:lnTo>
                <a:close/>
                <a:moveTo>
                  <a:pt x="25862" y="119077"/>
                </a:moveTo>
                <a:cubicBezTo>
                  <a:pt x="25820" y="119077"/>
                  <a:pt x="25799" y="119077"/>
                  <a:pt x="25778" y="119077"/>
                </a:cubicBezTo>
                <a:cubicBezTo>
                  <a:pt x="25695" y="119098"/>
                  <a:pt x="25611" y="119139"/>
                  <a:pt x="25548" y="119181"/>
                </a:cubicBezTo>
                <a:cubicBezTo>
                  <a:pt x="25506" y="119244"/>
                  <a:pt x="25464" y="119307"/>
                  <a:pt x="25444" y="119391"/>
                </a:cubicBezTo>
                <a:cubicBezTo>
                  <a:pt x="25444" y="119411"/>
                  <a:pt x="25444" y="119453"/>
                  <a:pt x="25444" y="119495"/>
                </a:cubicBezTo>
                <a:lnTo>
                  <a:pt x="25444" y="130375"/>
                </a:lnTo>
                <a:lnTo>
                  <a:pt x="20317" y="125270"/>
                </a:lnTo>
                <a:lnTo>
                  <a:pt x="20317" y="113950"/>
                </a:lnTo>
                <a:lnTo>
                  <a:pt x="28331" y="113950"/>
                </a:lnTo>
                <a:lnTo>
                  <a:pt x="31637" y="113950"/>
                </a:lnTo>
                <a:lnTo>
                  <a:pt x="36742" y="119077"/>
                </a:lnTo>
                <a:close/>
                <a:moveTo>
                  <a:pt x="19899" y="136757"/>
                </a:moveTo>
                <a:lnTo>
                  <a:pt x="8998" y="125856"/>
                </a:lnTo>
                <a:lnTo>
                  <a:pt x="19731" y="125856"/>
                </a:lnTo>
                <a:lnTo>
                  <a:pt x="25255" y="131401"/>
                </a:lnTo>
                <a:close/>
                <a:moveTo>
                  <a:pt x="13936" y="142699"/>
                </a:moveTo>
                <a:lnTo>
                  <a:pt x="8412" y="137176"/>
                </a:lnTo>
                <a:lnTo>
                  <a:pt x="8412" y="126463"/>
                </a:lnTo>
                <a:lnTo>
                  <a:pt x="19313" y="137343"/>
                </a:lnTo>
                <a:close/>
                <a:moveTo>
                  <a:pt x="8579" y="113532"/>
                </a:moveTo>
                <a:lnTo>
                  <a:pt x="18811" y="103321"/>
                </a:lnTo>
                <a:cubicBezTo>
                  <a:pt x="18999" y="103447"/>
                  <a:pt x="19229" y="103551"/>
                  <a:pt x="19480" y="103593"/>
                </a:cubicBezTo>
                <a:lnTo>
                  <a:pt x="19480" y="113532"/>
                </a:lnTo>
                <a:lnTo>
                  <a:pt x="19480" y="124433"/>
                </a:lnTo>
                <a:close/>
                <a:moveTo>
                  <a:pt x="19899" y="100455"/>
                </a:moveTo>
                <a:cubicBezTo>
                  <a:pt x="19941" y="100455"/>
                  <a:pt x="19962" y="100455"/>
                  <a:pt x="20003" y="100455"/>
                </a:cubicBezTo>
                <a:cubicBezTo>
                  <a:pt x="20024" y="100455"/>
                  <a:pt x="20024" y="100455"/>
                  <a:pt x="20045" y="100455"/>
                </a:cubicBezTo>
                <a:cubicBezTo>
                  <a:pt x="20066" y="100476"/>
                  <a:pt x="20087" y="100476"/>
                  <a:pt x="20108" y="100476"/>
                </a:cubicBezTo>
                <a:cubicBezTo>
                  <a:pt x="20129" y="100476"/>
                  <a:pt x="20129" y="100476"/>
                  <a:pt x="20150" y="100476"/>
                </a:cubicBezTo>
                <a:cubicBezTo>
                  <a:pt x="20171" y="100497"/>
                  <a:pt x="20192" y="100497"/>
                  <a:pt x="20213" y="100497"/>
                </a:cubicBezTo>
                <a:cubicBezTo>
                  <a:pt x="20234" y="100497"/>
                  <a:pt x="20234" y="100497"/>
                  <a:pt x="20254" y="100517"/>
                </a:cubicBezTo>
                <a:cubicBezTo>
                  <a:pt x="20275" y="100517"/>
                  <a:pt x="20317" y="100538"/>
                  <a:pt x="20338" y="100538"/>
                </a:cubicBezTo>
                <a:cubicBezTo>
                  <a:pt x="20359" y="100538"/>
                  <a:pt x="20359" y="100559"/>
                  <a:pt x="20380" y="100559"/>
                </a:cubicBezTo>
                <a:cubicBezTo>
                  <a:pt x="20401" y="100559"/>
                  <a:pt x="20422" y="100580"/>
                  <a:pt x="20443" y="100580"/>
                </a:cubicBezTo>
                <a:cubicBezTo>
                  <a:pt x="20443" y="100601"/>
                  <a:pt x="20464" y="100601"/>
                  <a:pt x="20485" y="100601"/>
                </a:cubicBezTo>
                <a:cubicBezTo>
                  <a:pt x="20485" y="100622"/>
                  <a:pt x="20506" y="100622"/>
                  <a:pt x="20526" y="100643"/>
                </a:cubicBezTo>
                <a:cubicBezTo>
                  <a:pt x="20526" y="100643"/>
                  <a:pt x="20547" y="100643"/>
                  <a:pt x="20568" y="100664"/>
                </a:cubicBezTo>
                <a:cubicBezTo>
                  <a:pt x="20568" y="100664"/>
                  <a:pt x="20589" y="100685"/>
                  <a:pt x="20589" y="100685"/>
                </a:cubicBezTo>
                <a:cubicBezTo>
                  <a:pt x="20631" y="100706"/>
                  <a:pt x="20652" y="100727"/>
                  <a:pt x="20694" y="100769"/>
                </a:cubicBezTo>
                <a:cubicBezTo>
                  <a:pt x="20694" y="100769"/>
                  <a:pt x="20694" y="100769"/>
                  <a:pt x="20694" y="100769"/>
                </a:cubicBezTo>
                <a:cubicBezTo>
                  <a:pt x="20715" y="100789"/>
                  <a:pt x="20736" y="100810"/>
                  <a:pt x="20757" y="100831"/>
                </a:cubicBezTo>
                <a:cubicBezTo>
                  <a:pt x="20757" y="100831"/>
                  <a:pt x="20757" y="100831"/>
                  <a:pt x="20757" y="100852"/>
                </a:cubicBezTo>
                <a:cubicBezTo>
                  <a:pt x="20840" y="100936"/>
                  <a:pt x="20903" y="101020"/>
                  <a:pt x="20945" y="101124"/>
                </a:cubicBezTo>
                <a:cubicBezTo>
                  <a:pt x="20945" y="101124"/>
                  <a:pt x="20945" y="101124"/>
                  <a:pt x="20945" y="101124"/>
                </a:cubicBezTo>
                <a:cubicBezTo>
                  <a:pt x="21029" y="101271"/>
                  <a:pt x="21070" y="101438"/>
                  <a:pt x="21070" y="101626"/>
                </a:cubicBezTo>
                <a:cubicBezTo>
                  <a:pt x="21070" y="102254"/>
                  <a:pt x="20547" y="102777"/>
                  <a:pt x="19899" y="102777"/>
                </a:cubicBezTo>
                <a:cubicBezTo>
                  <a:pt x="19731" y="102777"/>
                  <a:pt x="19585" y="102756"/>
                  <a:pt x="19438" y="102693"/>
                </a:cubicBezTo>
                <a:cubicBezTo>
                  <a:pt x="19438" y="102693"/>
                  <a:pt x="19438" y="102693"/>
                  <a:pt x="19438" y="102693"/>
                </a:cubicBezTo>
                <a:lnTo>
                  <a:pt x="19438" y="102693"/>
                </a:lnTo>
                <a:cubicBezTo>
                  <a:pt x="19166" y="102568"/>
                  <a:pt x="18957" y="102359"/>
                  <a:pt x="18832" y="102087"/>
                </a:cubicBezTo>
                <a:cubicBezTo>
                  <a:pt x="18832" y="102087"/>
                  <a:pt x="18832" y="102087"/>
                  <a:pt x="18832" y="102087"/>
                </a:cubicBezTo>
                <a:cubicBezTo>
                  <a:pt x="18811" y="102024"/>
                  <a:pt x="18790" y="101940"/>
                  <a:pt x="18769" y="101877"/>
                </a:cubicBezTo>
                <a:cubicBezTo>
                  <a:pt x="18769" y="101877"/>
                  <a:pt x="18769" y="101857"/>
                  <a:pt x="18769" y="101857"/>
                </a:cubicBezTo>
                <a:cubicBezTo>
                  <a:pt x="18748" y="101836"/>
                  <a:pt x="18748" y="101794"/>
                  <a:pt x="18748" y="101752"/>
                </a:cubicBezTo>
                <a:cubicBezTo>
                  <a:pt x="18748" y="101752"/>
                  <a:pt x="18748" y="101752"/>
                  <a:pt x="18748" y="101752"/>
                </a:cubicBezTo>
                <a:cubicBezTo>
                  <a:pt x="18727" y="101710"/>
                  <a:pt x="18727" y="101668"/>
                  <a:pt x="18727" y="101626"/>
                </a:cubicBezTo>
                <a:cubicBezTo>
                  <a:pt x="18727" y="100978"/>
                  <a:pt x="19250" y="100455"/>
                  <a:pt x="19899" y="100455"/>
                </a:cubicBezTo>
                <a:close/>
                <a:moveTo>
                  <a:pt x="21866" y="102045"/>
                </a:moveTo>
                <a:lnTo>
                  <a:pt x="31386" y="102045"/>
                </a:lnTo>
                <a:lnTo>
                  <a:pt x="31386" y="113113"/>
                </a:lnTo>
                <a:lnTo>
                  <a:pt x="25862" y="113113"/>
                </a:lnTo>
                <a:lnTo>
                  <a:pt x="20317" y="113113"/>
                </a:lnTo>
                <a:lnTo>
                  <a:pt x="20317" y="103593"/>
                </a:lnTo>
                <a:cubicBezTo>
                  <a:pt x="21091" y="103426"/>
                  <a:pt x="21698" y="102819"/>
                  <a:pt x="21866" y="102045"/>
                </a:cubicBezTo>
                <a:close/>
                <a:moveTo>
                  <a:pt x="26448" y="95663"/>
                </a:moveTo>
                <a:lnTo>
                  <a:pt x="32118" y="90014"/>
                </a:lnTo>
                <a:lnTo>
                  <a:pt x="37768" y="84364"/>
                </a:lnTo>
                <a:lnTo>
                  <a:pt x="43291" y="89888"/>
                </a:lnTo>
                <a:lnTo>
                  <a:pt x="43291" y="101626"/>
                </a:lnTo>
                <a:lnTo>
                  <a:pt x="43291" y="112528"/>
                </a:lnTo>
                <a:lnTo>
                  <a:pt x="32118" y="101333"/>
                </a:lnTo>
                <a:cubicBezTo>
                  <a:pt x="32118" y="101333"/>
                  <a:pt x="32118" y="101333"/>
                  <a:pt x="32118" y="101333"/>
                </a:cubicBezTo>
                <a:close/>
                <a:moveTo>
                  <a:pt x="14961" y="84197"/>
                </a:moveTo>
                <a:lnTo>
                  <a:pt x="25674" y="84197"/>
                </a:lnTo>
                <a:lnTo>
                  <a:pt x="31218" y="89721"/>
                </a:lnTo>
                <a:lnTo>
                  <a:pt x="25862" y="95077"/>
                </a:lnTo>
                <a:close/>
                <a:moveTo>
                  <a:pt x="23979" y="95245"/>
                </a:moveTo>
                <a:lnTo>
                  <a:pt x="3055" y="95245"/>
                </a:lnTo>
                <a:lnTo>
                  <a:pt x="13936" y="84364"/>
                </a:lnTo>
                <a:lnTo>
                  <a:pt x="24837" y="95245"/>
                </a:lnTo>
                <a:close/>
                <a:moveTo>
                  <a:pt x="8579" y="77815"/>
                </a:moveTo>
                <a:lnTo>
                  <a:pt x="13517" y="72877"/>
                </a:lnTo>
                <a:lnTo>
                  <a:pt x="13517" y="82753"/>
                </a:lnTo>
                <a:close/>
                <a:moveTo>
                  <a:pt x="14354" y="72271"/>
                </a:moveTo>
                <a:lnTo>
                  <a:pt x="25444" y="72271"/>
                </a:lnTo>
                <a:lnTo>
                  <a:pt x="25444" y="83339"/>
                </a:lnTo>
                <a:lnTo>
                  <a:pt x="14354" y="83339"/>
                </a:lnTo>
                <a:close/>
                <a:moveTo>
                  <a:pt x="47099" y="57959"/>
                </a:moveTo>
                <a:lnTo>
                  <a:pt x="47685" y="58566"/>
                </a:lnTo>
                <a:lnTo>
                  <a:pt x="55029" y="65889"/>
                </a:lnTo>
                <a:lnTo>
                  <a:pt x="54611" y="66328"/>
                </a:lnTo>
                <a:lnTo>
                  <a:pt x="51661" y="69278"/>
                </a:lnTo>
                <a:lnTo>
                  <a:pt x="51075" y="69864"/>
                </a:lnTo>
                <a:lnTo>
                  <a:pt x="43710" y="77229"/>
                </a:lnTo>
                <a:lnTo>
                  <a:pt x="43291" y="76790"/>
                </a:lnTo>
                <a:lnTo>
                  <a:pt x="38060" y="71559"/>
                </a:lnTo>
                <a:lnTo>
                  <a:pt x="36387" y="69864"/>
                </a:lnTo>
                <a:lnTo>
                  <a:pt x="35780" y="69278"/>
                </a:lnTo>
                <a:lnTo>
                  <a:pt x="32411" y="65910"/>
                </a:lnTo>
                <a:lnTo>
                  <a:pt x="36073" y="62227"/>
                </a:lnTo>
                <a:lnTo>
                  <a:pt x="39337" y="58984"/>
                </a:lnTo>
                <a:lnTo>
                  <a:pt x="40174" y="58147"/>
                </a:lnTo>
                <a:lnTo>
                  <a:pt x="43731" y="54590"/>
                </a:lnTo>
                <a:close/>
                <a:moveTo>
                  <a:pt x="55636" y="41659"/>
                </a:moveTo>
                <a:cubicBezTo>
                  <a:pt x="55594" y="41659"/>
                  <a:pt x="55573" y="41680"/>
                  <a:pt x="55553" y="41680"/>
                </a:cubicBezTo>
                <a:cubicBezTo>
                  <a:pt x="55469" y="41701"/>
                  <a:pt x="55385" y="41743"/>
                  <a:pt x="55343" y="41785"/>
                </a:cubicBezTo>
                <a:cubicBezTo>
                  <a:pt x="55281" y="41848"/>
                  <a:pt x="55239" y="41931"/>
                  <a:pt x="55218" y="42015"/>
                </a:cubicBezTo>
                <a:cubicBezTo>
                  <a:pt x="55218" y="42036"/>
                  <a:pt x="55218" y="42057"/>
                  <a:pt x="55218" y="42099"/>
                </a:cubicBezTo>
                <a:lnTo>
                  <a:pt x="55218" y="52979"/>
                </a:lnTo>
                <a:lnTo>
                  <a:pt x="50091" y="47874"/>
                </a:lnTo>
                <a:lnTo>
                  <a:pt x="50091" y="36554"/>
                </a:lnTo>
                <a:lnTo>
                  <a:pt x="61411" y="36554"/>
                </a:lnTo>
                <a:lnTo>
                  <a:pt x="66537" y="41659"/>
                </a:lnTo>
                <a:close/>
                <a:moveTo>
                  <a:pt x="67123" y="53586"/>
                </a:moveTo>
                <a:lnTo>
                  <a:pt x="56055" y="53586"/>
                </a:lnTo>
                <a:lnTo>
                  <a:pt x="56055" y="42517"/>
                </a:lnTo>
                <a:lnTo>
                  <a:pt x="67123" y="42517"/>
                </a:lnTo>
                <a:close/>
                <a:moveTo>
                  <a:pt x="73923" y="66726"/>
                </a:moveTo>
                <a:lnTo>
                  <a:pt x="73923" y="66726"/>
                </a:lnTo>
                <a:cubicBezTo>
                  <a:pt x="73923" y="66726"/>
                  <a:pt x="73923" y="66726"/>
                  <a:pt x="73923" y="66726"/>
                </a:cubicBezTo>
                <a:cubicBezTo>
                  <a:pt x="73944" y="66747"/>
                  <a:pt x="73986" y="66747"/>
                  <a:pt x="74007" y="66768"/>
                </a:cubicBezTo>
                <a:cubicBezTo>
                  <a:pt x="74028" y="66789"/>
                  <a:pt x="74070" y="66789"/>
                  <a:pt x="74091" y="66809"/>
                </a:cubicBezTo>
                <a:cubicBezTo>
                  <a:pt x="74133" y="66830"/>
                  <a:pt x="74175" y="66872"/>
                  <a:pt x="74216" y="66893"/>
                </a:cubicBezTo>
                <a:cubicBezTo>
                  <a:pt x="74237" y="66914"/>
                  <a:pt x="74258" y="66935"/>
                  <a:pt x="74279" y="66935"/>
                </a:cubicBezTo>
                <a:cubicBezTo>
                  <a:pt x="74426" y="67082"/>
                  <a:pt x="74551" y="67270"/>
                  <a:pt x="74614" y="67458"/>
                </a:cubicBezTo>
                <a:cubicBezTo>
                  <a:pt x="74614" y="67458"/>
                  <a:pt x="74614" y="67458"/>
                  <a:pt x="74614" y="67458"/>
                </a:cubicBezTo>
                <a:cubicBezTo>
                  <a:pt x="74635" y="67584"/>
                  <a:pt x="74656" y="67688"/>
                  <a:pt x="74656" y="67793"/>
                </a:cubicBezTo>
                <a:cubicBezTo>
                  <a:pt x="74656" y="68086"/>
                  <a:pt x="74551" y="68358"/>
                  <a:pt x="74363" y="68567"/>
                </a:cubicBezTo>
                <a:cubicBezTo>
                  <a:pt x="74363" y="68567"/>
                  <a:pt x="74363" y="68567"/>
                  <a:pt x="74363" y="68567"/>
                </a:cubicBezTo>
                <a:cubicBezTo>
                  <a:pt x="74321" y="68609"/>
                  <a:pt x="74300" y="68630"/>
                  <a:pt x="74258" y="68672"/>
                </a:cubicBezTo>
                <a:cubicBezTo>
                  <a:pt x="74258" y="68672"/>
                  <a:pt x="74237" y="68693"/>
                  <a:pt x="74216" y="68714"/>
                </a:cubicBezTo>
                <a:cubicBezTo>
                  <a:pt x="74175" y="68734"/>
                  <a:pt x="74154" y="68755"/>
                  <a:pt x="74133" y="68776"/>
                </a:cubicBezTo>
                <a:cubicBezTo>
                  <a:pt x="74070" y="68797"/>
                  <a:pt x="74028" y="68839"/>
                  <a:pt x="73965" y="68860"/>
                </a:cubicBezTo>
                <a:cubicBezTo>
                  <a:pt x="73944" y="68860"/>
                  <a:pt x="73923" y="68881"/>
                  <a:pt x="73903" y="68881"/>
                </a:cubicBezTo>
                <a:cubicBezTo>
                  <a:pt x="73861" y="68902"/>
                  <a:pt x="73819" y="68902"/>
                  <a:pt x="73777" y="68923"/>
                </a:cubicBezTo>
                <a:cubicBezTo>
                  <a:pt x="73756" y="68923"/>
                  <a:pt x="73735" y="68923"/>
                  <a:pt x="73714" y="68944"/>
                </a:cubicBezTo>
                <a:cubicBezTo>
                  <a:pt x="73651" y="68944"/>
                  <a:pt x="73568" y="68965"/>
                  <a:pt x="73505" y="68965"/>
                </a:cubicBezTo>
                <a:cubicBezTo>
                  <a:pt x="72877" y="68965"/>
                  <a:pt x="72354" y="68442"/>
                  <a:pt x="72354" y="67793"/>
                </a:cubicBezTo>
                <a:cubicBezTo>
                  <a:pt x="72354" y="67730"/>
                  <a:pt x="72354" y="67667"/>
                  <a:pt x="72375" y="67584"/>
                </a:cubicBezTo>
                <a:cubicBezTo>
                  <a:pt x="72375" y="67563"/>
                  <a:pt x="72375" y="67542"/>
                  <a:pt x="72396" y="67521"/>
                </a:cubicBezTo>
                <a:cubicBezTo>
                  <a:pt x="72396" y="67479"/>
                  <a:pt x="72417" y="67437"/>
                  <a:pt x="72438" y="67395"/>
                </a:cubicBezTo>
                <a:cubicBezTo>
                  <a:pt x="72438" y="67374"/>
                  <a:pt x="72459" y="67354"/>
                  <a:pt x="72459" y="67333"/>
                </a:cubicBezTo>
                <a:cubicBezTo>
                  <a:pt x="72480" y="67291"/>
                  <a:pt x="72501" y="67249"/>
                  <a:pt x="72522" y="67207"/>
                </a:cubicBezTo>
                <a:cubicBezTo>
                  <a:pt x="72542" y="67186"/>
                  <a:pt x="72542" y="67165"/>
                  <a:pt x="72563" y="67144"/>
                </a:cubicBezTo>
                <a:cubicBezTo>
                  <a:pt x="72584" y="67102"/>
                  <a:pt x="72626" y="67061"/>
                  <a:pt x="72668" y="66998"/>
                </a:cubicBezTo>
                <a:cubicBezTo>
                  <a:pt x="72689" y="66977"/>
                  <a:pt x="72710" y="66956"/>
                  <a:pt x="72752" y="66935"/>
                </a:cubicBezTo>
                <a:cubicBezTo>
                  <a:pt x="72773" y="66914"/>
                  <a:pt x="72794" y="66893"/>
                  <a:pt x="72814" y="66872"/>
                </a:cubicBezTo>
                <a:cubicBezTo>
                  <a:pt x="72856" y="66851"/>
                  <a:pt x="72877" y="66851"/>
                  <a:pt x="72898" y="66830"/>
                </a:cubicBezTo>
                <a:cubicBezTo>
                  <a:pt x="72940" y="66809"/>
                  <a:pt x="72961" y="66789"/>
                  <a:pt x="72982" y="66789"/>
                </a:cubicBezTo>
                <a:cubicBezTo>
                  <a:pt x="73149" y="66705"/>
                  <a:pt x="73317" y="66642"/>
                  <a:pt x="73505" y="66642"/>
                </a:cubicBezTo>
                <a:cubicBezTo>
                  <a:pt x="73651" y="66642"/>
                  <a:pt x="73798" y="66684"/>
                  <a:pt x="73923" y="66726"/>
                </a:cubicBezTo>
                <a:close/>
                <a:moveTo>
                  <a:pt x="91081" y="66203"/>
                </a:moveTo>
                <a:lnTo>
                  <a:pt x="92336" y="67479"/>
                </a:lnTo>
                <a:lnTo>
                  <a:pt x="75472" y="67458"/>
                </a:lnTo>
                <a:cubicBezTo>
                  <a:pt x="75325" y="66663"/>
                  <a:pt x="74719" y="66035"/>
                  <a:pt x="73923" y="65868"/>
                </a:cubicBezTo>
                <a:lnTo>
                  <a:pt x="73923" y="49066"/>
                </a:lnTo>
                <a:lnTo>
                  <a:pt x="79154" y="54297"/>
                </a:lnTo>
                <a:close/>
                <a:moveTo>
                  <a:pt x="94910" y="62960"/>
                </a:moveTo>
                <a:lnTo>
                  <a:pt x="94910" y="68860"/>
                </a:lnTo>
                <a:lnTo>
                  <a:pt x="93654" y="67584"/>
                </a:lnTo>
                <a:cubicBezTo>
                  <a:pt x="93654" y="67584"/>
                  <a:pt x="93654" y="67584"/>
                  <a:pt x="93654" y="67584"/>
                </a:cubicBezTo>
                <a:lnTo>
                  <a:pt x="91960" y="65910"/>
                </a:lnTo>
                <a:close/>
                <a:moveTo>
                  <a:pt x="121127" y="53586"/>
                </a:moveTo>
                <a:lnTo>
                  <a:pt x="104304" y="53586"/>
                </a:lnTo>
                <a:lnTo>
                  <a:pt x="113197" y="44672"/>
                </a:lnTo>
                <a:lnTo>
                  <a:pt x="121420" y="52874"/>
                </a:lnTo>
                <a:cubicBezTo>
                  <a:pt x="121273" y="53084"/>
                  <a:pt x="121169" y="53314"/>
                  <a:pt x="121127" y="53586"/>
                </a:cubicBezTo>
                <a:close/>
                <a:moveTo>
                  <a:pt x="102861" y="69446"/>
                </a:moveTo>
                <a:lnTo>
                  <a:pt x="95768" y="69446"/>
                </a:lnTo>
                <a:lnTo>
                  <a:pt x="95768" y="62353"/>
                </a:lnTo>
                <a:lnTo>
                  <a:pt x="102861" y="62353"/>
                </a:lnTo>
                <a:close/>
                <a:moveTo>
                  <a:pt x="96353" y="61516"/>
                </a:moveTo>
                <a:lnTo>
                  <a:pt x="103279" y="54590"/>
                </a:lnTo>
                <a:lnTo>
                  <a:pt x="110205" y="61516"/>
                </a:lnTo>
                <a:lnTo>
                  <a:pt x="103279" y="61516"/>
                </a:lnTo>
                <a:close/>
                <a:moveTo>
                  <a:pt x="122717" y="55992"/>
                </a:moveTo>
                <a:lnTo>
                  <a:pt x="122717" y="59800"/>
                </a:lnTo>
                <a:lnTo>
                  <a:pt x="122717" y="72835"/>
                </a:lnTo>
                <a:lnTo>
                  <a:pt x="115499" y="65617"/>
                </a:lnTo>
                <a:lnTo>
                  <a:pt x="111523" y="61641"/>
                </a:lnTo>
                <a:lnTo>
                  <a:pt x="104304" y="54423"/>
                </a:lnTo>
                <a:lnTo>
                  <a:pt x="121127" y="54423"/>
                </a:lnTo>
                <a:cubicBezTo>
                  <a:pt x="121294" y="55197"/>
                  <a:pt x="121922" y="55825"/>
                  <a:pt x="122717" y="55992"/>
                </a:cubicBezTo>
                <a:close/>
                <a:moveTo>
                  <a:pt x="122592" y="55050"/>
                </a:moveTo>
                <a:cubicBezTo>
                  <a:pt x="122592" y="55050"/>
                  <a:pt x="122592" y="55050"/>
                  <a:pt x="122592" y="55050"/>
                </a:cubicBezTo>
                <a:cubicBezTo>
                  <a:pt x="122215" y="54862"/>
                  <a:pt x="121943" y="54465"/>
                  <a:pt x="121943" y="54004"/>
                </a:cubicBezTo>
                <a:cubicBezTo>
                  <a:pt x="121943" y="53439"/>
                  <a:pt x="122341" y="52958"/>
                  <a:pt x="122864" y="52853"/>
                </a:cubicBezTo>
                <a:cubicBezTo>
                  <a:pt x="122864" y="52853"/>
                  <a:pt x="122885" y="52853"/>
                  <a:pt x="122885" y="52853"/>
                </a:cubicBezTo>
                <a:cubicBezTo>
                  <a:pt x="122906" y="52853"/>
                  <a:pt x="122947" y="52853"/>
                  <a:pt x="122989" y="52833"/>
                </a:cubicBezTo>
                <a:cubicBezTo>
                  <a:pt x="123031" y="52833"/>
                  <a:pt x="123073" y="52833"/>
                  <a:pt x="123094" y="52833"/>
                </a:cubicBezTo>
                <a:cubicBezTo>
                  <a:pt x="123742" y="52833"/>
                  <a:pt x="124266" y="53356"/>
                  <a:pt x="124266" y="54004"/>
                </a:cubicBezTo>
                <a:cubicBezTo>
                  <a:pt x="124266" y="54046"/>
                  <a:pt x="124266" y="54067"/>
                  <a:pt x="124266" y="54109"/>
                </a:cubicBezTo>
                <a:cubicBezTo>
                  <a:pt x="124266" y="54151"/>
                  <a:pt x="124245" y="54193"/>
                  <a:pt x="124245" y="54213"/>
                </a:cubicBezTo>
                <a:cubicBezTo>
                  <a:pt x="124245" y="54234"/>
                  <a:pt x="124245" y="54234"/>
                  <a:pt x="124245" y="54234"/>
                </a:cubicBezTo>
                <a:cubicBezTo>
                  <a:pt x="124161" y="54590"/>
                  <a:pt x="123931" y="54904"/>
                  <a:pt x="123596" y="55050"/>
                </a:cubicBezTo>
                <a:lnTo>
                  <a:pt x="123596" y="55050"/>
                </a:lnTo>
                <a:cubicBezTo>
                  <a:pt x="123450" y="55113"/>
                  <a:pt x="123282" y="55155"/>
                  <a:pt x="123094" y="55155"/>
                </a:cubicBezTo>
                <a:cubicBezTo>
                  <a:pt x="122926" y="55155"/>
                  <a:pt x="122759" y="55113"/>
                  <a:pt x="122592" y="55050"/>
                </a:cubicBezTo>
                <a:close/>
                <a:moveTo>
                  <a:pt x="106292" y="75409"/>
                </a:moveTo>
                <a:lnTo>
                  <a:pt x="107548" y="74133"/>
                </a:lnTo>
                <a:lnTo>
                  <a:pt x="115185" y="66496"/>
                </a:lnTo>
                <a:lnTo>
                  <a:pt x="122843" y="74133"/>
                </a:lnTo>
                <a:cubicBezTo>
                  <a:pt x="122843" y="74133"/>
                  <a:pt x="122843" y="74133"/>
                  <a:pt x="122843" y="74133"/>
                </a:cubicBezTo>
                <a:lnTo>
                  <a:pt x="124098" y="75409"/>
                </a:lnTo>
                <a:close/>
                <a:moveTo>
                  <a:pt x="124705" y="76246"/>
                </a:moveTo>
                <a:lnTo>
                  <a:pt x="124705" y="95245"/>
                </a:lnTo>
                <a:lnTo>
                  <a:pt x="107255" y="95245"/>
                </a:lnTo>
                <a:cubicBezTo>
                  <a:pt x="107087" y="94471"/>
                  <a:pt x="106460" y="93864"/>
                  <a:pt x="105685" y="93696"/>
                </a:cubicBezTo>
                <a:lnTo>
                  <a:pt x="105685" y="76246"/>
                </a:lnTo>
                <a:close/>
                <a:moveTo>
                  <a:pt x="133053" y="83172"/>
                </a:moveTo>
                <a:lnTo>
                  <a:pt x="125416" y="75535"/>
                </a:lnTo>
                <a:lnTo>
                  <a:pt x="124140" y="74258"/>
                </a:lnTo>
                <a:lnTo>
                  <a:pt x="141967" y="74258"/>
                </a:lnTo>
                <a:close/>
                <a:moveTo>
                  <a:pt x="95517" y="105183"/>
                </a:moveTo>
                <a:lnTo>
                  <a:pt x="89679" y="99346"/>
                </a:lnTo>
                <a:lnTo>
                  <a:pt x="86436" y="96103"/>
                </a:lnTo>
                <a:lnTo>
                  <a:pt x="103279" y="96103"/>
                </a:lnTo>
                <a:cubicBezTo>
                  <a:pt x="103488" y="97002"/>
                  <a:pt x="104304" y="97693"/>
                  <a:pt x="105267" y="97693"/>
                </a:cubicBezTo>
                <a:cubicBezTo>
                  <a:pt x="106250" y="97693"/>
                  <a:pt x="107045" y="97002"/>
                  <a:pt x="107255" y="96103"/>
                </a:cubicBezTo>
                <a:lnTo>
                  <a:pt x="125123" y="96103"/>
                </a:lnTo>
                <a:cubicBezTo>
                  <a:pt x="125228" y="96103"/>
                  <a:pt x="125333" y="96040"/>
                  <a:pt x="125416" y="95977"/>
                </a:cubicBezTo>
                <a:cubicBezTo>
                  <a:pt x="125500" y="95893"/>
                  <a:pt x="125542" y="95789"/>
                  <a:pt x="125542" y="95684"/>
                </a:cubicBezTo>
                <a:lnTo>
                  <a:pt x="125542" y="76853"/>
                </a:lnTo>
                <a:lnTo>
                  <a:pt x="132761" y="84071"/>
                </a:lnTo>
                <a:lnTo>
                  <a:pt x="134623" y="85934"/>
                </a:lnTo>
                <a:lnTo>
                  <a:pt x="134623" y="91562"/>
                </a:lnTo>
                <a:lnTo>
                  <a:pt x="134623" y="105183"/>
                </a:lnTo>
                <a:close/>
                <a:moveTo>
                  <a:pt x="109535" y="143013"/>
                </a:moveTo>
                <a:lnTo>
                  <a:pt x="98341" y="131819"/>
                </a:lnTo>
                <a:lnTo>
                  <a:pt x="120729" y="131819"/>
                </a:lnTo>
                <a:lnTo>
                  <a:pt x="120729" y="154187"/>
                </a:lnTo>
                <a:lnTo>
                  <a:pt x="109535" y="143013"/>
                </a:lnTo>
                <a:cubicBezTo>
                  <a:pt x="109535" y="143013"/>
                  <a:pt x="109535" y="143013"/>
                  <a:pt x="109535" y="143013"/>
                </a:cubicBezTo>
                <a:close/>
                <a:moveTo>
                  <a:pt x="85829" y="143725"/>
                </a:moveTo>
                <a:lnTo>
                  <a:pt x="108824" y="143725"/>
                </a:lnTo>
                <a:lnTo>
                  <a:pt x="108824" y="165130"/>
                </a:lnTo>
                <a:cubicBezTo>
                  <a:pt x="108029" y="165297"/>
                  <a:pt x="107422" y="165925"/>
                  <a:pt x="107255" y="166699"/>
                </a:cubicBezTo>
                <a:lnTo>
                  <a:pt x="85829" y="166699"/>
                </a:lnTo>
                <a:close/>
                <a:moveTo>
                  <a:pt x="85829" y="181973"/>
                </a:moveTo>
                <a:lnTo>
                  <a:pt x="85829" y="168143"/>
                </a:lnTo>
                <a:lnTo>
                  <a:pt x="92755" y="175047"/>
                </a:lnTo>
                <a:close/>
                <a:moveTo>
                  <a:pt x="96312" y="131819"/>
                </a:moveTo>
                <a:lnTo>
                  <a:pt x="85410" y="142699"/>
                </a:lnTo>
                <a:lnTo>
                  <a:pt x="74509" y="131819"/>
                </a:lnTo>
                <a:close/>
                <a:moveTo>
                  <a:pt x="37935" y="119914"/>
                </a:moveTo>
                <a:lnTo>
                  <a:pt x="60574" y="119914"/>
                </a:lnTo>
                <a:lnTo>
                  <a:pt x="49506" y="130982"/>
                </a:lnTo>
                <a:lnTo>
                  <a:pt x="46200" y="130982"/>
                </a:lnTo>
                <a:lnTo>
                  <a:pt x="26866" y="130982"/>
                </a:lnTo>
                <a:close/>
                <a:moveTo>
                  <a:pt x="37768" y="118888"/>
                </a:moveTo>
                <a:lnTo>
                  <a:pt x="32223" y="113365"/>
                </a:lnTo>
                <a:lnTo>
                  <a:pt x="32223" y="102652"/>
                </a:lnTo>
                <a:lnTo>
                  <a:pt x="43124" y="113532"/>
                </a:lnTo>
                <a:close/>
                <a:moveTo>
                  <a:pt x="54172" y="102045"/>
                </a:moveTo>
                <a:cubicBezTo>
                  <a:pt x="54172" y="101396"/>
                  <a:pt x="54695" y="100873"/>
                  <a:pt x="55343" y="100873"/>
                </a:cubicBezTo>
                <a:cubicBezTo>
                  <a:pt x="55971" y="100873"/>
                  <a:pt x="56494" y="101396"/>
                  <a:pt x="56494" y="102045"/>
                </a:cubicBezTo>
                <a:cubicBezTo>
                  <a:pt x="56494" y="102693"/>
                  <a:pt x="55971" y="103217"/>
                  <a:pt x="55343" y="103217"/>
                </a:cubicBezTo>
                <a:cubicBezTo>
                  <a:pt x="54695" y="103217"/>
                  <a:pt x="54172" y="102693"/>
                  <a:pt x="54172" y="102045"/>
                </a:cubicBezTo>
                <a:close/>
                <a:moveTo>
                  <a:pt x="44149" y="112528"/>
                </a:moveTo>
                <a:lnTo>
                  <a:pt x="44149" y="102652"/>
                </a:lnTo>
                <a:lnTo>
                  <a:pt x="49087" y="107590"/>
                </a:lnTo>
                <a:close/>
                <a:moveTo>
                  <a:pt x="44024" y="113825"/>
                </a:moveTo>
                <a:lnTo>
                  <a:pt x="49966" y="107883"/>
                </a:lnTo>
                <a:lnTo>
                  <a:pt x="54276" y="103761"/>
                </a:lnTo>
                <a:cubicBezTo>
                  <a:pt x="54590" y="103949"/>
                  <a:pt x="54946" y="104074"/>
                  <a:pt x="55343" y="104074"/>
                </a:cubicBezTo>
                <a:cubicBezTo>
                  <a:pt x="56452" y="104074"/>
                  <a:pt x="57352" y="103154"/>
                  <a:pt x="57352" y="102045"/>
                </a:cubicBezTo>
                <a:cubicBezTo>
                  <a:pt x="57352" y="100936"/>
                  <a:pt x="56452" y="100015"/>
                  <a:pt x="55343" y="100015"/>
                </a:cubicBezTo>
                <a:cubicBezTo>
                  <a:pt x="54213" y="100015"/>
                  <a:pt x="53314" y="100936"/>
                  <a:pt x="53314" y="102045"/>
                </a:cubicBezTo>
                <a:cubicBezTo>
                  <a:pt x="53314" y="102463"/>
                  <a:pt x="53439" y="102861"/>
                  <a:pt x="53669" y="103196"/>
                </a:cubicBezTo>
                <a:lnTo>
                  <a:pt x="49673" y="106983"/>
                </a:lnTo>
                <a:lnTo>
                  <a:pt x="44149" y="101459"/>
                </a:lnTo>
                <a:lnTo>
                  <a:pt x="44149" y="90746"/>
                </a:lnTo>
                <a:lnTo>
                  <a:pt x="49380" y="95977"/>
                </a:lnTo>
                <a:cubicBezTo>
                  <a:pt x="49380" y="95977"/>
                  <a:pt x="49380" y="95977"/>
                  <a:pt x="49380" y="95977"/>
                </a:cubicBezTo>
                <a:cubicBezTo>
                  <a:pt x="49401" y="95998"/>
                  <a:pt x="49422" y="95998"/>
                  <a:pt x="49443" y="96019"/>
                </a:cubicBezTo>
                <a:cubicBezTo>
                  <a:pt x="49443" y="96019"/>
                  <a:pt x="49443" y="96019"/>
                  <a:pt x="49464" y="96040"/>
                </a:cubicBezTo>
                <a:cubicBezTo>
                  <a:pt x="49464" y="96040"/>
                  <a:pt x="49485" y="96040"/>
                  <a:pt x="49506" y="96061"/>
                </a:cubicBezTo>
                <a:cubicBezTo>
                  <a:pt x="49506" y="96061"/>
                  <a:pt x="49527" y="96061"/>
                  <a:pt x="49527" y="96061"/>
                </a:cubicBezTo>
                <a:cubicBezTo>
                  <a:pt x="49547" y="96082"/>
                  <a:pt x="49568" y="96082"/>
                  <a:pt x="49589" y="96082"/>
                </a:cubicBezTo>
                <a:cubicBezTo>
                  <a:pt x="49589" y="96082"/>
                  <a:pt x="49589" y="96082"/>
                  <a:pt x="49589" y="96082"/>
                </a:cubicBezTo>
                <a:cubicBezTo>
                  <a:pt x="49610" y="96082"/>
                  <a:pt x="49652" y="96103"/>
                  <a:pt x="49673" y="96103"/>
                </a:cubicBezTo>
                <a:cubicBezTo>
                  <a:pt x="49673" y="96103"/>
                  <a:pt x="49673" y="96103"/>
                  <a:pt x="49673" y="96103"/>
                </a:cubicBezTo>
                <a:lnTo>
                  <a:pt x="61599" y="96103"/>
                </a:lnTo>
                <a:cubicBezTo>
                  <a:pt x="61620" y="96103"/>
                  <a:pt x="61641" y="96082"/>
                  <a:pt x="61683" y="96082"/>
                </a:cubicBezTo>
                <a:cubicBezTo>
                  <a:pt x="61704" y="96082"/>
                  <a:pt x="61725" y="96082"/>
                  <a:pt x="61746" y="96061"/>
                </a:cubicBezTo>
                <a:cubicBezTo>
                  <a:pt x="61746" y="96061"/>
                  <a:pt x="61746" y="96061"/>
                  <a:pt x="61746" y="96061"/>
                </a:cubicBezTo>
                <a:cubicBezTo>
                  <a:pt x="61767" y="96061"/>
                  <a:pt x="61788" y="96040"/>
                  <a:pt x="61809" y="96019"/>
                </a:cubicBezTo>
                <a:cubicBezTo>
                  <a:pt x="61809" y="96019"/>
                  <a:pt x="61830" y="96019"/>
                  <a:pt x="61830" y="96019"/>
                </a:cubicBezTo>
                <a:cubicBezTo>
                  <a:pt x="61851" y="95998"/>
                  <a:pt x="61871" y="95998"/>
                  <a:pt x="61892" y="95977"/>
                </a:cubicBezTo>
                <a:lnTo>
                  <a:pt x="61892" y="95977"/>
                </a:lnTo>
                <a:lnTo>
                  <a:pt x="61892" y="95977"/>
                </a:lnTo>
                <a:cubicBezTo>
                  <a:pt x="61892" y="95977"/>
                  <a:pt x="61892" y="95977"/>
                  <a:pt x="61892" y="95977"/>
                </a:cubicBezTo>
                <a:cubicBezTo>
                  <a:pt x="61913" y="95956"/>
                  <a:pt x="61934" y="95935"/>
                  <a:pt x="61934" y="95914"/>
                </a:cubicBezTo>
                <a:cubicBezTo>
                  <a:pt x="61934" y="95914"/>
                  <a:pt x="61934" y="95893"/>
                  <a:pt x="61934" y="95893"/>
                </a:cubicBezTo>
                <a:cubicBezTo>
                  <a:pt x="61955" y="95872"/>
                  <a:pt x="61976" y="95851"/>
                  <a:pt x="61976" y="95831"/>
                </a:cubicBezTo>
                <a:cubicBezTo>
                  <a:pt x="61976" y="95831"/>
                  <a:pt x="61976" y="95831"/>
                  <a:pt x="61976" y="95831"/>
                </a:cubicBezTo>
                <a:cubicBezTo>
                  <a:pt x="61997" y="95810"/>
                  <a:pt x="61997" y="95789"/>
                  <a:pt x="61997" y="95768"/>
                </a:cubicBezTo>
                <a:cubicBezTo>
                  <a:pt x="61997" y="95768"/>
                  <a:pt x="61997" y="95747"/>
                  <a:pt x="61997" y="95747"/>
                </a:cubicBezTo>
                <a:cubicBezTo>
                  <a:pt x="61997" y="95726"/>
                  <a:pt x="62018" y="95705"/>
                  <a:pt x="62018" y="95684"/>
                </a:cubicBezTo>
                <a:cubicBezTo>
                  <a:pt x="62018" y="95684"/>
                  <a:pt x="62018" y="95684"/>
                  <a:pt x="62018" y="95663"/>
                </a:cubicBezTo>
                <a:cubicBezTo>
                  <a:pt x="62018" y="95663"/>
                  <a:pt x="62018" y="95663"/>
                  <a:pt x="62018" y="95663"/>
                </a:cubicBezTo>
                <a:cubicBezTo>
                  <a:pt x="62018" y="95642"/>
                  <a:pt x="62018" y="95621"/>
                  <a:pt x="61997" y="95600"/>
                </a:cubicBezTo>
                <a:cubicBezTo>
                  <a:pt x="61997" y="95579"/>
                  <a:pt x="61997" y="95579"/>
                  <a:pt x="61997" y="95579"/>
                </a:cubicBezTo>
                <a:cubicBezTo>
                  <a:pt x="61997" y="95559"/>
                  <a:pt x="61997" y="95538"/>
                  <a:pt x="61976" y="95517"/>
                </a:cubicBezTo>
                <a:cubicBezTo>
                  <a:pt x="61976" y="95517"/>
                  <a:pt x="61976" y="95496"/>
                  <a:pt x="61976" y="95496"/>
                </a:cubicBezTo>
                <a:cubicBezTo>
                  <a:pt x="61955" y="95475"/>
                  <a:pt x="61955" y="95475"/>
                  <a:pt x="61955" y="95454"/>
                </a:cubicBezTo>
                <a:cubicBezTo>
                  <a:pt x="61934" y="95454"/>
                  <a:pt x="61934" y="95433"/>
                  <a:pt x="61934" y="95433"/>
                </a:cubicBezTo>
                <a:cubicBezTo>
                  <a:pt x="61913" y="95412"/>
                  <a:pt x="61913" y="95391"/>
                  <a:pt x="61892" y="95370"/>
                </a:cubicBezTo>
                <a:cubicBezTo>
                  <a:pt x="61892" y="95370"/>
                  <a:pt x="61892" y="95370"/>
                  <a:pt x="61892" y="95370"/>
                </a:cubicBezTo>
                <a:lnTo>
                  <a:pt x="54674" y="88152"/>
                </a:lnTo>
                <a:lnTo>
                  <a:pt x="83004" y="88152"/>
                </a:lnTo>
                <a:lnTo>
                  <a:pt x="83004" y="97484"/>
                </a:lnTo>
                <a:lnTo>
                  <a:pt x="80849" y="99639"/>
                </a:lnTo>
                <a:lnTo>
                  <a:pt x="84825" y="103614"/>
                </a:lnTo>
                <a:lnTo>
                  <a:pt x="84992" y="103782"/>
                </a:lnTo>
                <a:lnTo>
                  <a:pt x="84992" y="119077"/>
                </a:lnTo>
                <a:lnTo>
                  <a:pt x="61599" y="119077"/>
                </a:lnTo>
                <a:lnTo>
                  <a:pt x="38793" y="119077"/>
                </a:lnTo>
                <a:close/>
                <a:moveTo>
                  <a:pt x="49255" y="84197"/>
                </a:moveTo>
                <a:lnTo>
                  <a:pt x="49255" y="94659"/>
                </a:lnTo>
                <a:lnTo>
                  <a:pt x="44024" y="89428"/>
                </a:lnTo>
                <a:lnTo>
                  <a:pt x="44024" y="89428"/>
                </a:lnTo>
                <a:lnTo>
                  <a:pt x="38793" y="84197"/>
                </a:lnTo>
                <a:close/>
                <a:moveTo>
                  <a:pt x="31804" y="77397"/>
                </a:moveTo>
                <a:cubicBezTo>
                  <a:pt x="31783" y="77397"/>
                  <a:pt x="31762" y="77397"/>
                  <a:pt x="31721" y="77397"/>
                </a:cubicBezTo>
                <a:cubicBezTo>
                  <a:pt x="31637" y="77418"/>
                  <a:pt x="31574" y="77460"/>
                  <a:pt x="31511" y="77522"/>
                </a:cubicBezTo>
                <a:cubicBezTo>
                  <a:pt x="31449" y="77564"/>
                  <a:pt x="31407" y="77648"/>
                  <a:pt x="31407" y="77732"/>
                </a:cubicBezTo>
                <a:cubicBezTo>
                  <a:pt x="31386" y="77753"/>
                  <a:pt x="31386" y="77773"/>
                  <a:pt x="31386" y="77815"/>
                </a:cubicBezTo>
                <a:lnTo>
                  <a:pt x="31386" y="88696"/>
                </a:lnTo>
                <a:lnTo>
                  <a:pt x="26280" y="83590"/>
                </a:lnTo>
                <a:lnTo>
                  <a:pt x="26280" y="72271"/>
                </a:lnTo>
                <a:lnTo>
                  <a:pt x="37600" y="72271"/>
                </a:lnTo>
                <a:lnTo>
                  <a:pt x="42705" y="77397"/>
                </a:lnTo>
                <a:close/>
                <a:moveTo>
                  <a:pt x="32223" y="78234"/>
                </a:moveTo>
                <a:lnTo>
                  <a:pt x="42705" y="78234"/>
                </a:lnTo>
                <a:lnTo>
                  <a:pt x="37475" y="83465"/>
                </a:lnTo>
                <a:lnTo>
                  <a:pt x="32223" y="88696"/>
                </a:lnTo>
                <a:close/>
                <a:moveTo>
                  <a:pt x="48669" y="83339"/>
                </a:moveTo>
                <a:lnTo>
                  <a:pt x="38793" y="83339"/>
                </a:lnTo>
                <a:lnTo>
                  <a:pt x="43731" y="78401"/>
                </a:lnTo>
                <a:close/>
                <a:moveTo>
                  <a:pt x="60574" y="95245"/>
                </a:moveTo>
                <a:lnTo>
                  <a:pt x="50091" y="95245"/>
                </a:lnTo>
                <a:lnTo>
                  <a:pt x="50091" y="84783"/>
                </a:lnTo>
                <a:lnTo>
                  <a:pt x="53356" y="88026"/>
                </a:lnTo>
                <a:cubicBezTo>
                  <a:pt x="53356" y="88026"/>
                  <a:pt x="53356" y="88026"/>
                  <a:pt x="53356" y="88026"/>
                </a:cubicBezTo>
                <a:close/>
                <a:moveTo>
                  <a:pt x="55929" y="66203"/>
                </a:moveTo>
                <a:lnTo>
                  <a:pt x="63148" y="58984"/>
                </a:lnTo>
                <a:lnTo>
                  <a:pt x="63148" y="77648"/>
                </a:lnTo>
                <a:lnTo>
                  <a:pt x="53648" y="87147"/>
                </a:lnTo>
                <a:lnTo>
                  <a:pt x="49966" y="83465"/>
                </a:lnTo>
                <a:lnTo>
                  <a:pt x="49966" y="83465"/>
                </a:lnTo>
                <a:lnTo>
                  <a:pt x="44317" y="77815"/>
                </a:lnTo>
                <a:lnTo>
                  <a:pt x="51954" y="70178"/>
                </a:lnTo>
                <a:close/>
                <a:moveTo>
                  <a:pt x="63755" y="78234"/>
                </a:moveTo>
                <a:lnTo>
                  <a:pt x="69383" y="78234"/>
                </a:lnTo>
                <a:lnTo>
                  <a:pt x="83004" y="78234"/>
                </a:lnTo>
                <a:lnTo>
                  <a:pt x="83004" y="87315"/>
                </a:lnTo>
                <a:lnTo>
                  <a:pt x="54674" y="87315"/>
                </a:lnTo>
                <a:close/>
                <a:moveTo>
                  <a:pt x="63273" y="57666"/>
                </a:moveTo>
                <a:lnTo>
                  <a:pt x="55636" y="65303"/>
                </a:lnTo>
                <a:lnTo>
                  <a:pt x="47999" y="57666"/>
                </a:lnTo>
                <a:lnTo>
                  <a:pt x="44735" y="54423"/>
                </a:lnTo>
                <a:lnTo>
                  <a:pt x="55636" y="54423"/>
                </a:lnTo>
                <a:lnTo>
                  <a:pt x="66537" y="54423"/>
                </a:lnTo>
                <a:close/>
                <a:moveTo>
                  <a:pt x="92943" y="111732"/>
                </a:moveTo>
                <a:lnTo>
                  <a:pt x="92943" y="119495"/>
                </a:lnTo>
                <a:lnTo>
                  <a:pt x="92943" y="126400"/>
                </a:lnTo>
                <a:lnTo>
                  <a:pt x="85829" y="119307"/>
                </a:lnTo>
                <a:lnTo>
                  <a:pt x="85829" y="104618"/>
                </a:lnTo>
                <a:lnTo>
                  <a:pt x="89093" y="107883"/>
                </a:lnTo>
                <a:close/>
                <a:moveTo>
                  <a:pt x="93361" y="110958"/>
                </a:moveTo>
                <a:lnTo>
                  <a:pt x="89804" y="107401"/>
                </a:lnTo>
                <a:lnTo>
                  <a:pt x="89804" y="100664"/>
                </a:lnTo>
                <a:lnTo>
                  <a:pt x="95035" y="105895"/>
                </a:lnTo>
                <a:cubicBezTo>
                  <a:pt x="95035" y="105895"/>
                  <a:pt x="95035" y="105895"/>
                  <a:pt x="95035" y="105895"/>
                </a:cubicBezTo>
                <a:lnTo>
                  <a:pt x="96730" y="107590"/>
                </a:lnTo>
                <a:close/>
                <a:moveTo>
                  <a:pt x="93780" y="127007"/>
                </a:moveTo>
                <a:lnTo>
                  <a:pt x="93780" y="126672"/>
                </a:lnTo>
                <a:lnTo>
                  <a:pt x="93780" y="119495"/>
                </a:lnTo>
                <a:lnTo>
                  <a:pt x="93780" y="118470"/>
                </a:lnTo>
                <a:lnTo>
                  <a:pt x="93780" y="111732"/>
                </a:lnTo>
                <a:lnTo>
                  <a:pt x="97337" y="108175"/>
                </a:lnTo>
                <a:lnTo>
                  <a:pt x="97755" y="108594"/>
                </a:lnTo>
                <a:lnTo>
                  <a:pt x="104242" y="115101"/>
                </a:lnTo>
                <a:lnTo>
                  <a:pt x="104848" y="115708"/>
                </a:lnTo>
                <a:lnTo>
                  <a:pt x="105685" y="116545"/>
                </a:lnTo>
                <a:lnTo>
                  <a:pt x="108636" y="119495"/>
                </a:lnTo>
                <a:lnTo>
                  <a:pt x="105685" y="122445"/>
                </a:lnTo>
                <a:lnTo>
                  <a:pt x="104848" y="123282"/>
                </a:lnTo>
                <a:lnTo>
                  <a:pt x="101124" y="127007"/>
                </a:lnTo>
                <a:lnTo>
                  <a:pt x="100873" y="127007"/>
                </a:lnTo>
                <a:close/>
                <a:moveTo>
                  <a:pt x="96312" y="130982"/>
                </a:moveTo>
                <a:lnTo>
                  <a:pt x="74509" y="130982"/>
                </a:lnTo>
                <a:lnTo>
                  <a:pt x="85410" y="120081"/>
                </a:lnTo>
                <a:lnTo>
                  <a:pt x="93048" y="127718"/>
                </a:lnTo>
                <a:cubicBezTo>
                  <a:pt x="93048" y="127718"/>
                  <a:pt x="93048" y="127718"/>
                  <a:pt x="93048" y="127718"/>
                </a:cubicBezTo>
                <a:close/>
                <a:moveTo>
                  <a:pt x="108217" y="142888"/>
                </a:moveTo>
                <a:lnTo>
                  <a:pt x="86436" y="142888"/>
                </a:lnTo>
                <a:lnTo>
                  <a:pt x="97316" y="131987"/>
                </a:lnTo>
                <a:close/>
                <a:moveTo>
                  <a:pt x="94366" y="127844"/>
                </a:moveTo>
                <a:lnTo>
                  <a:pt x="100287" y="127844"/>
                </a:lnTo>
                <a:lnTo>
                  <a:pt x="97316" y="130794"/>
                </a:lnTo>
                <a:close/>
                <a:moveTo>
                  <a:pt x="85410" y="96270"/>
                </a:moveTo>
                <a:lnTo>
                  <a:pt x="88967" y="99827"/>
                </a:lnTo>
                <a:lnTo>
                  <a:pt x="88967" y="106564"/>
                </a:lnTo>
                <a:lnTo>
                  <a:pt x="85703" y="103321"/>
                </a:lnTo>
                <a:lnTo>
                  <a:pt x="82042" y="99639"/>
                </a:lnTo>
                <a:lnTo>
                  <a:pt x="83716" y="97965"/>
                </a:lnTo>
                <a:close/>
                <a:moveTo>
                  <a:pt x="85118" y="95370"/>
                </a:moveTo>
                <a:lnTo>
                  <a:pt x="83841" y="96647"/>
                </a:lnTo>
                <a:lnTo>
                  <a:pt x="83841" y="78234"/>
                </a:lnTo>
                <a:lnTo>
                  <a:pt x="89239" y="78234"/>
                </a:lnTo>
                <a:lnTo>
                  <a:pt x="102254" y="78234"/>
                </a:lnTo>
                <a:close/>
                <a:moveTo>
                  <a:pt x="105267" y="94512"/>
                </a:moveTo>
                <a:cubicBezTo>
                  <a:pt x="105769" y="94512"/>
                  <a:pt x="106188" y="94826"/>
                  <a:pt x="106355" y="95245"/>
                </a:cubicBezTo>
                <a:cubicBezTo>
                  <a:pt x="106355" y="95245"/>
                  <a:pt x="106355" y="95245"/>
                  <a:pt x="106355" y="95245"/>
                </a:cubicBezTo>
                <a:cubicBezTo>
                  <a:pt x="106397" y="95391"/>
                  <a:pt x="106439" y="95538"/>
                  <a:pt x="106439" y="95684"/>
                </a:cubicBezTo>
                <a:cubicBezTo>
                  <a:pt x="106439" y="95851"/>
                  <a:pt x="106397" y="96019"/>
                  <a:pt x="106313" y="96165"/>
                </a:cubicBezTo>
                <a:cubicBezTo>
                  <a:pt x="106313" y="96165"/>
                  <a:pt x="106313" y="96186"/>
                  <a:pt x="106313" y="96186"/>
                </a:cubicBezTo>
                <a:cubicBezTo>
                  <a:pt x="106271" y="96270"/>
                  <a:pt x="106208" y="96375"/>
                  <a:pt x="106125" y="96458"/>
                </a:cubicBezTo>
                <a:cubicBezTo>
                  <a:pt x="106125" y="96458"/>
                  <a:pt x="106125" y="96458"/>
                  <a:pt x="106125" y="96479"/>
                </a:cubicBezTo>
                <a:cubicBezTo>
                  <a:pt x="106104" y="96479"/>
                  <a:pt x="106083" y="96500"/>
                  <a:pt x="106062" y="96521"/>
                </a:cubicBezTo>
                <a:cubicBezTo>
                  <a:pt x="106062" y="96521"/>
                  <a:pt x="106062" y="96521"/>
                  <a:pt x="106062" y="96542"/>
                </a:cubicBezTo>
                <a:cubicBezTo>
                  <a:pt x="106020" y="96563"/>
                  <a:pt x="105999" y="96584"/>
                  <a:pt x="105957" y="96626"/>
                </a:cubicBezTo>
                <a:cubicBezTo>
                  <a:pt x="105957" y="96626"/>
                  <a:pt x="105936" y="96626"/>
                  <a:pt x="105936" y="96626"/>
                </a:cubicBezTo>
                <a:cubicBezTo>
                  <a:pt x="105916" y="96647"/>
                  <a:pt x="105895" y="96647"/>
                  <a:pt x="105895" y="96667"/>
                </a:cubicBezTo>
                <a:cubicBezTo>
                  <a:pt x="105874" y="96667"/>
                  <a:pt x="105853" y="96688"/>
                  <a:pt x="105853" y="96688"/>
                </a:cubicBezTo>
                <a:cubicBezTo>
                  <a:pt x="105832" y="96688"/>
                  <a:pt x="105811" y="96709"/>
                  <a:pt x="105811" y="96709"/>
                </a:cubicBezTo>
                <a:cubicBezTo>
                  <a:pt x="105790" y="96730"/>
                  <a:pt x="105769" y="96730"/>
                  <a:pt x="105748" y="96730"/>
                </a:cubicBezTo>
                <a:cubicBezTo>
                  <a:pt x="105727" y="96751"/>
                  <a:pt x="105727" y="96751"/>
                  <a:pt x="105706" y="96751"/>
                </a:cubicBezTo>
                <a:cubicBezTo>
                  <a:pt x="105685" y="96772"/>
                  <a:pt x="105644" y="96772"/>
                  <a:pt x="105623" y="96793"/>
                </a:cubicBezTo>
                <a:cubicBezTo>
                  <a:pt x="105602" y="96793"/>
                  <a:pt x="105602" y="96793"/>
                  <a:pt x="105602" y="96793"/>
                </a:cubicBezTo>
                <a:cubicBezTo>
                  <a:pt x="105560" y="96814"/>
                  <a:pt x="105539" y="96814"/>
                  <a:pt x="105518" y="96814"/>
                </a:cubicBezTo>
                <a:cubicBezTo>
                  <a:pt x="105497" y="96814"/>
                  <a:pt x="105497" y="96814"/>
                  <a:pt x="105476" y="96814"/>
                </a:cubicBezTo>
                <a:cubicBezTo>
                  <a:pt x="105455" y="96835"/>
                  <a:pt x="105434" y="96835"/>
                  <a:pt x="105413" y="96835"/>
                </a:cubicBezTo>
                <a:cubicBezTo>
                  <a:pt x="105392" y="96835"/>
                  <a:pt x="105392" y="96835"/>
                  <a:pt x="105372" y="96835"/>
                </a:cubicBezTo>
                <a:cubicBezTo>
                  <a:pt x="105330" y="96835"/>
                  <a:pt x="105309" y="96835"/>
                  <a:pt x="105267" y="96835"/>
                </a:cubicBezTo>
                <a:cubicBezTo>
                  <a:pt x="105225" y="96835"/>
                  <a:pt x="105204" y="96835"/>
                  <a:pt x="105162" y="96835"/>
                </a:cubicBezTo>
                <a:cubicBezTo>
                  <a:pt x="105141" y="96835"/>
                  <a:pt x="105141" y="96835"/>
                  <a:pt x="105120" y="96835"/>
                </a:cubicBezTo>
                <a:cubicBezTo>
                  <a:pt x="105100" y="96835"/>
                  <a:pt x="105079" y="96835"/>
                  <a:pt x="105058" y="96814"/>
                </a:cubicBezTo>
                <a:cubicBezTo>
                  <a:pt x="105037" y="96814"/>
                  <a:pt x="105037" y="96814"/>
                  <a:pt x="105016" y="96814"/>
                </a:cubicBezTo>
                <a:cubicBezTo>
                  <a:pt x="104995" y="96814"/>
                  <a:pt x="104974" y="96814"/>
                  <a:pt x="104953" y="96793"/>
                </a:cubicBezTo>
                <a:cubicBezTo>
                  <a:pt x="104932" y="96793"/>
                  <a:pt x="104932" y="96793"/>
                  <a:pt x="104911" y="96793"/>
                </a:cubicBezTo>
                <a:cubicBezTo>
                  <a:pt x="104890" y="96772"/>
                  <a:pt x="104848" y="96772"/>
                  <a:pt x="104828" y="96751"/>
                </a:cubicBezTo>
                <a:cubicBezTo>
                  <a:pt x="104807" y="96751"/>
                  <a:pt x="104807" y="96751"/>
                  <a:pt x="104786" y="96730"/>
                </a:cubicBezTo>
                <a:cubicBezTo>
                  <a:pt x="104765" y="96730"/>
                  <a:pt x="104744" y="96730"/>
                  <a:pt x="104744" y="96709"/>
                </a:cubicBezTo>
                <a:cubicBezTo>
                  <a:pt x="104723" y="96709"/>
                  <a:pt x="104702" y="96688"/>
                  <a:pt x="104681" y="96688"/>
                </a:cubicBezTo>
                <a:cubicBezTo>
                  <a:pt x="104681" y="96688"/>
                  <a:pt x="104660" y="96667"/>
                  <a:pt x="104639" y="96667"/>
                </a:cubicBezTo>
                <a:cubicBezTo>
                  <a:pt x="104639" y="96647"/>
                  <a:pt x="104618" y="96647"/>
                  <a:pt x="104597" y="96626"/>
                </a:cubicBezTo>
                <a:cubicBezTo>
                  <a:pt x="104597" y="96626"/>
                  <a:pt x="104576" y="96626"/>
                  <a:pt x="104576" y="96626"/>
                </a:cubicBezTo>
                <a:cubicBezTo>
                  <a:pt x="104535" y="96584"/>
                  <a:pt x="104514" y="96563"/>
                  <a:pt x="104472" y="96542"/>
                </a:cubicBezTo>
                <a:cubicBezTo>
                  <a:pt x="104472" y="96521"/>
                  <a:pt x="104472" y="96521"/>
                  <a:pt x="104472" y="96521"/>
                </a:cubicBezTo>
                <a:cubicBezTo>
                  <a:pt x="104451" y="96500"/>
                  <a:pt x="104430" y="96479"/>
                  <a:pt x="104409" y="96479"/>
                </a:cubicBezTo>
                <a:cubicBezTo>
                  <a:pt x="104409" y="96458"/>
                  <a:pt x="104409" y="96458"/>
                  <a:pt x="104409" y="96458"/>
                </a:cubicBezTo>
                <a:cubicBezTo>
                  <a:pt x="104325" y="96375"/>
                  <a:pt x="104263" y="96270"/>
                  <a:pt x="104221" y="96186"/>
                </a:cubicBezTo>
                <a:cubicBezTo>
                  <a:pt x="104221" y="96186"/>
                  <a:pt x="104221" y="96165"/>
                  <a:pt x="104221" y="96165"/>
                </a:cubicBezTo>
                <a:cubicBezTo>
                  <a:pt x="104137" y="96019"/>
                  <a:pt x="104095" y="95851"/>
                  <a:pt x="104095" y="95684"/>
                </a:cubicBezTo>
                <a:cubicBezTo>
                  <a:pt x="104095" y="95538"/>
                  <a:pt x="104137" y="95391"/>
                  <a:pt x="104179" y="95245"/>
                </a:cubicBezTo>
                <a:lnTo>
                  <a:pt x="104179" y="95245"/>
                </a:lnTo>
                <a:cubicBezTo>
                  <a:pt x="104304" y="94952"/>
                  <a:pt x="104535" y="94722"/>
                  <a:pt x="104848" y="94596"/>
                </a:cubicBezTo>
                <a:lnTo>
                  <a:pt x="104848" y="94596"/>
                </a:lnTo>
                <a:cubicBezTo>
                  <a:pt x="104974" y="94554"/>
                  <a:pt x="105120" y="94512"/>
                  <a:pt x="105267" y="94512"/>
                </a:cubicBezTo>
                <a:close/>
                <a:moveTo>
                  <a:pt x="103300" y="95245"/>
                </a:moveTo>
                <a:lnTo>
                  <a:pt x="86436" y="95245"/>
                </a:lnTo>
                <a:lnTo>
                  <a:pt x="103572" y="78108"/>
                </a:lnTo>
                <a:lnTo>
                  <a:pt x="104848" y="76853"/>
                </a:lnTo>
                <a:lnTo>
                  <a:pt x="104848" y="93696"/>
                </a:lnTo>
                <a:cubicBezTo>
                  <a:pt x="104074" y="93864"/>
                  <a:pt x="103468" y="94471"/>
                  <a:pt x="103300" y="95245"/>
                </a:cubicBezTo>
                <a:close/>
                <a:moveTo>
                  <a:pt x="62750" y="141549"/>
                </a:moveTo>
                <a:cubicBezTo>
                  <a:pt x="62415" y="141339"/>
                  <a:pt x="62018" y="141193"/>
                  <a:pt x="61599" y="141193"/>
                </a:cubicBezTo>
                <a:cubicBezTo>
                  <a:pt x="61181" y="141193"/>
                  <a:pt x="60783" y="141339"/>
                  <a:pt x="60449" y="141570"/>
                </a:cubicBezTo>
                <a:lnTo>
                  <a:pt x="50280" y="131401"/>
                </a:lnTo>
                <a:lnTo>
                  <a:pt x="61767" y="119914"/>
                </a:lnTo>
                <a:lnTo>
                  <a:pt x="84406" y="119914"/>
                </a:lnTo>
                <a:lnTo>
                  <a:pt x="73212" y="131108"/>
                </a:lnTo>
                <a:close/>
                <a:moveTo>
                  <a:pt x="61076" y="142197"/>
                </a:moveTo>
                <a:cubicBezTo>
                  <a:pt x="61076" y="142197"/>
                  <a:pt x="61076" y="142197"/>
                  <a:pt x="61076" y="142197"/>
                </a:cubicBezTo>
                <a:cubicBezTo>
                  <a:pt x="61118" y="142176"/>
                  <a:pt x="61139" y="142155"/>
                  <a:pt x="61181" y="142135"/>
                </a:cubicBezTo>
                <a:cubicBezTo>
                  <a:pt x="61202" y="142135"/>
                  <a:pt x="61202" y="142135"/>
                  <a:pt x="61202" y="142135"/>
                </a:cubicBezTo>
                <a:cubicBezTo>
                  <a:pt x="61244" y="142114"/>
                  <a:pt x="61265" y="142114"/>
                  <a:pt x="61307" y="142093"/>
                </a:cubicBezTo>
                <a:cubicBezTo>
                  <a:pt x="61327" y="142093"/>
                  <a:pt x="61327" y="142093"/>
                  <a:pt x="61327" y="142093"/>
                </a:cubicBezTo>
                <a:cubicBezTo>
                  <a:pt x="61369" y="142093"/>
                  <a:pt x="61411" y="142072"/>
                  <a:pt x="61432" y="142072"/>
                </a:cubicBezTo>
                <a:cubicBezTo>
                  <a:pt x="61453" y="142072"/>
                  <a:pt x="61453" y="142072"/>
                  <a:pt x="61474" y="142072"/>
                </a:cubicBezTo>
                <a:cubicBezTo>
                  <a:pt x="61516" y="142072"/>
                  <a:pt x="61558" y="142051"/>
                  <a:pt x="61599" y="142051"/>
                </a:cubicBezTo>
                <a:cubicBezTo>
                  <a:pt x="61641" y="142051"/>
                  <a:pt x="61683" y="142072"/>
                  <a:pt x="61725" y="142072"/>
                </a:cubicBezTo>
                <a:cubicBezTo>
                  <a:pt x="61746" y="142072"/>
                  <a:pt x="61746" y="142072"/>
                  <a:pt x="61767" y="142072"/>
                </a:cubicBezTo>
                <a:cubicBezTo>
                  <a:pt x="61788" y="142072"/>
                  <a:pt x="61830" y="142093"/>
                  <a:pt x="61871" y="142093"/>
                </a:cubicBezTo>
                <a:cubicBezTo>
                  <a:pt x="61871" y="142093"/>
                  <a:pt x="61871" y="142093"/>
                  <a:pt x="61892" y="142093"/>
                </a:cubicBezTo>
                <a:cubicBezTo>
                  <a:pt x="61913" y="142114"/>
                  <a:pt x="61955" y="142114"/>
                  <a:pt x="61997" y="142135"/>
                </a:cubicBezTo>
                <a:lnTo>
                  <a:pt x="61997" y="142135"/>
                </a:lnTo>
                <a:cubicBezTo>
                  <a:pt x="62039" y="142155"/>
                  <a:pt x="62081" y="142155"/>
                  <a:pt x="62123" y="142176"/>
                </a:cubicBezTo>
                <a:lnTo>
                  <a:pt x="62123" y="142176"/>
                </a:lnTo>
                <a:cubicBezTo>
                  <a:pt x="62415" y="142323"/>
                  <a:pt x="62625" y="142595"/>
                  <a:pt x="62729" y="142909"/>
                </a:cubicBezTo>
                <a:cubicBezTo>
                  <a:pt x="62729" y="142909"/>
                  <a:pt x="62729" y="142909"/>
                  <a:pt x="62729" y="142909"/>
                </a:cubicBezTo>
                <a:cubicBezTo>
                  <a:pt x="62729" y="142930"/>
                  <a:pt x="62729" y="142971"/>
                  <a:pt x="62750" y="143013"/>
                </a:cubicBezTo>
                <a:cubicBezTo>
                  <a:pt x="62750" y="143013"/>
                  <a:pt x="62750" y="143013"/>
                  <a:pt x="62750" y="143034"/>
                </a:cubicBezTo>
                <a:cubicBezTo>
                  <a:pt x="62750" y="143055"/>
                  <a:pt x="62750" y="143076"/>
                  <a:pt x="62750" y="143118"/>
                </a:cubicBezTo>
                <a:cubicBezTo>
                  <a:pt x="62771" y="143139"/>
                  <a:pt x="62771" y="143181"/>
                  <a:pt x="62771" y="143223"/>
                </a:cubicBezTo>
                <a:cubicBezTo>
                  <a:pt x="62771" y="143871"/>
                  <a:pt x="62248" y="144394"/>
                  <a:pt x="61599" y="144394"/>
                </a:cubicBezTo>
                <a:cubicBezTo>
                  <a:pt x="60951" y="144394"/>
                  <a:pt x="60428" y="143871"/>
                  <a:pt x="60428" y="143223"/>
                </a:cubicBezTo>
                <a:cubicBezTo>
                  <a:pt x="60428" y="143181"/>
                  <a:pt x="60428" y="143160"/>
                  <a:pt x="60449" y="143118"/>
                </a:cubicBezTo>
                <a:cubicBezTo>
                  <a:pt x="60449" y="143097"/>
                  <a:pt x="60449" y="143076"/>
                  <a:pt x="60449" y="143034"/>
                </a:cubicBezTo>
                <a:cubicBezTo>
                  <a:pt x="60449" y="143034"/>
                  <a:pt x="60449" y="143013"/>
                  <a:pt x="60449" y="143013"/>
                </a:cubicBezTo>
                <a:cubicBezTo>
                  <a:pt x="60470" y="142971"/>
                  <a:pt x="60470" y="142951"/>
                  <a:pt x="60470" y="142930"/>
                </a:cubicBezTo>
                <a:cubicBezTo>
                  <a:pt x="60470" y="142909"/>
                  <a:pt x="60470" y="142909"/>
                  <a:pt x="60470" y="142909"/>
                </a:cubicBezTo>
                <a:cubicBezTo>
                  <a:pt x="60491" y="142888"/>
                  <a:pt x="60491" y="142846"/>
                  <a:pt x="60511" y="142825"/>
                </a:cubicBezTo>
                <a:cubicBezTo>
                  <a:pt x="60511" y="142825"/>
                  <a:pt x="60511" y="142825"/>
                  <a:pt x="60511" y="142825"/>
                </a:cubicBezTo>
                <a:lnTo>
                  <a:pt x="60511" y="142825"/>
                </a:lnTo>
                <a:cubicBezTo>
                  <a:pt x="60616" y="142553"/>
                  <a:pt x="60804" y="142323"/>
                  <a:pt x="61076" y="142197"/>
                </a:cubicBezTo>
                <a:close/>
                <a:moveTo>
                  <a:pt x="84825" y="190928"/>
                </a:moveTo>
                <a:lnTo>
                  <a:pt x="79887" y="195866"/>
                </a:lnTo>
                <a:lnTo>
                  <a:pt x="79887" y="185990"/>
                </a:lnTo>
                <a:lnTo>
                  <a:pt x="81142" y="187267"/>
                </a:lnTo>
                <a:close/>
                <a:moveTo>
                  <a:pt x="82042" y="186953"/>
                </a:moveTo>
                <a:lnTo>
                  <a:pt x="82460" y="186534"/>
                </a:lnTo>
                <a:lnTo>
                  <a:pt x="85578" y="183417"/>
                </a:lnTo>
                <a:lnTo>
                  <a:pt x="86436" y="182580"/>
                </a:lnTo>
                <a:lnTo>
                  <a:pt x="93361" y="175654"/>
                </a:lnTo>
                <a:lnTo>
                  <a:pt x="96730" y="179023"/>
                </a:lnTo>
                <a:lnTo>
                  <a:pt x="93173" y="182580"/>
                </a:lnTo>
                <a:lnTo>
                  <a:pt x="92336" y="183417"/>
                </a:lnTo>
                <a:lnTo>
                  <a:pt x="89219" y="186534"/>
                </a:lnTo>
                <a:lnTo>
                  <a:pt x="85410" y="190343"/>
                </a:lnTo>
                <a:close/>
                <a:moveTo>
                  <a:pt x="109494" y="168247"/>
                </a:moveTo>
                <a:cubicBezTo>
                  <a:pt x="109494" y="168247"/>
                  <a:pt x="109473" y="168247"/>
                  <a:pt x="109473" y="168247"/>
                </a:cubicBezTo>
                <a:cubicBezTo>
                  <a:pt x="109452" y="168268"/>
                  <a:pt x="109410" y="168268"/>
                  <a:pt x="109368" y="168268"/>
                </a:cubicBezTo>
                <a:cubicBezTo>
                  <a:pt x="109368" y="168268"/>
                  <a:pt x="109368" y="168268"/>
                  <a:pt x="109368" y="168268"/>
                </a:cubicBezTo>
                <a:cubicBezTo>
                  <a:pt x="109326" y="168289"/>
                  <a:pt x="109284" y="168289"/>
                  <a:pt x="109242" y="168289"/>
                </a:cubicBezTo>
                <a:cubicBezTo>
                  <a:pt x="109201" y="168289"/>
                  <a:pt x="109159" y="168289"/>
                  <a:pt x="109138" y="168268"/>
                </a:cubicBezTo>
                <a:cubicBezTo>
                  <a:pt x="109117" y="168268"/>
                  <a:pt x="109117" y="168268"/>
                  <a:pt x="109096" y="168268"/>
                </a:cubicBezTo>
                <a:cubicBezTo>
                  <a:pt x="109075" y="168268"/>
                  <a:pt x="109054" y="168268"/>
                  <a:pt x="109012" y="168268"/>
                </a:cubicBezTo>
                <a:cubicBezTo>
                  <a:pt x="109012" y="168268"/>
                  <a:pt x="108991" y="168247"/>
                  <a:pt x="108991" y="168247"/>
                </a:cubicBezTo>
                <a:cubicBezTo>
                  <a:pt x="108970" y="168247"/>
                  <a:pt x="108929" y="168247"/>
                  <a:pt x="108908" y="168226"/>
                </a:cubicBezTo>
                <a:cubicBezTo>
                  <a:pt x="108908" y="168226"/>
                  <a:pt x="108887" y="168226"/>
                  <a:pt x="108887" y="168226"/>
                </a:cubicBezTo>
                <a:cubicBezTo>
                  <a:pt x="108845" y="168226"/>
                  <a:pt x="108824" y="168205"/>
                  <a:pt x="108803" y="168184"/>
                </a:cubicBezTo>
                <a:cubicBezTo>
                  <a:pt x="108782" y="168184"/>
                  <a:pt x="108761" y="168184"/>
                  <a:pt x="108761" y="168184"/>
                </a:cubicBezTo>
                <a:cubicBezTo>
                  <a:pt x="108740" y="168163"/>
                  <a:pt x="108719" y="168163"/>
                  <a:pt x="108698" y="168143"/>
                </a:cubicBezTo>
                <a:cubicBezTo>
                  <a:pt x="108698" y="168143"/>
                  <a:pt x="108677" y="168143"/>
                  <a:pt x="108657" y="168122"/>
                </a:cubicBezTo>
                <a:cubicBezTo>
                  <a:pt x="108657" y="168122"/>
                  <a:pt x="108636" y="168101"/>
                  <a:pt x="108615" y="168101"/>
                </a:cubicBezTo>
                <a:cubicBezTo>
                  <a:pt x="108594" y="168101"/>
                  <a:pt x="108594" y="168080"/>
                  <a:pt x="108573" y="168080"/>
                </a:cubicBezTo>
                <a:cubicBezTo>
                  <a:pt x="108573" y="168059"/>
                  <a:pt x="108552" y="168059"/>
                  <a:pt x="108552" y="168059"/>
                </a:cubicBezTo>
                <a:cubicBezTo>
                  <a:pt x="108510" y="168038"/>
                  <a:pt x="108489" y="167996"/>
                  <a:pt x="108447" y="167975"/>
                </a:cubicBezTo>
                <a:cubicBezTo>
                  <a:pt x="108447" y="167975"/>
                  <a:pt x="108447" y="167975"/>
                  <a:pt x="108426" y="167954"/>
                </a:cubicBezTo>
                <a:cubicBezTo>
                  <a:pt x="108426" y="167954"/>
                  <a:pt x="108405" y="167933"/>
                  <a:pt x="108385" y="167912"/>
                </a:cubicBezTo>
                <a:cubicBezTo>
                  <a:pt x="108385" y="167912"/>
                  <a:pt x="108385" y="167891"/>
                  <a:pt x="108364" y="167891"/>
                </a:cubicBezTo>
                <a:cubicBezTo>
                  <a:pt x="108301" y="167808"/>
                  <a:pt x="108238" y="167724"/>
                  <a:pt x="108196" y="167619"/>
                </a:cubicBezTo>
                <a:cubicBezTo>
                  <a:pt x="108196" y="167619"/>
                  <a:pt x="108196" y="167619"/>
                  <a:pt x="108175" y="167619"/>
                </a:cubicBezTo>
                <a:cubicBezTo>
                  <a:pt x="108175" y="167599"/>
                  <a:pt x="108154" y="167557"/>
                  <a:pt x="108154" y="167536"/>
                </a:cubicBezTo>
                <a:cubicBezTo>
                  <a:pt x="108154" y="167536"/>
                  <a:pt x="108154" y="167536"/>
                  <a:pt x="108154" y="167536"/>
                </a:cubicBezTo>
                <a:cubicBezTo>
                  <a:pt x="108092" y="167410"/>
                  <a:pt x="108071" y="167264"/>
                  <a:pt x="108071" y="167117"/>
                </a:cubicBezTo>
                <a:cubicBezTo>
                  <a:pt x="108071" y="166971"/>
                  <a:pt x="108092" y="166824"/>
                  <a:pt x="108154" y="166699"/>
                </a:cubicBezTo>
                <a:lnTo>
                  <a:pt x="108154" y="166699"/>
                </a:lnTo>
                <a:cubicBezTo>
                  <a:pt x="108322" y="166259"/>
                  <a:pt x="108740" y="165946"/>
                  <a:pt x="109242" y="165946"/>
                </a:cubicBezTo>
                <a:cubicBezTo>
                  <a:pt x="109410" y="165946"/>
                  <a:pt x="109577" y="165987"/>
                  <a:pt x="109724" y="166071"/>
                </a:cubicBezTo>
                <a:cubicBezTo>
                  <a:pt x="109745" y="166071"/>
                  <a:pt x="109745" y="166071"/>
                  <a:pt x="109745" y="166071"/>
                </a:cubicBezTo>
                <a:cubicBezTo>
                  <a:pt x="109849" y="166113"/>
                  <a:pt x="109933" y="166176"/>
                  <a:pt x="110017" y="166259"/>
                </a:cubicBezTo>
                <a:cubicBezTo>
                  <a:pt x="110017" y="166259"/>
                  <a:pt x="110017" y="166259"/>
                  <a:pt x="110038" y="166259"/>
                </a:cubicBezTo>
                <a:cubicBezTo>
                  <a:pt x="110038" y="166280"/>
                  <a:pt x="110058" y="166301"/>
                  <a:pt x="110079" y="166322"/>
                </a:cubicBezTo>
                <a:cubicBezTo>
                  <a:pt x="110079" y="166322"/>
                  <a:pt x="110100" y="166322"/>
                  <a:pt x="110100" y="166343"/>
                </a:cubicBezTo>
                <a:cubicBezTo>
                  <a:pt x="110121" y="166364"/>
                  <a:pt x="110142" y="166385"/>
                  <a:pt x="110163" y="166427"/>
                </a:cubicBezTo>
                <a:cubicBezTo>
                  <a:pt x="110184" y="166427"/>
                  <a:pt x="110184" y="166448"/>
                  <a:pt x="110184" y="166448"/>
                </a:cubicBezTo>
                <a:cubicBezTo>
                  <a:pt x="110205" y="166469"/>
                  <a:pt x="110205" y="166490"/>
                  <a:pt x="110226" y="166490"/>
                </a:cubicBezTo>
                <a:cubicBezTo>
                  <a:pt x="110226" y="166511"/>
                  <a:pt x="110247" y="166531"/>
                  <a:pt x="110247" y="166552"/>
                </a:cubicBezTo>
                <a:cubicBezTo>
                  <a:pt x="110247" y="166552"/>
                  <a:pt x="110268" y="166573"/>
                  <a:pt x="110268" y="166594"/>
                </a:cubicBezTo>
                <a:cubicBezTo>
                  <a:pt x="110289" y="166594"/>
                  <a:pt x="110289" y="166615"/>
                  <a:pt x="110289" y="166636"/>
                </a:cubicBezTo>
                <a:cubicBezTo>
                  <a:pt x="110310" y="166657"/>
                  <a:pt x="110310" y="166657"/>
                  <a:pt x="110310" y="166678"/>
                </a:cubicBezTo>
                <a:cubicBezTo>
                  <a:pt x="110330" y="166699"/>
                  <a:pt x="110330" y="166741"/>
                  <a:pt x="110351" y="166762"/>
                </a:cubicBezTo>
                <a:cubicBezTo>
                  <a:pt x="110351" y="166783"/>
                  <a:pt x="110351" y="166783"/>
                  <a:pt x="110351" y="166783"/>
                </a:cubicBezTo>
                <a:cubicBezTo>
                  <a:pt x="110372" y="166824"/>
                  <a:pt x="110372" y="166845"/>
                  <a:pt x="110372" y="166866"/>
                </a:cubicBezTo>
                <a:cubicBezTo>
                  <a:pt x="110372" y="166887"/>
                  <a:pt x="110372" y="166887"/>
                  <a:pt x="110372" y="166908"/>
                </a:cubicBezTo>
                <a:cubicBezTo>
                  <a:pt x="110393" y="166929"/>
                  <a:pt x="110393" y="166950"/>
                  <a:pt x="110393" y="166971"/>
                </a:cubicBezTo>
                <a:cubicBezTo>
                  <a:pt x="110393" y="166992"/>
                  <a:pt x="110393" y="166992"/>
                  <a:pt x="110393" y="167013"/>
                </a:cubicBezTo>
                <a:cubicBezTo>
                  <a:pt x="110393" y="167055"/>
                  <a:pt x="110393" y="167075"/>
                  <a:pt x="110393" y="167117"/>
                </a:cubicBezTo>
                <a:cubicBezTo>
                  <a:pt x="110393" y="167159"/>
                  <a:pt x="110393" y="167201"/>
                  <a:pt x="110393" y="167243"/>
                </a:cubicBezTo>
                <a:cubicBezTo>
                  <a:pt x="110393" y="167243"/>
                  <a:pt x="110393" y="167243"/>
                  <a:pt x="110393" y="167264"/>
                </a:cubicBezTo>
                <a:cubicBezTo>
                  <a:pt x="110393" y="167285"/>
                  <a:pt x="110393" y="167327"/>
                  <a:pt x="110372" y="167368"/>
                </a:cubicBezTo>
                <a:cubicBezTo>
                  <a:pt x="110372" y="167368"/>
                  <a:pt x="110372" y="167368"/>
                  <a:pt x="110372" y="167368"/>
                </a:cubicBezTo>
                <a:cubicBezTo>
                  <a:pt x="110351" y="167452"/>
                  <a:pt x="110330" y="167515"/>
                  <a:pt x="110310" y="167578"/>
                </a:cubicBezTo>
                <a:cubicBezTo>
                  <a:pt x="110310" y="167578"/>
                  <a:pt x="110310" y="167578"/>
                  <a:pt x="110310" y="167578"/>
                </a:cubicBezTo>
                <a:cubicBezTo>
                  <a:pt x="110163" y="167912"/>
                  <a:pt x="109849" y="168184"/>
                  <a:pt x="109494" y="168247"/>
                </a:cubicBezTo>
                <a:close/>
                <a:moveTo>
                  <a:pt x="114892" y="125730"/>
                </a:moveTo>
                <a:lnTo>
                  <a:pt x="120123" y="130982"/>
                </a:lnTo>
                <a:lnTo>
                  <a:pt x="98341" y="130982"/>
                </a:lnTo>
                <a:lnTo>
                  <a:pt x="101584" y="127718"/>
                </a:lnTo>
                <a:lnTo>
                  <a:pt x="105560" y="123764"/>
                </a:lnTo>
                <a:lnTo>
                  <a:pt x="109535" y="119788"/>
                </a:lnTo>
                <a:cubicBezTo>
                  <a:pt x="109703" y="119621"/>
                  <a:pt x="109703" y="119349"/>
                  <a:pt x="109535" y="119181"/>
                </a:cubicBezTo>
                <a:lnTo>
                  <a:pt x="105560" y="115227"/>
                </a:lnTo>
                <a:lnTo>
                  <a:pt x="97630" y="107276"/>
                </a:lnTo>
                <a:lnTo>
                  <a:pt x="96353" y="106020"/>
                </a:lnTo>
                <a:lnTo>
                  <a:pt x="134037" y="106020"/>
                </a:lnTo>
                <a:lnTo>
                  <a:pt x="126797" y="113239"/>
                </a:lnTo>
                <a:lnTo>
                  <a:pt x="114892" y="125145"/>
                </a:lnTo>
                <a:cubicBezTo>
                  <a:pt x="114724" y="125312"/>
                  <a:pt x="114724" y="125584"/>
                  <a:pt x="114892" y="125730"/>
                </a:cubicBezTo>
                <a:close/>
                <a:moveTo>
                  <a:pt x="156279" y="71852"/>
                </a:moveTo>
                <a:lnTo>
                  <a:pt x="150922" y="77209"/>
                </a:lnTo>
                <a:lnTo>
                  <a:pt x="149248" y="75535"/>
                </a:lnTo>
                <a:cubicBezTo>
                  <a:pt x="149081" y="75367"/>
                  <a:pt x="148809" y="75367"/>
                  <a:pt x="148641" y="75535"/>
                </a:cubicBezTo>
                <a:lnTo>
                  <a:pt x="140711" y="83465"/>
                </a:lnTo>
                <a:cubicBezTo>
                  <a:pt x="140691" y="83465"/>
                  <a:pt x="140691" y="83465"/>
                  <a:pt x="140691" y="83486"/>
                </a:cubicBezTo>
                <a:cubicBezTo>
                  <a:pt x="140691" y="83486"/>
                  <a:pt x="140691" y="83486"/>
                  <a:pt x="140691" y="83486"/>
                </a:cubicBezTo>
                <a:cubicBezTo>
                  <a:pt x="140670" y="83507"/>
                  <a:pt x="140670" y="83507"/>
                  <a:pt x="140670" y="83507"/>
                </a:cubicBezTo>
                <a:cubicBezTo>
                  <a:pt x="140670" y="83507"/>
                  <a:pt x="140670" y="83527"/>
                  <a:pt x="140649" y="83527"/>
                </a:cubicBezTo>
                <a:cubicBezTo>
                  <a:pt x="140649" y="83527"/>
                  <a:pt x="140649" y="83527"/>
                  <a:pt x="140649" y="83548"/>
                </a:cubicBezTo>
                <a:cubicBezTo>
                  <a:pt x="140649" y="83548"/>
                  <a:pt x="140649" y="83548"/>
                  <a:pt x="140628" y="83569"/>
                </a:cubicBezTo>
                <a:cubicBezTo>
                  <a:pt x="140628" y="83569"/>
                  <a:pt x="140628" y="83569"/>
                  <a:pt x="140628" y="83569"/>
                </a:cubicBezTo>
                <a:cubicBezTo>
                  <a:pt x="140628" y="83590"/>
                  <a:pt x="140628" y="83590"/>
                  <a:pt x="140607" y="83590"/>
                </a:cubicBezTo>
                <a:cubicBezTo>
                  <a:pt x="140607" y="83590"/>
                  <a:pt x="140607" y="83611"/>
                  <a:pt x="140607" y="83611"/>
                </a:cubicBezTo>
                <a:cubicBezTo>
                  <a:pt x="140607" y="83611"/>
                  <a:pt x="140607" y="83611"/>
                  <a:pt x="140607" y="83611"/>
                </a:cubicBezTo>
                <a:cubicBezTo>
                  <a:pt x="140607" y="83611"/>
                  <a:pt x="140607" y="83632"/>
                  <a:pt x="140607" y="83632"/>
                </a:cubicBezTo>
                <a:cubicBezTo>
                  <a:pt x="140607" y="83632"/>
                  <a:pt x="140607" y="83653"/>
                  <a:pt x="140586" y="83653"/>
                </a:cubicBezTo>
                <a:cubicBezTo>
                  <a:pt x="140586" y="83653"/>
                  <a:pt x="140586" y="83674"/>
                  <a:pt x="140586" y="83674"/>
                </a:cubicBezTo>
                <a:cubicBezTo>
                  <a:pt x="140586" y="83674"/>
                  <a:pt x="140586" y="83695"/>
                  <a:pt x="140586" y="83695"/>
                </a:cubicBezTo>
                <a:cubicBezTo>
                  <a:pt x="140586" y="83695"/>
                  <a:pt x="140586" y="83716"/>
                  <a:pt x="140586" y="83716"/>
                </a:cubicBezTo>
                <a:cubicBezTo>
                  <a:pt x="140586" y="83716"/>
                  <a:pt x="140586" y="83737"/>
                  <a:pt x="140586" y="83737"/>
                </a:cubicBezTo>
                <a:cubicBezTo>
                  <a:pt x="140586" y="83737"/>
                  <a:pt x="140586" y="83758"/>
                  <a:pt x="140586" y="83758"/>
                </a:cubicBezTo>
                <a:cubicBezTo>
                  <a:pt x="140586" y="83758"/>
                  <a:pt x="140586" y="83758"/>
                  <a:pt x="140586" y="83758"/>
                </a:cubicBezTo>
                <a:lnTo>
                  <a:pt x="140586" y="90683"/>
                </a:lnTo>
                <a:lnTo>
                  <a:pt x="135334" y="85452"/>
                </a:lnTo>
                <a:lnTo>
                  <a:pt x="133660" y="83758"/>
                </a:lnTo>
                <a:lnTo>
                  <a:pt x="143285" y="74133"/>
                </a:lnTo>
                <a:lnTo>
                  <a:pt x="150922" y="66496"/>
                </a:lnTo>
                <a:close/>
                <a:moveTo>
                  <a:pt x="175758" y="89302"/>
                </a:moveTo>
                <a:lnTo>
                  <a:pt x="181010" y="84071"/>
                </a:lnTo>
                <a:lnTo>
                  <a:pt x="186660" y="78401"/>
                </a:lnTo>
                <a:lnTo>
                  <a:pt x="197561" y="89302"/>
                </a:lnTo>
                <a:close/>
                <a:moveTo>
                  <a:pt x="169398" y="95684"/>
                </a:moveTo>
                <a:lnTo>
                  <a:pt x="174754" y="90307"/>
                </a:lnTo>
                <a:lnTo>
                  <a:pt x="180278" y="95851"/>
                </a:lnTo>
                <a:lnTo>
                  <a:pt x="180278" y="106564"/>
                </a:lnTo>
                <a:lnTo>
                  <a:pt x="177035" y="103321"/>
                </a:lnTo>
                <a:close/>
                <a:moveTo>
                  <a:pt x="157890" y="104033"/>
                </a:moveTo>
                <a:lnTo>
                  <a:pt x="176323" y="104033"/>
                </a:lnTo>
                <a:lnTo>
                  <a:pt x="176323" y="121399"/>
                </a:lnTo>
                <a:cubicBezTo>
                  <a:pt x="176051" y="121462"/>
                  <a:pt x="175800" y="121567"/>
                  <a:pt x="175591" y="121713"/>
                </a:cubicBezTo>
                <a:lnTo>
                  <a:pt x="167117" y="113239"/>
                </a:lnTo>
                <a:cubicBezTo>
                  <a:pt x="167117" y="113239"/>
                  <a:pt x="167117" y="113239"/>
                  <a:pt x="167117" y="113239"/>
                </a:cubicBezTo>
                <a:close/>
                <a:moveTo>
                  <a:pt x="156718" y="104033"/>
                </a:moveTo>
                <a:lnTo>
                  <a:pt x="165799" y="113113"/>
                </a:lnTo>
                <a:lnTo>
                  <a:pt x="147135" y="113113"/>
                </a:lnTo>
                <a:lnTo>
                  <a:pt x="138054" y="104033"/>
                </a:lnTo>
                <a:close/>
                <a:moveTo>
                  <a:pt x="143243" y="94554"/>
                </a:moveTo>
                <a:cubicBezTo>
                  <a:pt x="143034" y="94868"/>
                  <a:pt x="142888" y="95266"/>
                  <a:pt x="142888" y="95684"/>
                </a:cubicBezTo>
                <a:cubicBezTo>
                  <a:pt x="142888" y="96082"/>
                  <a:pt x="143034" y="96479"/>
                  <a:pt x="143243" y="96793"/>
                </a:cubicBezTo>
                <a:lnTo>
                  <a:pt x="136736" y="103321"/>
                </a:lnTo>
                <a:lnTo>
                  <a:pt x="135460" y="104577"/>
                </a:lnTo>
                <a:lnTo>
                  <a:pt x="135460" y="86771"/>
                </a:lnTo>
                <a:lnTo>
                  <a:pt x="140711" y="92002"/>
                </a:lnTo>
                <a:close/>
                <a:moveTo>
                  <a:pt x="155860" y="84197"/>
                </a:moveTo>
                <a:lnTo>
                  <a:pt x="148934" y="91102"/>
                </a:lnTo>
                <a:lnTo>
                  <a:pt x="148349" y="91709"/>
                </a:lnTo>
                <a:lnTo>
                  <a:pt x="146005" y="94031"/>
                </a:lnTo>
                <a:cubicBezTo>
                  <a:pt x="145691" y="93822"/>
                  <a:pt x="145294" y="93696"/>
                  <a:pt x="144875" y="93696"/>
                </a:cubicBezTo>
                <a:cubicBezTo>
                  <a:pt x="144520" y="93696"/>
                  <a:pt x="144164" y="93801"/>
                  <a:pt x="143871" y="93968"/>
                </a:cubicBezTo>
                <a:lnTo>
                  <a:pt x="141423" y="91520"/>
                </a:lnTo>
                <a:lnTo>
                  <a:pt x="141423" y="84197"/>
                </a:lnTo>
                <a:lnTo>
                  <a:pt x="142009" y="84197"/>
                </a:lnTo>
                <a:close/>
                <a:moveTo>
                  <a:pt x="155860" y="83339"/>
                </a:moveTo>
                <a:lnTo>
                  <a:pt x="142009" y="83339"/>
                </a:lnTo>
                <a:lnTo>
                  <a:pt x="148934" y="76413"/>
                </a:lnTo>
                <a:lnTo>
                  <a:pt x="150629" y="78108"/>
                </a:lnTo>
                <a:close/>
                <a:moveTo>
                  <a:pt x="162409" y="88696"/>
                </a:moveTo>
                <a:lnTo>
                  <a:pt x="157178" y="83465"/>
                </a:lnTo>
                <a:lnTo>
                  <a:pt x="151529" y="77815"/>
                </a:lnTo>
                <a:lnTo>
                  <a:pt x="156885" y="72459"/>
                </a:lnTo>
                <a:lnTo>
                  <a:pt x="162409" y="77983"/>
                </a:lnTo>
                <a:close/>
                <a:moveTo>
                  <a:pt x="143724" y="95684"/>
                </a:moveTo>
                <a:cubicBezTo>
                  <a:pt x="143724" y="95600"/>
                  <a:pt x="143745" y="95538"/>
                  <a:pt x="143745" y="95475"/>
                </a:cubicBezTo>
                <a:cubicBezTo>
                  <a:pt x="143745" y="95454"/>
                  <a:pt x="143766" y="95433"/>
                  <a:pt x="143766" y="95412"/>
                </a:cubicBezTo>
                <a:cubicBezTo>
                  <a:pt x="143766" y="95370"/>
                  <a:pt x="143787" y="95328"/>
                  <a:pt x="143808" y="95287"/>
                </a:cubicBezTo>
                <a:cubicBezTo>
                  <a:pt x="143934" y="94910"/>
                  <a:pt x="144268" y="94617"/>
                  <a:pt x="144687" y="94533"/>
                </a:cubicBezTo>
                <a:cubicBezTo>
                  <a:pt x="144750" y="94533"/>
                  <a:pt x="144812" y="94512"/>
                  <a:pt x="144875" y="94512"/>
                </a:cubicBezTo>
                <a:cubicBezTo>
                  <a:pt x="144959" y="94512"/>
                  <a:pt x="145022" y="94533"/>
                  <a:pt x="145084" y="94533"/>
                </a:cubicBezTo>
                <a:cubicBezTo>
                  <a:pt x="145105" y="94554"/>
                  <a:pt x="145126" y="94554"/>
                  <a:pt x="145147" y="94554"/>
                </a:cubicBezTo>
                <a:cubicBezTo>
                  <a:pt x="145189" y="94554"/>
                  <a:pt x="145231" y="94575"/>
                  <a:pt x="145273" y="94596"/>
                </a:cubicBezTo>
                <a:cubicBezTo>
                  <a:pt x="145587" y="94701"/>
                  <a:pt x="145838" y="94952"/>
                  <a:pt x="145963" y="95287"/>
                </a:cubicBezTo>
                <a:cubicBezTo>
                  <a:pt x="145963" y="95287"/>
                  <a:pt x="145963" y="95287"/>
                  <a:pt x="145963" y="95287"/>
                </a:cubicBezTo>
                <a:cubicBezTo>
                  <a:pt x="145984" y="95349"/>
                  <a:pt x="146005" y="95412"/>
                  <a:pt x="146026" y="95475"/>
                </a:cubicBezTo>
                <a:cubicBezTo>
                  <a:pt x="146026" y="95538"/>
                  <a:pt x="146047" y="95600"/>
                  <a:pt x="146047" y="95684"/>
                </a:cubicBezTo>
                <a:cubicBezTo>
                  <a:pt x="146047" y="96312"/>
                  <a:pt x="145524" y="96835"/>
                  <a:pt x="144875" y="96835"/>
                </a:cubicBezTo>
                <a:cubicBezTo>
                  <a:pt x="144812" y="96835"/>
                  <a:pt x="144750" y="96814"/>
                  <a:pt x="144687" y="96814"/>
                </a:cubicBezTo>
                <a:cubicBezTo>
                  <a:pt x="144603" y="96793"/>
                  <a:pt x="144540" y="96772"/>
                  <a:pt x="144499" y="96751"/>
                </a:cubicBezTo>
                <a:cubicBezTo>
                  <a:pt x="144499" y="96751"/>
                  <a:pt x="144499" y="96751"/>
                  <a:pt x="144478" y="96751"/>
                </a:cubicBezTo>
                <a:cubicBezTo>
                  <a:pt x="144164" y="96626"/>
                  <a:pt x="143913" y="96395"/>
                  <a:pt x="143808" y="96061"/>
                </a:cubicBezTo>
                <a:cubicBezTo>
                  <a:pt x="143787" y="96019"/>
                  <a:pt x="143766" y="95977"/>
                  <a:pt x="143766" y="95935"/>
                </a:cubicBezTo>
                <a:cubicBezTo>
                  <a:pt x="143766" y="95914"/>
                  <a:pt x="143745" y="95893"/>
                  <a:pt x="143745" y="95872"/>
                </a:cubicBezTo>
                <a:cubicBezTo>
                  <a:pt x="143745" y="95810"/>
                  <a:pt x="143724" y="95747"/>
                  <a:pt x="143724" y="95684"/>
                </a:cubicBezTo>
                <a:close/>
                <a:moveTo>
                  <a:pt x="168498" y="95977"/>
                </a:moveTo>
                <a:lnTo>
                  <a:pt x="175717" y="103196"/>
                </a:lnTo>
                <a:lnTo>
                  <a:pt x="156885" y="103196"/>
                </a:lnTo>
                <a:lnTo>
                  <a:pt x="138054" y="103196"/>
                </a:lnTo>
                <a:lnTo>
                  <a:pt x="143871" y="97379"/>
                </a:lnTo>
                <a:cubicBezTo>
                  <a:pt x="144164" y="97546"/>
                  <a:pt x="144520" y="97651"/>
                  <a:pt x="144875" y="97651"/>
                </a:cubicBezTo>
                <a:cubicBezTo>
                  <a:pt x="145984" y="97651"/>
                  <a:pt x="146863" y="96772"/>
                  <a:pt x="146863" y="95684"/>
                </a:cubicBezTo>
                <a:cubicBezTo>
                  <a:pt x="146863" y="95307"/>
                  <a:pt x="146758" y="94952"/>
                  <a:pt x="146591" y="94659"/>
                </a:cubicBezTo>
                <a:lnTo>
                  <a:pt x="149248" y="92002"/>
                </a:lnTo>
                <a:lnTo>
                  <a:pt x="156885" y="84364"/>
                </a:lnTo>
                <a:lnTo>
                  <a:pt x="162535" y="90014"/>
                </a:lnTo>
                <a:close/>
                <a:moveTo>
                  <a:pt x="168958" y="84197"/>
                </a:moveTo>
                <a:lnTo>
                  <a:pt x="179692" y="84197"/>
                </a:lnTo>
                <a:lnTo>
                  <a:pt x="174461" y="89428"/>
                </a:lnTo>
                <a:lnTo>
                  <a:pt x="168791" y="95077"/>
                </a:lnTo>
                <a:lnTo>
                  <a:pt x="163434" y="89721"/>
                </a:lnTo>
                <a:close/>
                <a:moveTo>
                  <a:pt x="168498" y="83465"/>
                </a:moveTo>
                <a:lnTo>
                  <a:pt x="163267" y="88696"/>
                </a:lnTo>
                <a:lnTo>
                  <a:pt x="163267" y="78234"/>
                </a:lnTo>
                <a:lnTo>
                  <a:pt x="173729" y="78234"/>
                </a:lnTo>
                <a:close/>
                <a:moveTo>
                  <a:pt x="186074" y="101626"/>
                </a:moveTo>
                <a:lnTo>
                  <a:pt x="181136" y="106564"/>
                </a:lnTo>
                <a:lnTo>
                  <a:pt x="181136" y="96688"/>
                </a:lnTo>
                <a:close/>
                <a:moveTo>
                  <a:pt x="181010" y="95370"/>
                </a:moveTo>
                <a:lnTo>
                  <a:pt x="175758" y="90139"/>
                </a:lnTo>
                <a:lnTo>
                  <a:pt x="197561" y="90139"/>
                </a:lnTo>
                <a:lnTo>
                  <a:pt x="186660" y="101041"/>
                </a:lnTo>
                <a:close/>
                <a:moveTo>
                  <a:pt x="179943" y="73254"/>
                </a:moveTo>
                <a:cubicBezTo>
                  <a:pt x="179943" y="72605"/>
                  <a:pt x="180466" y="72082"/>
                  <a:pt x="181115" y="72082"/>
                </a:cubicBezTo>
                <a:cubicBezTo>
                  <a:pt x="181764" y="72082"/>
                  <a:pt x="182287" y="72605"/>
                  <a:pt x="182287" y="73254"/>
                </a:cubicBezTo>
                <a:cubicBezTo>
                  <a:pt x="182287" y="73882"/>
                  <a:pt x="181764" y="74405"/>
                  <a:pt x="181115" y="74405"/>
                </a:cubicBezTo>
                <a:cubicBezTo>
                  <a:pt x="180466" y="74405"/>
                  <a:pt x="179943" y="73882"/>
                  <a:pt x="179943" y="73254"/>
                </a:cubicBezTo>
                <a:close/>
                <a:moveTo>
                  <a:pt x="153203" y="64215"/>
                </a:moveTo>
                <a:lnTo>
                  <a:pt x="157053" y="60365"/>
                </a:lnTo>
                <a:lnTo>
                  <a:pt x="167787" y="60365"/>
                </a:lnTo>
                <a:lnTo>
                  <a:pt x="168603" y="60365"/>
                </a:lnTo>
                <a:lnTo>
                  <a:pt x="174336" y="66328"/>
                </a:lnTo>
                <a:lnTo>
                  <a:pt x="174336" y="66328"/>
                </a:lnTo>
                <a:lnTo>
                  <a:pt x="174336" y="66328"/>
                </a:lnTo>
                <a:lnTo>
                  <a:pt x="179671" y="71852"/>
                </a:lnTo>
                <a:cubicBezTo>
                  <a:pt x="179315" y="72208"/>
                  <a:pt x="179085" y="72710"/>
                  <a:pt x="179085" y="73254"/>
                </a:cubicBezTo>
                <a:cubicBezTo>
                  <a:pt x="179085" y="74363"/>
                  <a:pt x="180006" y="75263"/>
                  <a:pt x="181115" y="75263"/>
                </a:cubicBezTo>
                <a:cubicBezTo>
                  <a:pt x="182224" y="75263"/>
                  <a:pt x="183144" y="74363"/>
                  <a:pt x="183144" y="73254"/>
                </a:cubicBezTo>
                <a:cubicBezTo>
                  <a:pt x="183144" y="72124"/>
                  <a:pt x="182224" y="71224"/>
                  <a:pt x="181115" y="71224"/>
                </a:cubicBezTo>
                <a:cubicBezTo>
                  <a:pt x="180864" y="71224"/>
                  <a:pt x="180613" y="71266"/>
                  <a:pt x="180383" y="71371"/>
                </a:cubicBezTo>
                <a:lnTo>
                  <a:pt x="175528" y="66328"/>
                </a:lnTo>
                <a:lnTo>
                  <a:pt x="192769" y="66328"/>
                </a:lnTo>
                <a:lnTo>
                  <a:pt x="192769" y="66328"/>
                </a:lnTo>
                <a:lnTo>
                  <a:pt x="197561" y="66328"/>
                </a:lnTo>
                <a:lnTo>
                  <a:pt x="192330" y="71559"/>
                </a:lnTo>
                <a:lnTo>
                  <a:pt x="186660" y="77209"/>
                </a:lnTo>
                <a:lnTo>
                  <a:pt x="186074" y="77815"/>
                </a:lnTo>
                <a:lnTo>
                  <a:pt x="180529" y="83339"/>
                </a:lnTo>
                <a:lnTo>
                  <a:pt x="169816" y="83339"/>
                </a:lnTo>
                <a:lnTo>
                  <a:pt x="175047" y="78108"/>
                </a:lnTo>
                <a:lnTo>
                  <a:pt x="175717" y="77397"/>
                </a:lnTo>
                <a:lnTo>
                  <a:pt x="163016" y="77397"/>
                </a:lnTo>
                <a:lnTo>
                  <a:pt x="157178" y="71559"/>
                </a:lnTo>
                <a:lnTo>
                  <a:pt x="151947" y="66328"/>
                </a:lnTo>
                <a:lnTo>
                  <a:pt x="151529" y="65910"/>
                </a:lnTo>
                <a:close/>
                <a:moveTo>
                  <a:pt x="156592" y="59654"/>
                </a:moveTo>
                <a:lnTo>
                  <a:pt x="153328" y="62897"/>
                </a:lnTo>
                <a:lnTo>
                  <a:pt x="153328" y="45091"/>
                </a:lnTo>
                <a:lnTo>
                  <a:pt x="162242" y="54004"/>
                </a:lnTo>
                <a:close/>
                <a:moveTo>
                  <a:pt x="162849" y="54590"/>
                </a:moveTo>
                <a:lnTo>
                  <a:pt x="167787" y="59528"/>
                </a:lnTo>
                <a:lnTo>
                  <a:pt x="157890" y="59528"/>
                </a:lnTo>
                <a:close/>
                <a:moveTo>
                  <a:pt x="168498" y="47748"/>
                </a:moveTo>
                <a:cubicBezTo>
                  <a:pt x="168477" y="47769"/>
                  <a:pt x="168456" y="47790"/>
                  <a:pt x="168456" y="47811"/>
                </a:cubicBezTo>
                <a:cubicBezTo>
                  <a:pt x="168435" y="47811"/>
                  <a:pt x="168435" y="47811"/>
                  <a:pt x="168435" y="47832"/>
                </a:cubicBezTo>
                <a:cubicBezTo>
                  <a:pt x="168435" y="47832"/>
                  <a:pt x="168414" y="47853"/>
                  <a:pt x="168414" y="47874"/>
                </a:cubicBezTo>
                <a:cubicBezTo>
                  <a:pt x="168414" y="47874"/>
                  <a:pt x="168414" y="47874"/>
                  <a:pt x="168393" y="47895"/>
                </a:cubicBezTo>
                <a:cubicBezTo>
                  <a:pt x="168393" y="47915"/>
                  <a:pt x="168393" y="47936"/>
                  <a:pt x="168393" y="47957"/>
                </a:cubicBezTo>
                <a:cubicBezTo>
                  <a:pt x="168393" y="47957"/>
                  <a:pt x="168372" y="47957"/>
                  <a:pt x="168372" y="47957"/>
                </a:cubicBezTo>
                <a:cubicBezTo>
                  <a:pt x="168372" y="47978"/>
                  <a:pt x="168372" y="48020"/>
                  <a:pt x="168372" y="48041"/>
                </a:cubicBezTo>
                <a:cubicBezTo>
                  <a:pt x="168372" y="48041"/>
                  <a:pt x="168372" y="48041"/>
                  <a:pt x="168372" y="48041"/>
                </a:cubicBezTo>
                <a:cubicBezTo>
                  <a:pt x="168372" y="48041"/>
                  <a:pt x="168372" y="48062"/>
                  <a:pt x="168372" y="48062"/>
                </a:cubicBezTo>
                <a:cubicBezTo>
                  <a:pt x="168372" y="48083"/>
                  <a:pt x="168372" y="48104"/>
                  <a:pt x="168372" y="48125"/>
                </a:cubicBezTo>
                <a:cubicBezTo>
                  <a:pt x="168372" y="48125"/>
                  <a:pt x="168372" y="48125"/>
                  <a:pt x="168393" y="48146"/>
                </a:cubicBezTo>
                <a:cubicBezTo>
                  <a:pt x="168393" y="48167"/>
                  <a:pt x="168393" y="48187"/>
                  <a:pt x="168414" y="48208"/>
                </a:cubicBezTo>
                <a:cubicBezTo>
                  <a:pt x="168414" y="48208"/>
                  <a:pt x="168414" y="48208"/>
                  <a:pt x="168414" y="48208"/>
                </a:cubicBezTo>
                <a:cubicBezTo>
                  <a:pt x="168414" y="48208"/>
                  <a:pt x="168414" y="48208"/>
                  <a:pt x="168414" y="48208"/>
                </a:cubicBezTo>
                <a:cubicBezTo>
                  <a:pt x="168414" y="48229"/>
                  <a:pt x="168435" y="48250"/>
                  <a:pt x="168435" y="48271"/>
                </a:cubicBezTo>
                <a:cubicBezTo>
                  <a:pt x="168435" y="48271"/>
                  <a:pt x="168456" y="48292"/>
                  <a:pt x="168456" y="48292"/>
                </a:cubicBezTo>
                <a:cubicBezTo>
                  <a:pt x="168456" y="48313"/>
                  <a:pt x="168477" y="48313"/>
                  <a:pt x="168477" y="48334"/>
                </a:cubicBezTo>
                <a:cubicBezTo>
                  <a:pt x="168498" y="48334"/>
                  <a:pt x="168498" y="48334"/>
                  <a:pt x="168498" y="48355"/>
                </a:cubicBezTo>
                <a:cubicBezTo>
                  <a:pt x="168519" y="48355"/>
                  <a:pt x="168540" y="48376"/>
                  <a:pt x="168561" y="48397"/>
                </a:cubicBezTo>
                <a:cubicBezTo>
                  <a:pt x="168561" y="48397"/>
                  <a:pt x="168561" y="48397"/>
                  <a:pt x="168561" y="48397"/>
                </a:cubicBezTo>
                <a:cubicBezTo>
                  <a:pt x="168582" y="48418"/>
                  <a:pt x="168603" y="48418"/>
                  <a:pt x="168624" y="48439"/>
                </a:cubicBezTo>
                <a:cubicBezTo>
                  <a:pt x="168624" y="48439"/>
                  <a:pt x="168644" y="48439"/>
                  <a:pt x="168644" y="48439"/>
                </a:cubicBezTo>
                <a:cubicBezTo>
                  <a:pt x="168665" y="48439"/>
                  <a:pt x="168686" y="48439"/>
                  <a:pt x="168686" y="48459"/>
                </a:cubicBezTo>
                <a:cubicBezTo>
                  <a:pt x="168707" y="48459"/>
                  <a:pt x="168707" y="48459"/>
                  <a:pt x="168728" y="48459"/>
                </a:cubicBezTo>
                <a:cubicBezTo>
                  <a:pt x="168749" y="48459"/>
                  <a:pt x="168770" y="48459"/>
                  <a:pt x="168791" y="48459"/>
                </a:cubicBezTo>
                <a:lnTo>
                  <a:pt x="180696" y="48459"/>
                </a:lnTo>
                <a:cubicBezTo>
                  <a:pt x="180738" y="48459"/>
                  <a:pt x="180759" y="48459"/>
                  <a:pt x="180780" y="48459"/>
                </a:cubicBezTo>
                <a:cubicBezTo>
                  <a:pt x="180801" y="48459"/>
                  <a:pt x="180822" y="48439"/>
                  <a:pt x="180843" y="48439"/>
                </a:cubicBezTo>
                <a:cubicBezTo>
                  <a:pt x="180843" y="48439"/>
                  <a:pt x="180864" y="48439"/>
                  <a:pt x="180864" y="48439"/>
                </a:cubicBezTo>
                <a:cubicBezTo>
                  <a:pt x="180885" y="48418"/>
                  <a:pt x="180906" y="48418"/>
                  <a:pt x="180927" y="48397"/>
                </a:cubicBezTo>
                <a:cubicBezTo>
                  <a:pt x="180927" y="48397"/>
                  <a:pt x="180927" y="48397"/>
                  <a:pt x="180947" y="48397"/>
                </a:cubicBezTo>
                <a:cubicBezTo>
                  <a:pt x="180968" y="48376"/>
                  <a:pt x="180989" y="48355"/>
                  <a:pt x="181010" y="48334"/>
                </a:cubicBezTo>
                <a:lnTo>
                  <a:pt x="186241" y="43103"/>
                </a:lnTo>
                <a:lnTo>
                  <a:pt x="186241" y="53586"/>
                </a:lnTo>
                <a:lnTo>
                  <a:pt x="174754" y="53586"/>
                </a:lnTo>
                <a:cubicBezTo>
                  <a:pt x="174733" y="53586"/>
                  <a:pt x="174691" y="53586"/>
                  <a:pt x="174670" y="53586"/>
                </a:cubicBezTo>
                <a:cubicBezTo>
                  <a:pt x="174670" y="53586"/>
                  <a:pt x="174670" y="53586"/>
                  <a:pt x="174670" y="53586"/>
                </a:cubicBezTo>
                <a:cubicBezTo>
                  <a:pt x="174670" y="53586"/>
                  <a:pt x="174649" y="53586"/>
                  <a:pt x="174649" y="53586"/>
                </a:cubicBezTo>
                <a:cubicBezTo>
                  <a:pt x="174629" y="53586"/>
                  <a:pt x="174629" y="53607"/>
                  <a:pt x="174608" y="53607"/>
                </a:cubicBezTo>
                <a:cubicBezTo>
                  <a:pt x="174608" y="53607"/>
                  <a:pt x="174587" y="53607"/>
                  <a:pt x="174587" y="53607"/>
                </a:cubicBezTo>
                <a:cubicBezTo>
                  <a:pt x="174587" y="53607"/>
                  <a:pt x="174587" y="53607"/>
                  <a:pt x="174587" y="53607"/>
                </a:cubicBezTo>
                <a:cubicBezTo>
                  <a:pt x="174566" y="53628"/>
                  <a:pt x="174545" y="53628"/>
                  <a:pt x="174524" y="53649"/>
                </a:cubicBezTo>
                <a:cubicBezTo>
                  <a:pt x="174524" y="53649"/>
                  <a:pt x="174524" y="53649"/>
                  <a:pt x="174524" y="53649"/>
                </a:cubicBezTo>
                <a:cubicBezTo>
                  <a:pt x="174524" y="53649"/>
                  <a:pt x="174524" y="53649"/>
                  <a:pt x="174524" y="53649"/>
                </a:cubicBezTo>
                <a:cubicBezTo>
                  <a:pt x="174524" y="53649"/>
                  <a:pt x="174503" y="53649"/>
                  <a:pt x="174503" y="53649"/>
                </a:cubicBezTo>
                <a:cubicBezTo>
                  <a:pt x="174482" y="53669"/>
                  <a:pt x="174482" y="53669"/>
                  <a:pt x="174461" y="53690"/>
                </a:cubicBezTo>
                <a:cubicBezTo>
                  <a:pt x="174461" y="53690"/>
                  <a:pt x="174461" y="53690"/>
                  <a:pt x="174461" y="53690"/>
                </a:cubicBezTo>
                <a:cubicBezTo>
                  <a:pt x="174461" y="53690"/>
                  <a:pt x="174461" y="53690"/>
                  <a:pt x="174461" y="53690"/>
                </a:cubicBezTo>
                <a:cubicBezTo>
                  <a:pt x="174461" y="53711"/>
                  <a:pt x="174440" y="53711"/>
                  <a:pt x="174440" y="53711"/>
                </a:cubicBezTo>
                <a:cubicBezTo>
                  <a:pt x="174440" y="53711"/>
                  <a:pt x="174440" y="53711"/>
                  <a:pt x="174440" y="53711"/>
                </a:cubicBezTo>
                <a:cubicBezTo>
                  <a:pt x="174440" y="53732"/>
                  <a:pt x="174419" y="53732"/>
                  <a:pt x="174419" y="53753"/>
                </a:cubicBezTo>
                <a:cubicBezTo>
                  <a:pt x="174398" y="53753"/>
                  <a:pt x="174398" y="53753"/>
                  <a:pt x="174398" y="53774"/>
                </a:cubicBezTo>
                <a:cubicBezTo>
                  <a:pt x="174398" y="53774"/>
                  <a:pt x="174398" y="53774"/>
                  <a:pt x="174398" y="53774"/>
                </a:cubicBezTo>
                <a:cubicBezTo>
                  <a:pt x="174377" y="53795"/>
                  <a:pt x="174377" y="53816"/>
                  <a:pt x="174357" y="53816"/>
                </a:cubicBezTo>
                <a:cubicBezTo>
                  <a:pt x="174357" y="53837"/>
                  <a:pt x="174357" y="53837"/>
                  <a:pt x="174357" y="53837"/>
                </a:cubicBezTo>
                <a:cubicBezTo>
                  <a:pt x="174357" y="53837"/>
                  <a:pt x="174357" y="53837"/>
                  <a:pt x="174357" y="53837"/>
                </a:cubicBezTo>
                <a:cubicBezTo>
                  <a:pt x="174357" y="53837"/>
                  <a:pt x="174357" y="53837"/>
                  <a:pt x="174357" y="53837"/>
                </a:cubicBezTo>
                <a:cubicBezTo>
                  <a:pt x="174357" y="53837"/>
                  <a:pt x="174357" y="53837"/>
                  <a:pt x="174357" y="53858"/>
                </a:cubicBezTo>
                <a:cubicBezTo>
                  <a:pt x="174357" y="53879"/>
                  <a:pt x="174336" y="53879"/>
                  <a:pt x="174336" y="53900"/>
                </a:cubicBezTo>
                <a:cubicBezTo>
                  <a:pt x="174336" y="53900"/>
                  <a:pt x="174336" y="53921"/>
                  <a:pt x="174336" y="53921"/>
                </a:cubicBezTo>
                <a:cubicBezTo>
                  <a:pt x="174336" y="53921"/>
                  <a:pt x="174336" y="53921"/>
                  <a:pt x="174336" y="53941"/>
                </a:cubicBezTo>
                <a:cubicBezTo>
                  <a:pt x="174336" y="53941"/>
                  <a:pt x="174336" y="53962"/>
                  <a:pt x="174336" y="53983"/>
                </a:cubicBezTo>
                <a:cubicBezTo>
                  <a:pt x="174336" y="53983"/>
                  <a:pt x="174336" y="53983"/>
                  <a:pt x="174336" y="54004"/>
                </a:cubicBezTo>
                <a:cubicBezTo>
                  <a:pt x="174336" y="54004"/>
                  <a:pt x="174336" y="54004"/>
                  <a:pt x="174336" y="54004"/>
                </a:cubicBezTo>
                <a:cubicBezTo>
                  <a:pt x="174336" y="54004"/>
                  <a:pt x="174336" y="54004"/>
                  <a:pt x="174336" y="54004"/>
                </a:cubicBezTo>
                <a:cubicBezTo>
                  <a:pt x="174336" y="54004"/>
                  <a:pt x="174336" y="54004"/>
                  <a:pt x="174336" y="54004"/>
                </a:cubicBezTo>
                <a:cubicBezTo>
                  <a:pt x="174336" y="54025"/>
                  <a:pt x="174336" y="54046"/>
                  <a:pt x="174336" y="54067"/>
                </a:cubicBezTo>
                <a:cubicBezTo>
                  <a:pt x="174336" y="54067"/>
                  <a:pt x="174336" y="54067"/>
                  <a:pt x="174336" y="54088"/>
                </a:cubicBezTo>
                <a:cubicBezTo>
                  <a:pt x="174336" y="54088"/>
                  <a:pt x="174336" y="54088"/>
                  <a:pt x="174336" y="54088"/>
                </a:cubicBezTo>
                <a:cubicBezTo>
                  <a:pt x="174336" y="54088"/>
                  <a:pt x="174336" y="54088"/>
                  <a:pt x="174336" y="54088"/>
                </a:cubicBezTo>
                <a:cubicBezTo>
                  <a:pt x="174336" y="54109"/>
                  <a:pt x="174357" y="54130"/>
                  <a:pt x="174357" y="54151"/>
                </a:cubicBezTo>
                <a:cubicBezTo>
                  <a:pt x="174357" y="54151"/>
                  <a:pt x="174357" y="54151"/>
                  <a:pt x="174357" y="54151"/>
                </a:cubicBezTo>
                <a:cubicBezTo>
                  <a:pt x="174357" y="54172"/>
                  <a:pt x="174357" y="54172"/>
                  <a:pt x="174377" y="54172"/>
                </a:cubicBezTo>
                <a:cubicBezTo>
                  <a:pt x="174377" y="54193"/>
                  <a:pt x="174377" y="54213"/>
                  <a:pt x="174398" y="54213"/>
                </a:cubicBezTo>
                <a:cubicBezTo>
                  <a:pt x="174398" y="54213"/>
                  <a:pt x="174398" y="54234"/>
                  <a:pt x="174398" y="54234"/>
                </a:cubicBezTo>
                <a:cubicBezTo>
                  <a:pt x="174398" y="54234"/>
                  <a:pt x="174398" y="54234"/>
                  <a:pt x="174398" y="54234"/>
                </a:cubicBezTo>
                <a:cubicBezTo>
                  <a:pt x="174419" y="54255"/>
                  <a:pt x="174440" y="54276"/>
                  <a:pt x="174461" y="54297"/>
                </a:cubicBezTo>
                <a:cubicBezTo>
                  <a:pt x="174461" y="54297"/>
                  <a:pt x="174461" y="54297"/>
                  <a:pt x="174461" y="54297"/>
                </a:cubicBezTo>
                <a:lnTo>
                  <a:pt x="179692" y="59528"/>
                </a:lnTo>
                <a:lnTo>
                  <a:pt x="180529" y="60365"/>
                </a:lnTo>
                <a:lnTo>
                  <a:pt x="185655" y="65491"/>
                </a:lnTo>
                <a:lnTo>
                  <a:pt x="185655" y="65491"/>
                </a:lnTo>
                <a:lnTo>
                  <a:pt x="174691" y="65470"/>
                </a:lnTo>
                <a:lnTo>
                  <a:pt x="169774" y="60365"/>
                </a:lnTo>
                <a:lnTo>
                  <a:pt x="168184" y="58754"/>
                </a:lnTo>
                <a:lnTo>
                  <a:pt x="163142" y="53690"/>
                </a:lnTo>
                <a:lnTo>
                  <a:pt x="153203" y="43773"/>
                </a:lnTo>
                <a:lnTo>
                  <a:pt x="151947" y="42517"/>
                </a:lnTo>
                <a:lnTo>
                  <a:pt x="173729" y="42517"/>
                </a:lnTo>
                <a:close/>
                <a:moveTo>
                  <a:pt x="175047" y="42392"/>
                </a:moveTo>
                <a:lnTo>
                  <a:pt x="180696" y="36742"/>
                </a:lnTo>
                <a:lnTo>
                  <a:pt x="184379" y="40404"/>
                </a:lnTo>
                <a:lnTo>
                  <a:pt x="186074" y="42099"/>
                </a:lnTo>
                <a:lnTo>
                  <a:pt x="180529" y="47623"/>
                </a:lnTo>
                <a:lnTo>
                  <a:pt x="169816" y="47623"/>
                </a:lnTo>
                <a:close/>
                <a:moveTo>
                  <a:pt x="176428" y="32474"/>
                </a:moveTo>
                <a:lnTo>
                  <a:pt x="180111" y="36135"/>
                </a:lnTo>
                <a:lnTo>
                  <a:pt x="174754" y="41492"/>
                </a:lnTo>
                <a:lnTo>
                  <a:pt x="169209" y="35968"/>
                </a:lnTo>
                <a:lnTo>
                  <a:pt x="169209" y="25255"/>
                </a:lnTo>
                <a:close/>
                <a:moveTo>
                  <a:pt x="184379" y="23937"/>
                </a:moveTo>
                <a:cubicBezTo>
                  <a:pt x="184379" y="23937"/>
                  <a:pt x="184379" y="23937"/>
                  <a:pt x="184379" y="23937"/>
                </a:cubicBezTo>
                <a:cubicBezTo>
                  <a:pt x="184379" y="23937"/>
                  <a:pt x="184379" y="23937"/>
                  <a:pt x="184379" y="23937"/>
                </a:cubicBezTo>
                <a:cubicBezTo>
                  <a:pt x="184358" y="23937"/>
                  <a:pt x="184358" y="23958"/>
                  <a:pt x="184358" y="23958"/>
                </a:cubicBezTo>
                <a:cubicBezTo>
                  <a:pt x="184358" y="23958"/>
                  <a:pt x="184337" y="23979"/>
                  <a:pt x="184337" y="23979"/>
                </a:cubicBezTo>
                <a:cubicBezTo>
                  <a:pt x="184337" y="23979"/>
                  <a:pt x="184337" y="23979"/>
                  <a:pt x="184337" y="24000"/>
                </a:cubicBezTo>
                <a:cubicBezTo>
                  <a:pt x="184337" y="24000"/>
                  <a:pt x="184337" y="24000"/>
                  <a:pt x="184316" y="24000"/>
                </a:cubicBezTo>
                <a:cubicBezTo>
                  <a:pt x="184316" y="24000"/>
                  <a:pt x="184316" y="24000"/>
                  <a:pt x="184316" y="24000"/>
                </a:cubicBezTo>
                <a:cubicBezTo>
                  <a:pt x="184316" y="24000"/>
                  <a:pt x="184316" y="24000"/>
                  <a:pt x="184316" y="24000"/>
                </a:cubicBezTo>
                <a:cubicBezTo>
                  <a:pt x="184316" y="24021"/>
                  <a:pt x="184316" y="24021"/>
                  <a:pt x="184316" y="24021"/>
                </a:cubicBezTo>
                <a:cubicBezTo>
                  <a:pt x="184295" y="24042"/>
                  <a:pt x="184295" y="24042"/>
                  <a:pt x="184295" y="24063"/>
                </a:cubicBezTo>
                <a:cubicBezTo>
                  <a:pt x="184295" y="24063"/>
                  <a:pt x="184295" y="24063"/>
                  <a:pt x="184295" y="24063"/>
                </a:cubicBezTo>
                <a:cubicBezTo>
                  <a:pt x="184295" y="24063"/>
                  <a:pt x="184295" y="24063"/>
                  <a:pt x="184295" y="24063"/>
                </a:cubicBezTo>
                <a:cubicBezTo>
                  <a:pt x="184295" y="24063"/>
                  <a:pt x="184295" y="24063"/>
                  <a:pt x="184295" y="24063"/>
                </a:cubicBezTo>
                <a:cubicBezTo>
                  <a:pt x="184295" y="24083"/>
                  <a:pt x="184274" y="24083"/>
                  <a:pt x="184274" y="24083"/>
                </a:cubicBezTo>
                <a:cubicBezTo>
                  <a:pt x="184274" y="24083"/>
                  <a:pt x="184274" y="24083"/>
                  <a:pt x="184274" y="24083"/>
                </a:cubicBezTo>
                <a:cubicBezTo>
                  <a:pt x="184274" y="24104"/>
                  <a:pt x="184274" y="24104"/>
                  <a:pt x="184274" y="24125"/>
                </a:cubicBezTo>
                <a:cubicBezTo>
                  <a:pt x="184274" y="24125"/>
                  <a:pt x="184274" y="24125"/>
                  <a:pt x="184274" y="24146"/>
                </a:cubicBezTo>
                <a:cubicBezTo>
                  <a:pt x="184274" y="24146"/>
                  <a:pt x="184253" y="24146"/>
                  <a:pt x="184253" y="24146"/>
                </a:cubicBezTo>
                <a:cubicBezTo>
                  <a:pt x="184253" y="24146"/>
                  <a:pt x="184253" y="24146"/>
                  <a:pt x="184253" y="24167"/>
                </a:cubicBezTo>
                <a:cubicBezTo>
                  <a:pt x="184253" y="24167"/>
                  <a:pt x="184253" y="24167"/>
                  <a:pt x="184253" y="24188"/>
                </a:cubicBezTo>
                <a:cubicBezTo>
                  <a:pt x="184253" y="24188"/>
                  <a:pt x="184253" y="24209"/>
                  <a:pt x="184253" y="24209"/>
                </a:cubicBezTo>
                <a:cubicBezTo>
                  <a:pt x="184253" y="24209"/>
                  <a:pt x="184253" y="24230"/>
                  <a:pt x="184253" y="24230"/>
                </a:cubicBezTo>
                <a:lnTo>
                  <a:pt x="184253" y="39086"/>
                </a:lnTo>
                <a:lnTo>
                  <a:pt x="181010" y="35843"/>
                </a:lnTo>
                <a:lnTo>
                  <a:pt x="177035" y="31867"/>
                </a:lnTo>
                <a:lnTo>
                  <a:pt x="169398" y="24230"/>
                </a:lnTo>
                <a:lnTo>
                  <a:pt x="176909" y="16718"/>
                </a:lnTo>
                <a:lnTo>
                  <a:pt x="191598" y="16718"/>
                </a:lnTo>
                <a:close/>
                <a:moveTo>
                  <a:pt x="198272" y="41785"/>
                </a:moveTo>
                <a:lnTo>
                  <a:pt x="192623" y="47455"/>
                </a:lnTo>
                <a:lnTo>
                  <a:pt x="186953" y="41785"/>
                </a:lnTo>
                <a:cubicBezTo>
                  <a:pt x="186953" y="41785"/>
                  <a:pt x="186953" y="41785"/>
                  <a:pt x="186953" y="41785"/>
                </a:cubicBezTo>
                <a:lnTo>
                  <a:pt x="185090" y="39923"/>
                </a:lnTo>
                <a:lnTo>
                  <a:pt x="185090" y="25255"/>
                </a:lnTo>
                <a:lnTo>
                  <a:pt x="199967" y="40111"/>
                </a:lnTo>
                <a:close/>
                <a:moveTo>
                  <a:pt x="199172" y="42099"/>
                </a:moveTo>
                <a:lnTo>
                  <a:pt x="200846" y="40404"/>
                </a:lnTo>
                <a:lnTo>
                  <a:pt x="208085" y="33185"/>
                </a:lnTo>
                <a:lnTo>
                  <a:pt x="208085" y="50991"/>
                </a:lnTo>
                <a:close/>
                <a:moveTo>
                  <a:pt x="192916" y="59654"/>
                </a:moveTo>
                <a:lnTo>
                  <a:pt x="187685" y="54423"/>
                </a:lnTo>
                <a:lnTo>
                  <a:pt x="198147" y="54423"/>
                </a:lnTo>
                <a:lnTo>
                  <a:pt x="198398" y="54423"/>
                </a:lnTo>
                <a:lnTo>
                  <a:pt x="203942" y="59947"/>
                </a:lnTo>
                <a:lnTo>
                  <a:pt x="199005" y="64885"/>
                </a:lnTo>
                <a:lnTo>
                  <a:pt x="198565" y="65303"/>
                </a:lnTo>
                <a:close/>
                <a:moveTo>
                  <a:pt x="187078" y="43103"/>
                </a:moveTo>
                <a:lnTo>
                  <a:pt x="192330" y="48334"/>
                </a:lnTo>
                <a:lnTo>
                  <a:pt x="197561" y="53586"/>
                </a:lnTo>
                <a:lnTo>
                  <a:pt x="187078" y="53586"/>
                </a:lnTo>
                <a:close/>
                <a:moveTo>
                  <a:pt x="191598" y="59528"/>
                </a:moveTo>
                <a:lnTo>
                  <a:pt x="192435" y="60365"/>
                </a:lnTo>
                <a:lnTo>
                  <a:pt x="197561" y="65491"/>
                </a:lnTo>
                <a:lnTo>
                  <a:pt x="186827" y="65491"/>
                </a:lnTo>
                <a:lnTo>
                  <a:pt x="181722" y="60365"/>
                </a:lnTo>
                <a:lnTo>
                  <a:pt x="180885" y="59528"/>
                </a:lnTo>
                <a:lnTo>
                  <a:pt x="175758" y="54423"/>
                </a:lnTo>
                <a:lnTo>
                  <a:pt x="186492" y="54423"/>
                </a:lnTo>
                <a:close/>
                <a:moveTo>
                  <a:pt x="210492" y="54590"/>
                </a:moveTo>
                <a:lnTo>
                  <a:pt x="215430" y="59528"/>
                </a:lnTo>
                <a:lnTo>
                  <a:pt x="205554" y="59528"/>
                </a:lnTo>
                <a:close/>
                <a:moveTo>
                  <a:pt x="204528" y="59361"/>
                </a:moveTo>
                <a:lnTo>
                  <a:pt x="198879" y="53690"/>
                </a:lnTo>
                <a:cubicBezTo>
                  <a:pt x="198879" y="53690"/>
                  <a:pt x="198879" y="53690"/>
                  <a:pt x="198879" y="53690"/>
                </a:cubicBezTo>
                <a:lnTo>
                  <a:pt x="193209" y="48041"/>
                </a:lnTo>
                <a:lnTo>
                  <a:pt x="198565" y="42685"/>
                </a:lnTo>
                <a:lnTo>
                  <a:pt x="208211" y="52309"/>
                </a:lnTo>
                <a:lnTo>
                  <a:pt x="209885" y="54004"/>
                </a:lnTo>
                <a:close/>
                <a:moveTo>
                  <a:pt x="144980" y="35550"/>
                </a:moveTo>
                <a:lnTo>
                  <a:pt x="140042" y="30612"/>
                </a:lnTo>
                <a:lnTo>
                  <a:pt x="149918" y="30612"/>
                </a:lnTo>
                <a:close/>
                <a:moveTo>
                  <a:pt x="151110" y="30612"/>
                </a:moveTo>
                <a:lnTo>
                  <a:pt x="161823" y="30612"/>
                </a:lnTo>
                <a:lnTo>
                  <a:pt x="150922" y="41492"/>
                </a:lnTo>
                <a:lnTo>
                  <a:pt x="145566" y="36135"/>
                </a:lnTo>
                <a:close/>
                <a:moveTo>
                  <a:pt x="114180" y="42517"/>
                </a:moveTo>
                <a:lnTo>
                  <a:pt x="112904" y="43773"/>
                </a:lnTo>
                <a:lnTo>
                  <a:pt x="102986" y="53690"/>
                </a:lnTo>
                <a:lnTo>
                  <a:pt x="95035" y="61641"/>
                </a:lnTo>
                <a:lnTo>
                  <a:pt x="91374" y="65303"/>
                </a:lnTo>
                <a:lnTo>
                  <a:pt x="80054" y="54004"/>
                </a:lnTo>
                <a:lnTo>
                  <a:pt x="91541" y="42517"/>
                </a:lnTo>
                <a:close/>
                <a:moveTo>
                  <a:pt x="101961" y="30193"/>
                </a:moveTo>
                <a:cubicBezTo>
                  <a:pt x="101961" y="30026"/>
                  <a:pt x="102003" y="29900"/>
                  <a:pt x="102045" y="29754"/>
                </a:cubicBezTo>
                <a:lnTo>
                  <a:pt x="102045" y="29754"/>
                </a:lnTo>
                <a:cubicBezTo>
                  <a:pt x="102045" y="29733"/>
                  <a:pt x="102066" y="29712"/>
                  <a:pt x="102087" y="29691"/>
                </a:cubicBezTo>
                <a:cubicBezTo>
                  <a:pt x="102087" y="29691"/>
                  <a:pt x="102087" y="29670"/>
                  <a:pt x="102087" y="29670"/>
                </a:cubicBezTo>
                <a:cubicBezTo>
                  <a:pt x="102128" y="29586"/>
                  <a:pt x="102191" y="29482"/>
                  <a:pt x="102254" y="29398"/>
                </a:cubicBezTo>
                <a:cubicBezTo>
                  <a:pt x="102275" y="29398"/>
                  <a:pt x="102275" y="29398"/>
                  <a:pt x="102275" y="29398"/>
                </a:cubicBezTo>
                <a:cubicBezTo>
                  <a:pt x="102296" y="29377"/>
                  <a:pt x="102317" y="29356"/>
                  <a:pt x="102317" y="29335"/>
                </a:cubicBezTo>
                <a:cubicBezTo>
                  <a:pt x="102338" y="29335"/>
                  <a:pt x="102338" y="29335"/>
                  <a:pt x="102359" y="29314"/>
                </a:cubicBezTo>
                <a:cubicBezTo>
                  <a:pt x="102379" y="29293"/>
                  <a:pt x="102400" y="29273"/>
                  <a:pt x="102442" y="29252"/>
                </a:cubicBezTo>
                <a:cubicBezTo>
                  <a:pt x="102442" y="29252"/>
                  <a:pt x="102463" y="29231"/>
                  <a:pt x="102463" y="29231"/>
                </a:cubicBezTo>
                <a:cubicBezTo>
                  <a:pt x="102484" y="29210"/>
                  <a:pt x="102505" y="29210"/>
                  <a:pt x="102505" y="29189"/>
                </a:cubicBezTo>
                <a:cubicBezTo>
                  <a:pt x="102526" y="29189"/>
                  <a:pt x="102547" y="29189"/>
                  <a:pt x="102547" y="29168"/>
                </a:cubicBezTo>
                <a:cubicBezTo>
                  <a:pt x="102568" y="29168"/>
                  <a:pt x="102589" y="29147"/>
                  <a:pt x="102589" y="29147"/>
                </a:cubicBezTo>
                <a:cubicBezTo>
                  <a:pt x="102610" y="29147"/>
                  <a:pt x="102631" y="29126"/>
                  <a:pt x="102651" y="29126"/>
                </a:cubicBezTo>
                <a:cubicBezTo>
                  <a:pt x="102651" y="29126"/>
                  <a:pt x="102672" y="29105"/>
                  <a:pt x="102693" y="29105"/>
                </a:cubicBezTo>
                <a:cubicBezTo>
                  <a:pt x="102714" y="29084"/>
                  <a:pt x="102756" y="29084"/>
                  <a:pt x="102777" y="29063"/>
                </a:cubicBezTo>
                <a:cubicBezTo>
                  <a:pt x="102777" y="29063"/>
                  <a:pt x="102798" y="29063"/>
                  <a:pt x="102798" y="29063"/>
                </a:cubicBezTo>
                <a:cubicBezTo>
                  <a:pt x="102819" y="29063"/>
                  <a:pt x="102861" y="29042"/>
                  <a:pt x="102882" y="29042"/>
                </a:cubicBezTo>
                <a:cubicBezTo>
                  <a:pt x="102882" y="29042"/>
                  <a:pt x="102903" y="29042"/>
                  <a:pt x="102923" y="29042"/>
                </a:cubicBezTo>
                <a:cubicBezTo>
                  <a:pt x="102944" y="29042"/>
                  <a:pt x="102965" y="29021"/>
                  <a:pt x="102986" y="29021"/>
                </a:cubicBezTo>
                <a:cubicBezTo>
                  <a:pt x="103007" y="29021"/>
                  <a:pt x="103007" y="29021"/>
                  <a:pt x="103028" y="29021"/>
                </a:cubicBezTo>
                <a:cubicBezTo>
                  <a:pt x="103049" y="29021"/>
                  <a:pt x="103091" y="29021"/>
                  <a:pt x="103133" y="29021"/>
                </a:cubicBezTo>
                <a:cubicBezTo>
                  <a:pt x="103175" y="29021"/>
                  <a:pt x="103196" y="29021"/>
                  <a:pt x="103237" y="29021"/>
                </a:cubicBezTo>
                <a:cubicBezTo>
                  <a:pt x="103258" y="29021"/>
                  <a:pt x="103258" y="29021"/>
                  <a:pt x="103279" y="29021"/>
                </a:cubicBezTo>
                <a:cubicBezTo>
                  <a:pt x="103300" y="29021"/>
                  <a:pt x="103321" y="29042"/>
                  <a:pt x="103342" y="29042"/>
                </a:cubicBezTo>
                <a:cubicBezTo>
                  <a:pt x="103363" y="29042"/>
                  <a:pt x="103363" y="29042"/>
                  <a:pt x="103384" y="29042"/>
                </a:cubicBezTo>
                <a:cubicBezTo>
                  <a:pt x="103405" y="29042"/>
                  <a:pt x="103426" y="29063"/>
                  <a:pt x="103447" y="29063"/>
                </a:cubicBezTo>
                <a:cubicBezTo>
                  <a:pt x="103468" y="29063"/>
                  <a:pt x="103468" y="29063"/>
                  <a:pt x="103488" y="29063"/>
                </a:cubicBezTo>
                <a:cubicBezTo>
                  <a:pt x="103509" y="29084"/>
                  <a:pt x="103551" y="29084"/>
                  <a:pt x="103572" y="29105"/>
                </a:cubicBezTo>
                <a:cubicBezTo>
                  <a:pt x="103593" y="29105"/>
                  <a:pt x="103593" y="29126"/>
                  <a:pt x="103614" y="29126"/>
                </a:cubicBezTo>
                <a:cubicBezTo>
                  <a:pt x="103635" y="29126"/>
                  <a:pt x="103635" y="29147"/>
                  <a:pt x="103656" y="29147"/>
                </a:cubicBezTo>
                <a:cubicBezTo>
                  <a:pt x="103677" y="29147"/>
                  <a:pt x="103698" y="29168"/>
                  <a:pt x="103698" y="29168"/>
                </a:cubicBezTo>
                <a:cubicBezTo>
                  <a:pt x="103719" y="29189"/>
                  <a:pt x="103740" y="29189"/>
                  <a:pt x="103740" y="29189"/>
                </a:cubicBezTo>
                <a:cubicBezTo>
                  <a:pt x="103760" y="29210"/>
                  <a:pt x="103781" y="29210"/>
                  <a:pt x="103781" y="29231"/>
                </a:cubicBezTo>
                <a:cubicBezTo>
                  <a:pt x="103802" y="29231"/>
                  <a:pt x="103802" y="29252"/>
                  <a:pt x="103823" y="29252"/>
                </a:cubicBezTo>
                <a:cubicBezTo>
                  <a:pt x="103844" y="29273"/>
                  <a:pt x="103886" y="29293"/>
                  <a:pt x="103907" y="29314"/>
                </a:cubicBezTo>
                <a:cubicBezTo>
                  <a:pt x="103907" y="29335"/>
                  <a:pt x="103928" y="29335"/>
                  <a:pt x="103928" y="29335"/>
                </a:cubicBezTo>
                <a:cubicBezTo>
                  <a:pt x="103949" y="29356"/>
                  <a:pt x="103970" y="29377"/>
                  <a:pt x="103970" y="29398"/>
                </a:cubicBezTo>
                <a:cubicBezTo>
                  <a:pt x="103991" y="29398"/>
                  <a:pt x="103991" y="29398"/>
                  <a:pt x="103991" y="29398"/>
                </a:cubicBezTo>
                <a:cubicBezTo>
                  <a:pt x="104074" y="29482"/>
                  <a:pt x="104137" y="29586"/>
                  <a:pt x="104179" y="29670"/>
                </a:cubicBezTo>
                <a:cubicBezTo>
                  <a:pt x="104179" y="29670"/>
                  <a:pt x="104179" y="29691"/>
                  <a:pt x="104179" y="29691"/>
                </a:cubicBezTo>
                <a:cubicBezTo>
                  <a:pt x="104200" y="29712"/>
                  <a:pt x="104200" y="29733"/>
                  <a:pt x="104221" y="29754"/>
                </a:cubicBezTo>
                <a:lnTo>
                  <a:pt x="104221" y="29754"/>
                </a:lnTo>
                <a:cubicBezTo>
                  <a:pt x="104263" y="29900"/>
                  <a:pt x="104304" y="30026"/>
                  <a:pt x="104304" y="30193"/>
                </a:cubicBezTo>
                <a:cubicBezTo>
                  <a:pt x="104304" y="30361"/>
                  <a:pt x="104263" y="30528"/>
                  <a:pt x="104179" y="30674"/>
                </a:cubicBezTo>
                <a:cubicBezTo>
                  <a:pt x="104179" y="30674"/>
                  <a:pt x="104179" y="30695"/>
                  <a:pt x="104179" y="30695"/>
                </a:cubicBezTo>
                <a:cubicBezTo>
                  <a:pt x="104137" y="30779"/>
                  <a:pt x="104074" y="30884"/>
                  <a:pt x="103991" y="30967"/>
                </a:cubicBezTo>
                <a:cubicBezTo>
                  <a:pt x="103991" y="30967"/>
                  <a:pt x="103991" y="30967"/>
                  <a:pt x="103970" y="30967"/>
                </a:cubicBezTo>
                <a:cubicBezTo>
                  <a:pt x="103970" y="30988"/>
                  <a:pt x="103949" y="31009"/>
                  <a:pt x="103928" y="31030"/>
                </a:cubicBezTo>
                <a:cubicBezTo>
                  <a:pt x="103928" y="31030"/>
                  <a:pt x="103928" y="31030"/>
                  <a:pt x="103907" y="31051"/>
                </a:cubicBezTo>
                <a:cubicBezTo>
                  <a:pt x="103886" y="31072"/>
                  <a:pt x="103844" y="31093"/>
                  <a:pt x="103823" y="31114"/>
                </a:cubicBezTo>
                <a:cubicBezTo>
                  <a:pt x="103802" y="31135"/>
                  <a:pt x="103802" y="31135"/>
                  <a:pt x="103781" y="31135"/>
                </a:cubicBezTo>
                <a:cubicBezTo>
                  <a:pt x="103781" y="31156"/>
                  <a:pt x="103760" y="31156"/>
                  <a:pt x="103740" y="31177"/>
                </a:cubicBezTo>
                <a:cubicBezTo>
                  <a:pt x="103740" y="31177"/>
                  <a:pt x="103719" y="31177"/>
                  <a:pt x="103698" y="31198"/>
                </a:cubicBezTo>
                <a:cubicBezTo>
                  <a:pt x="103698" y="31198"/>
                  <a:pt x="103677" y="31218"/>
                  <a:pt x="103656" y="31218"/>
                </a:cubicBezTo>
                <a:cubicBezTo>
                  <a:pt x="103656" y="31218"/>
                  <a:pt x="103635" y="31239"/>
                  <a:pt x="103614" y="31239"/>
                </a:cubicBezTo>
                <a:cubicBezTo>
                  <a:pt x="103593" y="31239"/>
                  <a:pt x="103593" y="31260"/>
                  <a:pt x="103572" y="31260"/>
                </a:cubicBezTo>
                <a:cubicBezTo>
                  <a:pt x="103551" y="31281"/>
                  <a:pt x="103509" y="31281"/>
                  <a:pt x="103488" y="31302"/>
                </a:cubicBezTo>
                <a:cubicBezTo>
                  <a:pt x="103468" y="31302"/>
                  <a:pt x="103468" y="31302"/>
                  <a:pt x="103447" y="31302"/>
                </a:cubicBezTo>
                <a:cubicBezTo>
                  <a:pt x="103426" y="31302"/>
                  <a:pt x="103405" y="31323"/>
                  <a:pt x="103384" y="31323"/>
                </a:cubicBezTo>
                <a:cubicBezTo>
                  <a:pt x="103363" y="31323"/>
                  <a:pt x="103363" y="31323"/>
                  <a:pt x="103342" y="31323"/>
                </a:cubicBezTo>
                <a:cubicBezTo>
                  <a:pt x="103321" y="31323"/>
                  <a:pt x="103300" y="31344"/>
                  <a:pt x="103279" y="31344"/>
                </a:cubicBezTo>
                <a:cubicBezTo>
                  <a:pt x="103258" y="31344"/>
                  <a:pt x="103258" y="31344"/>
                  <a:pt x="103237" y="31344"/>
                </a:cubicBezTo>
                <a:cubicBezTo>
                  <a:pt x="103196" y="31344"/>
                  <a:pt x="103175" y="31344"/>
                  <a:pt x="103133" y="31344"/>
                </a:cubicBezTo>
                <a:cubicBezTo>
                  <a:pt x="103091" y="31344"/>
                  <a:pt x="103049" y="31344"/>
                  <a:pt x="103028" y="31344"/>
                </a:cubicBezTo>
                <a:cubicBezTo>
                  <a:pt x="103007" y="31344"/>
                  <a:pt x="102986" y="31344"/>
                  <a:pt x="102986" y="31344"/>
                </a:cubicBezTo>
                <a:cubicBezTo>
                  <a:pt x="102965" y="31344"/>
                  <a:pt x="102944" y="31323"/>
                  <a:pt x="102923" y="31323"/>
                </a:cubicBezTo>
                <a:cubicBezTo>
                  <a:pt x="102903" y="31323"/>
                  <a:pt x="102882" y="31323"/>
                  <a:pt x="102861" y="31323"/>
                </a:cubicBezTo>
                <a:cubicBezTo>
                  <a:pt x="102861" y="31323"/>
                  <a:pt x="102840" y="31302"/>
                  <a:pt x="102819" y="31302"/>
                </a:cubicBezTo>
                <a:cubicBezTo>
                  <a:pt x="102798" y="31302"/>
                  <a:pt x="102798" y="31302"/>
                  <a:pt x="102777" y="31281"/>
                </a:cubicBezTo>
                <a:lnTo>
                  <a:pt x="102777" y="31281"/>
                </a:lnTo>
                <a:cubicBezTo>
                  <a:pt x="102463" y="31198"/>
                  <a:pt x="102212" y="30967"/>
                  <a:pt x="102087" y="30695"/>
                </a:cubicBezTo>
                <a:cubicBezTo>
                  <a:pt x="102087" y="30695"/>
                  <a:pt x="102087" y="30674"/>
                  <a:pt x="102066" y="30674"/>
                </a:cubicBezTo>
                <a:cubicBezTo>
                  <a:pt x="102003" y="30528"/>
                  <a:pt x="101961" y="30361"/>
                  <a:pt x="101961" y="30193"/>
                </a:cubicBezTo>
                <a:close/>
                <a:moveTo>
                  <a:pt x="102128" y="31930"/>
                </a:moveTo>
                <a:cubicBezTo>
                  <a:pt x="102421" y="32097"/>
                  <a:pt x="102756" y="32202"/>
                  <a:pt x="103133" y="32202"/>
                </a:cubicBezTo>
                <a:cubicBezTo>
                  <a:pt x="104095" y="32202"/>
                  <a:pt x="104911" y="31511"/>
                  <a:pt x="105100" y="30612"/>
                </a:cubicBezTo>
                <a:lnTo>
                  <a:pt x="126086" y="30612"/>
                </a:lnTo>
                <a:lnTo>
                  <a:pt x="122843" y="33855"/>
                </a:lnTo>
                <a:lnTo>
                  <a:pt x="115017" y="41659"/>
                </a:lnTo>
                <a:lnTo>
                  <a:pt x="92378" y="41659"/>
                </a:lnTo>
                <a:close/>
                <a:moveTo>
                  <a:pt x="67960" y="43103"/>
                </a:moveTo>
                <a:lnTo>
                  <a:pt x="72898" y="48041"/>
                </a:lnTo>
                <a:lnTo>
                  <a:pt x="67960" y="52979"/>
                </a:lnTo>
                <a:close/>
                <a:moveTo>
                  <a:pt x="73086" y="49066"/>
                </a:moveTo>
                <a:lnTo>
                  <a:pt x="73086" y="65868"/>
                </a:lnTo>
                <a:cubicBezTo>
                  <a:pt x="72187" y="66056"/>
                  <a:pt x="71517" y="66851"/>
                  <a:pt x="71517" y="67793"/>
                </a:cubicBezTo>
                <a:cubicBezTo>
                  <a:pt x="71517" y="68902"/>
                  <a:pt x="72417" y="69781"/>
                  <a:pt x="73505" y="69781"/>
                </a:cubicBezTo>
                <a:cubicBezTo>
                  <a:pt x="74426" y="69781"/>
                  <a:pt x="75200" y="69153"/>
                  <a:pt x="75430" y="68316"/>
                </a:cubicBezTo>
                <a:lnTo>
                  <a:pt x="93173" y="68316"/>
                </a:lnTo>
                <a:lnTo>
                  <a:pt x="95035" y="70178"/>
                </a:lnTo>
                <a:cubicBezTo>
                  <a:pt x="95035" y="70178"/>
                  <a:pt x="95035" y="70178"/>
                  <a:pt x="95035" y="70178"/>
                </a:cubicBezTo>
                <a:cubicBezTo>
                  <a:pt x="95056" y="70199"/>
                  <a:pt x="95077" y="70199"/>
                  <a:pt x="95098" y="70220"/>
                </a:cubicBezTo>
                <a:cubicBezTo>
                  <a:pt x="95098" y="70220"/>
                  <a:pt x="95119" y="70220"/>
                  <a:pt x="95119" y="70220"/>
                </a:cubicBezTo>
                <a:cubicBezTo>
                  <a:pt x="95140" y="70241"/>
                  <a:pt x="95140" y="70241"/>
                  <a:pt x="95161" y="70262"/>
                </a:cubicBezTo>
                <a:cubicBezTo>
                  <a:pt x="95161" y="70262"/>
                  <a:pt x="95182" y="70262"/>
                  <a:pt x="95182" y="70262"/>
                </a:cubicBezTo>
                <a:cubicBezTo>
                  <a:pt x="95203" y="70283"/>
                  <a:pt x="95224" y="70283"/>
                  <a:pt x="95245" y="70283"/>
                </a:cubicBezTo>
                <a:cubicBezTo>
                  <a:pt x="95245" y="70283"/>
                  <a:pt x="95245" y="70283"/>
                  <a:pt x="95265" y="70283"/>
                </a:cubicBezTo>
                <a:cubicBezTo>
                  <a:pt x="95286" y="70283"/>
                  <a:pt x="95307" y="70304"/>
                  <a:pt x="95328" y="70304"/>
                </a:cubicBezTo>
                <a:cubicBezTo>
                  <a:pt x="95328" y="70304"/>
                  <a:pt x="95328" y="70304"/>
                  <a:pt x="95349" y="70304"/>
                </a:cubicBezTo>
                <a:lnTo>
                  <a:pt x="103279" y="70304"/>
                </a:lnTo>
                <a:cubicBezTo>
                  <a:pt x="103384" y="70304"/>
                  <a:pt x="103509" y="70241"/>
                  <a:pt x="103572" y="70178"/>
                </a:cubicBezTo>
                <a:cubicBezTo>
                  <a:pt x="103656" y="70095"/>
                  <a:pt x="103698" y="69990"/>
                  <a:pt x="103698" y="69864"/>
                </a:cubicBezTo>
                <a:lnTo>
                  <a:pt x="103698" y="62353"/>
                </a:lnTo>
                <a:lnTo>
                  <a:pt x="104304" y="62353"/>
                </a:lnTo>
                <a:lnTo>
                  <a:pt x="111042" y="62353"/>
                </a:lnTo>
                <a:lnTo>
                  <a:pt x="114180" y="65491"/>
                </a:lnTo>
                <a:lnTo>
                  <a:pt x="114599" y="65910"/>
                </a:lnTo>
                <a:lnTo>
                  <a:pt x="107066" y="73421"/>
                </a:lnTo>
                <a:lnTo>
                  <a:pt x="102965" y="77397"/>
                </a:lnTo>
                <a:lnTo>
                  <a:pt x="83423" y="77397"/>
                </a:lnTo>
                <a:lnTo>
                  <a:pt x="64006" y="77397"/>
                </a:lnTo>
                <a:lnTo>
                  <a:pt x="64006" y="58147"/>
                </a:lnTo>
                <a:lnTo>
                  <a:pt x="67835" y="54297"/>
                </a:lnTo>
                <a:close/>
                <a:moveTo>
                  <a:pt x="38793" y="47623"/>
                </a:moveTo>
                <a:lnTo>
                  <a:pt x="49255" y="37161"/>
                </a:lnTo>
                <a:lnTo>
                  <a:pt x="49255" y="47623"/>
                </a:lnTo>
                <a:close/>
                <a:moveTo>
                  <a:pt x="49506" y="48459"/>
                </a:moveTo>
                <a:lnTo>
                  <a:pt x="54611" y="53586"/>
                </a:lnTo>
                <a:lnTo>
                  <a:pt x="43898" y="53586"/>
                </a:lnTo>
                <a:lnTo>
                  <a:pt x="38793" y="48459"/>
                </a:lnTo>
                <a:close/>
                <a:moveTo>
                  <a:pt x="25862" y="60553"/>
                </a:moveTo>
                <a:lnTo>
                  <a:pt x="27536" y="62227"/>
                </a:lnTo>
                <a:cubicBezTo>
                  <a:pt x="27536" y="62227"/>
                  <a:pt x="27536" y="62227"/>
                  <a:pt x="27536" y="62227"/>
                </a:cubicBezTo>
                <a:lnTo>
                  <a:pt x="31511" y="66203"/>
                </a:lnTo>
                <a:lnTo>
                  <a:pt x="35487" y="70178"/>
                </a:lnTo>
                <a:lnTo>
                  <a:pt x="36742" y="71434"/>
                </a:lnTo>
                <a:lnTo>
                  <a:pt x="25862" y="71434"/>
                </a:lnTo>
                <a:lnTo>
                  <a:pt x="14961" y="71434"/>
                </a:lnTo>
                <a:close/>
                <a:moveTo>
                  <a:pt x="14961" y="59528"/>
                </a:moveTo>
                <a:lnTo>
                  <a:pt x="19899" y="54590"/>
                </a:lnTo>
                <a:lnTo>
                  <a:pt x="24837" y="59528"/>
                </a:lnTo>
                <a:close/>
                <a:moveTo>
                  <a:pt x="62185" y="202834"/>
                </a:moveTo>
                <a:lnTo>
                  <a:pt x="65868" y="199172"/>
                </a:lnTo>
                <a:lnTo>
                  <a:pt x="67123" y="197896"/>
                </a:lnTo>
                <a:lnTo>
                  <a:pt x="67123" y="207772"/>
                </a:lnTo>
                <a:close/>
                <a:moveTo>
                  <a:pt x="3223" y="119349"/>
                </a:moveTo>
                <a:cubicBezTo>
                  <a:pt x="3223" y="119976"/>
                  <a:pt x="2700" y="120499"/>
                  <a:pt x="2072" y="120499"/>
                </a:cubicBezTo>
                <a:cubicBezTo>
                  <a:pt x="1423" y="120499"/>
                  <a:pt x="900" y="119976"/>
                  <a:pt x="900" y="119349"/>
                </a:cubicBezTo>
                <a:cubicBezTo>
                  <a:pt x="900" y="118700"/>
                  <a:pt x="1423" y="118177"/>
                  <a:pt x="2072" y="118177"/>
                </a:cubicBezTo>
                <a:cubicBezTo>
                  <a:pt x="2700" y="118177"/>
                  <a:pt x="3223" y="118700"/>
                  <a:pt x="3223" y="119349"/>
                </a:cubicBezTo>
                <a:close/>
                <a:moveTo>
                  <a:pt x="2030" y="61955"/>
                </a:moveTo>
                <a:cubicBezTo>
                  <a:pt x="2993" y="61955"/>
                  <a:pt x="3809" y="61265"/>
                  <a:pt x="3997" y="60365"/>
                </a:cubicBezTo>
                <a:lnTo>
                  <a:pt x="13936" y="60365"/>
                </a:lnTo>
                <a:lnTo>
                  <a:pt x="24837" y="60365"/>
                </a:lnTo>
                <a:lnTo>
                  <a:pt x="13643" y="71559"/>
                </a:lnTo>
                <a:lnTo>
                  <a:pt x="7679" y="77522"/>
                </a:lnTo>
                <a:cubicBezTo>
                  <a:pt x="7533" y="77669"/>
                  <a:pt x="7533" y="77941"/>
                  <a:pt x="7679" y="78108"/>
                </a:cubicBezTo>
                <a:lnTo>
                  <a:pt x="13350" y="83758"/>
                </a:lnTo>
                <a:lnTo>
                  <a:pt x="1737" y="95370"/>
                </a:lnTo>
                <a:cubicBezTo>
                  <a:pt x="1716" y="95391"/>
                  <a:pt x="1695" y="95412"/>
                  <a:pt x="1695" y="95433"/>
                </a:cubicBezTo>
                <a:cubicBezTo>
                  <a:pt x="1674" y="95433"/>
                  <a:pt x="1674" y="95454"/>
                  <a:pt x="1674" y="95454"/>
                </a:cubicBezTo>
                <a:cubicBezTo>
                  <a:pt x="1674" y="95475"/>
                  <a:pt x="1653" y="95475"/>
                  <a:pt x="1653" y="95496"/>
                </a:cubicBezTo>
                <a:cubicBezTo>
                  <a:pt x="1653" y="95496"/>
                  <a:pt x="1653" y="95517"/>
                  <a:pt x="1633" y="95517"/>
                </a:cubicBezTo>
                <a:cubicBezTo>
                  <a:pt x="1633" y="95538"/>
                  <a:pt x="1633" y="95559"/>
                  <a:pt x="1612" y="95579"/>
                </a:cubicBezTo>
                <a:cubicBezTo>
                  <a:pt x="1612" y="95579"/>
                  <a:pt x="1612" y="95579"/>
                  <a:pt x="1612" y="95579"/>
                </a:cubicBezTo>
                <a:cubicBezTo>
                  <a:pt x="1612" y="95621"/>
                  <a:pt x="1612" y="95642"/>
                  <a:pt x="1612" y="95663"/>
                </a:cubicBezTo>
                <a:cubicBezTo>
                  <a:pt x="1612" y="95663"/>
                  <a:pt x="1612" y="95663"/>
                  <a:pt x="1612" y="95663"/>
                </a:cubicBezTo>
                <a:lnTo>
                  <a:pt x="1612" y="117382"/>
                </a:lnTo>
                <a:cubicBezTo>
                  <a:pt x="712" y="117591"/>
                  <a:pt x="21" y="118386"/>
                  <a:pt x="42" y="119370"/>
                </a:cubicBezTo>
                <a:cubicBezTo>
                  <a:pt x="42" y="120416"/>
                  <a:pt x="900" y="121295"/>
                  <a:pt x="1946" y="121357"/>
                </a:cubicBezTo>
                <a:cubicBezTo>
                  <a:pt x="3118" y="121420"/>
                  <a:pt x="4081" y="120499"/>
                  <a:pt x="4081" y="119349"/>
                </a:cubicBezTo>
                <a:cubicBezTo>
                  <a:pt x="4081" y="118365"/>
                  <a:pt x="3390" y="117549"/>
                  <a:pt x="2449" y="117361"/>
                </a:cubicBezTo>
                <a:lnTo>
                  <a:pt x="2449" y="96103"/>
                </a:lnTo>
                <a:lnTo>
                  <a:pt x="25674" y="96103"/>
                </a:lnTo>
                <a:lnTo>
                  <a:pt x="30800" y="101208"/>
                </a:lnTo>
                <a:lnTo>
                  <a:pt x="21887" y="101208"/>
                </a:lnTo>
                <a:cubicBezTo>
                  <a:pt x="21698" y="100287"/>
                  <a:pt x="20882" y="99597"/>
                  <a:pt x="19899" y="99597"/>
                </a:cubicBezTo>
                <a:cubicBezTo>
                  <a:pt x="18790" y="99597"/>
                  <a:pt x="17869" y="100497"/>
                  <a:pt x="17869" y="101626"/>
                </a:cubicBezTo>
                <a:cubicBezTo>
                  <a:pt x="17869" y="102024"/>
                  <a:pt x="17995" y="102401"/>
                  <a:pt x="18204" y="102714"/>
                </a:cubicBezTo>
                <a:lnTo>
                  <a:pt x="7700" y="113239"/>
                </a:lnTo>
                <a:cubicBezTo>
                  <a:pt x="7533" y="113406"/>
                  <a:pt x="7533" y="113657"/>
                  <a:pt x="7700" y="113825"/>
                </a:cubicBezTo>
                <a:lnTo>
                  <a:pt x="18874" y="125019"/>
                </a:lnTo>
                <a:lnTo>
                  <a:pt x="7993" y="125019"/>
                </a:lnTo>
                <a:cubicBezTo>
                  <a:pt x="7972" y="125019"/>
                  <a:pt x="7972" y="125019"/>
                  <a:pt x="7972" y="125019"/>
                </a:cubicBezTo>
                <a:cubicBezTo>
                  <a:pt x="7951" y="125019"/>
                  <a:pt x="7951" y="125019"/>
                  <a:pt x="7930" y="125019"/>
                </a:cubicBezTo>
                <a:cubicBezTo>
                  <a:pt x="7930" y="125019"/>
                  <a:pt x="7910" y="125019"/>
                  <a:pt x="7910" y="125019"/>
                </a:cubicBezTo>
                <a:cubicBezTo>
                  <a:pt x="7889" y="125040"/>
                  <a:pt x="7889" y="125040"/>
                  <a:pt x="7868" y="125040"/>
                </a:cubicBezTo>
                <a:cubicBezTo>
                  <a:pt x="7868" y="125040"/>
                  <a:pt x="7847" y="125040"/>
                  <a:pt x="7847" y="125040"/>
                </a:cubicBezTo>
                <a:cubicBezTo>
                  <a:pt x="7847" y="125040"/>
                  <a:pt x="7826" y="125040"/>
                  <a:pt x="7826" y="125061"/>
                </a:cubicBezTo>
                <a:cubicBezTo>
                  <a:pt x="7826" y="125061"/>
                  <a:pt x="7826" y="125061"/>
                  <a:pt x="7826" y="125061"/>
                </a:cubicBezTo>
                <a:cubicBezTo>
                  <a:pt x="7805" y="125061"/>
                  <a:pt x="7805" y="125061"/>
                  <a:pt x="7784" y="125082"/>
                </a:cubicBezTo>
                <a:cubicBezTo>
                  <a:pt x="7784" y="125082"/>
                  <a:pt x="7763" y="125082"/>
                  <a:pt x="7763" y="125082"/>
                </a:cubicBezTo>
                <a:cubicBezTo>
                  <a:pt x="7763" y="125082"/>
                  <a:pt x="7742" y="125103"/>
                  <a:pt x="7742" y="125103"/>
                </a:cubicBezTo>
                <a:cubicBezTo>
                  <a:pt x="7721" y="125103"/>
                  <a:pt x="7721" y="125124"/>
                  <a:pt x="7721" y="125124"/>
                </a:cubicBezTo>
                <a:cubicBezTo>
                  <a:pt x="7700" y="125124"/>
                  <a:pt x="7700" y="125145"/>
                  <a:pt x="7700" y="125145"/>
                </a:cubicBezTo>
                <a:cubicBezTo>
                  <a:pt x="7679" y="125145"/>
                  <a:pt x="7679" y="125165"/>
                  <a:pt x="7679" y="125165"/>
                </a:cubicBezTo>
                <a:cubicBezTo>
                  <a:pt x="7658" y="125165"/>
                  <a:pt x="7658" y="125186"/>
                  <a:pt x="7658" y="125186"/>
                </a:cubicBezTo>
                <a:cubicBezTo>
                  <a:pt x="7638" y="125207"/>
                  <a:pt x="7638" y="125207"/>
                  <a:pt x="7638" y="125207"/>
                </a:cubicBezTo>
                <a:cubicBezTo>
                  <a:pt x="7638" y="125228"/>
                  <a:pt x="7617" y="125228"/>
                  <a:pt x="7617" y="125249"/>
                </a:cubicBezTo>
                <a:cubicBezTo>
                  <a:pt x="7617" y="125249"/>
                  <a:pt x="7617" y="125270"/>
                  <a:pt x="7596" y="125270"/>
                </a:cubicBezTo>
                <a:cubicBezTo>
                  <a:pt x="7596" y="125270"/>
                  <a:pt x="7596" y="125270"/>
                  <a:pt x="7596" y="125270"/>
                </a:cubicBezTo>
                <a:cubicBezTo>
                  <a:pt x="7596" y="125291"/>
                  <a:pt x="7596" y="125291"/>
                  <a:pt x="7596" y="125291"/>
                </a:cubicBezTo>
                <a:cubicBezTo>
                  <a:pt x="7596" y="125312"/>
                  <a:pt x="7596" y="125312"/>
                  <a:pt x="7575" y="125333"/>
                </a:cubicBezTo>
                <a:cubicBezTo>
                  <a:pt x="7575" y="125333"/>
                  <a:pt x="7575" y="125354"/>
                  <a:pt x="7575" y="125354"/>
                </a:cubicBezTo>
                <a:cubicBezTo>
                  <a:pt x="7575" y="125375"/>
                  <a:pt x="7575" y="125375"/>
                  <a:pt x="7575" y="125396"/>
                </a:cubicBezTo>
                <a:cubicBezTo>
                  <a:pt x="7575" y="125396"/>
                  <a:pt x="7575" y="125417"/>
                  <a:pt x="7575" y="125417"/>
                </a:cubicBezTo>
                <a:cubicBezTo>
                  <a:pt x="7575" y="125437"/>
                  <a:pt x="7575" y="125437"/>
                  <a:pt x="7575" y="125437"/>
                </a:cubicBezTo>
                <a:lnTo>
                  <a:pt x="7575" y="137343"/>
                </a:lnTo>
                <a:cubicBezTo>
                  <a:pt x="7575" y="137469"/>
                  <a:pt x="7617" y="137573"/>
                  <a:pt x="7700" y="137636"/>
                </a:cubicBezTo>
                <a:lnTo>
                  <a:pt x="13643" y="143599"/>
                </a:lnTo>
                <a:cubicBezTo>
                  <a:pt x="13810" y="143767"/>
                  <a:pt x="14082" y="143767"/>
                  <a:pt x="14249" y="143599"/>
                </a:cubicBezTo>
                <a:lnTo>
                  <a:pt x="20192" y="137657"/>
                </a:lnTo>
                <a:lnTo>
                  <a:pt x="25862" y="131987"/>
                </a:lnTo>
                <a:lnTo>
                  <a:pt x="31218" y="137343"/>
                </a:lnTo>
                <a:lnTo>
                  <a:pt x="25548" y="143013"/>
                </a:lnTo>
                <a:cubicBezTo>
                  <a:pt x="25402" y="143160"/>
                  <a:pt x="25402" y="143432"/>
                  <a:pt x="25548" y="143599"/>
                </a:cubicBezTo>
                <a:lnTo>
                  <a:pt x="31511" y="149562"/>
                </a:lnTo>
                <a:lnTo>
                  <a:pt x="37182" y="155212"/>
                </a:lnTo>
                <a:lnTo>
                  <a:pt x="31511" y="160861"/>
                </a:lnTo>
                <a:cubicBezTo>
                  <a:pt x="31365" y="161008"/>
                  <a:pt x="31344" y="161259"/>
                  <a:pt x="31490" y="161426"/>
                </a:cubicBezTo>
                <a:cubicBezTo>
                  <a:pt x="31553" y="161531"/>
                  <a:pt x="31700" y="161593"/>
                  <a:pt x="31825" y="161593"/>
                </a:cubicBezTo>
                <a:lnTo>
                  <a:pt x="43731" y="161593"/>
                </a:lnTo>
                <a:cubicBezTo>
                  <a:pt x="43835" y="161593"/>
                  <a:pt x="43940" y="161531"/>
                  <a:pt x="44024" y="161468"/>
                </a:cubicBezTo>
                <a:lnTo>
                  <a:pt x="49673" y="155798"/>
                </a:lnTo>
                <a:lnTo>
                  <a:pt x="60574" y="166699"/>
                </a:lnTo>
                <a:lnTo>
                  <a:pt x="49694" y="166699"/>
                </a:lnTo>
                <a:cubicBezTo>
                  <a:pt x="49568" y="166699"/>
                  <a:pt x="49422" y="166741"/>
                  <a:pt x="49338" y="166866"/>
                </a:cubicBezTo>
                <a:cubicBezTo>
                  <a:pt x="49213" y="167034"/>
                  <a:pt x="49234" y="167264"/>
                  <a:pt x="49380" y="167410"/>
                </a:cubicBezTo>
                <a:lnTo>
                  <a:pt x="55343" y="173373"/>
                </a:lnTo>
                <a:lnTo>
                  <a:pt x="61160" y="179190"/>
                </a:lnTo>
                <a:lnTo>
                  <a:pt x="61160" y="186953"/>
                </a:lnTo>
                <a:cubicBezTo>
                  <a:pt x="61160" y="187078"/>
                  <a:pt x="61223" y="187183"/>
                  <a:pt x="61286" y="187267"/>
                </a:cubicBezTo>
                <a:lnTo>
                  <a:pt x="65261" y="191221"/>
                </a:lnTo>
                <a:cubicBezTo>
                  <a:pt x="65261" y="191221"/>
                  <a:pt x="65261" y="191242"/>
                  <a:pt x="65261" y="191242"/>
                </a:cubicBezTo>
                <a:cubicBezTo>
                  <a:pt x="65282" y="191242"/>
                  <a:pt x="65303" y="191263"/>
                  <a:pt x="65324" y="191284"/>
                </a:cubicBezTo>
                <a:cubicBezTo>
                  <a:pt x="65324" y="191284"/>
                  <a:pt x="65324" y="191284"/>
                  <a:pt x="65324" y="191284"/>
                </a:cubicBezTo>
                <a:cubicBezTo>
                  <a:pt x="65324" y="191284"/>
                  <a:pt x="65324" y="191284"/>
                  <a:pt x="65324" y="191284"/>
                </a:cubicBezTo>
                <a:cubicBezTo>
                  <a:pt x="65324" y="191284"/>
                  <a:pt x="65324" y="191284"/>
                  <a:pt x="65345" y="191284"/>
                </a:cubicBezTo>
                <a:cubicBezTo>
                  <a:pt x="65345" y="191305"/>
                  <a:pt x="65366" y="191305"/>
                  <a:pt x="65387" y="191326"/>
                </a:cubicBezTo>
                <a:cubicBezTo>
                  <a:pt x="65387" y="191326"/>
                  <a:pt x="65387" y="191326"/>
                  <a:pt x="65408" y="191326"/>
                </a:cubicBezTo>
                <a:cubicBezTo>
                  <a:pt x="65408" y="191326"/>
                  <a:pt x="65408" y="191326"/>
                  <a:pt x="65408" y="191326"/>
                </a:cubicBezTo>
                <a:cubicBezTo>
                  <a:pt x="65428" y="191326"/>
                  <a:pt x="65449" y="191326"/>
                  <a:pt x="65470" y="191347"/>
                </a:cubicBezTo>
                <a:cubicBezTo>
                  <a:pt x="65470" y="191347"/>
                  <a:pt x="65470" y="191347"/>
                  <a:pt x="65470" y="191347"/>
                </a:cubicBezTo>
                <a:cubicBezTo>
                  <a:pt x="65491" y="191347"/>
                  <a:pt x="65491" y="191347"/>
                  <a:pt x="65491" y="191347"/>
                </a:cubicBezTo>
                <a:cubicBezTo>
                  <a:pt x="65512" y="191347"/>
                  <a:pt x="65533" y="191347"/>
                  <a:pt x="65554" y="191347"/>
                </a:cubicBezTo>
                <a:lnTo>
                  <a:pt x="73505" y="191347"/>
                </a:lnTo>
                <a:cubicBezTo>
                  <a:pt x="73505" y="191347"/>
                  <a:pt x="73505" y="191347"/>
                  <a:pt x="73505" y="191347"/>
                </a:cubicBezTo>
                <a:cubicBezTo>
                  <a:pt x="73526" y="191347"/>
                  <a:pt x="73568" y="191347"/>
                  <a:pt x="73589" y="191347"/>
                </a:cubicBezTo>
                <a:cubicBezTo>
                  <a:pt x="73589" y="191347"/>
                  <a:pt x="73589" y="191347"/>
                  <a:pt x="73589" y="191347"/>
                </a:cubicBezTo>
                <a:cubicBezTo>
                  <a:pt x="73589" y="191347"/>
                  <a:pt x="73610" y="191347"/>
                  <a:pt x="73631" y="191326"/>
                </a:cubicBezTo>
                <a:cubicBezTo>
                  <a:pt x="73631" y="191326"/>
                  <a:pt x="73651" y="191326"/>
                  <a:pt x="73672" y="191326"/>
                </a:cubicBezTo>
                <a:cubicBezTo>
                  <a:pt x="73672" y="191326"/>
                  <a:pt x="73672" y="191326"/>
                  <a:pt x="73672" y="191326"/>
                </a:cubicBezTo>
                <a:cubicBezTo>
                  <a:pt x="73672" y="191305"/>
                  <a:pt x="73693" y="191305"/>
                  <a:pt x="73693" y="191305"/>
                </a:cubicBezTo>
                <a:cubicBezTo>
                  <a:pt x="73714" y="191284"/>
                  <a:pt x="73735" y="191284"/>
                  <a:pt x="73735" y="191284"/>
                </a:cubicBezTo>
                <a:cubicBezTo>
                  <a:pt x="73735" y="191284"/>
                  <a:pt x="73735" y="191284"/>
                  <a:pt x="73735" y="191284"/>
                </a:cubicBezTo>
                <a:cubicBezTo>
                  <a:pt x="73756" y="191263"/>
                  <a:pt x="73777" y="191242"/>
                  <a:pt x="73798" y="191221"/>
                </a:cubicBezTo>
                <a:lnTo>
                  <a:pt x="79029" y="185990"/>
                </a:lnTo>
                <a:lnTo>
                  <a:pt x="79029" y="196473"/>
                </a:lnTo>
                <a:lnTo>
                  <a:pt x="67542" y="196473"/>
                </a:lnTo>
                <a:cubicBezTo>
                  <a:pt x="67542" y="196473"/>
                  <a:pt x="67542" y="196473"/>
                  <a:pt x="67542" y="196473"/>
                </a:cubicBezTo>
                <a:cubicBezTo>
                  <a:pt x="67521" y="196473"/>
                  <a:pt x="67479" y="196473"/>
                  <a:pt x="67458" y="196473"/>
                </a:cubicBezTo>
                <a:cubicBezTo>
                  <a:pt x="67458" y="196473"/>
                  <a:pt x="67458" y="196473"/>
                  <a:pt x="67458" y="196473"/>
                </a:cubicBezTo>
                <a:cubicBezTo>
                  <a:pt x="67437" y="196473"/>
                  <a:pt x="67416" y="196494"/>
                  <a:pt x="67395" y="196494"/>
                </a:cubicBezTo>
                <a:cubicBezTo>
                  <a:pt x="67374" y="196494"/>
                  <a:pt x="67374" y="196494"/>
                  <a:pt x="67374" y="196515"/>
                </a:cubicBezTo>
                <a:cubicBezTo>
                  <a:pt x="67353" y="196515"/>
                  <a:pt x="67333" y="196515"/>
                  <a:pt x="67333" y="196536"/>
                </a:cubicBezTo>
                <a:cubicBezTo>
                  <a:pt x="67312" y="196536"/>
                  <a:pt x="67312" y="196536"/>
                  <a:pt x="67312" y="196536"/>
                </a:cubicBezTo>
                <a:cubicBezTo>
                  <a:pt x="67291" y="196557"/>
                  <a:pt x="67270" y="196578"/>
                  <a:pt x="67249" y="196578"/>
                </a:cubicBezTo>
                <a:lnTo>
                  <a:pt x="65387" y="198440"/>
                </a:lnTo>
                <a:lnTo>
                  <a:pt x="64550" y="199298"/>
                </a:lnTo>
                <a:lnTo>
                  <a:pt x="61118" y="202708"/>
                </a:lnTo>
                <a:cubicBezTo>
                  <a:pt x="61055" y="202771"/>
                  <a:pt x="61055" y="202897"/>
                  <a:pt x="61118" y="202980"/>
                </a:cubicBezTo>
                <a:lnTo>
                  <a:pt x="61286" y="203127"/>
                </a:lnTo>
                <a:lnTo>
                  <a:pt x="67249" y="209090"/>
                </a:lnTo>
                <a:cubicBezTo>
                  <a:pt x="67270" y="209111"/>
                  <a:pt x="67291" y="209132"/>
                  <a:pt x="67312" y="209132"/>
                </a:cubicBezTo>
                <a:cubicBezTo>
                  <a:pt x="67312" y="209132"/>
                  <a:pt x="67312" y="209153"/>
                  <a:pt x="67333" y="209153"/>
                </a:cubicBezTo>
                <a:cubicBezTo>
                  <a:pt x="67333" y="209153"/>
                  <a:pt x="67353" y="209174"/>
                  <a:pt x="67374" y="209174"/>
                </a:cubicBezTo>
                <a:cubicBezTo>
                  <a:pt x="67374" y="209174"/>
                  <a:pt x="67374" y="209174"/>
                  <a:pt x="67395" y="209174"/>
                </a:cubicBezTo>
                <a:cubicBezTo>
                  <a:pt x="67416" y="209195"/>
                  <a:pt x="67437" y="209195"/>
                  <a:pt x="67458" y="209195"/>
                </a:cubicBezTo>
                <a:cubicBezTo>
                  <a:pt x="67458" y="209195"/>
                  <a:pt x="67458" y="209195"/>
                  <a:pt x="67458" y="209216"/>
                </a:cubicBezTo>
                <a:cubicBezTo>
                  <a:pt x="67479" y="209216"/>
                  <a:pt x="67521" y="209216"/>
                  <a:pt x="67542" y="209216"/>
                </a:cubicBezTo>
                <a:lnTo>
                  <a:pt x="67542" y="209216"/>
                </a:lnTo>
                <a:lnTo>
                  <a:pt x="79468" y="209216"/>
                </a:lnTo>
                <a:cubicBezTo>
                  <a:pt x="79489" y="209216"/>
                  <a:pt x="79510" y="209216"/>
                  <a:pt x="79531" y="209216"/>
                </a:cubicBezTo>
                <a:cubicBezTo>
                  <a:pt x="79552" y="209195"/>
                  <a:pt x="79573" y="209195"/>
                  <a:pt x="79594" y="209195"/>
                </a:cubicBezTo>
                <a:cubicBezTo>
                  <a:pt x="79594" y="209195"/>
                  <a:pt x="79615" y="209195"/>
                  <a:pt x="79615" y="209174"/>
                </a:cubicBezTo>
                <a:cubicBezTo>
                  <a:pt x="79636" y="209174"/>
                  <a:pt x="79656" y="209174"/>
                  <a:pt x="79677" y="209153"/>
                </a:cubicBezTo>
                <a:cubicBezTo>
                  <a:pt x="79677" y="209153"/>
                  <a:pt x="79677" y="209153"/>
                  <a:pt x="79698" y="209153"/>
                </a:cubicBezTo>
                <a:cubicBezTo>
                  <a:pt x="79719" y="209132"/>
                  <a:pt x="79740" y="209111"/>
                  <a:pt x="79761" y="209090"/>
                </a:cubicBezTo>
                <a:lnTo>
                  <a:pt x="85410" y="203441"/>
                </a:lnTo>
                <a:lnTo>
                  <a:pt x="91081" y="209090"/>
                </a:lnTo>
                <a:cubicBezTo>
                  <a:pt x="91227" y="209257"/>
                  <a:pt x="91499" y="209257"/>
                  <a:pt x="91667" y="209090"/>
                </a:cubicBezTo>
                <a:lnTo>
                  <a:pt x="97630" y="203127"/>
                </a:lnTo>
                <a:lnTo>
                  <a:pt x="109535" y="191221"/>
                </a:lnTo>
                <a:lnTo>
                  <a:pt x="121441" y="179316"/>
                </a:lnTo>
                <a:lnTo>
                  <a:pt x="143829" y="156948"/>
                </a:lnTo>
                <a:cubicBezTo>
                  <a:pt x="144122" y="157137"/>
                  <a:pt x="144478" y="157241"/>
                  <a:pt x="144854" y="157241"/>
                </a:cubicBezTo>
                <a:cubicBezTo>
                  <a:pt x="145963" y="157241"/>
                  <a:pt x="146863" y="156321"/>
                  <a:pt x="146863" y="155212"/>
                </a:cubicBezTo>
                <a:cubicBezTo>
                  <a:pt x="146863" y="154835"/>
                  <a:pt x="146758" y="154479"/>
                  <a:pt x="146591" y="154187"/>
                </a:cubicBezTo>
                <a:lnTo>
                  <a:pt x="153203" y="147575"/>
                </a:lnTo>
                <a:lnTo>
                  <a:pt x="157178" y="143599"/>
                </a:lnTo>
                <a:lnTo>
                  <a:pt x="167117" y="133681"/>
                </a:lnTo>
                <a:lnTo>
                  <a:pt x="175696" y="125103"/>
                </a:lnTo>
                <a:cubicBezTo>
                  <a:pt x="175989" y="125291"/>
                  <a:pt x="176365" y="125396"/>
                  <a:pt x="176742" y="125396"/>
                </a:cubicBezTo>
                <a:cubicBezTo>
                  <a:pt x="177851" y="125396"/>
                  <a:pt x="178771" y="124496"/>
                  <a:pt x="178771" y="123387"/>
                </a:cubicBezTo>
                <a:cubicBezTo>
                  <a:pt x="178771" y="122989"/>
                  <a:pt x="178667" y="122634"/>
                  <a:pt x="178458" y="122320"/>
                </a:cubicBezTo>
                <a:lnTo>
                  <a:pt x="186953" y="113825"/>
                </a:lnTo>
                <a:lnTo>
                  <a:pt x="204821" y="95977"/>
                </a:lnTo>
                <a:lnTo>
                  <a:pt x="210784" y="90014"/>
                </a:lnTo>
                <a:lnTo>
                  <a:pt x="216748" y="84071"/>
                </a:lnTo>
                <a:lnTo>
                  <a:pt x="228653" y="72166"/>
                </a:lnTo>
                <a:lnTo>
                  <a:pt x="238571" y="62227"/>
                </a:lnTo>
                <a:lnTo>
                  <a:pt x="258427" y="42392"/>
                </a:lnTo>
                <a:lnTo>
                  <a:pt x="258427" y="42392"/>
                </a:lnTo>
                <a:cubicBezTo>
                  <a:pt x="258448" y="42371"/>
                  <a:pt x="258469" y="42350"/>
                  <a:pt x="258469" y="42329"/>
                </a:cubicBezTo>
                <a:cubicBezTo>
                  <a:pt x="258490" y="42329"/>
                  <a:pt x="258490" y="42329"/>
                  <a:pt x="258490" y="42308"/>
                </a:cubicBezTo>
                <a:cubicBezTo>
                  <a:pt x="258490" y="42308"/>
                  <a:pt x="258511" y="42287"/>
                  <a:pt x="258511" y="42266"/>
                </a:cubicBezTo>
                <a:cubicBezTo>
                  <a:pt x="258511" y="42266"/>
                  <a:pt x="258511" y="42266"/>
                  <a:pt x="258511" y="42245"/>
                </a:cubicBezTo>
                <a:cubicBezTo>
                  <a:pt x="258511" y="42245"/>
                  <a:pt x="258532" y="42245"/>
                  <a:pt x="258532" y="42245"/>
                </a:cubicBezTo>
                <a:cubicBezTo>
                  <a:pt x="258532" y="42224"/>
                  <a:pt x="258532" y="42224"/>
                  <a:pt x="258532" y="42203"/>
                </a:cubicBezTo>
                <a:cubicBezTo>
                  <a:pt x="258532" y="42203"/>
                  <a:pt x="258532" y="42182"/>
                  <a:pt x="258532" y="42182"/>
                </a:cubicBezTo>
                <a:cubicBezTo>
                  <a:pt x="258553" y="42182"/>
                  <a:pt x="258553" y="42161"/>
                  <a:pt x="258553" y="42161"/>
                </a:cubicBezTo>
                <a:cubicBezTo>
                  <a:pt x="258553" y="42141"/>
                  <a:pt x="258553" y="42141"/>
                  <a:pt x="258553" y="42120"/>
                </a:cubicBezTo>
                <a:lnTo>
                  <a:pt x="258553" y="42099"/>
                </a:lnTo>
                <a:lnTo>
                  <a:pt x="258553" y="42057"/>
                </a:lnTo>
                <a:cubicBezTo>
                  <a:pt x="258553" y="42057"/>
                  <a:pt x="258553" y="42036"/>
                  <a:pt x="258553" y="42036"/>
                </a:cubicBezTo>
                <a:cubicBezTo>
                  <a:pt x="258553" y="42015"/>
                  <a:pt x="258553" y="42015"/>
                  <a:pt x="258532" y="41994"/>
                </a:cubicBezTo>
                <a:cubicBezTo>
                  <a:pt x="258532" y="41994"/>
                  <a:pt x="258532" y="41973"/>
                  <a:pt x="258532" y="41973"/>
                </a:cubicBezTo>
                <a:cubicBezTo>
                  <a:pt x="258532" y="41952"/>
                  <a:pt x="258532" y="41952"/>
                  <a:pt x="258532" y="41931"/>
                </a:cubicBezTo>
                <a:cubicBezTo>
                  <a:pt x="258532" y="41931"/>
                  <a:pt x="258511" y="41931"/>
                  <a:pt x="258511" y="41931"/>
                </a:cubicBezTo>
                <a:cubicBezTo>
                  <a:pt x="258511" y="41931"/>
                  <a:pt x="258511" y="41910"/>
                  <a:pt x="258511" y="41910"/>
                </a:cubicBezTo>
                <a:cubicBezTo>
                  <a:pt x="258511" y="41910"/>
                  <a:pt x="258511" y="41889"/>
                  <a:pt x="258490" y="41889"/>
                </a:cubicBezTo>
                <a:cubicBezTo>
                  <a:pt x="258490" y="41869"/>
                  <a:pt x="258490" y="41869"/>
                  <a:pt x="258490" y="41848"/>
                </a:cubicBezTo>
                <a:cubicBezTo>
                  <a:pt x="258469" y="41848"/>
                  <a:pt x="258469" y="41848"/>
                  <a:pt x="258469" y="41827"/>
                </a:cubicBezTo>
                <a:cubicBezTo>
                  <a:pt x="258448" y="41827"/>
                  <a:pt x="258448" y="41806"/>
                  <a:pt x="258448" y="41806"/>
                </a:cubicBezTo>
                <a:cubicBezTo>
                  <a:pt x="258427" y="41806"/>
                  <a:pt x="258427" y="41806"/>
                  <a:pt x="258427" y="41785"/>
                </a:cubicBezTo>
                <a:lnTo>
                  <a:pt x="248510" y="31867"/>
                </a:lnTo>
                <a:cubicBezTo>
                  <a:pt x="248426" y="31783"/>
                  <a:pt x="248321" y="31742"/>
                  <a:pt x="248196" y="31742"/>
                </a:cubicBezTo>
                <a:lnTo>
                  <a:pt x="209508" y="31742"/>
                </a:lnTo>
                <a:lnTo>
                  <a:pt x="216748" y="24523"/>
                </a:lnTo>
                <a:lnTo>
                  <a:pt x="216748" y="24523"/>
                </a:lnTo>
                <a:lnTo>
                  <a:pt x="216748" y="24523"/>
                </a:lnTo>
                <a:cubicBezTo>
                  <a:pt x="216748" y="24502"/>
                  <a:pt x="216769" y="24481"/>
                  <a:pt x="216790" y="24460"/>
                </a:cubicBezTo>
                <a:cubicBezTo>
                  <a:pt x="216790" y="24460"/>
                  <a:pt x="216790" y="24460"/>
                  <a:pt x="216790" y="24460"/>
                </a:cubicBezTo>
                <a:cubicBezTo>
                  <a:pt x="216790" y="24460"/>
                  <a:pt x="216790" y="24460"/>
                  <a:pt x="216790" y="24460"/>
                </a:cubicBezTo>
                <a:cubicBezTo>
                  <a:pt x="216810" y="24439"/>
                  <a:pt x="216810" y="24418"/>
                  <a:pt x="216831" y="24397"/>
                </a:cubicBezTo>
                <a:cubicBezTo>
                  <a:pt x="216831" y="24397"/>
                  <a:pt x="216831" y="24397"/>
                  <a:pt x="216831" y="24397"/>
                </a:cubicBezTo>
                <a:cubicBezTo>
                  <a:pt x="216831" y="24397"/>
                  <a:pt x="216831" y="24397"/>
                  <a:pt x="216831" y="24397"/>
                </a:cubicBezTo>
                <a:cubicBezTo>
                  <a:pt x="216831" y="24397"/>
                  <a:pt x="216831" y="24376"/>
                  <a:pt x="216831" y="24376"/>
                </a:cubicBezTo>
                <a:cubicBezTo>
                  <a:pt x="216831" y="24376"/>
                  <a:pt x="216831" y="24355"/>
                  <a:pt x="216852" y="24355"/>
                </a:cubicBezTo>
                <a:cubicBezTo>
                  <a:pt x="216852" y="24335"/>
                  <a:pt x="216852" y="24335"/>
                  <a:pt x="216852" y="24314"/>
                </a:cubicBezTo>
                <a:cubicBezTo>
                  <a:pt x="216852" y="24314"/>
                  <a:pt x="216852" y="24314"/>
                  <a:pt x="216852" y="24314"/>
                </a:cubicBezTo>
                <a:cubicBezTo>
                  <a:pt x="216852" y="24314"/>
                  <a:pt x="216852" y="24314"/>
                  <a:pt x="216852" y="24314"/>
                </a:cubicBezTo>
                <a:cubicBezTo>
                  <a:pt x="216852" y="24314"/>
                  <a:pt x="216852" y="24293"/>
                  <a:pt x="216852" y="24293"/>
                </a:cubicBezTo>
                <a:cubicBezTo>
                  <a:pt x="216852" y="24272"/>
                  <a:pt x="216852" y="24272"/>
                  <a:pt x="216852" y="24251"/>
                </a:cubicBezTo>
                <a:cubicBezTo>
                  <a:pt x="216852" y="24251"/>
                  <a:pt x="216852" y="24251"/>
                  <a:pt x="216852" y="24230"/>
                </a:cubicBezTo>
                <a:cubicBezTo>
                  <a:pt x="216852" y="24230"/>
                  <a:pt x="216852" y="24230"/>
                  <a:pt x="216852" y="24230"/>
                </a:cubicBezTo>
                <a:lnTo>
                  <a:pt x="216852" y="16300"/>
                </a:lnTo>
                <a:cubicBezTo>
                  <a:pt x="216852" y="16070"/>
                  <a:pt x="216664" y="15860"/>
                  <a:pt x="216434" y="15860"/>
                </a:cubicBezTo>
                <a:lnTo>
                  <a:pt x="208671" y="15860"/>
                </a:lnTo>
                <a:lnTo>
                  <a:pt x="200846" y="8056"/>
                </a:lnTo>
                <a:lnTo>
                  <a:pt x="192916" y="126"/>
                </a:lnTo>
                <a:cubicBezTo>
                  <a:pt x="192916" y="126"/>
                  <a:pt x="192916" y="126"/>
                  <a:pt x="192916" y="126"/>
                </a:cubicBezTo>
                <a:cubicBezTo>
                  <a:pt x="192916" y="105"/>
                  <a:pt x="192895" y="105"/>
                  <a:pt x="192895" y="105"/>
                </a:cubicBezTo>
                <a:cubicBezTo>
                  <a:pt x="192895" y="105"/>
                  <a:pt x="192874" y="84"/>
                  <a:pt x="192874" y="84"/>
                </a:cubicBezTo>
                <a:cubicBezTo>
                  <a:pt x="192874" y="84"/>
                  <a:pt x="192874" y="84"/>
                  <a:pt x="192853" y="63"/>
                </a:cubicBezTo>
                <a:cubicBezTo>
                  <a:pt x="192853" y="63"/>
                  <a:pt x="192853" y="63"/>
                  <a:pt x="192853" y="63"/>
                </a:cubicBezTo>
                <a:cubicBezTo>
                  <a:pt x="192832" y="63"/>
                  <a:pt x="192832" y="63"/>
                  <a:pt x="192832" y="42"/>
                </a:cubicBezTo>
                <a:cubicBezTo>
                  <a:pt x="192811" y="42"/>
                  <a:pt x="192811" y="42"/>
                  <a:pt x="192790" y="42"/>
                </a:cubicBezTo>
                <a:cubicBezTo>
                  <a:pt x="192790" y="42"/>
                  <a:pt x="192790" y="42"/>
                  <a:pt x="192790" y="42"/>
                </a:cubicBezTo>
                <a:cubicBezTo>
                  <a:pt x="192790" y="21"/>
                  <a:pt x="192790" y="21"/>
                  <a:pt x="192769" y="21"/>
                </a:cubicBezTo>
                <a:cubicBezTo>
                  <a:pt x="192769" y="21"/>
                  <a:pt x="192769" y="21"/>
                  <a:pt x="192769" y="21"/>
                </a:cubicBezTo>
                <a:cubicBezTo>
                  <a:pt x="192769" y="21"/>
                  <a:pt x="192769" y="21"/>
                  <a:pt x="192769" y="21"/>
                </a:cubicBezTo>
                <a:cubicBezTo>
                  <a:pt x="192748" y="21"/>
                  <a:pt x="192748" y="21"/>
                  <a:pt x="192727" y="21"/>
                </a:cubicBezTo>
                <a:cubicBezTo>
                  <a:pt x="192727" y="0"/>
                  <a:pt x="192727" y="0"/>
                  <a:pt x="192707" y="0"/>
                </a:cubicBezTo>
                <a:cubicBezTo>
                  <a:pt x="192707" y="0"/>
                  <a:pt x="192707" y="0"/>
                  <a:pt x="192707" y="0"/>
                </a:cubicBezTo>
                <a:cubicBezTo>
                  <a:pt x="192686" y="0"/>
                  <a:pt x="192686" y="0"/>
                  <a:pt x="192686" y="0"/>
                </a:cubicBezTo>
                <a:cubicBezTo>
                  <a:pt x="192665" y="0"/>
                  <a:pt x="192665" y="0"/>
                  <a:pt x="192644" y="0"/>
                </a:cubicBezTo>
                <a:lnTo>
                  <a:pt x="192623" y="0"/>
                </a:lnTo>
                <a:lnTo>
                  <a:pt x="192623" y="0"/>
                </a:lnTo>
                <a:lnTo>
                  <a:pt x="168791" y="0"/>
                </a:lnTo>
                <a:cubicBezTo>
                  <a:pt x="168561" y="0"/>
                  <a:pt x="168372" y="189"/>
                  <a:pt x="168372" y="419"/>
                </a:cubicBezTo>
                <a:lnTo>
                  <a:pt x="168372" y="23205"/>
                </a:lnTo>
                <a:lnTo>
                  <a:pt x="163142" y="17974"/>
                </a:lnTo>
                <a:lnTo>
                  <a:pt x="157178" y="12031"/>
                </a:lnTo>
                <a:lnTo>
                  <a:pt x="151215" y="6068"/>
                </a:lnTo>
                <a:cubicBezTo>
                  <a:pt x="151069" y="5901"/>
                  <a:pt x="150797" y="5901"/>
                  <a:pt x="150629" y="6068"/>
                </a:cubicBezTo>
                <a:lnTo>
                  <a:pt x="144666" y="12031"/>
                </a:lnTo>
                <a:lnTo>
                  <a:pt x="138724" y="17974"/>
                </a:lnTo>
                <a:lnTo>
                  <a:pt x="132761" y="23937"/>
                </a:lnTo>
                <a:lnTo>
                  <a:pt x="127111" y="29586"/>
                </a:lnTo>
                <a:lnTo>
                  <a:pt x="115499" y="17974"/>
                </a:lnTo>
                <a:cubicBezTo>
                  <a:pt x="115415" y="17890"/>
                  <a:pt x="115310" y="17848"/>
                  <a:pt x="115185" y="17848"/>
                </a:cubicBezTo>
                <a:lnTo>
                  <a:pt x="91374" y="17848"/>
                </a:lnTo>
                <a:cubicBezTo>
                  <a:pt x="91248" y="17848"/>
                  <a:pt x="91144" y="17890"/>
                  <a:pt x="91081" y="17974"/>
                </a:cubicBezTo>
                <a:lnTo>
                  <a:pt x="79280" y="29754"/>
                </a:lnTo>
                <a:lnTo>
                  <a:pt x="55804" y="29754"/>
                </a:lnTo>
                <a:lnTo>
                  <a:pt x="51389" y="25360"/>
                </a:lnTo>
                <a:cubicBezTo>
                  <a:pt x="51598" y="25046"/>
                  <a:pt x="51703" y="24669"/>
                  <a:pt x="51703" y="24293"/>
                </a:cubicBezTo>
                <a:cubicBezTo>
                  <a:pt x="51703" y="23163"/>
                  <a:pt x="50803" y="22263"/>
                  <a:pt x="49673" y="22263"/>
                </a:cubicBezTo>
                <a:cubicBezTo>
                  <a:pt x="48564" y="22263"/>
                  <a:pt x="47664" y="23163"/>
                  <a:pt x="47664" y="24293"/>
                </a:cubicBezTo>
                <a:cubicBezTo>
                  <a:pt x="47664" y="24669"/>
                  <a:pt x="47769" y="25046"/>
                  <a:pt x="47957" y="25339"/>
                </a:cubicBezTo>
                <a:lnTo>
                  <a:pt x="31511" y="41785"/>
                </a:lnTo>
                <a:lnTo>
                  <a:pt x="29649" y="43647"/>
                </a:lnTo>
                <a:lnTo>
                  <a:pt x="10148" y="43647"/>
                </a:lnTo>
                <a:lnTo>
                  <a:pt x="8286" y="41785"/>
                </a:lnTo>
                <a:cubicBezTo>
                  <a:pt x="8119" y="41617"/>
                  <a:pt x="7847" y="41617"/>
                  <a:pt x="7679" y="41785"/>
                </a:cubicBezTo>
                <a:lnTo>
                  <a:pt x="1737" y="47748"/>
                </a:lnTo>
                <a:cubicBezTo>
                  <a:pt x="1716" y="47769"/>
                  <a:pt x="1695" y="47790"/>
                  <a:pt x="1695" y="47811"/>
                </a:cubicBezTo>
                <a:cubicBezTo>
                  <a:pt x="1674" y="47811"/>
                  <a:pt x="1674" y="47811"/>
                  <a:pt x="1674" y="47811"/>
                </a:cubicBezTo>
                <a:cubicBezTo>
                  <a:pt x="1674" y="47832"/>
                  <a:pt x="1653" y="47853"/>
                  <a:pt x="1653" y="47874"/>
                </a:cubicBezTo>
                <a:cubicBezTo>
                  <a:pt x="1653" y="47874"/>
                  <a:pt x="1653" y="47874"/>
                  <a:pt x="1633" y="47895"/>
                </a:cubicBezTo>
                <a:cubicBezTo>
                  <a:pt x="1633" y="47915"/>
                  <a:pt x="1633" y="47936"/>
                  <a:pt x="1612" y="47957"/>
                </a:cubicBezTo>
                <a:cubicBezTo>
                  <a:pt x="1612" y="47957"/>
                  <a:pt x="1612" y="47957"/>
                  <a:pt x="1612" y="47957"/>
                </a:cubicBezTo>
                <a:cubicBezTo>
                  <a:pt x="1612" y="47978"/>
                  <a:pt x="1612" y="48020"/>
                  <a:pt x="1612" y="48041"/>
                </a:cubicBezTo>
                <a:cubicBezTo>
                  <a:pt x="1612" y="48041"/>
                  <a:pt x="1612" y="48041"/>
                  <a:pt x="1612" y="48041"/>
                </a:cubicBezTo>
                <a:lnTo>
                  <a:pt x="1612" y="57959"/>
                </a:lnTo>
                <a:cubicBezTo>
                  <a:pt x="691" y="58147"/>
                  <a:pt x="0" y="58963"/>
                  <a:pt x="0" y="59926"/>
                </a:cubicBezTo>
                <a:cubicBezTo>
                  <a:pt x="0" y="61035"/>
                  <a:pt x="921" y="61955"/>
                  <a:pt x="2030" y="61955"/>
                </a:cubicBezTo>
                <a:close/>
              </a:path>
            </a:pathLst>
          </a:custGeom>
          <a:solidFill>
            <a:srgbClr val="5CC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464100" y="349000"/>
            <a:ext cx="58494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5Qk6cXCj8U5RcvdykGSRdWemn497Dqcv?usp=sharing" TargetMode="External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olab.research.google.com/drive/19cmfRyWR-5t0exWedMmK0WElUdoxfFnv?usp=sharing" TargetMode="External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edium.com/llamaindex-blog/data-agents-eed797d7972f" TargetMode="External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hyperlink" Target="https://llamahub.ai/l/tools-zapie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hyperlink" Target="https://gpt-index.readthedocs.io/en/latest/examples/agent/react_agent_with_query_engine.html" TargetMode="External"/><Relationship Id="rId9" Type="http://schemas.openxmlformats.org/officeDocument/2006/relationships/hyperlink" Target="https://llamahub.ai/l/tools-notion" TargetMode="External"/><Relationship Id="rId5" Type="http://schemas.openxmlformats.org/officeDocument/2006/relationships/hyperlink" Target="https://gpt-index.readthedocs.io/en/latest/examples/agent/openai_agent_query_cookbook.html" TargetMode="External"/><Relationship Id="rId6" Type="http://schemas.openxmlformats.org/officeDocument/2006/relationships/hyperlink" Target="https://llamahub.ai/" TargetMode="External"/><Relationship Id="rId7" Type="http://schemas.openxmlformats.org/officeDocument/2006/relationships/hyperlink" Target="https://llamahub.ai/l/tools-code_interpreter" TargetMode="External"/><Relationship Id="rId8" Type="http://schemas.openxmlformats.org/officeDocument/2006/relationships/hyperlink" Target="https://llamahub.ai/l/tools-slack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pt-index.readthedocs.io/en/latest/examples/agent/openai_agent_query_cookbook.html" TargetMode="External"/><Relationship Id="rId4" Type="http://schemas.openxmlformats.org/officeDocument/2006/relationships/hyperlink" Target="https://gpt-index.readthedocs.io/en/latest/core_modules/agent_modules/tools/llamahub_tools_guide.html" TargetMode="External"/><Relationship Id="rId5" Type="http://schemas.openxmlformats.org/officeDocument/2006/relationships/hyperlink" Target="https://gpt-index.readthedocs.io/en/latest/examples/agent/openai_agent_retrieval.html" TargetMode="External"/><Relationship Id="rId6" Type="http://schemas.openxmlformats.org/officeDocument/2006/relationships/hyperlink" Target="https://medium.com/llamaindex-blog/building-better-tools-for-llm-agents-f8c5a6714f11" TargetMode="External"/><Relationship Id="rId7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pt-index.readthedocs.io/en/latest/core_modules/query_modules/query_engine/root.html" TargetMode="External"/><Relationship Id="rId4" Type="http://schemas.openxmlformats.org/officeDocument/2006/relationships/hyperlink" Target="https://github.com/jerryjliu/llama_index/blob/main/docs/examples/agent/openai_agent_with_query_engine.ipynb" TargetMode="External"/><Relationship Id="rId5" Type="http://schemas.openxmlformats.org/officeDocument/2006/relationships/hyperlink" Target="https://colab.research.google.com/drive/11ItrGBZgWK8Px3NeUGnlZJqU-iYbACyd?usp=sharing" TargetMode="External"/><Relationship Id="rId6" Type="http://schemas.openxmlformats.org/officeDocument/2006/relationships/image" Target="../media/image47.png"/><Relationship Id="rId7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jerryjliu/llama_index/blob/main/docs/examples/agent/openai_agent_retrieval.ipynb" TargetMode="External"/><Relationship Id="rId4" Type="http://schemas.openxmlformats.org/officeDocument/2006/relationships/image" Target="../media/image43.png"/><Relationship Id="rId5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Relationship Id="rId6" Type="http://schemas.openxmlformats.org/officeDocument/2006/relationships/image" Target="../media/image44.png"/><Relationship Id="rId7" Type="http://schemas.openxmlformats.org/officeDocument/2006/relationships/hyperlink" Target="https://gpt-index.readthedocs.io/en/latest/core_modules/agent_modules/tools/llamahub_tools_guide.html#loadandsearchtoolspec" TargetMode="External"/><Relationship Id="rId8" Type="http://schemas.openxmlformats.org/officeDocument/2006/relationships/hyperlink" Target="https://gpt-index.readthedocs.io/en/latest/examples/tools/OnDemandLoaderTool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medium.com/llamaindex-blog/building-better-tools-for-llm-agents-f8c5a6714f11" TargetMode="External"/><Relationship Id="rId4" Type="http://schemas.openxmlformats.org/officeDocument/2006/relationships/image" Target="../media/image49.png"/><Relationship Id="rId5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raw.githubusercontent.com/APIs-guru/openapi-directory/main/APIs/openai.com/1.2.0/openapi.yaml" TargetMode="External"/><Relationship Id="rId4" Type="http://schemas.openxmlformats.org/officeDocument/2006/relationships/hyperlink" Target="https://github.com/emptycrown/llama-hub/blob/main/llama_hub/tools/notebooks/openapi_and_requests.ipynb" TargetMode="External"/><Relationship Id="rId5" Type="http://schemas.openxmlformats.org/officeDocument/2006/relationships/image" Target="../media/image5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emptycrown/llama-hub/blob/main/llama_hub/tools/notebooks/create_a_tool.ipynb" TargetMode="External"/><Relationship Id="rId4" Type="http://schemas.openxmlformats.org/officeDocument/2006/relationships/image" Target="../media/image58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7.png"/><Relationship Id="rId13" Type="http://schemas.openxmlformats.org/officeDocument/2006/relationships/image" Target="../media/image54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15" Type="http://schemas.openxmlformats.org/officeDocument/2006/relationships/image" Target="../media/image55.png"/><Relationship Id="rId14" Type="http://schemas.openxmlformats.org/officeDocument/2006/relationships/image" Target="../media/image36.png"/><Relationship Id="rId17" Type="http://schemas.openxmlformats.org/officeDocument/2006/relationships/image" Target="../media/image7.png"/><Relationship Id="rId16" Type="http://schemas.openxmlformats.org/officeDocument/2006/relationships/image" Target="../media/image9.png"/><Relationship Id="rId5" Type="http://schemas.openxmlformats.org/officeDocument/2006/relationships/image" Target="../media/image51.png"/><Relationship Id="rId19" Type="http://schemas.openxmlformats.org/officeDocument/2006/relationships/image" Target="../media/image5.png"/><Relationship Id="rId6" Type="http://schemas.openxmlformats.org/officeDocument/2006/relationships/image" Target="../media/image4.png"/><Relationship Id="rId18" Type="http://schemas.openxmlformats.org/officeDocument/2006/relationships/image" Target="../media/image6.png"/><Relationship Id="rId7" Type="http://schemas.openxmlformats.org/officeDocument/2006/relationships/image" Target="../media/image60.png"/><Relationship Id="rId8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0.png"/><Relationship Id="rId13" Type="http://schemas.openxmlformats.org/officeDocument/2006/relationships/image" Target="../media/image36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1.png"/><Relationship Id="rId9" Type="http://schemas.openxmlformats.org/officeDocument/2006/relationships/image" Target="../media/image17.png"/><Relationship Id="rId15" Type="http://schemas.openxmlformats.org/officeDocument/2006/relationships/image" Target="../media/image9.png"/><Relationship Id="rId14" Type="http://schemas.openxmlformats.org/officeDocument/2006/relationships/image" Target="../media/image55.png"/><Relationship Id="rId17" Type="http://schemas.openxmlformats.org/officeDocument/2006/relationships/image" Target="../media/image6.png"/><Relationship Id="rId16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0.png"/><Relationship Id="rId18" Type="http://schemas.openxmlformats.org/officeDocument/2006/relationships/image" Target="../media/image5.png"/><Relationship Id="rId7" Type="http://schemas.openxmlformats.org/officeDocument/2006/relationships/image" Target="../media/image23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lamahub.ai/" TargetMode="External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276083" y="175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Building RAG with LLMs and Prompts</a:t>
            </a:r>
            <a:endParaRPr sz="4000"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76075" y="3840225"/>
            <a:ext cx="85206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Jerry Liu, LlamaIndex co-founder/CEO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25" y="123575"/>
            <a:ext cx="2301275" cy="23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RAG Stack for building a QA System</a:t>
            </a:r>
            <a:endParaRPr b="1"/>
          </a:p>
        </p:txBody>
      </p:sp>
      <p:sp>
        <p:nvSpPr>
          <p:cNvPr id="183" name="Google Shape;183;p23"/>
          <p:cNvSpPr/>
          <p:nvPr/>
        </p:nvSpPr>
        <p:spPr>
          <a:xfrm>
            <a:off x="3663725" y="2422488"/>
            <a:ext cx="1376100" cy="1982375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Vector Database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201575" y="2689375"/>
            <a:ext cx="747000" cy="9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585863" y="193405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1585863" y="256980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1585863" y="320555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1585863" y="384130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cxnSp>
        <p:nvCxnSpPr>
          <p:cNvPr id="189" name="Google Shape;189;p23"/>
          <p:cNvCxnSpPr>
            <a:stCxn id="184" idx="3"/>
            <a:endCxn id="185" idx="1"/>
          </p:cNvCxnSpPr>
          <p:nvPr/>
        </p:nvCxnSpPr>
        <p:spPr>
          <a:xfrm flipH="1" rot="10800000">
            <a:off x="948575" y="2207575"/>
            <a:ext cx="637200" cy="9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3"/>
          <p:cNvCxnSpPr>
            <a:stCxn id="184" idx="3"/>
            <a:endCxn id="186" idx="1"/>
          </p:cNvCxnSpPr>
          <p:nvPr/>
        </p:nvCxnSpPr>
        <p:spPr>
          <a:xfrm flipH="1" rot="10800000">
            <a:off x="948575" y="2843275"/>
            <a:ext cx="637200" cy="3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3"/>
          <p:cNvCxnSpPr>
            <a:stCxn id="184" idx="3"/>
            <a:endCxn id="187" idx="1"/>
          </p:cNvCxnSpPr>
          <p:nvPr/>
        </p:nvCxnSpPr>
        <p:spPr>
          <a:xfrm>
            <a:off x="948575" y="3161275"/>
            <a:ext cx="637200" cy="3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3"/>
          <p:cNvCxnSpPr>
            <a:stCxn id="184" idx="3"/>
            <a:endCxn id="188" idx="1"/>
          </p:cNvCxnSpPr>
          <p:nvPr/>
        </p:nvCxnSpPr>
        <p:spPr>
          <a:xfrm>
            <a:off x="948575" y="3161275"/>
            <a:ext cx="637200" cy="9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3"/>
          <p:cNvCxnSpPr>
            <a:stCxn id="185" idx="3"/>
            <a:endCxn id="183" idx="2"/>
          </p:cNvCxnSpPr>
          <p:nvPr/>
        </p:nvCxnSpPr>
        <p:spPr>
          <a:xfrm>
            <a:off x="2707563" y="2207650"/>
            <a:ext cx="956100" cy="120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3"/>
          <p:cNvCxnSpPr>
            <a:stCxn id="186" idx="3"/>
            <a:endCxn id="183" idx="2"/>
          </p:cNvCxnSpPr>
          <p:nvPr/>
        </p:nvCxnSpPr>
        <p:spPr>
          <a:xfrm>
            <a:off x="2707563" y="2843400"/>
            <a:ext cx="956100" cy="57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3"/>
          <p:cNvCxnSpPr>
            <a:stCxn id="187" idx="3"/>
            <a:endCxn id="183" idx="2"/>
          </p:cNvCxnSpPr>
          <p:nvPr/>
        </p:nvCxnSpPr>
        <p:spPr>
          <a:xfrm flipH="1" rot="10800000">
            <a:off x="2707563" y="3413750"/>
            <a:ext cx="956100" cy="6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3"/>
          <p:cNvCxnSpPr>
            <a:stCxn id="188" idx="3"/>
            <a:endCxn id="183" idx="2"/>
          </p:cNvCxnSpPr>
          <p:nvPr/>
        </p:nvCxnSpPr>
        <p:spPr>
          <a:xfrm flipH="1" rot="10800000">
            <a:off x="2707563" y="3413800"/>
            <a:ext cx="956100" cy="70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7" name="Google Shape;197;p23"/>
          <p:cNvGrpSpPr/>
          <p:nvPr/>
        </p:nvGrpSpPr>
        <p:grpSpPr>
          <a:xfrm>
            <a:off x="5529713" y="3161275"/>
            <a:ext cx="1365525" cy="730625"/>
            <a:chOff x="5529713" y="3205550"/>
            <a:chExt cx="1365525" cy="730625"/>
          </a:xfrm>
        </p:grpSpPr>
        <p:sp>
          <p:nvSpPr>
            <p:cNvPr id="198" name="Google Shape;198;p23"/>
            <p:cNvSpPr/>
            <p:nvPr/>
          </p:nvSpPr>
          <p:spPr>
            <a:xfrm>
              <a:off x="5529713" y="3205550"/>
              <a:ext cx="1121700" cy="547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Chunk</a:t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5647713" y="3294100"/>
              <a:ext cx="1121700" cy="547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Chunk</a:t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5773538" y="3388975"/>
              <a:ext cx="1121700" cy="547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Chunk</a:t>
              </a:r>
              <a:endParaRPr/>
            </a:p>
          </p:txBody>
        </p:sp>
      </p:grpSp>
      <p:cxnSp>
        <p:nvCxnSpPr>
          <p:cNvPr id="201" name="Google Shape;201;p23"/>
          <p:cNvCxnSpPr>
            <a:stCxn id="183" idx="4"/>
            <a:endCxn id="198" idx="1"/>
          </p:cNvCxnSpPr>
          <p:nvPr/>
        </p:nvCxnSpPr>
        <p:spPr>
          <a:xfrm>
            <a:off x="5039825" y="3413675"/>
            <a:ext cx="489900" cy="2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3"/>
          <p:cNvSpPr/>
          <p:nvPr/>
        </p:nvSpPr>
        <p:spPr>
          <a:xfrm>
            <a:off x="7385150" y="3155188"/>
            <a:ext cx="956100" cy="74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cxnSp>
        <p:nvCxnSpPr>
          <p:cNvPr id="203" name="Google Shape;203;p23"/>
          <p:cNvCxnSpPr>
            <a:stCxn id="200" idx="3"/>
            <a:endCxn id="202" idx="1"/>
          </p:cNvCxnSpPr>
          <p:nvPr/>
        </p:nvCxnSpPr>
        <p:spPr>
          <a:xfrm flipH="1" rot="10800000">
            <a:off x="6895238" y="3526500"/>
            <a:ext cx="4899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3"/>
          <p:cNvSpPr txBox="1"/>
          <p:nvPr/>
        </p:nvSpPr>
        <p:spPr>
          <a:xfrm>
            <a:off x="74750" y="1017725"/>
            <a:ext cx="4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Ingestion / Parsing</a:t>
            </a:r>
            <a:endParaRPr b="1"/>
          </a:p>
        </p:txBody>
      </p:sp>
      <p:cxnSp>
        <p:nvCxnSpPr>
          <p:cNvPr id="205" name="Google Shape;205;p23"/>
          <p:cNvCxnSpPr/>
          <p:nvPr/>
        </p:nvCxnSpPr>
        <p:spPr>
          <a:xfrm>
            <a:off x="589850" y="1541450"/>
            <a:ext cx="34998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06" name="Google Shape;206;p23"/>
          <p:cNvCxnSpPr/>
          <p:nvPr/>
        </p:nvCxnSpPr>
        <p:spPr>
          <a:xfrm>
            <a:off x="4766000" y="1555950"/>
            <a:ext cx="36129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07" name="Google Shape;207;p23"/>
          <p:cNvSpPr txBox="1"/>
          <p:nvPr/>
        </p:nvSpPr>
        <p:spPr>
          <a:xfrm>
            <a:off x="4307450" y="1017725"/>
            <a:ext cx="4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Querying</a:t>
            </a:r>
            <a:endParaRPr b="1"/>
          </a:p>
        </p:txBody>
      </p:sp>
      <p:sp>
        <p:nvSpPr>
          <p:cNvPr id="208" name="Google Shape;208;p23"/>
          <p:cNvSpPr txBox="1"/>
          <p:nvPr/>
        </p:nvSpPr>
        <p:spPr>
          <a:xfrm>
            <a:off x="5277100" y="4616050"/>
            <a:ext cx="3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65202"/>
                </a:solidFill>
              </a:rPr>
              <a:t>5 Lines of Code in LlamaIndex!</a:t>
            </a:r>
            <a:endParaRPr b="1">
              <a:solidFill>
                <a:srgbClr val="F6520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RAG Stack (Data Ingestion/Parsing)</a:t>
            </a:r>
            <a:endParaRPr b="1"/>
          </a:p>
        </p:txBody>
      </p:sp>
      <p:sp>
        <p:nvSpPr>
          <p:cNvPr id="214" name="Google Shape;214;p24"/>
          <p:cNvSpPr/>
          <p:nvPr/>
        </p:nvSpPr>
        <p:spPr>
          <a:xfrm>
            <a:off x="3195900" y="2170088"/>
            <a:ext cx="1376100" cy="1982375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Vector Database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201575" y="2689375"/>
            <a:ext cx="747000" cy="9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1556638" y="193405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1556638" y="256980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1556638" y="320555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1556638" y="384130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cxnSp>
        <p:nvCxnSpPr>
          <p:cNvPr id="220" name="Google Shape;220;p24"/>
          <p:cNvCxnSpPr>
            <a:stCxn id="215" idx="3"/>
            <a:endCxn id="216" idx="1"/>
          </p:cNvCxnSpPr>
          <p:nvPr/>
        </p:nvCxnSpPr>
        <p:spPr>
          <a:xfrm flipH="1" rot="10800000">
            <a:off x="948575" y="2207575"/>
            <a:ext cx="608100" cy="9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4"/>
          <p:cNvCxnSpPr>
            <a:stCxn id="215" idx="3"/>
            <a:endCxn id="217" idx="1"/>
          </p:cNvCxnSpPr>
          <p:nvPr/>
        </p:nvCxnSpPr>
        <p:spPr>
          <a:xfrm flipH="1" rot="10800000">
            <a:off x="948575" y="2843275"/>
            <a:ext cx="608100" cy="3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4"/>
          <p:cNvCxnSpPr>
            <a:stCxn id="215" idx="3"/>
            <a:endCxn id="218" idx="1"/>
          </p:cNvCxnSpPr>
          <p:nvPr/>
        </p:nvCxnSpPr>
        <p:spPr>
          <a:xfrm>
            <a:off x="948575" y="3161275"/>
            <a:ext cx="608100" cy="3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4"/>
          <p:cNvCxnSpPr>
            <a:stCxn id="215" idx="3"/>
            <a:endCxn id="219" idx="1"/>
          </p:cNvCxnSpPr>
          <p:nvPr/>
        </p:nvCxnSpPr>
        <p:spPr>
          <a:xfrm>
            <a:off x="948575" y="3161275"/>
            <a:ext cx="608100" cy="9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4"/>
          <p:cNvCxnSpPr>
            <a:stCxn id="216" idx="3"/>
            <a:endCxn id="214" idx="2"/>
          </p:cNvCxnSpPr>
          <p:nvPr/>
        </p:nvCxnSpPr>
        <p:spPr>
          <a:xfrm>
            <a:off x="2678338" y="2207650"/>
            <a:ext cx="517500" cy="9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4"/>
          <p:cNvCxnSpPr>
            <a:stCxn id="217" idx="3"/>
            <a:endCxn id="214" idx="2"/>
          </p:cNvCxnSpPr>
          <p:nvPr/>
        </p:nvCxnSpPr>
        <p:spPr>
          <a:xfrm>
            <a:off x="2678338" y="2843400"/>
            <a:ext cx="517500" cy="3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4"/>
          <p:cNvCxnSpPr>
            <a:stCxn id="218" idx="3"/>
            <a:endCxn id="214" idx="2"/>
          </p:cNvCxnSpPr>
          <p:nvPr/>
        </p:nvCxnSpPr>
        <p:spPr>
          <a:xfrm flipH="1" rot="10800000">
            <a:off x="2678338" y="3161150"/>
            <a:ext cx="517500" cy="3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4"/>
          <p:cNvCxnSpPr>
            <a:stCxn id="219" idx="3"/>
            <a:endCxn id="214" idx="2"/>
          </p:cNvCxnSpPr>
          <p:nvPr/>
        </p:nvCxnSpPr>
        <p:spPr>
          <a:xfrm flipH="1" rot="10800000">
            <a:off x="2678338" y="3161200"/>
            <a:ext cx="517500" cy="9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4"/>
          <p:cNvSpPr txBox="1"/>
          <p:nvPr/>
        </p:nvSpPr>
        <p:spPr>
          <a:xfrm>
            <a:off x="4821050" y="1318450"/>
            <a:ext cx="416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State: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Load in documents into a text representation (e.g. from LlamaHub)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Split up document(s) into even chunks (by sentences, or by tokens)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Load into vector database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</a:t>
            </a:r>
            <a:r>
              <a:rPr b="1" lang="en"/>
              <a:t> RAG Stack (Querying)</a:t>
            </a:r>
            <a:endParaRPr b="1"/>
          </a:p>
        </p:txBody>
      </p:sp>
      <p:sp>
        <p:nvSpPr>
          <p:cNvPr id="234" name="Google Shape;234;p25"/>
          <p:cNvSpPr/>
          <p:nvPr/>
        </p:nvSpPr>
        <p:spPr>
          <a:xfrm>
            <a:off x="220225" y="2669975"/>
            <a:ext cx="1219025" cy="1982350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Vector Database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35" name="Google Shape;235;p25"/>
          <p:cNvGrpSpPr/>
          <p:nvPr/>
        </p:nvGrpSpPr>
        <p:grpSpPr>
          <a:xfrm>
            <a:off x="1746888" y="3392850"/>
            <a:ext cx="1365525" cy="730625"/>
            <a:chOff x="5529713" y="3205550"/>
            <a:chExt cx="1365525" cy="730625"/>
          </a:xfrm>
        </p:grpSpPr>
        <p:sp>
          <p:nvSpPr>
            <p:cNvPr id="236" name="Google Shape;236;p25"/>
            <p:cNvSpPr/>
            <p:nvPr/>
          </p:nvSpPr>
          <p:spPr>
            <a:xfrm>
              <a:off x="5529713" y="3205550"/>
              <a:ext cx="1121700" cy="547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Chunk</a:t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5647713" y="3294100"/>
              <a:ext cx="1121700" cy="547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Chunk</a:t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5773538" y="3388975"/>
              <a:ext cx="1121700" cy="547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Chunk</a:t>
              </a:r>
              <a:endParaRPr/>
            </a:p>
          </p:txBody>
        </p:sp>
      </p:grpSp>
      <p:cxnSp>
        <p:nvCxnSpPr>
          <p:cNvPr id="239" name="Google Shape;239;p25"/>
          <p:cNvCxnSpPr>
            <a:stCxn id="234" idx="4"/>
            <a:endCxn id="236" idx="1"/>
          </p:cNvCxnSpPr>
          <p:nvPr/>
        </p:nvCxnSpPr>
        <p:spPr>
          <a:xfrm>
            <a:off x="1439250" y="3661150"/>
            <a:ext cx="3075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5"/>
          <p:cNvSpPr/>
          <p:nvPr/>
        </p:nvSpPr>
        <p:spPr>
          <a:xfrm>
            <a:off x="3635075" y="3386750"/>
            <a:ext cx="956100" cy="74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cxnSp>
        <p:nvCxnSpPr>
          <p:cNvPr id="241" name="Google Shape;241;p25"/>
          <p:cNvCxnSpPr>
            <a:stCxn id="238" idx="3"/>
            <a:endCxn id="240" idx="1"/>
          </p:cNvCxnSpPr>
          <p:nvPr/>
        </p:nvCxnSpPr>
        <p:spPr>
          <a:xfrm flipH="1" rot="10800000">
            <a:off x="3112413" y="3758075"/>
            <a:ext cx="5226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5"/>
          <p:cNvSpPr txBox="1"/>
          <p:nvPr/>
        </p:nvSpPr>
        <p:spPr>
          <a:xfrm>
            <a:off x="4821050" y="1318450"/>
            <a:ext cx="416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Current State: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top-k most similar chunks from vector database collection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Plug into </a:t>
            </a:r>
            <a:r>
              <a:rPr b="1" lang="en"/>
              <a:t>LLM Response Synthesis Module</a:t>
            </a:r>
            <a:endParaRPr b="1"/>
          </a:p>
        </p:txBody>
      </p:sp>
      <p:sp>
        <p:nvSpPr>
          <p:cNvPr id="243" name="Google Shape;243;p25"/>
          <p:cNvSpPr txBox="1"/>
          <p:nvPr/>
        </p:nvSpPr>
        <p:spPr>
          <a:xfrm>
            <a:off x="5168450" y="2881400"/>
            <a:ext cx="3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65202"/>
                </a:solidFill>
              </a:rPr>
              <a:t>This is RAG Prompt Engineering</a:t>
            </a:r>
            <a:endParaRPr b="1">
              <a:solidFill>
                <a:srgbClr val="F65202"/>
              </a:solidFill>
            </a:endParaRPr>
          </a:p>
        </p:txBody>
      </p:sp>
      <p:cxnSp>
        <p:nvCxnSpPr>
          <p:cNvPr id="244" name="Google Shape;244;p25"/>
          <p:cNvCxnSpPr>
            <a:stCxn id="243" idx="0"/>
            <a:endCxn id="242" idx="2"/>
          </p:cNvCxnSpPr>
          <p:nvPr/>
        </p:nvCxnSpPr>
        <p:spPr>
          <a:xfrm rot="10800000">
            <a:off x="6905150" y="2580500"/>
            <a:ext cx="0" cy="30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Response Synthesis</a:t>
            </a:r>
            <a:endParaRPr b="1"/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and refine</a:t>
            </a:r>
            <a:endParaRPr/>
          </a:p>
        </p:txBody>
      </p:sp>
      <p:pic>
        <p:nvPicPr>
          <p:cNvPr id="251" name="Google Shape;251;p26"/>
          <p:cNvPicPr preferRelativeResize="0"/>
          <p:nvPr/>
        </p:nvPicPr>
        <p:blipFill rotWithShape="1">
          <a:blip r:embed="rId3">
            <a:alphaModFix/>
          </a:blip>
          <a:srcRect b="25434" l="13173" r="13069" t="24508"/>
          <a:stretch/>
        </p:blipFill>
        <p:spPr>
          <a:xfrm>
            <a:off x="725588" y="1896500"/>
            <a:ext cx="7692826" cy="27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Response Synthesis</a:t>
            </a:r>
            <a:endParaRPr b="1"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Tree Summarize</a:t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 b="16068" l="13495" r="13276" t="15987"/>
          <a:stretch/>
        </p:blipFill>
        <p:spPr>
          <a:xfrm>
            <a:off x="2679875" y="1152475"/>
            <a:ext cx="527308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Let’s Build LLM Response Synthesis! </a:t>
            </a:r>
            <a:endParaRPr b="1"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https://colab.research.google.com/drive/15Qk6cXCj8U5RcvdykGSRdWemn497Dqcv?usp=sharing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462" y="1957451"/>
            <a:ext cx="2909075" cy="28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Challenge</a:t>
            </a:r>
            <a:r>
              <a:rPr b="1" lang="en" sz="2600"/>
              <a:t> with RAG Stack</a:t>
            </a:r>
            <a:endParaRPr b="1" sz="2600"/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311700" y="1094000"/>
            <a:ext cx="85206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Top-k retrieval can be limiting - works mostly for questions about specific facts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wanted to ask summarization questions?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Summary Index: Returns All Context</a:t>
            </a:r>
            <a:endParaRPr b="1"/>
          </a:p>
        </p:txBody>
      </p:sp>
      <p:sp>
        <p:nvSpPr>
          <p:cNvPr id="277" name="Google Shape;277;p30"/>
          <p:cNvSpPr txBox="1"/>
          <p:nvPr/>
        </p:nvSpPr>
        <p:spPr>
          <a:xfrm>
            <a:off x="489375" y="1286325"/>
            <a:ext cx="71166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llama_index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SummaryIndex, SimpleDirectoryReader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documents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SimpleDirectoryReader(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'data'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load_data()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index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SummaryIndex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from_documents(documents)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query_engine = index.as_query_engine(response_mode=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"tree_summarize"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response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query_engine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query(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"Could you give a summary of this article in newline separated bullet points?"</a:t>
            </a:r>
            <a:r>
              <a:rPr lang="en" sz="12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311700" y="3432500"/>
            <a:ext cx="8520600" cy="1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Answer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author began writing and programming before college, and studied philosophy in college before switching to AI.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 realized that AI, as practiced at the time, was a hoax and decided to focus on Lisp hacking instead.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 wrote a book about Lisp hacking and graduated with a PhD in computer science.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….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Building a Unified Query Interface</a:t>
            </a:r>
            <a:endParaRPr b="1"/>
          </a:p>
        </p:txBody>
      </p:sp>
      <p:sp>
        <p:nvSpPr>
          <p:cNvPr id="284" name="Google Shape;284;p31"/>
          <p:cNvSpPr txBox="1"/>
          <p:nvPr/>
        </p:nvSpPr>
        <p:spPr>
          <a:xfrm>
            <a:off x="405475" y="1293275"/>
            <a:ext cx="31455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Can use a “Router” abstraction to route to different query engines.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instance, can </a:t>
            </a:r>
            <a:r>
              <a:rPr b="1" lang="en" sz="1800">
                <a:solidFill>
                  <a:schemeClr val="dk2"/>
                </a:solidFill>
              </a:rPr>
              <a:t>do joint semantic search / summarization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85" name="Google Shape;285;p31"/>
          <p:cNvPicPr preferRelativeResize="0"/>
          <p:nvPr/>
        </p:nvPicPr>
        <p:blipFill rotWithShape="1">
          <a:blip r:embed="rId3">
            <a:alphaModFix/>
          </a:blip>
          <a:srcRect b="11073" l="9144" r="8252" t="10776"/>
          <a:stretch/>
        </p:blipFill>
        <p:spPr>
          <a:xfrm>
            <a:off x="3898587" y="1078675"/>
            <a:ext cx="5185388" cy="406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Considerations when building Router</a:t>
            </a:r>
            <a:endParaRPr b="1"/>
          </a:p>
        </p:txBody>
      </p:sp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Deciding whether to select one option or multiple options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do structured output parsing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with Function Calling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[Multi-Routing] Figuring out how to Combine 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Let’s build a Router!</a:t>
            </a:r>
            <a:endParaRPr b="1"/>
          </a:p>
        </p:txBody>
      </p:sp>
      <p:sp>
        <p:nvSpPr>
          <p:cNvPr id="297" name="Google Shape;2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https://colab.research.google.com/drive/19cmfRyWR-5t0exWedMmK0WElUdoxfFnv?usp=sharing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545" y="1867050"/>
            <a:ext cx="2959156" cy="29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Time) Data Agents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 Agents</a:t>
            </a:r>
            <a:r>
              <a:rPr lang="en"/>
              <a:t> - LLM-powered knowledge workers</a:t>
            </a:r>
            <a:endParaRPr/>
          </a:p>
        </p:txBody>
      </p:sp>
      <p:sp>
        <p:nvSpPr>
          <p:cNvPr id="309" name="Google Shape;309;p35"/>
          <p:cNvSpPr/>
          <p:nvPr/>
        </p:nvSpPr>
        <p:spPr>
          <a:xfrm>
            <a:off x="1113700" y="1299025"/>
            <a:ext cx="1111200" cy="69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cxnSp>
        <p:nvCxnSpPr>
          <p:cNvPr id="310" name="Google Shape;310;p35"/>
          <p:cNvCxnSpPr/>
          <p:nvPr/>
        </p:nvCxnSpPr>
        <p:spPr>
          <a:xfrm>
            <a:off x="806825" y="2953950"/>
            <a:ext cx="816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35"/>
          <p:cNvSpPr/>
          <p:nvPr/>
        </p:nvSpPr>
        <p:spPr>
          <a:xfrm>
            <a:off x="1506100" y="2790750"/>
            <a:ext cx="326400" cy="32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35"/>
          <p:cNvCxnSpPr>
            <a:stCxn id="311" idx="0"/>
            <a:endCxn id="309" idx="2"/>
          </p:cNvCxnSpPr>
          <p:nvPr/>
        </p:nvCxnSpPr>
        <p:spPr>
          <a:xfrm rot="10800000">
            <a:off x="1669300" y="1998450"/>
            <a:ext cx="0" cy="7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3" name="Google Shape;313;p35"/>
          <p:cNvSpPr txBox="1"/>
          <p:nvPr/>
        </p:nvSpPr>
        <p:spPr>
          <a:xfrm>
            <a:off x="1762575" y="2052650"/>
            <a:ext cx="117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latest emails</a:t>
            </a:r>
            <a:endParaRPr/>
          </a:p>
        </p:txBody>
      </p:sp>
      <p:sp>
        <p:nvSpPr>
          <p:cNvPr id="314" name="Google Shape;314;p35"/>
          <p:cNvSpPr/>
          <p:nvPr/>
        </p:nvSpPr>
        <p:spPr>
          <a:xfrm>
            <a:off x="3212425" y="2790750"/>
            <a:ext cx="326400" cy="32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5"/>
          <p:cNvSpPr/>
          <p:nvPr/>
        </p:nvSpPr>
        <p:spPr>
          <a:xfrm>
            <a:off x="2820025" y="3750040"/>
            <a:ext cx="1111200" cy="1080596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Base</a:t>
            </a:r>
            <a:endParaRPr/>
          </a:p>
        </p:txBody>
      </p:sp>
      <p:cxnSp>
        <p:nvCxnSpPr>
          <p:cNvPr id="316" name="Google Shape;316;p35"/>
          <p:cNvCxnSpPr>
            <a:stCxn id="314" idx="4"/>
            <a:endCxn id="315" idx="1"/>
          </p:cNvCxnSpPr>
          <p:nvPr/>
        </p:nvCxnSpPr>
        <p:spPr>
          <a:xfrm>
            <a:off x="3375625" y="3117150"/>
            <a:ext cx="0" cy="63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7" name="Google Shape;317;p35"/>
          <p:cNvSpPr txBox="1"/>
          <p:nvPr/>
        </p:nvSpPr>
        <p:spPr>
          <a:xfrm>
            <a:off x="3538825" y="3190050"/>
            <a:ext cx="117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</a:t>
            </a: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4982550" y="2790750"/>
            <a:ext cx="326400" cy="32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4590150" y="1299013"/>
            <a:ext cx="1111200" cy="69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Agent</a:t>
            </a:r>
            <a:endParaRPr/>
          </a:p>
        </p:txBody>
      </p:sp>
      <p:cxnSp>
        <p:nvCxnSpPr>
          <p:cNvPr id="320" name="Google Shape;320;p35"/>
          <p:cNvCxnSpPr>
            <a:stCxn id="318" idx="0"/>
            <a:endCxn id="319" idx="2"/>
          </p:cNvCxnSpPr>
          <p:nvPr/>
        </p:nvCxnSpPr>
        <p:spPr>
          <a:xfrm rot="10800000">
            <a:off x="5145750" y="1998450"/>
            <a:ext cx="0" cy="7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21" name="Google Shape;321;p35"/>
          <p:cNvSpPr txBox="1"/>
          <p:nvPr/>
        </p:nvSpPr>
        <p:spPr>
          <a:xfrm>
            <a:off x="5308950" y="2086738"/>
            <a:ext cx="117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322" name="Google Shape;322;p35"/>
          <p:cNvSpPr/>
          <p:nvPr/>
        </p:nvSpPr>
        <p:spPr>
          <a:xfrm>
            <a:off x="6751475" y="3940688"/>
            <a:ext cx="1111200" cy="69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</a:t>
            </a:r>
            <a:endParaRPr/>
          </a:p>
        </p:txBody>
      </p:sp>
      <p:sp>
        <p:nvSpPr>
          <p:cNvPr id="323" name="Google Shape;323;p35"/>
          <p:cNvSpPr/>
          <p:nvPr/>
        </p:nvSpPr>
        <p:spPr>
          <a:xfrm>
            <a:off x="7143875" y="2790750"/>
            <a:ext cx="326400" cy="32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35"/>
          <p:cNvCxnSpPr>
            <a:stCxn id="323" idx="4"/>
            <a:endCxn id="322" idx="0"/>
          </p:cNvCxnSpPr>
          <p:nvPr/>
        </p:nvCxnSpPr>
        <p:spPr>
          <a:xfrm>
            <a:off x="7307075" y="3117150"/>
            <a:ext cx="0" cy="82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5"/>
          <p:cNvSpPr txBox="1"/>
          <p:nvPr/>
        </p:nvSpPr>
        <p:spPr>
          <a:xfrm>
            <a:off x="7434850" y="3221113"/>
            <a:ext cx="117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r>
              <a:rPr b="1" lang="en"/>
              <a:t> </a:t>
            </a:r>
            <a:r>
              <a:rPr lang="en"/>
              <a:t>update</a:t>
            </a:r>
            <a:endParaRPr/>
          </a:p>
        </p:txBody>
      </p:sp>
      <p:pic>
        <p:nvPicPr>
          <p:cNvPr id="326" name="Google Shape;3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00" y="2646150"/>
            <a:ext cx="615600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5"/>
          <p:cNvSpPr txBox="1"/>
          <p:nvPr/>
        </p:nvSpPr>
        <p:spPr>
          <a:xfrm>
            <a:off x="85000" y="3325050"/>
            <a:ext cx="73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Agent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Agents - Core Components </a:t>
            </a:r>
            <a:endParaRPr/>
          </a:p>
        </p:txBody>
      </p:sp>
      <p:pic>
        <p:nvPicPr>
          <p:cNvPr id="333" name="Google Shape;333;p36"/>
          <p:cNvPicPr preferRelativeResize="0"/>
          <p:nvPr/>
        </p:nvPicPr>
        <p:blipFill rotWithShape="1">
          <a:blip r:embed="rId3">
            <a:alphaModFix/>
          </a:blip>
          <a:srcRect b="0" l="8627" r="5953" t="0"/>
          <a:stretch/>
        </p:blipFill>
        <p:spPr>
          <a:xfrm>
            <a:off x="404025" y="1372000"/>
            <a:ext cx="4473524" cy="30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6"/>
          <p:cNvSpPr/>
          <p:nvPr/>
        </p:nvSpPr>
        <p:spPr>
          <a:xfrm>
            <a:off x="5386200" y="1263225"/>
            <a:ext cx="3121500" cy="114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Agent Reasoning Loop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ReAct Agent</a:t>
            </a:r>
            <a:r>
              <a:rPr lang="en">
                <a:solidFill>
                  <a:schemeClr val="dk1"/>
                </a:solidFill>
              </a:rPr>
              <a:t> (any LLM)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OpenAI Agent </a:t>
            </a:r>
            <a:r>
              <a:rPr lang="en"/>
              <a:t>(only OAI) </a:t>
            </a: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5386200" y="2967975"/>
            <a:ext cx="3121500" cy="184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 via </a:t>
            </a:r>
            <a:r>
              <a:rPr b="1" lang="en" u="sng">
                <a:solidFill>
                  <a:schemeClr val="hlink"/>
                </a:solidFill>
                <a:hlinkClick r:id="rId6"/>
              </a:rPr>
              <a:t>LlamaHub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Code interpreter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Slack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Notion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Zapier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… (15+ tools, ~100 loaders)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36" name="Google Shape;336;p36"/>
          <p:cNvCxnSpPr>
            <a:stCxn id="334" idx="2"/>
            <a:endCxn id="335" idx="0"/>
          </p:cNvCxnSpPr>
          <p:nvPr/>
        </p:nvCxnSpPr>
        <p:spPr>
          <a:xfrm>
            <a:off x="6946950" y="2405325"/>
            <a:ext cx="0" cy="56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 Agent</a:t>
            </a:r>
            <a:endParaRPr/>
          </a:p>
        </p:txBody>
      </p:sp>
      <p:pic>
        <p:nvPicPr>
          <p:cNvPr id="342" name="Google Shape;3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450" y="1107450"/>
            <a:ext cx="713308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Agents - Advanced</a:t>
            </a:r>
            <a:endParaRPr/>
          </a:p>
        </p:txBody>
      </p:sp>
      <p:sp>
        <p:nvSpPr>
          <p:cNvPr id="348" name="Google Shape;348;p38"/>
          <p:cNvSpPr txBox="1"/>
          <p:nvPr>
            <p:ph idx="1" type="body"/>
          </p:nvPr>
        </p:nvSpPr>
        <p:spPr>
          <a:xfrm>
            <a:off x="5089125" y="1191325"/>
            <a:ext cx="4054800" cy="3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Query engine as data tool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Index &amp; retrieve different types of data (e.g. semi-structured)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Hierarchical agents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Define specialized agent that top-level agent route request to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Utility tools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Handle large API response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Tool retrieval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Handle large number of APIs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Robust tool design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Make API calling more reliable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49" name="Google Shape;349;p38"/>
          <p:cNvPicPr preferRelativeResize="0"/>
          <p:nvPr/>
        </p:nvPicPr>
        <p:blipFill rotWithShape="1">
          <a:blip r:embed="rId7">
            <a:alphaModFix/>
          </a:blip>
          <a:srcRect b="6592" l="0" r="5678" t="9430"/>
          <a:stretch/>
        </p:blipFill>
        <p:spPr>
          <a:xfrm>
            <a:off x="76550" y="1351925"/>
            <a:ext cx="5066952" cy="330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retrieve &amp; analyze data from knowledge base?</a:t>
            </a:r>
            <a:endParaRPr/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311700" y="1152475"/>
            <a:ext cx="4068300" cy="3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our </a:t>
            </a:r>
            <a:r>
              <a:rPr lang="en" u="sng">
                <a:solidFill>
                  <a:schemeClr val="hlink"/>
                </a:solidFill>
                <a:hlinkClick r:id="rId3"/>
              </a:rPr>
              <a:t>query engines</a:t>
            </a:r>
            <a:r>
              <a:rPr lang="en"/>
              <a:t> as “data tools” over your agent: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Semantic search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Summarization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Text-to-SQL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Document comparisons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Combining Structured Data w/ Unstructured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“Simple” Interface - all agent has to infer is a query string!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 Notebook: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OpenAI Agent + query engines (as tools)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Analyzing structured + unstructured data</a:t>
            </a:r>
            <a:endParaRPr/>
          </a:p>
        </p:txBody>
      </p:sp>
      <p:pic>
        <p:nvPicPr>
          <p:cNvPr id="356" name="Google Shape;356;p39"/>
          <p:cNvPicPr preferRelativeResize="0"/>
          <p:nvPr/>
        </p:nvPicPr>
        <p:blipFill rotWithShape="1">
          <a:blip r:embed="rId6">
            <a:alphaModFix/>
          </a:blip>
          <a:srcRect b="0" l="6950" r="0" t="0"/>
          <a:stretch/>
        </p:blipFill>
        <p:spPr>
          <a:xfrm>
            <a:off x="4722306" y="3060483"/>
            <a:ext cx="4380544" cy="2006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9"/>
          <p:cNvPicPr preferRelativeResize="0"/>
          <p:nvPr/>
        </p:nvPicPr>
        <p:blipFill rotWithShape="1">
          <a:blip r:embed="rId7">
            <a:alphaModFix/>
          </a:blip>
          <a:srcRect b="0" l="0" r="0" t="16506"/>
          <a:stretch/>
        </p:blipFill>
        <p:spPr>
          <a:xfrm>
            <a:off x="4722306" y="980850"/>
            <a:ext cx="4380544" cy="203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handle large number of tools? </a:t>
            </a:r>
            <a:endParaRPr/>
          </a:p>
        </p:txBody>
      </p:sp>
      <p:sp>
        <p:nvSpPr>
          <p:cNvPr id="363" name="Google Shape;363;p40"/>
          <p:cNvSpPr txBox="1"/>
          <p:nvPr>
            <p:ph idx="1" type="body"/>
          </p:nvPr>
        </p:nvSpPr>
        <p:spPr>
          <a:xfrm>
            <a:off x="311700" y="1152475"/>
            <a:ext cx="77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Build an index over your tools, and retrieve the most relevant ones to pass to your agent.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 u="sng">
                <a:solidFill>
                  <a:schemeClr val="hlink"/>
                </a:solidFill>
                <a:hlinkClick r:id="rId3"/>
              </a:rPr>
              <a:t>Example Notebook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64" name="Google Shape;36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575" y="2000875"/>
            <a:ext cx="7420850" cy="16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0"/>
          <p:cNvPicPr preferRelativeResize="0"/>
          <p:nvPr/>
        </p:nvPicPr>
        <p:blipFill rotWithShape="1">
          <a:blip r:embed="rId5">
            <a:alphaModFix/>
          </a:blip>
          <a:srcRect b="32313" l="0" r="0" t="0"/>
          <a:stretch/>
        </p:blipFill>
        <p:spPr>
          <a:xfrm>
            <a:off x="861575" y="3652425"/>
            <a:ext cx="7420850" cy="9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handle large responses from tools?</a:t>
            </a:r>
            <a:endParaRPr/>
          </a:p>
        </p:txBody>
      </p:sp>
      <p:pic>
        <p:nvPicPr>
          <p:cNvPr id="371" name="Google Shape;371;p41"/>
          <p:cNvPicPr preferRelativeResize="0"/>
          <p:nvPr/>
        </p:nvPicPr>
        <p:blipFill rotWithShape="1">
          <a:blip r:embed="rId3">
            <a:alphaModFix/>
          </a:blip>
          <a:srcRect b="18038" l="5253" r="4631" t="17236"/>
          <a:stretch/>
        </p:blipFill>
        <p:spPr>
          <a:xfrm>
            <a:off x="0" y="1304125"/>
            <a:ext cx="5337748" cy="11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50" y="2768401"/>
            <a:ext cx="4002253" cy="191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3600" y="2985025"/>
            <a:ext cx="3351250" cy="14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3594" y="1363281"/>
            <a:ext cx="3527775" cy="10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1"/>
          <p:cNvSpPr txBox="1"/>
          <p:nvPr/>
        </p:nvSpPr>
        <p:spPr>
          <a:xfrm>
            <a:off x="3643825" y="4542250"/>
            <a:ext cx="23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7"/>
              </a:rPr>
              <a:t>LoadAndSearchToolSpec</a:t>
            </a:r>
            <a:endParaRPr b="1"/>
          </a:p>
        </p:txBody>
      </p:sp>
      <p:sp>
        <p:nvSpPr>
          <p:cNvPr id="376" name="Google Shape;376;p41"/>
          <p:cNvSpPr txBox="1"/>
          <p:nvPr/>
        </p:nvSpPr>
        <p:spPr>
          <a:xfrm>
            <a:off x="3687450" y="2516375"/>
            <a:ext cx="21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8"/>
              </a:rPr>
              <a:t>OnDemandLoaderTool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better tools?</a:t>
            </a:r>
            <a:endParaRPr/>
          </a:p>
        </p:txBody>
      </p:sp>
      <p:sp>
        <p:nvSpPr>
          <p:cNvPr id="382" name="Google Shape;382;p42"/>
          <p:cNvSpPr txBox="1"/>
          <p:nvPr>
            <p:ph idx="1" type="body"/>
          </p:nvPr>
        </p:nvSpPr>
        <p:spPr>
          <a:xfrm>
            <a:off x="311700" y="1152475"/>
            <a:ext cx="5169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useful tool prompts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tools tolerant of partial inputs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Validating input and agent error handling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simple functions related to the tool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Returning prompts from functions that perform mutations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Storing large responses in indices for the Agent to read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 how the Agent understands the tool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Full guide</a:t>
            </a:r>
            <a:endParaRPr/>
          </a:p>
        </p:txBody>
      </p:sp>
      <p:pic>
        <p:nvPicPr>
          <p:cNvPr id="383" name="Google Shape;3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275" y="561225"/>
            <a:ext cx="3537500" cy="17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1275" y="2348250"/>
            <a:ext cx="3537500" cy="2676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</a:t>
            </a:r>
            <a:endParaRPr b="1"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LLMs are a phenomenal piece of technology for knowledge generation and reasoning. They are pre-trained on large amounts of </a:t>
            </a:r>
            <a:r>
              <a:rPr b="1" lang="en"/>
              <a:t>publicly available data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hatGPT logo.svg"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225" y="2660500"/>
            <a:ext cx="11430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6"/>
          <p:cNvCxnSpPr>
            <a:stCxn id="72" idx="3"/>
          </p:cNvCxnSpPr>
          <p:nvPr/>
        </p:nvCxnSpPr>
        <p:spPr>
          <a:xfrm>
            <a:off x="3692225" y="3232000"/>
            <a:ext cx="13821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6"/>
          <p:cNvSpPr/>
          <p:nvPr/>
        </p:nvSpPr>
        <p:spPr>
          <a:xfrm>
            <a:off x="5074325" y="2399500"/>
            <a:ext cx="2102100" cy="166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Question-Answering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584325" y="3803500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LLM’s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to explore</a:t>
            </a:r>
            <a:endParaRPr/>
          </a:p>
        </p:txBody>
      </p:sp>
      <p:sp>
        <p:nvSpPr>
          <p:cNvPr id="390" name="Google Shape;39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tool creation from clients/APIs in the wild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Drop-in context engine for agent 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Invisible agents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Proactive agents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to explore</a:t>
            </a:r>
            <a:endParaRPr/>
          </a:p>
        </p:txBody>
      </p:sp>
      <p:sp>
        <p:nvSpPr>
          <p:cNvPr id="396" name="Google Shape;39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Automatic tool creation from clients/APIs in the wild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Drop-in context engine for agent 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Invisible agents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Proactive agents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any API as a Tool</a:t>
            </a:r>
            <a:endParaRPr/>
          </a:p>
        </p:txBody>
      </p:sp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311700" y="1152475"/>
            <a:ext cx="3220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OpenAPI Spec is a cheat code - implicitly create “tool” from any service using OpenAPI!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Problem: </a:t>
            </a:r>
            <a:r>
              <a:rPr lang="en"/>
              <a:t>Responses can be quite large (see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OpenAI spec</a:t>
            </a:r>
            <a:r>
              <a:rPr lang="en"/>
              <a:t> as an example)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Solution: </a:t>
            </a:r>
            <a:r>
              <a:rPr lang="en"/>
              <a:t>Index/cache the response first,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Additional Challenges:</a:t>
            </a:r>
            <a:endParaRPr b="1"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Human usable API is not the same as agent usable API…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Full guide</a:t>
            </a:r>
            <a:endParaRPr/>
          </a:p>
        </p:txBody>
      </p:sp>
      <p:pic>
        <p:nvPicPr>
          <p:cNvPr id="403" name="Google Shape;403;p45"/>
          <p:cNvPicPr preferRelativeResize="0"/>
          <p:nvPr/>
        </p:nvPicPr>
        <p:blipFill rotWithShape="1">
          <a:blip r:embed="rId5">
            <a:alphaModFix/>
          </a:blip>
          <a:srcRect b="0" l="7028" r="0" t="0"/>
          <a:stretch/>
        </p:blipFill>
        <p:spPr>
          <a:xfrm>
            <a:off x="3964350" y="484100"/>
            <a:ext cx="5330951" cy="45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46"/>
          <p:cNvPicPr preferRelativeResize="0"/>
          <p:nvPr/>
        </p:nvPicPr>
        <p:blipFill rotWithShape="1">
          <a:blip r:embed="rId3">
            <a:alphaModFix/>
          </a:blip>
          <a:srcRect b="0" l="0" r="0" t="6968"/>
          <a:stretch/>
        </p:blipFill>
        <p:spPr>
          <a:xfrm>
            <a:off x="341500" y="43075"/>
            <a:ext cx="6776199" cy="494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Tools from Python Functions (WIP) </a:t>
            </a:r>
            <a:endParaRPr/>
          </a:p>
        </p:txBody>
      </p:sp>
      <p:sp>
        <p:nvSpPr>
          <p:cNvPr id="414" name="Google Shape;414;p47"/>
          <p:cNvSpPr txBox="1"/>
          <p:nvPr>
            <p:ph idx="1" type="body"/>
          </p:nvPr>
        </p:nvSpPr>
        <p:spPr>
          <a:xfrm>
            <a:off x="311700" y="1152475"/>
            <a:ext cx="3220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any Python File, generate a Tool Spec from it with a “tool generator agent”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tool spec can then be plugged into any other downstream agent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Full guide</a:t>
            </a:r>
            <a:endParaRPr/>
          </a:p>
        </p:txBody>
      </p:sp>
      <p:pic>
        <p:nvPicPr>
          <p:cNvPr id="415" name="Google Shape;41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500" y="1152475"/>
            <a:ext cx="5737750" cy="373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</a:t>
            </a:r>
            <a:endParaRPr b="1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best augment LLMs with our own </a:t>
            </a:r>
            <a:r>
              <a:rPr b="1" lang="en"/>
              <a:t>private data</a:t>
            </a:r>
            <a:r>
              <a:rPr lang="en"/>
              <a:t>?</a:t>
            </a:r>
            <a:endParaRPr/>
          </a:p>
        </p:txBody>
      </p:sp>
      <p:pic>
        <p:nvPicPr>
          <p:cNvPr descr="ChatGPT logo.svg"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38" y="2554475"/>
            <a:ext cx="11430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7"/>
          <p:cNvCxnSpPr>
            <a:stCxn id="82" idx="3"/>
            <a:endCxn id="84" idx="1"/>
          </p:cNvCxnSpPr>
          <p:nvPr/>
        </p:nvCxnSpPr>
        <p:spPr>
          <a:xfrm>
            <a:off x="5745138" y="3125975"/>
            <a:ext cx="1083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7"/>
          <p:cNvSpPr/>
          <p:nvPr/>
        </p:nvSpPr>
        <p:spPr>
          <a:xfrm>
            <a:off x="6828325" y="2293475"/>
            <a:ext cx="2102100" cy="166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Question-Answering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637250" y="3697475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LLM’s</a:t>
            </a:r>
            <a:endParaRPr b="1"/>
          </a:p>
        </p:txBody>
      </p:sp>
      <p:sp>
        <p:nvSpPr>
          <p:cNvPr id="86" name="Google Shape;86;p17"/>
          <p:cNvSpPr/>
          <p:nvPr/>
        </p:nvSpPr>
        <p:spPr>
          <a:xfrm>
            <a:off x="2255900" y="1856125"/>
            <a:ext cx="1510200" cy="12252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API’s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7" name="Google Shape;87;p17"/>
          <p:cNvSpPr/>
          <p:nvPr/>
        </p:nvSpPr>
        <p:spPr>
          <a:xfrm>
            <a:off x="423475" y="1856125"/>
            <a:ext cx="1608300" cy="12252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Raw Files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8" name="Google Shape;88;p17"/>
          <p:cNvSpPr/>
          <p:nvPr/>
        </p:nvSpPr>
        <p:spPr>
          <a:xfrm>
            <a:off x="2255900" y="3402250"/>
            <a:ext cx="1510200" cy="12252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DB’s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Notion app logo.png - Wikimedia Commons"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800" y="2171550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lack icon 2019.svg - Wikimedia Commons"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750" y="2171545"/>
            <a:ext cx="400199" cy="400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rd's Branding Guidelines"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1731" y="2652400"/>
            <a:ext cx="446325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alesforce.com logo.svg - Wikimedia Commons"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2753" y="2621875"/>
            <a:ext cx="572191" cy="400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DF file icon.svg - Wikimedia Commons" id="93" name="Google Shape;9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725" y="2202078"/>
            <a:ext cx="276136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icrosoft Office PowerPoint (2019–present).svg - Wikimedia Commons" id="94" name="Google Shape;9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5547" y="2232599"/>
            <a:ext cx="364795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icrosoft Office Excel (2019–present).svg - Wikimedia Commons" id="95" name="Google Shape;9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71925" y="2232561"/>
            <a:ext cx="364800" cy="3392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- Free web icons" id="96" name="Google Shape;9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35700" y="2639575"/>
            <a:ext cx="364800" cy="36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peaker Icon.svg - Wikipedia" id="97" name="Google Shape;97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7375" y="2652398"/>
            <a:ext cx="339181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nowflake Logo.svg - Wikimedia Commons" id="98" name="Google Shape;98;p17"/>
          <p:cNvPicPr preferRelativeResize="0"/>
          <p:nvPr/>
        </p:nvPicPr>
        <p:blipFill rotWithShape="1">
          <a:blip r:embed="rId13">
            <a:alphaModFix/>
          </a:blip>
          <a:srcRect b="0" l="0" r="74385" t="0"/>
          <a:stretch/>
        </p:blipFill>
        <p:spPr>
          <a:xfrm>
            <a:off x="2874997" y="4194497"/>
            <a:ext cx="400200" cy="374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- Wikipedia" id="99" name="Google Shape;99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52043" y="3801763"/>
            <a:ext cx="400200" cy="41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ongoDB Logo.svg - Wikimedia Commons" id="100" name="Google Shape;100;p17"/>
          <p:cNvPicPr preferRelativeResize="0"/>
          <p:nvPr/>
        </p:nvPicPr>
        <p:blipFill rotWithShape="1">
          <a:blip r:embed="rId15">
            <a:alphaModFix/>
          </a:blip>
          <a:srcRect b="0" l="0" r="85870" t="0"/>
          <a:stretch/>
        </p:blipFill>
        <p:spPr>
          <a:xfrm>
            <a:off x="3272605" y="3744318"/>
            <a:ext cx="276125" cy="528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7"/>
          <p:cNvGrpSpPr/>
          <p:nvPr/>
        </p:nvGrpSpPr>
        <p:grpSpPr>
          <a:xfrm>
            <a:off x="423467" y="3417300"/>
            <a:ext cx="1608240" cy="1225200"/>
            <a:chOff x="222575" y="3417300"/>
            <a:chExt cx="1724100" cy="1225200"/>
          </a:xfrm>
        </p:grpSpPr>
        <p:sp>
          <p:nvSpPr>
            <p:cNvPr id="102" name="Google Shape;102;p17"/>
            <p:cNvSpPr/>
            <p:nvPr/>
          </p:nvSpPr>
          <p:spPr>
            <a:xfrm>
              <a:off x="222575" y="3417300"/>
              <a:ext cx="1724100" cy="12252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Vector Stores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Pinecone 2.0: Take Vector Search from the Lab to Production | Pinecone" id="103" name="Google Shape;103;p17"/>
            <p:cNvPicPr preferRelativeResize="0"/>
            <p:nvPr/>
          </p:nvPicPr>
          <p:blipFill rotWithShape="1">
            <a:blip r:embed="rId16">
              <a:alphaModFix/>
            </a:blip>
            <a:srcRect b="10289" l="3742" r="76559" t="11168"/>
            <a:stretch/>
          </p:blipFill>
          <p:spPr>
            <a:xfrm>
              <a:off x="423481" y="3838987"/>
              <a:ext cx="296018" cy="322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- weaviate/weaviate: Weaviate is an open source vector search engine  that stores both objects and vectors, allowing for combining vector search  with structured filtering with the fault-tolerance and scalability of a" id="104" name="Google Shape;104;p17"/>
            <p:cNvPicPr preferRelativeResize="0"/>
            <p:nvPr/>
          </p:nvPicPr>
          <p:blipFill rotWithShape="1">
            <a:blip r:embed="rId17">
              <a:alphaModFix/>
            </a:blip>
            <a:srcRect b="0" l="9859" r="9391" t="27315"/>
            <a:stretch/>
          </p:blipFill>
          <p:spPr>
            <a:xfrm>
              <a:off x="849602" y="3892747"/>
              <a:ext cx="363609" cy="2315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7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366493" y="4212075"/>
              <a:ext cx="510094" cy="3392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6" name="Google Shape;106;p17"/>
          <p:cNvCxnSpPr>
            <a:endCxn id="82" idx="1"/>
          </p:cNvCxnSpPr>
          <p:nvPr/>
        </p:nvCxnSpPr>
        <p:spPr>
          <a:xfrm>
            <a:off x="3739638" y="3125075"/>
            <a:ext cx="862500" cy="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7"/>
          <p:cNvSpPr txBox="1"/>
          <p:nvPr/>
        </p:nvSpPr>
        <p:spPr>
          <a:xfrm>
            <a:off x="3939925" y="2294700"/>
            <a:ext cx="48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?</a:t>
            </a:r>
            <a:endParaRPr b="1" sz="2400"/>
          </a:p>
        </p:txBody>
      </p:sp>
      <p:pic>
        <p:nvPicPr>
          <p:cNvPr descr="The Milvus Project · GitHub" id="108" name="Google Shape;108;p17"/>
          <p:cNvPicPr preferRelativeResize="0"/>
          <p:nvPr/>
        </p:nvPicPr>
        <p:blipFill rotWithShape="1">
          <a:blip r:embed="rId19">
            <a:alphaModFix/>
          </a:blip>
          <a:srcRect b="0" l="16878" r="11390" t="14273"/>
          <a:stretch/>
        </p:blipFill>
        <p:spPr>
          <a:xfrm>
            <a:off x="1431178" y="3801774"/>
            <a:ext cx="572200" cy="68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LlamaIndex: A data framework for LLM applications</a:t>
            </a:r>
            <a:endParaRPr b="1"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85206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Management and Query Engine for your LLM application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Offers components across the data lifecycle: ingest, index, and query over data</a:t>
            </a:r>
            <a:endParaRPr i="1"/>
          </a:p>
        </p:txBody>
      </p:sp>
      <p:sp>
        <p:nvSpPr>
          <p:cNvPr id="115" name="Google Shape;115;p18"/>
          <p:cNvSpPr/>
          <p:nvPr/>
        </p:nvSpPr>
        <p:spPr>
          <a:xfrm>
            <a:off x="1875050" y="2541250"/>
            <a:ext cx="1763100" cy="10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Data Ingestion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(LlamaHub 🦙)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4300050" y="2541250"/>
            <a:ext cx="1763100" cy="10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Data Structures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6752300" y="2541250"/>
            <a:ext cx="1763100" cy="10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Queries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328025" y="3678900"/>
            <a:ext cx="2522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Connect your existing data sources and data formats (API’s, PDF’s, docs, SQL, etc.)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850175" y="3678900"/>
            <a:ext cx="2522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Store and index your data for different use cases. Integrate with different db’s (vector db, graph db, kv db)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250100" y="3638500"/>
            <a:ext cx="26151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Retrieve and query over data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Includes: QA, Summarization, Agents, and more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260885" y="2805322"/>
            <a:ext cx="744300" cy="6039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260885" y="2119550"/>
            <a:ext cx="744300" cy="603900"/>
            <a:chOff x="260885" y="2043350"/>
            <a:chExt cx="744300" cy="603900"/>
          </a:xfrm>
        </p:grpSpPr>
        <p:sp>
          <p:nvSpPr>
            <p:cNvPr id="123" name="Google Shape;123;p18"/>
            <p:cNvSpPr/>
            <p:nvPr/>
          </p:nvSpPr>
          <p:spPr>
            <a:xfrm>
              <a:off x="260885" y="2043350"/>
              <a:ext cx="744300" cy="6039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descr="File:Notion app logo.png - Wikimedia Commons" id="124" name="Google Shape;12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64" y="2198800"/>
              <a:ext cx="197228" cy="197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Slack icon 2019.svg - Wikimedia Commons" id="125" name="Google Shape;12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6117" y="2198797"/>
              <a:ext cx="197227" cy="197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cord's Branding Guidelines" id="126" name="Google Shape;12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7396" y="2435776"/>
              <a:ext cx="219959" cy="16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Salesforce.com logo.svg - Wikimedia Commons" id="127" name="Google Shape;127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3736" y="2420732"/>
              <a:ext cx="281988" cy="1972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8"/>
          <p:cNvGrpSpPr/>
          <p:nvPr/>
        </p:nvGrpSpPr>
        <p:grpSpPr>
          <a:xfrm>
            <a:off x="236725" y="3498425"/>
            <a:ext cx="792600" cy="603900"/>
            <a:chOff x="236725" y="3574625"/>
            <a:chExt cx="792600" cy="603900"/>
          </a:xfrm>
        </p:grpSpPr>
        <p:sp>
          <p:nvSpPr>
            <p:cNvPr id="129" name="Google Shape;129;p18"/>
            <p:cNvSpPr/>
            <p:nvPr/>
          </p:nvSpPr>
          <p:spPr>
            <a:xfrm>
              <a:off x="236725" y="3574625"/>
              <a:ext cx="792600" cy="6039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descr="File:PDF file icon.svg - Wikimedia Commons" id="130" name="Google Shape;130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2886" y="3745120"/>
              <a:ext cx="136087" cy="1671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Microsoft Office PowerPoint (2019–present).svg - Wikimedia Commons" id="131" name="Google Shape;131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8655" y="3760161"/>
              <a:ext cx="179779" cy="16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Microsoft Office Excel (2019–present).svg - Wikimedia Commons" id="132" name="Google Shape;132;p1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53425" y="3760143"/>
              <a:ext cx="179782" cy="167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- Free web icons" id="133" name="Google Shape;133;p1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37008" y="3960730"/>
              <a:ext cx="179781" cy="179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Speaker Icon.svg - Wikipedia" id="134" name="Google Shape;134;p1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6637" y="3967050"/>
              <a:ext cx="167156" cy="1671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File:Snowflake Logo.svg - Wikimedia Commons" id="135" name="Google Shape;135;p18"/>
          <p:cNvPicPr preferRelativeResize="0"/>
          <p:nvPr/>
        </p:nvPicPr>
        <p:blipFill rotWithShape="1">
          <a:blip r:embed="rId12">
            <a:alphaModFix/>
          </a:blip>
          <a:srcRect b="0" l="0" r="74385" t="0"/>
          <a:stretch/>
        </p:blipFill>
        <p:spPr>
          <a:xfrm>
            <a:off x="565990" y="3195762"/>
            <a:ext cx="197227" cy="18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- Wikipedia" id="136" name="Google Shape;136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7549" y="3002212"/>
            <a:ext cx="197227" cy="2037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ongoDB Logo.svg - Wikimedia Commons" id="137" name="Google Shape;137;p18"/>
          <p:cNvPicPr preferRelativeResize="0"/>
          <p:nvPr/>
        </p:nvPicPr>
        <p:blipFill rotWithShape="1">
          <a:blip r:embed="rId14">
            <a:alphaModFix/>
          </a:blip>
          <a:srcRect b="0" l="0" r="85870" t="0"/>
          <a:stretch/>
        </p:blipFill>
        <p:spPr>
          <a:xfrm>
            <a:off x="761941" y="2973902"/>
            <a:ext cx="136080" cy="2604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8"/>
          <p:cNvGrpSpPr/>
          <p:nvPr/>
        </p:nvGrpSpPr>
        <p:grpSpPr>
          <a:xfrm>
            <a:off x="236720" y="4191522"/>
            <a:ext cx="792569" cy="603779"/>
            <a:chOff x="222575" y="3417300"/>
            <a:chExt cx="1724100" cy="1225200"/>
          </a:xfrm>
        </p:grpSpPr>
        <p:sp>
          <p:nvSpPr>
            <p:cNvPr id="139" name="Google Shape;139;p18"/>
            <p:cNvSpPr/>
            <p:nvPr/>
          </p:nvSpPr>
          <p:spPr>
            <a:xfrm>
              <a:off x="222575" y="3417300"/>
              <a:ext cx="1724100" cy="12252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Pinecone 2.0: Take Vector Search from the Lab to Production | Pinecone" id="140" name="Google Shape;140;p18"/>
            <p:cNvPicPr preferRelativeResize="0"/>
            <p:nvPr/>
          </p:nvPicPr>
          <p:blipFill rotWithShape="1">
            <a:blip r:embed="rId15">
              <a:alphaModFix/>
            </a:blip>
            <a:srcRect b="10289" l="3742" r="76559" t="11168"/>
            <a:stretch/>
          </p:blipFill>
          <p:spPr>
            <a:xfrm>
              <a:off x="275117" y="3586075"/>
              <a:ext cx="400201" cy="4356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- weaviate/weaviate: Weaviate is an open source vector search engine  that stores both objects and vectors, allowing for combining vector search  with structured filtering with the fault-tolerance and scalability of a" id="141" name="Google Shape;141;p18"/>
            <p:cNvPicPr preferRelativeResize="0"/>
            <p:nvPr/>
          </p:nvPicPr>
          <p:blipFill rotWithShape="1">
            <a:blip r:embed="rId16">
              <a:alphaModFix/>
            </a:blip>
            <a:srcRect b="0" l="9859" r="9391" t="27315"/>
            <a:stretch/>
          </p:blipFill>
          <p:spPr>
            <a:xfrm>
              <a:off x="762305" y="3617681"/>
              <a:ext cx="400206" cy="254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8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385698" y="4100515"/>
              <a:ext cx="510094" cy="3392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3" name="Google Shape;143;p18"/>
          <p:cNvCxnSpPr>
            <a:stCxn id="115" idx="3"/>
            <a:endCxn id="116" idx="1"/>
          </p:cNvCxnSpPr>
          <p:nvPr/>
        </p:nvCxnSpPr>
        <p:spPr>
          <a:xfrm>
            <a:off x="3638150" y="3069100"/>
            <a:ext cx="66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>
            <a:stCxn id="116" idx="3"/>
            <a:endCxn id="117" idx="1"/>
          </p:cNvCxnSpPr>
          <p:nvPr/>
        </p:nvCxnSpPr>
        <p:spPr>
          <a:xfrm>
            <a:off x="6063150" y="3069100"/>
            <a:ext cx="68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8"/>
          <p:cNvCxnSpPr>
            <a:endCxn id="115" idx="1"/>
          </p:cNvCxnSpPr>
          <p:nvPr/>
        </p:nvCxnSpPr>
        <p:spPr>
          <a:xfrm>
            <a:off x="1111850" y="3069100"/>
            <a:ext cx="76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he Milvus Project · GitHub" id="146" name="Google Shape;146;p18"/>
          <p:cNvPicPr preferRelativeResize="0"/>
          <p:nvPr/>
        </p:nvPicPr>
        <p:blipFill rotWithShape="1">
          <a:blip r:embed="rId18">
            <a:alphaModFix/>
          </a:blip>
          <a:srcRect b="0" l="16878" r="11390" t="14273"/>
          <a:stretch/>
        </p:blipFill>
        <p:spPr>
          <a:xfrm>
            <a:off x="614126" y="4398472"/>
            <a:ext cx="332025" cy="39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Connectors: powered by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LlamaHub</a:t>
            </a:r>
            <a:r>
              <a:rPr b="1" lang="en"/>
              <a:t> 🦙 </a:t>
            </a:r>
            <a:endParaRPr b="1"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311700" y="1152475"/>
            <a:ext cx="8520600" cy="15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ingest any kind of data, from anywhere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into </a:t>
            </a:r>
            <a:r>
              <a:rPr i="1" lang="en"/>
              <a:t>unified </a:t>
            </a:r>
            <a:r>
              <a:rPr lang="en"/>
              <a:t>document containers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Powered by community-driven 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rapidly growing (100+ loaders and counting!)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Growing support for multimodal documents (e.g. with inline images)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4">
            <a:alphaModFix/>
          </a:blip>
          <a:srcRect b="17140" l="4285" r="28114" t="10568"/>
          <a:stretch/>
        </p:blipFill>
        <p:spPr>
          <a:xfrm>
            <a:off x="294000" y="2809125"/>
            <a:ext cx="5901550" cy="22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6308400" y="3160563"/>
            <a:ext cx="237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&lt;10 lines of code</a:t>
            </a:r>
            <a:r>
              <a:rPr lang="en" sz="1800"/>
              <a:t> to ingest from Notion</a:t>
            </a:r>
            <a:endParaRPr sz="1800"/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5">
            <a:alphaModFix/>
          </a:blip>
          <a:srcRect b="66781" l="1847" r="89115" t="2283"/>
          <a:stretch/>
        </p:blipFill>
        <p:spPr>
          <a:xfrm>
            <a:off x="7268100" y="3899475"/>
            <a:ext cx="445976" cy="6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Indices + Query Interface</a:t>
            </a:r>
            <a:endParaRPr b="1"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63" y="1108775"/>
            <a:ext cx="8866074" cy="135524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311700" y="2464025"/>
            <a:ext cx="14490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Your </a:t>
            </a:r>
            <a:r>
              <a:rPr b="1" lang="en" sz="1300">
                <a:solidFill>
                  <a:srgbClr val="404040"/>
                </a:solidFill>
                <a:highlight>
                  <a:srgbClr val="FCFCFC"/>
                </a:highlight>
              </a:rPr>
              <a:t>source documents </a:t>
            </a: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are stored in a data collection</a:t>
            </a:r>
            <a:endParaRPr sz="13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In-memory, MongoDB</a:t>
            </a:r>
            <a:endParaRPr sz="1300"/>
          </a:p>
        </p:txBody>
      </p:sp>
      <p:sp>
        <p:nvSpPr>
          <p:cNvPr id="163" name="Google Shape;163;p20"/>
          <p:cNvSpPr txBox="1"/>
          <p:nvPr/>
        </p:nvSpPr>
        <p:spPr>
          <a:xfrm>
            <a:off x="2201975" y="2464025"/>
            <a:ext cx="14490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Our </a:t>
            </a:r>
            <a:r>
              <a:rPr b="1" lang="en" sz="1300">
                <a:solidFill>
                  <a:srgbClr val="404040"/>
                </a:solidFill>
                <a:highlight>
                  <a:srgbClr val="FCFCFC"/>
                </a:highlight>
              </a:rPr>
              <a:t>data indices</a:t>
            </a: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 help to provide a view of your raw data</a:t>
            </a:r>
            <a:endParaRPr sz="13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Vectors, knowledge graphs, keywords</a:t>
            </a:r>
            <a:endParaRPr sz="13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3991750" y="2464025"/>
            <a:ext cx="17106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A </a:t>
            </a:r>
            <a:r>
              <a:rPr b="1" lang="en" sz="1300">
                <a:solidFill>
                  <a:srgbClr val="404040"/>
                </a:solidFill>
                <a:highlight>
                  <a:srgbClr val="FCFCFC"/>
                </a:highlight>
              </a:rPr>
              <a:t>retriever </a:t>
            </a: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helps to retrieve relevant documents for your query</a:t>
            </a:r>
            <a:endParaRPr sz="13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6091500" y="2464025"/>
            <a:ext cx="15966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A </a:t>
            </a:r>
            <a:r>
              <a:rPr b="1" lang="en" sz="1300">
                <a:solidFill>
                  <a:srgbClr val="404040"/>
                </a:solidFill>
                <a:highlight>
                  <a:srgbClr val="FCFCFC"/>
                </a:highlight>
              </a:rPr>
              <a:t>query engine </a:t>
            </a: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manages retrieval and synthesis given the query. </a:t>
            </a:r>
            <a:endParaRPr sz="13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Storage Abstractions</a:t>
            </a:r>
            <a:endParaRPr b="1"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50" y="1073275"/>
            <a:ext cx="510894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6278925" y="903900"/>
            <a:ext cx="27117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KV Stores: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In-memory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MongoDB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Stores: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Pinecone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Weaviate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Chroma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Milvus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Faiss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Qdrant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Redis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Deeplake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Metal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DynamoDB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LanceDB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Opensearch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8475"/>
            <a:ext cx="8839198" cy="3906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