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7" descr="水滴"/>
          <p:cNvSpPr>
            <a:spLocks noChangeArrowheads="1"/>
          </p:cNvSpPr>
          <p:nvPr/>
        </p:nvSpPr>
        <p:spPr bwMode="auto">
          <a:xfrm>
            <a:off x="0" y="0"/>
            <a:ext cx="9144000" cy="1158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68" descr="水滴"/>
          <p:cNvSpPr>
            <a:spLocks noChangeArrowheads="1"/>
          </p:cNvSpPr>
          <p:nvPr/>
        </p:nvSpPr>
        <p:spPr bwMode="auto">
          <a:xfrm>
            <a:off x="0" y="6694488"/>
            <a:ext cx="9144000" cy="16351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0" y="198438"/>
            <a:ext cx="9144000" cy="6515100"/>
            <a:chOff x="0" y="125"/>
            <a:chExt cx="5760" cy="4104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0" y="177"/>
              <a:ext cx="2742" cy="579"/>
              <a:chOff x="0" y="177"/>
              <a:chExt cx="2742" cy="579"/>
            </a:xfrm>
          </p:grpSpPr>
          <p:sp>
            <p:nvSpPr>
              <p:cNvPr id="50543" name="Text Box 71"/>
              <p:cNvSpPr txBox="1">
                <a:spLocks noChangeArrowheads="1"/>
              </p:cNvSpPr>
              <p:nvPr/>
            </p:nvSpPr>
            <p:spPr bwMode="auto">
              <a:xfrm>
                <a:off x="0" y="177"/>
                <a:ext cx="14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CC0000"/>
                    </a:solidFill>
                    <a:ea typeface="华文中宋" pitchFamily="2" charset="-122"/>
                  </a:rPr>
                  <a:t>理想气体物态方程</a:t>
                </a:r>
                <a:endParaRPr kumimoji="1" lang="zh-CN" altLang="en-US" sz="2000">
                  <a:ea typeface="华文中宋" pitchFamily="2" charset="-122"/>
                </a:endParaRPr>
              </a:p>
            </p:txBody>
          </p:sp>
          <p:grpSp>
            <p:nvGrpSpPr>
              <p:cNvPr id="4" name="Group 72"/>
              <p:cNvGrpSpPr>
                <a:grpSpLocks/>
              </p:cNvGrpSpPr>
              <p:nvPr/>
            </p:nvGrpSpPr>
            <p:grpSpPr bwMode="auto">
              <a:xfrm>
                <a:off x="218" y="496"/>
                <a:ext cx="970" cy="260"/>
                <a:chOff x="346" y="488"/>
                <a:chExt cx="970" cy="260"/>
              </a:xfrm>
            </p:grpSpPr>
            <p:grpSp>
              <p:nvGrpSpPr>
                <p:cNvPr id="5" name="Group 73"/>
                <p:cNvGrpSpPr>
                  <a:grpSpLocks/>
                </p:cNvGrpSpPr>
                <p:nvPr/>
              </p:nvGrpSpPr>
              <p:grpSpPr bwMode="auto">
                <a:xfrm rot="5400000">
                  <a:off x="681" y="555"/>
                  <a:ext cx="39" cy="123"/>
                  <a:chOff x="2928" y="3216"/>
                  <a:chExt cx="48" cy="240"/>
                </a:xfrm>
              </p:grpSpPr>
              <p:sp>
                <p:nvSpPr>
                  <p:cNvPr id="5056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6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32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558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5" y="556"/>
                  <a:ext cx="15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559" name="WordArt 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6" y="551"/>
                  <a:ext cx="113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grpSp>
              <p:nvGrpSpPr>
                <p:cNvPr id="6" name="Group 78"/>
                <p:cNvGrpSpPr>
                  <a:grpSpLocks/>
                </p:cNvGrpSpPr>
                <p:nvPr/>
              </p:nvGrpSpPr>
              <p:grpSpPr bwMode="auto">
                <a:xfrm>
                  <a:off x="808" y="488"/>
                  <a:ext cx="385" cy="260"/>
                  <a:chOff x="4666" y="829"/>
                  <a:chExt cx="430" cy="282"/>
                </a:xfrm>
              </p:grpSpPr>
              <p:sp>
                <p:nvSpPr>
                  <p:cNvPr id="50562" name="WordArt 7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911" y="888"/>
                    <a:ext cx="185" cy="128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6032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800" i="1" kern="10"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solidFill>
                          <a:srgbClr val="000000"/>
                        </a:solidFill>
                        <a:latin typeface="宋体"/>
                        <a:ea typeface="宋体"/>
                      </a:rPr>
                      <a:t>R</a:t>
                    </a:r>
                    <a:endParaRPr lang="zh-CN" altLang="en-US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grpSp>
                <p:nvGrpSpPr>
                  <p:cNvPr id="7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666" y="829"/>
                    <a:ext cx="247" cy="282"/>
                    <a:chOff x="1499" y="1071"/>
                    <a:chExt cx="280" cy="343"/>
                  </a:xfrm>
                </p:grpSpPr>
                <p:sp>
                  <p:nvSpPr>
                    <p:cNvPr id="50564" name="WordArt 81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03" y="1071"/>
                      <a:ext cx="276" cy="126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85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宋体"/>
                          <a:ea typeface="宋体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宋体"/>
                        <a:ea typeface="宋体"/>
                      </a:endParaRPr>
                    </a:p>
                  </p:txBody>
                </p:sp>
                <p:sp>
                  <p:nvSpPr>
                    <p:cNvPr id="50565" name="WordArt 82"/>
                    <p:cNvSpPr>
                      <a:spLocks noChangeArrowheads="1" noChangeShapeType="1" noTextEdit="1"/>
                    </p:cNvSpPr>
                    <p:nvPr/>
                  </p:nvSpPr>
                  <p:spPr bwMode="auto">
                    <a:xfrm>
                      <a:off x="1540" y="1272"/>
                      <a:ext cx="154" cy="142"/>
                    </a:xfrm>
                    <a:prstGeom prst="rect">
                      <a:avLst/>
                    </a:prstGeom>
                  </p:spPr>
                  <p:txBody>
                    <a:bodyPr wrap="none" fromWordArt="1">
                      <a:prstTxWarp prst="textPlain">
                        <a:avLst>
                          <a:gd name="adj" fmla="val 50000"/>
                        </a:avLst>
                      </a:prstTxWarp>
                    </a:bodyPr>
                    <a:lstStyle/>
                    <a:p>
                      <a:pPr algn="ctr"/>
                      <a:r>
                        <a:rPr lang="en-US" altLang="zh-CN" sz="3600" i="1" kern="10">
                          <a:ln w="9525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  <a:solidFill>
                            <a:schemeClr val="tx2"/>
                          </a:solidFill>
                          <a:latin typeface="Symbol"/>
                        </a:rPr>
                        <a:t>m</a:t>
                      </a:r>
                      <a:endParaRPr lang="zh-CN" altLang="en-US" sz="3600" i="1" kern="10">
                        <a:ln w="952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2"/>
                        </a:solidFill>
                        <a:latin typeface="Symbol"/>
                      </a:endParaRPr>
                    </a:p>
                  </p:txBody>
                </p:sp>
                <p:sp>
                  <p:nvSpPr>
                    <p:cNvPr id="50566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99" y="1240"/>
                      <a:ext cx="27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0561" name="WordArt 8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93" y="545"/>
                  <a:ext cx="123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</p:grpSp>
          <p:sp>
            <p:nvSpPr>
              <p:cNvPr id="50545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14" y="243"/>
                <a:ext cx="1228" cy="15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华文中宋"/>
                    <a:ea typeface="华文中宋"/>
                  </a:rPr>
                  <a:t>热力学第一定律</a:t>
                </a:r>
              </a:p>
            </p:txBody>
          </p:sp>
          <p:sp>
            <p:nvSpPr>
              <p:cNvPr id="5054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62" y="574"/>
                <a:ext cx="163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Q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47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48" y="575"/>
                <a:ext cx="200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009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A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8" name="Group 88"/>
              <p:cNvGrpSpPr>
                <a:grpSpLocks/>
              </p:cNvGrpSpPr>
              <p:nvPr/>
            </p:nvGrpSpPr>
            <p:grpSpPr bwMode="auto">
              <a:xfrm rot="5400000">
                <a:off x="1797" y="595"/>
                <a:ext cx="45" cy="124"/>
                <a:chOff x="2928" y="3216"/>
                <a:chExt cx="48" cy="240"/>
              </a:xfrm>
            </p:grpSpPr>
            <p:sp>
              <p:nvSpPr>
                <p:cNvPr id="50555" name="Line 8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56" name="Line 9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91"/>
              <p:cNvGrpSpPr>
                <a:grpSpLocks/>
              </p:cNvGrpSpPr>
              <p:nvPr/>
            </p:nvGrpSpPr>
            <p:grpSpPr bwMode="auto">
              <a:xfrm>
                <a:off x="2241" y="593"/>
                <a:ext cx="143" cy="117"/>
                <a:chOff x="4176" y="2145"/>
                <a:chExt cx="576" cy="576"/>
              </a:xfrm>
            </p:grpSpPr>
            <p:sp>
              <p:nvSpPr>
                <p:cNvPr id="50553" name="Line 92"/>
                <p:cNvSpPr>
                  <a:spLocks noChangeShapeType="1"/>
                </p:cNvSpPr>
                <p:nvPr/>
              </p:nvSpPr>
              <p:spPr bwMode="auto">
                <a:xfrm>
                  <a:off x="4176" y="2433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54" name="Line 93"/>
                <p:cNvSpPr>
                  <a:spLocks noChangeShapeType="1"/>
                </p:cNvSpPr>
                <p:nvPr/>
              </p:nvSpPr>
              <p:spPr bwMode="auto">
                <a:xfrm>
                  <a:off x="4464" y="2145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94"/>
              <p:cNvGrpSpPr>
                <a:grpSpLocks/>
              </p:cNvGrpSpPr>
              <p:nvPr/>
            </p:nvGrpSpPr>
            <p:grpSpPr bwMode="auto">
              <a:xfrm>
                <a:off x="1922" y="576"/>
                <a:ext cx="291" cy="137"/>
                <a:chOff x="2142" y="538"/>
                <a:chExt cx="291" cy="137"/>
              </a:xfrm>
            </p:grpSpPr>
            <p:sp>
              <p:nvSpPr>
                <p:cNvPr id="50551" name="WordArt 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61" y="538"/>
                  <a:ext cx="172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552" name="Freeform 96"/>
                <p:cNvSpPr>
                  <a:spLocks/>
                </p:cNvSpPr>
                <p:nvPr/>
              </p:nvSpPr>
              <p:spPr bwMode="auto">
                <a:xfrm>
                  <a:off x="2142" y="542"/>
                  <a:ext cx="103" cy="133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182" name="Rectangle 97"/>
            <p:cNvSpPr>
              <a:spLocks noChangeArrowheads="1"/>
            </p:cNvSpPr>
            <p:nvPr/>
          </p:nvSpPr>
          <p:spPr bwMode="auto">
            <a:xfrm>
              <a:off x="575" y="955"/>
              <a:ext cx="27" cy="32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" name="Rectangle 98"/>
            <p:cNvSpPr>
              <a:spLocks noChangeArrowheads="1"/>
            </p:cNvSpPr>
            <p:nvPr/>
          </p:nvSpPr>
          <p:spPr bwMode="auto">
            <a:xfrm>
              <a:off x="2000" y="962"/>
              <a:ext cx="27" cy="32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Rectangle 99"/>
            <p:cNvSpPr>
              <a:spLocks noChangeArrowheads="1"/>
            </p:cNvSpPr>
            <p:nvPr/>
          </p:nvSpPr>
          <p:spPr bwMode="auto">
            <a:xfrm>
              <a:off x="3120" y="970"/>
              <a:ext cx="27" cy="325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100"/>
            <p:cNvSpPr>
              <a:spLocks noChangeArrowheads="1"/>
            </p:cNvSpPr>
            <p:nvPr/>
          </p:nvSpPr>
          <p:spPr bwMode="auto">
            <a:xfrm>
              <a:off x="0" y="1388"/>
              <a:ext cx="5760" cy="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101"/>
            <p:cNvSpPr>
              <a:spLocks noChangeArrowheads="1"/>
            </p:cNvSpPr>
            <p:nvPr/>
          </p:nvSpPr>
          <p:spPr bwMode="auto">
            <a:xfrm flipH="1">
              <a:off x="4499" y="970"/>
              <a:ext cx="27" cy="3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Rectangle 102"/>
            <p:cNvSpPr>
              <a:spLocks noChangeArrowheads="1"/>
            </p:cNvSpPr>
            <p:nvPr/>
          </p:nvSpPr>
          <p:spPr bwMode="auto">
            <a:xfrm>
              <a:off x="0" y="3469"/>
              <a:ext cx="5760" cy="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Rectangle 103"/>
            <p:cNvSpPr>
              <a:spLocks noChangeArrowheads="1"/>
            </p:cNvSpPr>
            <p:nvPr/>
          </p:nvSpPr>
          <p:spPr bwMode="auto">
            <a:xfrm>
              <a:off x="0" y="2075"/>
              <a:ext cx="5760" cy="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Rectangle 104"/>
            <p:cNvSpPr>
              <a:spLocks noChangeArrowheads="1"/>
            </p:cNvSpPr>
            <p:nvPr/>
          </p:nvSpPr>
          <p:spPr bwMode="auto">
            <a:xfrm>
              <a:off x="0" y="2758"/>
              <a:ext cx="5760" cy="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2426" y="1119"/>
              <a:ext cx="291" cy="137"/>
              <a:chOff x="2142" y="538"/>
              <a:chExt cx="291" cy="137"/>
            </a:xfrm>
          </p:grpSpPr>
          <p:sp>
            <p:nvSpPr>
              <p:cNvPr id="50541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61" y="538"/>
                <a:ext cx="172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542" name="Freeform 107"/>
              <p:cNvSpPr>
                <a:spLocks/>
              </p:cNvSpPr>
              <p:nvPr/>
            </p:nvSpPr>
            <p:spPr bwMode="auto">
              <a:xfrm>
                <a:off x="2142" y="542"/>
                <a:ext cx="103" cy="133"/>
              </a:xfrm>
              <a:custGeom>
                <a:avLst/>
                <a:gdLst>
                  <a:gd name="T0" fmla="*/ 178 w 241"/>
                  <a:gd name="T1" fmla="*/ 0 h 241"/>
                  <a:gd name="T2" fmla="*/ 0 w 241"/>
                  <a:gd name="T3" fmla="*/ 241 h 241"/>
                  <a:gd name="T4" fmla="*/ 241 w 241"/>
                  <a:gd name="T5" fmla="*/ 241 h 241"/>
                  <a:gd name="T6" fmla="*/ 178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91" name="WordArt 108"/>
            <p:cNvSpPr>
              <a:spLocks noChangeArrowheads="1" noChangeShapeType="1" noTextEdit="1"/>
            </p:cNvSpPr>
            <p:nvPr/>
          </p:nvSpPr>
          <p:spPr bwMode="auto">
            <a:xfrm>
              <a:off x="3634" y="1124"/>
              <a:ext cx="200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sp>
          <p:nvSpPr>
            <p:cNvPr id="50192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5084" y="1101"/>
              <a:ext cx="16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7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Q</a:t>
              </a:r>
              <a:endParaRPr lang="zh-CN" alt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193" name="Text Box 110"/>
            <p:cNvSpPr txBox="1">
              <a:spLocks noChangeArrowheads="1"/>
            </p:cNvSpPr>
            <p:nvPr/>
          </p:nvSpPr>
          <p:spPr bwMode="auto">
            <a:xfrm>
              <a:off x="0" y="105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过程</a:t>
              </a:r>
            </a:p>
          </p:txBody>
        </p:sp>
        <p:sp>
          <p:nvSpPr>
            <p:cNvPr id="50194" name="Text Box 111"/>
            <p:cNvSpPr txBox="1">
              <a:spLocks noChangeArrowheads="1"/>
            </p:cNvSpPr>
            <p:nvPr/>
          </p:nvSpPr>
          <p:spPr bwMode="auto">
            <a:xfrm>
              <a:off x="822" y="1045"/>
              <a:ext cx="9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过程方程</a:t>
              </a:r>
            </a:p>
          </p:txBody>
        </p:sp>
        <p:sp>
          <p:nvSpPr>
            <p:cNvPr id="50195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1479" y="1915"/>
              <a:ext cx="5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196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766" y="1510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197" name="WordArt 114"/>
            <p:cNvSpPr>
              <a:spLocks noChangeArrowheads="1" noChangeShapeType="1" noTextEdit="1"/>
            </p:cNvSpPr>
            <p:nvPr/>
          </p:nvSpPr>
          <p:spPr bwMode="auto">
            <a:xfrm>
              <a:off x="1170" y="1462"/>
              <a:ext cx="46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198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910" y="1496"/>
              <a:ext cx="12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0199" name="Line 116"/>
            <p:cNvSpPr>
              <a:spLocks noChangeShapeType="1"/>
            </p:cNvSpPr>
            <p:nvPr/>
          </p:nvSpPr>
          <p:spPr bwMode="auto">
            <a:xfrm>
              <a:off x="1074" y="1510"/>
              <a:ext cx="71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17"/>
            <p:cNvGrpSpPr>
              <a:grpSpLocks/>
            </p:cNvGrpSpPr>
            <p:nvPr/>
          </p:nvGrpSpPr>
          <p:grpSpPr bwMode="auto">
            <a:xfrm>
              <a:off x="1273" y="1443"/>
              <a:ext cx="711" cy="250"/>
              <a:chOff x="1273" y="1443"/>
              <a:chExt cx="711" cy="250"/>
            </a:xfrm>
          </p:grpSpPr>
          <p:grpSp>
            <p:nvGrpSpPr>
              <p:cNvPr id="13" name="Group 118"/>
              <p:cNvGrpSpPr>
                <a:grpSpLocks/>
              </p:cNvGrpSpPr>
              <p:nvPr/>
            </p:nvGrpSpPr>
            <p:grpSpPr bwMode="auto">
              <a:xfrm rot="5400000">
                <a:off x="1308" y="1530"/>
                <a:ext cx="46" cy="116"/>
                <a:chOff x="2928" y="3216"/>
                <a:chExt cx="48" cy="240"/>
              </a:xfrm>
            </p:grpSpPr>
            <p:sp>
              <p:nvSpPr>
                <p:cNvPr id="50539" name="Line 119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40" name="Line 120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538" name="Text Box 121"/>
              <p:cNvSpPr txBox="1">
                <a:spLocks noChangeArrowheads="1"/>
              </p:cNvSpPr>
              <p:nvPr/>
            </p:nvSpPr>
            <p:spPr bwMode="auto">
              <a:xfrm>
                <a:off x="1408" y="1443"/>
                <a:ext cx="5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>
                    <a:ea typeface="华文中宋" pitchFamily="2" charset="-122"/>
                  </a:rPr>
                  <a:t>常量</a:t>
                </a:r>
              </a:p>
            </p:txBody>
          </p:sp>
        </p:grpSp>
        <p:grpSp>
          <p:nvGrpSpPr>
            <p:cNvPr id="14" name="Group 122"/>
            <p:cNvGrpSpPr>
              <a:grpSpLocks/>
            </p:cNvGrpSpPr>
            <p:nvPr/>
          </p:nvGrpSpPr>
          <p:grpSpPr bwMode="auto">
            <a:xfrm>
              <a:off x="667" y="1827"/>
              <a:ext cx="160" cy="172"/>
              <a:chOff x="735" y="1804"/>
              <a:chExt cx="160" cy="172"/>
            </a:xfrm>
          </p:grpSpPr>
          <p:sp>
            <p:nvSpPr>
              <p:cNvPr id="50535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5" y="1804"/>
                <a:ext cx="113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50536" name="WordArt 1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9" y="1884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50202" name="Line 125"/>
            <p:cNvSpPr>
              <a:spLocks noChangeShapeType="1"/>
            </p:cNvSpPr>
            <p:nvPr/>
          </p:nvSpPr>
          <p:spPr bwMode="auto">
            <a:xfrm flipH="1">
              <a:off x="857" y="1796"/>
              <a:ext cx="113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26"/>
            <p:cNvGrpSpPr>
              <a:grpSpLocks/>
            </p:cNvGrpSpPr>
            <p:nvPr/>
          </p:nvGrpSpPr>
          <p:grpSpPr bwMode="auto">
            <a:xfrm>
              <a:off x="992" y="1836"/>
              <a:ext cx="158" cy="168"/>
              <a:chOff x="1060" y="1813"/>
              <a:chExt cx="158" cy="168"/>
            </a:xfrm>
          </p:grpSpPr>
          <p:sp>
            <p:nvSpPr>
              <p:cNvPr id="50533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0" y="1813"/>
                <a:ext cx="123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534" name="WordArt 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2" y="1889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16" name="Group 129"/>
            <p:cNvGrpSpPr>
              <a:grpSpLocks/>
            </p:cNvGrpSpPr>
            <p:nvPr/>
          </p:nvGrpSpPr>
          <p:grpSpPr bwMode="auto">
            <a:xfrm rot="5400000">
              <a:off x="1239" y="1838"/>
              <a:ext cx="46" cy="116"/>
              <a:chOff x="2928" y="3216"/>
              <a:chExt cx="48" cy="240"/>
            </a:xfrm>
          </p:grpSpPr>
          <p:sp>
            <p:nvSpPr>
              <p:cNvPr id="50531" name="Line 13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32" name="Line 13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5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1377" y="1825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206" name="Line 133"/>
            <p:cNvSpPr>
              <a:spLocks noChangeShapeType="1"/>
            </p:cNvSpPr>
            <p:nvPr/>
          </p:nvSpPr>
          <p:spPr bwMode="auto">
            <a:xfrm flipH="1">
              <a:off x="1567" y="1794"/>
              <a:ext cx="113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02" y="1834"/>
              <a:ext cx="12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0208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1832" y="1912"/>
              <a:ext cx="5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09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801" y="2220"/>
              <a:ext cx="151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3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17" name="Group 137"/>
            <p:cNvGrpSpPr>
              <a:grpSpLocks/>
            </p:cNvGrpSpPr>
            <p:nvPr/>
          </p:nvGrpSpPr>
          <p:grpSpPr bwMode="auto">
            <a:xfrm>
              <a:off x="946" y="2171"/>
              <a:ext cx="479" cy="170"/>
              <a:chOff x="910" y="1462"/>
              <a:chExt cx="479" cy="170"/>
            </a:xfrm>
          </p:grpSpPr>
          <p:sp>
            <p:nvSpPr>
              <p:cNvPr id="50525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0" y="1462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26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910" y="1496"/>
                <a:ext cx="123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527" name="Line 140"/>
              <p:cNvSpPr>
                <a:spLocks noChangeShapeType="1"/>
              </p:cNvSpPr>
              <p:nvPr/>
            </p:nvSpPr>
            <p:spPr bwMode="auto">
              <a:xfrm>
                <a:off x="1074" y="1510"/>
                <a:ext cx="71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141"/>
              <p:cNvGrpSpPr>
                <a:grpSpLocks/>
              </p:cNvGrpSpPr>
              <p:nvPr/>
            </p:nvGrpSpPr>
            <p:grpSpPr bwMode="auto">
              <a:xfrm rot="5400000">
                <a:off x="1308" y="1530"/>
                <a:ext cx="46" cy="116"/>
                <a:chOff x="2928" y="3216"/>
                <a:chExt cx="48" cy="240"/>
              </a:xfrm>
            </p:grpSpPr>
            <p:sp>
              <p:nvSpPr>
                <p:cNvPr id="50529" name="Line 142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30" name="Line 143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11" name="Text Box 144"/>
            <p:cNvSpPr txBox="1">
              <a:spLocks noChangeArrowheads="1"/>
            </p:cNvSpPr>
            <p:nvPr/>
          </p:nvSpPr>
          <p:spPr bwMode="auto">
            <a:xfrm>
              <a:off x="1428" y="2160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ea typeface="华文中宋" pitchFamily="2" charset="-122"/>
                </a:rPr>
                <a:t>常量</a:t>
              </a:r>
            </a:p>
          </p:txBody>
        </p:sp>
        <p:sp>
          <p:nvSpPr>
            <p:cNvPr id="50212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1391" y="3213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213" name="Line 146"/>
            <p:cNvSpPr>
              <a:spLocks noChangeShapeType="1"/>
            </p:cNvSpPr>
            <p:nvPr/>
          </p:nvSpPr>
          <p:spPr bwMode="auto">
            <a:xfrm flipH="1">
              <a:off x="885" y="2461"/>
              <a:ext cx="113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47"/>
            <p:cNvGrpSpPr>
              <a:grpSpLocks/>
            </p:cNvGrpSpPr>
            <p:nvPr/>
          </p:nvGrpSpPr>
          <p:grpSpPr bwMode="auto">
            <a:xfrm>
              <a:off x="1020" y="2501"/>
              <a:ext cx="158" cy="168"/>
              <a:chOff x="1060" y="1813"/>
              <a:chExt cx="158" cy="168"/>
            </a:xfrm>
          </p:grpSpPr>
          <p:sp>
            <p:nvSpPr>
              <p:cNvPr id="50523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0" y="1813"/>
                <a:ext cx="123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524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72" y="1889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0" name="Group 150"/>
            <p:cNvGrpSpPr>
              <a:grpSpLocks/>
            </p:cNvGrpSpPr>
            <p:nvPr/>
          </p:nvGrpSpPr>
          <p:grpSpPr bwMode="auto">
            <a:xfrm rot="5400000">
              <a:off x="1267" y="2503"/>
              <a:ext cx="46" cy="116"/>
              <a:chOff x="2928" y="3216"/>
              <a:chExt cx="48" cy="240"/>
            </a:xfrm>
          </p:grpSpPr>
          <p:sp>
            <p:nvSpPr>
              <p:cNvPr id="50521" name="Line 151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22" name="Line 152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16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858" y="2892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217" name="Line 154"/>
            <p:cNvSpPr>
              <a:spLocks noChangeShapeType="1"/>
            </p:cNvSpPr>
            <p:nvPr/>
          </p:nvSpPr>
          <p:spPr bwMode="auto">
            <a:xfrm flipH="1">
              <a:off x="1595" y="2459"/>
              <a:ext cx="113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WordArt 155"/>
            <p:cNvSpPr>
              <a:spLocks noChangeArrowheads="1" noChangeShapeType="1" noTextEdit="1"/>
            </p:cNvSpPr>
            <p:nvPr/>
          </p:nvSpPr>
          <p:spPr bwMode="auto">
            <a:xfrm>
              <a:off x="1730" y="2499"/>
              <a:ext cx="123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rPr>
                <a:t>T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Bookman Old Style"/>
              </a:endParaRPr>
            </a:p>
          </p:txBody>
        </p:sp>
        <p:sp>
          <p:nvSpPr>
            <p:cNvPr id="50219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1860" y="2577"/>
              <a:ext cx="5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1" name="Group 157"/>
            <p:cNvGrpSpPr>
              <a:grpSpLocks/>
            </p:cNvGrpSpPr>
            <p:nvPr/>
          </p:nvGrpSpPr>
          <p:grpSpPr bwMode="auto">
            <a:xfrm>
              <a:off x="684" y="2505"/>
              <a:ext cx="171" cy="159"/>
              <a:chOff x="684" y="2505"/>
              <a:chExt cx="171" cy="159"/>
            </a:xfrm>
          </p:grpSpPr>
          <p:sp>
            <p:nvSpPr>
              <p:cNvPr id="50519" name="WordArt 1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09" y="2572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20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4" y="2505"/>
                <a:ext cx="15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2" name="Group 160"/>
            <p:cNvGrpSpPr>
              <a:grpSpLocks/>
            </p:cNvGrpSpPr>
            <p:nvPr/>
          </p:nvGrpSpPr>
          <p:grpSpPr bwMode="auto">
            <a:xfrm>
              <a:off x="1396" y="2506"/>
              <a:ext cx="165" cy="167"/>
              <a:chOff x="1396" y="2506"/>
              <a:chExt cx="165" cy="167"/>
            </a:xfrm>
          </p:grpSpPr>
          <p:sp>
            <p:nvSpPr>
              <p:cNvPr id="50517" name="WordArt 1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7" y="2580"/>
                <a:ext cx="54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18" name="WordArt 1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6" y="2506"/>
                <a:ext cx="15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50222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1009" y="2893"/>
              <a:ext cx="151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3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3" name="Group 164"/>
            <p:cNvGrpSpPr>
              <a:grpSpLocks/>
            </p:cNvGrpSpPr>
            <p:nvPr/>
          </p:nvGrpSpPr>
          <p:grpSpPr bwMode="auto">
            <a:xfrm>
              <a:off x="1201" y="2826"/>
              <a:ext cx="711" cy="250"/>
              <a:chOff x="1273" y="1443"/>
              <a:chExt cx="711" cy="250"/>
            </a:xfrm>
          </p:grpSpPr>
          <p:grpSp>
            <p:nvGrpSpPr>
              <p:cNvPr id="24" name="Group 165"/>
              <p:cNvGrpSpPr>
                <a:grpSpLocks/>
              </p:cNvGrpSpPr>
              <p:nvPr/>
            </p:nvGrpSpPr>
            <p:grpSpPr bwMode="auto">
              <a:xfrm rot="5400000">
                <a:off x="1308" y="1530"/>
                <a:ext cx="46" cy="116"/>
                <a:chOff x="2928" y="3216"/>
                <a:chExt cx="48" cy="240"/>
              </a:xfrm>
            </p:grpSpPr>
            <p:sp>
              <p:nvSpPr>
                <p:cNvPr id="50515" name="Line 166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16" name="Line 167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514" name="Text Box 168"/>
              <p:cNvSpPr txBox="1">
                <a:spLocks noChangeArrowheads="1"/>
              </p:cNvSpPr>
              <p:nvPr/>
            </p:nvSpPr>
            <p:spPr bwMode="auto">
              <a:xfrm>
                <a:off x="1408" y="1443"/>
                <a:ext cx="5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>
                    <a:ea typeface="华文中宋" pitchFamily="2" charset="-122"/>
                  </a:rPr>
                  <a:t>常量</a:t>
                </a:r>
              </a:p>
            </p:txBody>
          </p:sp>
        </p:grpSp>
        <p:sp>
          <p:nvSpPr>
            <p:cNvPr id="50224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945" y="3270"/>
              <a:ext cx="46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1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25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825" y="3193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grpSp>
          <p:nvGrpSpPr>
            <p:cNvPr id="25" name="Group 171"/>
            <p:cNvGrpSpPr>
              <a:grpSpLocks/>
            </p:cNvGrpSpPr>
            <p:nvPr/>
          </p:nvGrpSpPr>
          <p:grpSpPr bwMode="auto">
            <a:xfrm>
              <a:off x="1037" y="3210"/>
              <a:ext cx="155" cy="148"/>
              <a:chOff x="1037" y="3210"/>
              <a:chExt cx="155" cy="148"/>
            </a:xfrm>
          </p:grpSpPr>
          <p:sp>
            <p:nvSpPr>
              <p:cNvPr id="50511" name="WordArt 1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46" y="3266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12" name="WordArt 1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37" y="3210"/>
                <a:ext cx="15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26" name="Group 174"/>
            <p:cNvGrpSpPr>
              <a:grpSpLocks/>
            </p:cNvGrpSpPr>
            <p:nvPr/>
          </p:nvGrpSpPr>
          <p:grpSpPr bwMode="auto">
            <a:xfrm rot="5400000">
              <a:off x="1265" y="3213"/>
              <a:ext cx="46" cy="116"/>
              <a:chOff x="2928" y="3216"/>
              <a:chExt cx="48" cy="240"/>
            </a:xfrm>
          </p:grpSpPr>
          <p:sp>
            <p:nvSpPr>
              <p:cNvPr id="50509" name="Line 175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10" name="Line 176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28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1714" y="3287"/>
              <a:ext cx="5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29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1498" y="3292"/>
              <a:ext cx="5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2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30" name="WordArt 179"/>
            <p:cNvSpPr>
              <a:spLocks noChangeArrowheads="1" noChangeShapeType="1" noTextEdit="1"/>
            </p:cNvSpPr>
            <p:nvPr/>
          </p:nvSpPr>
          <p:spPr bwMode="auto">
            <a:xfrm>
              <a:off x="1610" y="3222"/>
              <a:ext cx="151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3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31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810" y="3586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232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961" y="3587"/>
              <a:ext cx="151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3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27" name="Group 182"/>
            <p:cNvGrpSpPr>
              <a:grpSpLocks/>
            </p:cNvGrpSpPr>
            <p:nvPr/>
          </p:nvGrpSpPr>
          <p:grpSpPr bwMode="auto">
            <a:xfrm>
              <a:off x="1176" y="3513"/>
              <a:ext cx="711" cy="250"/>
              <a:chOff x="1273" y="1443"/>
              <a:chExt cx="711" cy="250"/>
            </a:xfrm>
          </p:grpSpPr>
          <p:grpSp>
            <p:nvGrpSpPr>
              <p:cNvPr id="28" name="Group 183"/>
              <p:cNvGrpSpPr>
                <a:grpSpLocks/>
              </p:cNvGrpSpPr>
              <p:nvPr/>
            </p:nvGrpSpPr>
            <p:grpSpPr bwMode="auto">
              <a:xfrm rot="5400000">
                <a:off x="1308" y="1530"/>
                <a:ext cx="46" cy="116"/>
                <a:chOff x="2928" y="3216"/>
                <a:chExt cx="48" cy="240"/>
              </a:xfrm>
            </p:grpSpPr>
            <p:sp>
              <p:nvSpPr>
                <p:cNvPr id="50507" name="Line 18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08" name="Line 185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506" name="Text Box 186"/>
              <p:cNvSpPr txBox="1">
                <a:spLocks noChangeArrowheads="1"/>
              </p:cNvSpPr>
              <p:nvPr/>
            </p:nvSpPr>
            <p:spPr bwMode="auto">
              <a:xfrm>
                <a:off x="1408" y="1443"/>
                <a:ext cx="5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>
                    <a:ea typeface="华文中宋" pitchFamily="2" charset="-122"/>
                  </a:rPr>
                  <a:t>常量</a:t>
                </a:r>
              </a:p>
            </p:txBody>
          </p:sp>
        </p:grpSp>
        <p:grpSp>
          <p:nvGrpSpPr>
            <p:cNvPr id="29" name="Group 187"/>
            <p:cNvGrpSpPr>
              <a:grpSpLocks/>
            </p:cNvGrpSpPr>
            <p:nvPr/>
          </p:nvGrpSpPr>
          <p:grpSpPr bwMode="auto">
            <a:xfrm rot="5400000">
              <a:off x="1225" y="3953"/>
              <a:ext cx="46" cy="116"/>
              <a:chOff x="2928" y="3216"/>
              <a:chExt cx="48" cy="240"/>
            </a:xfrm>
          </p:grpSpPr>
          <p:sp>
            <p:nvSpPr>
              <p:cNvPr id="50503" name="Line 188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04" name="Line 189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35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1106" y="3542"/>
              <a:ext cx="57" cy="1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g</a:t>
              </a:r>
              <a:endParaRPr lang="zh-CN" altLang="en-US" sz="3600" b="1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30" name="Group 191"/>
            <p:cNvGrpSpPr>
              <a:grpSpLocks/>
            </p:cNvGrpSpPr>
            <p:nvPr/>
          </p:nvGrpSpPr>
          <p:grpSpPr bwMode="auto">
            <a:xfrm>
              <a:off x="724" y="3911"/>
              <a:ext cx="436" cy="191"/>
              <a:chOff x="724" y="3911"/>
              <a:chExt cx="436" cy="191"/>
            </a:xfrm>
          </p:grpSpPr>
          <p:sp>
            <p:nvSpPr>
              <p:cNvPr id="50498" name="WordArt 1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844" y="4010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499" name="WordArt 1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45" y="4006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00" name="WordArt 194"/>
              <p:cNvSpPr>
                <a:spLocks noChangeArrowheads="1" noChangeShapeType="1" noTextEdit="1"/>
              </p:cNvSpPr>
              <p:nvPr/>
            </p:nvSpPr>
            <p:spPr bwMode="auto">
              <a:xfrm>
                <a:off x="724" y="3933"/>
                <a:ext cx="113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50501" name="WordArt 1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936" y="3950"/>
                <a:ext cx="15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502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3" y="3911"/>
                <a:ext cx="5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g</a:t>
                </a:r>
                <a:endParaRPr lang="zh-CN" altLang="en-US" sz="3600" b="1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grpSp>
          <p:nvGrpSpPr>
            <p:cNvPr id="31" name="Group 197"/>
            <p:cNvGrpSpPr>
              <a:grpSpLocks/>
            </p:cNvGrpSpPr>
            <p:nvPr/>
          </p:nvGrpSpPr>
          <p:grpSpPr bwMode="auto">
            <a:xfrm>
              <a:off x="1351" y="3924"/>
              <a:ext cx="466" cy="201"/>
              <a:chOff x="1351" y="3924"/>
              <a:chExt cx="466" cy="201"/>
            </a:xfrm>
          </p:grpSpPr>
          <p:sp>
            <p:nvSpPr>
              <p:cNvPr id="50493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51" y="3953"/>
                <a:ext cx="113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sp>
            <p:nvSpPr>
              <p:cNvPr id="50494" name="WordArt 1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74" y="4027"/>
                <a:ext cx="54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495" name="WordArt 2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8" y="4032"/>
                <a:ext cx="54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496" name="WordArt 2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70" y="3962"/>
                <a:ext cx="151" cy="12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497" name="WordArt 20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60" y="3924"/>
                <a:ext cx="57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g</a:t>
                </a:r>
                <a:endParaRPr lang="zh-CN" altLang="en-US" sz="3600" b="1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</p:grpSp>
        <p:sp>
          <p:nvSpPr>
            <p:cNvPr id="50238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5048" y="3748"/>
              <a:ext cx="10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0176" name="Group 204"/>
            <p:cNvGrpSpPr>
              <a:grpSpLocks/>
            </p:cNvGrpSpPr>
            <p:nvPr/>
          </p:nvGrpSpPr>
          <p:grpSpPr bwMode="auto">
            <a:xfrm>
              <a:off x="2226" y="1656"/>
              <a:ext cx="654" cy="247"/>
              <a:chOff x="3843" y="439"/>
              <a:chExt cx="684" cy="261"/>
            </a:xfrm>
          </p:grpSpPr>
          <p:grpSp>
            <p:nvGrpSpPr>
              <p:cNvPr id="50177" name="Group 205"/>
              <p:cNvGrpSpPr>
                <a:grpSpLocks/>
              </p:cNvGrpSpPr>
              <p:nvPr/>
            </p:nvGrpSpPr>
            <p:grpSpPr bwMode="auto">
              <a:xfrm>
                <a:off x="3843" y="439"/>
                <a:ext cx="228" cy="261"/>
                <a:chOff x="1499" y="1071"/>
                <a:chExt cx="280" cy="343"/>
              </a:xfrm>
            </p:grpSpPr>
            <p:sp>
              <p:nvSpPr>
                <p:cNvPr id="50490" name="WordArt 2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491" name="WordArt 2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492" name="Line 208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180" name="Group 209"/>
              <p:cNvGrpSpPr>
                <a:grpSpLocks/>
              </p:cNvGrpSpPr>
              <p:nvPr/>
            </p:nvGrpSpPr>
            <p:grpSpPr bwMode="auto">
              <a:xfrm>
                <a:off x="4298" y="481"/>
                <a:ext cx="229" cy="135"/>
                <a:chOff x="4298" y="481"/>
                <a:chExt cx="229" cy="135"/>
              </a:xfrm>
            </p:grpSpPr>
            <p:sp>
              <p:nvSpPr>
                <p:cNvPr id="50488" name="WordArt 2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6" y="481"/>
                  <a:ext cx="111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489" name="Freeform 211"/>
                <p:cNvSpPr>
                  <a:spLocks/>
                </p:cNvSpPr>
                <p:nvPr/>
              </p:nvSpPr>
              <p:spPr bwMode="auto">
                <a:xfrm>
                  <a:off x="4298" y="504"/>
                  <a:ext cx="96" cy="110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486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469"/>
                <a:ext cx="10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87" name="WordArt 2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564"/>
                <a:ext cx="8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50181" name="Group 214"/>
            <p:cNvGrpSpPr>
              <a:grpSpLocks/>
            </p:cNvGrpSpPr>
            <p:nvPr/>
          </p:nvGrpSpPr>
          <p:grpSpPr bwMode="auto">
            <a:xfrm>
              <a:off x="2231" y="2306"/>
              <a:ext cx="654" cy="247"/>
              <a:chOff x="3843" y="439"/>
              <a:chExt cx="684" cy="261"/>
            </a:xfrm>
          </p:grpSpPr>
          <p:grpSp>
            <p:nvGrpSpPr>
              <p:cNvPr id="50190" name="Group 215"/>
              <p:cNvGrpSpPr>
                <a:grpSpLocks/>
              </p:cNvGrpSpPr>
              <p:nvPr/>
            </p:nvGrpSpPr>
            <p:grpSpPr bwMode="auto">
              <a:xfrm>
                <a:off x="3843" y="439"/>
                <a:ext cx="228" cy="261"/>
                <a:chOff x="1499" y="1071"/>
                <a:chExt cx="280" cy="343"/>
              </a:xfrm>
            </p:grpSpPr>
            <p:sp>
              <p:nvSpPr>
                <p:cNvPr id="50481" name="WordArt 2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482" name="WordArt 2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483" name="Line 218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00" name="Group 219"/>
              <p:cNvGrpSpPr>
                <a:grpSpLocks/>
              </p:cNvGrpSpPr>
              <p:nvPr/>
            </p:nvGrpSpPr>
            <p:grpSpPr bwMode="auto">
              <a:xfrm>
                <a:off x="4298" y="481"/>
                <a:ext cx="229" cy="135"/>
                <a:chOff x="4298" y="481"/>
                <a:chExt cx="229" cy="135"/>
              </a:xfrm>
            </p:grpSpPr>
            <p:sp>
              <p:nvSpPr>
                <p:cNvPr id="50479" name="WordArt 2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6" y="481"/>
                  <a:ext cx="111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480" name="Freeform 221"/>
                <p:cNvSpPr>
                  <a:spLocks/>
                </p:cNvSpPr>
                <p:nvPr/>
              </p:nvSpPr>
              <p:spPr bwMode="auto">
                <a:xfrm>
                  <a:off x="4298" y="504"/>
                  <a:ext cx="96" cy="110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477" name="WordArt 2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469"/>
                <a:ext cx="10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78" name="WordArt 2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564"/>
                <a:ext cx="8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50201" name="Group 224"/>
            <p:cNvGrpSpPr>
              <a:grpSpLocks/>
            </p:cNvGrpSpPr>
            <p:nvPr/>
          </p:nvGrpSpPr>
          <p:grpSpPr bwMode="auto">
            <a:xfrm>
              <a:off x="2220" y="3743"/>
              <a:ext cx="654" cy="247"/>
              <a:chOff x="3843" y="439"/>
              <a:chExt cx="684" cy="261"/>
            </a:xfrm>
          </p:grpSpPr>
          <p:grpSp>
            <p:nvGrpSpPr>
              <p:cNvPr id="50203" name="Group 225"/>
              <p:cNvGrpSpPr>
                <a:grpSpLocks/>
              </p:cNvGrpSpPr>
              <p:nvPr/>
            </p:nvGrpSpPr>
            <p:grpSpPr bwMode="auto">
              <a:xfrm>
                <a:off x="3843" y="439"/>
                <a:ext cx="228" cy="261"/>
                <a:chOff x="1499" y="1071"/>
                <a:chExt cx="280" cy="343"/>
              </a:xfrm>
            </p:grpSpPr>
            <p:sp>
              <p:nvSpPr>
                <p:cNvPr id="50472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473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474" name="Line 228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04" name="Group 229"/>
              <p:cNvGrpSpPr>
                <a:grpSpLocks/>
              </p:cNvGrpSpPr>
              <p:nvPr/>
            </p:nvGrpSpPr>
            <p:grpSpPr bwMode="auto">
              <a:xfrm>
                <a:off x="4298" y="481"/>
                <a:ext cx="229" cy="135"/>
                <a:chOff x="4298" y="481"/>
                <a:chExt cx="229" cy="135"/>
              </a:xfrm>
            </p:grpSpPr>
            <p:sp>
              <p:nvSpPr>
                <p:cNvPr id="50470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6" y="481"/>
                  <a:ext cx="111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471" name="Freeform 231"/>
                <p:cNvSpPr>
                  <a:spLocks/>
                </p:cNvSpPr>
                <p:nvPr/>
              </p:nvSpPr>
              <p:spPr bwMode="auto">
                <a:xfrm>
                  <a:off x="4298" y="504"/>
                  <a:ext cx="96" cy="110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468" name="WordArt 2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469"/>
                <a:ext cx="10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69" name="WordArt 2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564"/>
                <a:ext cx="8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50242" name="WordArt 234"/>
            <p:cNvSpPr>
              <a:spLocks noChangeArrowheads="1" noChangeShapeType="1" noTextEdit="1"/>
            </p:cNvSpPr>
            <p:nvPr/>
          </p:nvSpPr>
          <p:spPr bwMode="auto">
            <a:xfrm>
              <a:off x="2484" y="3025"/>
              <a:ext cx="10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sp>
          <p:nvSpPr>
            <p:cNvPr id="50243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3696" y="1631"/>
              <a:ext cx="10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0</a:t>
              </a:r>
              <a:endParaRPr lang="zh-CN" altLang="en-US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0210" name="Group 236"/>
            <p:cNvGrpSpPr>
              <a:grpSpLocks/>
            </p:cNvGrpSpPr>
            <p:nvPr/>
          </p:nvGrpSpPr>
          <p:grpSpPr bwMode="auto">
            <a:xfrm>
              <a:off x="4702" y="2307"/>
              <a:ext cx="217" cy="253"/>
              <a:chOff x="1499" y="1071"/>
              <a:chExt cx="280" cy="343"/>
            </a:xfrm>
          </p:grpSpPr>
          <p:sp>
            <p:nvSpPr>
              <p:cNvPr id="50463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1071"/>
                <a:ext cx="276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5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464" name="WordArt 2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0" y="1272"/>
                <a:ext cx="15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50465" name="Line 239"/>
              <p:cNvSpPr>
                <a:spLocks noChangeShapeType="1"/>
              </p:cNvSpPr>
              <p:nvPr/>
            </p:nvSpPr>
            <p:spPr bwMode="auto">
              <a:xfrm>
                <a:off x="1499" y="1240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14" name="Group 240"/>
            <p:cNvGrpSpPr>
              <a:grpSpLocks/>
            </p:cNvGrpSpPr>
            <p:nvPr/>
          </p:nvGrpSpPr>
          <p:grpSpPr bwMode="auto">
            <a:xfrm>
              <a:off x="5214" y="2354"/>
              <a:ext cx="218" cy="130"/>
              <a:chOff x="4298" y="481"/>
              <a:chExt cx="229" cy="135"/>
            </a:xfrm>
          </p:grpSpPr>
          <p:sp>
            <p:nvSpPr>
              <p:cNvPr id="50461" name="WordArt 2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6" y="481"/>
                <a:ext cx="11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462" name="Freeform 242"/>
              <p:cNvSpPr>
                <a:spLocks/>
              </p:cNvSpPr>
              <p:nvPr/>
            </p:nvSpPr>
            <p:spPr bwMode="auto">
              <a:xfrm>
                <a:off x="4298" y="504"/>
                <a:ext cx="96" cy="110"/>
              </a:xfrm>
              <a:custGeom>
                <a:avLst/>
                <a:gdLst>
                  <a:gd name="T0" fmla="*/ 178 w 241"/>
                  <a:gd name="T1" fmla="*/ 0 h 241"/>
                  <a:gd name="T2" fmla="*/ 0 w 241"/>
                  <a:gd name="T3" fmla="*/ 241 h 241"/>
                  <a:gd name="T4" fmla="*/ 241 w 241"/>
                  <a:gd name="T5" fmla="*/ 241 h 241"/>
                  <a:gd name="T6" fmla="*/ 178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15" name="Group 243"/>
            <p:cNvGrpSpPr>
              <a:grpSpLocks/>
            </p:cNvGrpSpPr>
            <p:nvPr/>
          </p:nvGrpSpPr>
          <p:grpSpPr bwMode="auto">
            <a:xfrm>
              <a:off x="4980" y="2350"/>
              <a:ext cx="174" cy="190"/>
              <a:chOff x="4980" y="2350"/>
              <a:chExt cx="174" cy="190"/>
            </a:xfrm>
          </p:grpSpPr>
          <p:sp>
            <p:nvSpPr>
              <p:cNvPr id="50459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80" y="2350"/>
                <a:ext cx="96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60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0" y="2424"/>
                <a:ext cx="74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Monotype Corsiva"/>
                </a:endParaRPr>
              </a:p>
            </p:txBody>
          </p:sp>
        </p:grpSp>
        <p:grpSp>
          <p:nvGrpSpPr>
            <p:cNvPr id="50220" name="Group 246"/>
            <p:cNvGrpSpPr>
              <a:grpSpLocks/>
            </p:cNvGrpSpPr>
            <p:nvPr/>
          </p:nvGrpSpPr>
          <p:grpSpPr bwMode="auto">
            <a:xfrm>
              <a:off x="4770" y="1624"/>
              <a:ext cx="654" cy="247"/>
              <a:chOff x="3843" y="439"/>
              <a:chExt cx="684" cy="261"/>
            </a:xfrm>
          </p:grpSpPr>
          <p:grpSp>
            <p:nvGrpSpPr>
              <p:cNvPr id="50221" name="Group 247"/>
              <p:cNvGrpSpPr>
                <a:grpSpLocks/>
              </p:cNvGrpSpPr>
              <p:nvPr/>
            </p:nvGrpSpPr>
            <p:grpSpPr bwMode="auto">
              <a:xfrm>
                <a:off x="3843" y="439"/>
                <a:ext cx="228" cy="261"/>
                <a:chOff x="1499" y="1071"/>
                <a:chExt cx="280" cy="343"/>
              </a:xfrm>
            </p:grpSpPr>
            <p:sp>
              <p:nvSpPr>
                <p:cNvPr id="50456" name="WordArt 2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457" name="WordArt 2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458" name="Line 250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23" name="Group 251"/>
              <p:cNvGrpSpPr>
                <a:grpSpLocks/>
              </p:cNvGrpSpPr>
              <p:nvPr/>
            </p:nvGrpSpPr>
            <p:grpSpPr bwMode="auto">
              <a:xfrm>
                <a:off x="4298" y="481"/>
                <a:ext cx="229" cy="135"/>
                <a:chOff x="4298" y="481"/>
                <a:chExt cx="229" cy="135"/>
              </a:xfrm>
            </p:grpSpPr>
            <p:sp>
              <p:nvSpPr>
                <p:cNvPr id="50454" name="WordArt 25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6" y="481"/>
                  <a:ext cx="111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455" name="Freeform 253"/>
                <p:cNvSpPr>
                  <a:spLocks/>
                </p:cNvSpPr>
                <p:nvPr/>
              </p:nvSpPr>
              <p:spPr bwMode="auto">
                <a:xfrm>
                  <a:off x="4298" y="504"/>
                  <a:ext cx="96" cy="110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452" name="WordArt 2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4" y="469"/>
                <a:ext cx="101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53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00" y="564"/>
                <a:ext cx="88" cy="7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50248" name="WordArt 256"/>
            <p:cNvSpPr>
              <a:spLocks noChangeArrowheads="1" noChangeShapeType="1" noTextEdit="1"/>
            </p:cNvSpPr>
            <p:nvPr/>
          </p:nvSpPr>
          <p:spPr bwMode="auto">
            <a:xfrm>
              <a:off x="3617" y="2164"/>
              <a:ext cx="113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rPr>
                <a:t>p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Monotype Corsiva"/>
              </a:endParaRPr>
            </a:p>
          </p:txBody>
        </p:sp>
        <p:sp>
          <p:nvSpPr>
            <p:cNvPr id="50249" name="WordArt 257"/>
            <p:cNvSpPr>
              <a:spLocks noChangeArrowheads="1" noChangeShapeType="1" noTextEdit="1"/>
            </p:cNvSpPr>
            <p:nvPr/>
          </p:nvSpPr>
          <p:spPr bwMode="auto">
            <a:xfrm>
              <a:off x="3857" y="2177"/>
              <a:ext cx="151" cy="12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931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rPr>
                <a:t>V</a:t>
              </a:r>
              <a:endParaRPr lang="zh-CN" alt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endParaRPr>
            </a:p>
          </p:txBody>
        </p:sp>
        <p:grpSp>
          <p:nvGrpSpPr>
            <p:cNvPr id="50226" name="Group 258"/>
            <p:cNvGrpSpPr>
              <a:grpSpLocks/>
            </p:cNvGrpSpPr>
            <p:nvPr/>
          </p:nvGrpSpPr>
          <p:grpSpPr bwMode="auto">
            <a:xfrm>
              <a:off x="2896" y="125"/>
              <a:ext cx="957" cy="231"/>
              <a:chOff x="2887" y="217"/>
              <a:chExt cx="957" cy="231"/>
            </a:xfrm>
          </p:grpSpPr>
          <p:grpSp>
            <p:nvGrpSpPr>
              <p:cNvPr id="50227" name="Group 259"/>
              <p:cNvGrpSpPr>
                <a:grpSpLocks/>
              </p:cNvGrpSpPr>
              <p:nvPr/>
            </p:nvGrpSpPr>
            <p:grpSpPr bwMode="auto">
              <a:xfrm rot="5400000">
                <a:off x="3136" y="277"/>
                <a:ext cx="44" cy="100"/>
                <a:chOff x="2928" y="3216"/>
                <a:chExt cx="48" cy="240"/>
              </a:xfrm>
            </p:grpSpPr>
            <p:sp>
              <p:nvSpPr>
                <p:cNvPr id="50448" name="Line 26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49" name="Line 261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33" name="Group 262"/>
              <p:cNvGrpSpPr>
                <a:grpSpLocks/>
              </p:cNvGrpSpPr>
              <p:nvPr/>
            </p:nvGrpSpPr>
            <p:grpSpPr bwMode="auto">
              <a:xfrm>
                <a:off x="3296" y="217"/>
                <a:ext cx="188" cy="231"/>
                <a:chOff x="1499" y="1071"/>
                <a:chExt cx="280" cy="343"/>
              </a:xfrm>
            </p:grpSpPr>
            <p:sp>
              <p:nvSpPr>
                <p:cNvPr id="50445" name="WordArt 2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446" name="WordArt 2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447" name="Line 265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440" name="WordArt 2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1" y="269"/>
                <a:ext cx="98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grpSp>
            <p:nvGrpSpPr>
              <p:cNvPr id="50234" name="Group 267"/>
              <p:cNvGrpSpPr>
                <a:grpSpLocks/>
              </p:cNvGrpSpPr>
              <p:nvPr/>
            </p:nvGrpSpPr>
            <p:grpSpPr bwMode="auto">
              <a:xfrm>
                <a:off x="3655" y="267"/>
                <a:ext cx="189" cy="120"/>
                <a:chOff x="4298" y="481"/>
                <a:chExt cx="229" cy="135"/>
              </a:xfrm>
            </p:grpSpPr>
            <p:sp>
              <p:nvSpPr>
                <p:cNvPr id="50443" name="WordArt 2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16" y="481"/>
                  <a:ext cx="111" cy="13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444" name="Freeform 269"/>
                <p:cNvSpPr>
                  <a:spLocks/>
                </p:cNvSpPr>
                <p:nvPr/>
              </p:nvSpPr>
              <p:spPr bwMode="auto">
                <a:xfrm>
                  <a:off x="4298" y="504"/>
                  <a:ext cx="96" cy="110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442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7" y="246"/>
                <a:ext cx="163" cy="1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7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Q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0236" name="Group 271"/>
            <p:cNvGrpSpPr>
              <a:grpSpLocks/>
            </p:cNvGrpSpPr>
            <p:nvPr/>
          </p:nvGrpSpPr>
          <p:grpSpPr bwMode="auto">
            <a:xfrm>
              <a:off x="3283" y="406"/>
              <a:ext cx="198" cy="239"/>
              <a:chOff x="1499" y="1071"/>
              <a:chExt cx="280" cy="343"/>
            </a:xfrm>
          </p:grpSpPr>
          <p:sp>
            <p:nvSpPr>
              <p:cNvPr id="50435" name="WordArt 2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1071"/>
                <a:ext cx="276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5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436" name="WordArt 2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0" y="1272"/>
                <a:ext cx="15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50437" name="Line 274"/>
              <p:cNvSpPr>
                <a:spLocks noChangeShapeType="1"/>
              </p:cNvSpPr>
              <p:nvPr/>
            </p:nvSpPr>
            <p:spPr bwMode="auto">
              <a:xfrm>
                <a:off x="1499" y="1240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37" name="Group 275"/>
            <p:cNvGrpSpPr>
              <a:grpSpLocks/>
            </p:cNvGrpSpPr>
            <p:nvPr/>
          </p:nvGrpSpPr>
          <p:grpSpPr bwMode="auto">
            <a:xfrm>
              <a:off x="3707" y="452"/>
              <a:ext cx="199" cy="124"/>
              <a:chOff x="4298" y="481"/>
              <a:chExt cx="229" cy="135"/>
            </a:xfrm>
          </p:grpSpPr>
          <p:sp>
            <p:nvSpPr>
              <p:cNvPr id="50433" name="WordArt 2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6" y="481"/>
                <a:ext cx="11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434" name="Freeform 277"/>
              <p:cNvSpPr>
                <a:spLocks/>
              </p:cNvSpPr>
              <p:nvPr/>
            </p:nvSpPr>
            <p:spPr bwMode="auto">
              <a:xfrm>
                <a:off x="4298" y="504"/>
                <a:ext cx="96" cy="110"/>
              </a:xfrm>
              <a:custGeom>
                <a:avLst/>
                <a:gdLst>
                  <a:gd name="T0" fmla="*/ 178 w 241"/>
                  <a:gd name="T1" fmla="*/ 0 h 241"/>
                  <a:gd name="T2" fmla="*/ 0 w 241"/>
                  <a:gd name="T3" fmla="*/ 241 h 241"/>
                  <a:gd name="T4" fmla="*/ 241 w 241"/>
                  <a:gd name="T5" fmla="*/ 241 h 241"/>
                  <a:gd name="T6" fmla="*/ 178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39" name="Group 278"/>
            <p:cNvGrpSpPr>
              <a:grpSpLocks/>
            </p:cNvGrpSpPr>
            <p:nvPr/>
          </p:nvGrpSpPr>
          <p:grpSpPr bwMode="auto">
            <a:xfrm>
              <a:off x="3501" y="441"/>
              <a:ext cx="198" cy="150"/>
              <a:chOff x="3448" y="494"/>
              <a:chExt cx="168" cy="158"/>
            </a:xfrm>
          </p:grpSpPr>
          <p:sp>
            <p:nvSpPr>
              <p:cNvPr id="50431" name="WordArt 2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48" y="494"/>
                <a:ext cx="87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432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0" y="581"/>
                <a:ext cx="76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50254" name="WordArt 281"/>
            <p:cNvSpPr>
              <a:spLocks noChangeArrowheads="1" noChangeShapeType="1" noTextEdit="1"/>
            </p:cNvSpPr>
            <p:nvPr/>
          </p:nvSpPr>
          <p:spPr bwMode="auto">
            <a:xfrm>
              <a:off x="2969" y="444"/>
              <a:ext cx="136" cy="1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rPr>
                <a:t>E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0255" name="Freeform 282"/>
            <p:cNvSpPr>
              <a:spLocks/>
            </p:cNvSpPr>
            <p:nvPr/>
          </p:nvSpPr>
          <p:spPr bwMode="auto">
            <a:xfrm>
              <a:off x="2875" y="447"/>
              <a:ext cx="81" cy="111"/>
            </a:xfrm>
            <a:custGeom>
              <a:avLst/>
              <a:gdLst>
                <a:gd name="T0" fmla="*/ 178 w 241"/>
                <a:gd name="T1" fmla="*/ 0 h 241"/>
                <a:gd name="T2" fmla="*/ 0 w 241"/>
                <a:gd name="T3" fmla="*/ 241 h 241"/>
                <a:gd name="T4" fmla="*/ 241 w 241"/>
                <a:gd name="T5" fmla="*/ 241 h 241"/>
                <a:gd name="T6" fmla="*/ 178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40" name="Group 283"/>
            <p:cNvGrpSpPr>
              <a:grpSpLocks/>
            </p:cNvGrpSpPr>
            <p:nvPr/>
          </p:nvGrpSpPr>
          <p:grpSpPr bwMode="auto">
            <a:xfrm rot="5400000">
              <a:off x="3179" y="455"/>
              <a:ext cx="44" cy="100"/>
              <a:chOff x="2928" y="3216"/>
              <a:chExt cx="48" cy="240"/>
            </a:xfrm>
          </p:grpSpPr>
          <p:sp>
            <p:nvSpPr>
              <p:cNvPr id="50429" name="Line 28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30" name="Line 285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41" name="Group 286"/>
            <p:cNvGrpSpPr>
              <a:grpSpLocks/>
            </p:cNvGrpSpPr>
            <p:nvPr/>
          </p:nvGrpSpPr>
          <p:grpSpPr bwMode="auto">
            <a:xfrm>
              <a:off x="3363" y="670"/>
              <a:ext cx="457" cy="205"/>
              <a:chOff x="3166" y="1633"/>
              <a:chExt cx="427" cy="205"/>
            </a:xfrm>
          </p:grpSpPr>
          <p:sp>
            <p:nvSpPr>
              <p:cNvPr id="50421" name="WordArt 2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59" y="1684"/>
                <a:ext cx="106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Monotype Corsiva"/>
                </a:endParaRPr>
              </a:p>
            </p:txBody>
          </p:sp>
          <p:grpSp>
            <p:nvGrpSpPr>
              <p:cNvPr id="50244" name="Group 288"/>
              <p:cNvGrpSpPr>
                <a:grpSpLocks/>
              </p:cNvGrpSpPr>
              <p:nvPr/>
            </p:nvGrpSpPr>
            <p:grpSpPr bwMode="auto">
              <a:xfrm>
                <a:off x="3384" y="1659"/>
                <a:ext cx="209" cy="146"/>
                <a:chOff x="2972" y="1718"/>
                <a:chExt cx="339" cy="183"/>
              </a:xfrm>
            </p:grpSpPr>
            <p:sp>
              <p:nvSpPr>
                <p:cNvPr id="50427" name="WordArt 2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00" y="1746"/>
                  <a:ext cx="211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428" name="WordArt 2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72" y="1718"/>
                  <a:ext cx="104" cy="17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d</a:t>
                  </a:r>
                  <a:endParaRPr lang="zh-CN" altLang="en-US" sz="1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245" name="Group 291"/>
              <p:cNvGrpSpPr>
                <a:grpSpLocks/>
              </p:cNvGrpSpPr>
              <p:nvPr/>
            </p:nvGrpSpPr>
            <p:grpSpPr bwMode="auto">
              <a:xfrm rot="123913">
                <a:off x="3166" y="1633"/>
                <a:ext cx="65" cy="205"/>
                <a:chOff x="4590" y="526"/>
                <a:chExt cx="529" cy="1700"/>
              </a:xfrm>
            </p:grpSpPr>
            <p:sp>
              <p:nvSpPr>
                <p:cNvPr id="50424" name="Oval 292"/>
                <p:cNvSpPr>
                  <a:spLocks noChangeArrowheads="1"/>
                </p:cNvSpPr>
                <p:nvPr/>
              </p:nvSpPr>
              <p:spPr bwMode="auto">
                <a:xfrm>
                  <a:off x="4590" y="2095"/>
                  <a:ext cx="124" cy="13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25" name="Oval 293"/>
                <p:cNvSpPr>
                  <a:spLocks noChangeArrowheads="1"/>
                </p:cNvSpPr>
                <p:nvPr/>
              </p:nvSpPr>
              <p:spPr bwMode="auto">
                <a:xfrm>
                  <a:off x="4995" y="526"/>
                  <a:ext cx="124" cy="13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426" name="Freeform 294"/>
                <p:cNvSpPr>
                  <a:spLocks/>
                </p:cNvSpPr>
                <p:nvPr/>
              </p:nvSpPr>
              <p:spPr bwMode="auto">
                <a:xfrm>
                  <a:off x="4684" y="539"/>
                  <a:ext cx="338" cy="1677"/>
                </a:xfrm>
                <a:custGeom>
                  <a:avLst/>
                  <a:gdLst>
                    <a:gd name="T0" fmla="*/ 24 w 338"/>
                    <a:gd name="T1" fmla="*/ 1669 h 1677"/>
                    <a:gd name="T2" fmla="*/ 160 w 338"/>
                    <a:gd name="T3" fmla="*/ 1517 h 1677"/>
                    <a:gd name="T4" fmla="*/ 236 w 338"/>
                    <a:gd name="T5" fmla="*/ 1329 h 1677"/>
                    <a:gd name="T6" fmla="*/ 248 w 338"/>
                    <a:gd name="T7" fmla="*/ 849 h 1677"/>
                    <a:gd name="T8" fmla="*/ 232 w 338"/>
                    <a:gd name="T9" fmla="*/ 481 h 1677"/>
                    <a:gd name="T10" fmla="*/ 236 w 338"/>
                    <a:gd name="T11" fmla="*/ 233 h 1677"/>
                    <a:gd name="T12" fmla="*/ 268 w 338"/>
                    <a:gd name="T13" fmla="*/ 105 h 1677"/>
                    <a:gd name="T14" fmla="*/ 336 w 338"/>
                    <a:gd name="T15" fmla="*/ 5 h 1677"/>
                    <a:gd name="T16" fmla="*/ 256 w 338"/>
                    <a:gd name="T17" fmla="*/ 73 h 1677"/>
                    <a:gd name="T18" fmla="*/ 180 w 338"/>
                    <a:gd name="T19" fmla="*/ 169 h 1677"/>
                    <a:gd name="T20" fmla="*/ 128 w 338"/>
                    <a:gd name="T21" fmla="*/ 309 h 1677"/>
                    <a:gd name="T22" fmla="*/ 116 w 338"/>
                    <a:gd name="T23" fmla="*/ 573 h 1677"/>
                    <a:gd name="T24" fmla="*/ 124 w 338"/>
                    <a:gd name="T25" fmla="*/ 861 h 1677"/>
                    <a:gd name="T26" fmla="*/ 128 w 338"/>
                    <a:gd name="T27" fmla="*/ 1213 h 1677"/>
                    <a:gd name="T28" fmla="*/ 124 w 338"/>
                    <a:gd name="T29" fmla="*/ 1381 h 1677"/>
                    <a:gd name="T30" fmla="*/ 0 w 338"/>
                    <a:gd name="T31" fmla="*/ 1677 h 167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38"/>
                    <a:gd name="T49" fmla="*/ 0 h 1677"/>
                    <a:gd name="T50" fmla="*/ 338 w 338"/>
                    <a:gd name="T51" fmla="*/ 1677 h 167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38" h="1677">
                      <a:moveTo>
                        <a:pt x="24" y="1669"/>
                      </a:moveTo>
                      <a:cubicBezTo>
                        <a:pt x="74" y="1621"/>
                        <a:pt x="125" y="1574"/>
                        <a:pt x="160" y="1517"/>
                      </a:cubicBezTo>
                      <a:cubicBezTo>
                        <a:pt x="195" y="1460"/>
                        <a:pt x="221" y="1440"/>
                        <a:pt x="236" y="1329"/>
                      </a:cubicBezTo>
                      <a:cubicBezTo>
                        <a:pt x="251" y="1218"/>
                        <a:pt x="249" y="990"/>
                        <a:pt x="248" y="849"/>
                      </a:cubicBezTo>
                      <a:cubicBezTo>
                        <a:pt x="247" y="708"/>
                        <a:pt x="234" y="584"/>
                        <a:pt x="232" y="481"/>
                      </a:cubicBezTo>
                      <a:cubicBezTo>
                        <a:pt x="230" y="378"/>
                        <a:pt x="230" y="296"/>
                        <a:pt x="236" y="233"/>
                      </a:cubicBezTo>
                      <a:cubicBezTo>
                        <a:pt x="242" y="170"/>
                        <a:pt x="251" y="143"/>
                        <a:pt x="268" y="105"/>
                      </a:cubicBezTo>
                      <a:cubicBezTo>
                        <a:pt x="285" y="67"/>
                        <a:pt x="338" y="10"/>
                        <a:pt x="336" y="5"/>
                      </a:cubicBezTo>
                      <a:cubicBezTo>
                        <a:pt x="334" y="0"/>
                        <a:pt x="282" y="46"/>
                        <a:pt x="256" y="73"/>
                      </a:cubicBezTo>
                      <a:cubicBezTo>
                        <a:pt x="230" y="100"/>
                        <a:pt x="201" y="130"/>
                        <a:pt x="180" y="169"/>
                      </a:cubicBezTo>
                      <a:cubicBezTo>
                        <a:pt x="159" y="208"/>
                        <a:pt x="139" y="242"/>
                        <a:pt x="128" y="309"/>
                      </a:cubicBezTo>
                      <a:cubicBezTo>
                        <a:pt x="117" y="376"/>
                        <a:pt x="117" y="481"/>
                        <a:pt x="116" y="573"/>
                      </a:cubicBezTo>
                      <a:cubicBezTo>
                        <a:pt x="115" y="665"/>
                        <a:pt x="122" y="754"/>
                        <a:pt x="124" y="861"/>
                      </a:cubicBezTo>
                      <a:cubicBezTo>
                        <a:pt x="126" y="968"/>
                        <a:pt x="128" y="1126"/>
                        <a:pt x="128" y="1213"/>
                      </a:cubicBezTo>
                      <a:cubicBezTo>
                        <a:pt x="128" y="1300"/>
                        <a:pt x="145" y="1304"/>
                        <a:pt x="124" y="1381"/>
                      </a:cubicBezTo>
                      <a:cubicBezTo>
                        <a:pt x="103" y="1458"/>
                        <a:pt x="51" y="1567"/>
                        <a:pt x="0" y="1677"/>
                      </a:cubicBezTo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58" name="WordArt 295"/>
            <p:cNvSpPr>
              <a:spLocks noChangeArrowheads="1" noChangeShapeType="1" noTextEdit="1"/>
            </p:cNvSpPr>
            <p:nvPr/>
          </p:nvSpPr>
          <p:spPr bwMode="auto">
            <a:xfrm>
              <a:off x="2869" y="709"/>
              <a:ext cx="200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009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rPr>
                <a:t>A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宋体"/>
                <a:ea typeface="宋体"/>
              </a:endParaRPr>
            </a:p>
          </p:txBody>
        </p:sp>
        <p:grpSp>
          <p:nvGrpSpPr>
            <p:cNvPr id="50246" name="Group 296"/>
            <p:cNvGrpSpPr>
              <a:grpSpLocks/>
            </p:cNvGrpSpPr>
            <p:nvPr/>
          </p:nvGrpSpPr>
          <p:grpSpPr bwMode="auto">
            <a:xfrm rot="5400000">
              <a:off x="3192" y="726"/>
              <a:ext cx="44" cy="100"/>
              <a:chOff x="2928" y="3216"/>
              <a:chExt cx="48" cy="240"/>
            </a:xfrm>
          </p:grpSpPr>
          <p:sp>
            <p:nvSpPr>
              <p:cNvPr id="50419" name="Line 297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20" name="Line 298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47" name="Group 299"/>
            <p:cNvGrpSpPr>
              <a:grpSpLocks/>
            </p:cNvGrpSpPr>
            <p:nvPr/>
          </p:nvGrpSpPr>
          <p:grpSpPr bwMode="auto">
            <a:xfrm>
              <a:off x="4070" y="165"/>
              <a:ext cx="828" cy="180"/>
              <a:chOff x="4396" y="196"/>
              <a:chExt cx="828" cy="180"/>
            </a:xfrm>
          </p:grpSpPr>
          <p:sp>
            <p:nvSpPr>
              <p:cNvPr id="50409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93" y="196"/>
                <a:ext cx="92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410" name="Freeform 301"/>
              <p:cNvSpPr>
                <a:spLocks/>
              </p:cNvSpPr>
              <p:nvPr/>
            </p:nvSpPr>
            <p:spPr bwMode="auto">
              <a:xfrm>
                <a:off x="4396" y="216"/>
                <a:ext cx="79" cy="98"/>
              </a:xfrm>
              <a:custGeom>
                <a:avLst/>
                <a:gdLst>
                  <a:gd name="T0" fmla="*/ 178 w 241"/>
                  <a:gd name="T1" fmla="*/ 0 h 241"/>
                  <a:gd name="T2" fmla="*/ 0 w 241"/>
                  <a:gd name="T3" fmla="*/ 241 h 241"/>
                  <a:gd name="T4" fmla="*/ 241 w 241"/>
                  <a:gd name="T5" fmla="*/ 241 h 241"/>
                  <a:gd name="T6" fmla="*/ 178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50" name="Group 302"/>
              <p:cNvGrpSpPr>
                <a:grpSpLocks/>
              </p:cNvGrpSpPr>
              <p:nvPr/>
            </p:nvGrpSpPr>
            <p:grpSpPr bwMode="auto">
              <a:xfrm rot="5400000">
                <a:off x="4645" y="229"/>
                <a:ext cx="44" cy="100"/>
                <a:chOff x="2928" y="3216"/>
                <a:chExt cx="48" cy="240"/>
              </a:xfrm>
            </p:grpSpPr>
            <p:sp>
              <p:nvSpPr>
                <p:cNvPr id="50417" name="Line 30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18" name="Line 30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412" name="WordArt 3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71" y="216"/>
                <a:ext cx="92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413" name="WordArt 3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2" y="213"/>
                <a:ext cx="92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414" name="WordArt 3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64" y="266"/>
                <a:ext cx="54" cy="9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2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  <p:sp>
            <p:nvSpPr>
              <p:cNvPr id="50415" name="Line 308"/>
              <p:cNvSpPr>
                <a:spLocks noChangeShapeType="1"/>
              </p:cNvSpPr>
              <p:nvPr/>
            </p:nvSpPr>
            <p:spPr bwMode="auto">
              <a:xfrm>
                <a:off x="4967" y="271"/>
                <a:ext cx="93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16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78" y="284"/>
                <a:ext cx="46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grpSp>
          <p:nvGrpSpPr>
            <p:cNvPr id="50251" name="Group 310"/>
            <p:cNvGrpSpPr>
              <a:grpSpLocks/>
            </p:cNvGrpSpPr>
            <p:nvPr/>
          </p:nvGrpSpPr>
          <p:grpSpPr bwMode="auto">
            <a:xfrm>
              <a:off x="4080" y="428"/>
              <a:ext cx="816" cy="173"/>
              <a:chOff x="4389" y="388"/>
              <a:chExt cx="816" cy="173"/>
            </a:xfrm>
          </p:grpSpPr>
          <p:grpSp>
            <p:nvGrpSpPr>
              <p:cNvPr id="50252" name="Group 311"/>
              <p:cNvGrpSpPr>
                <a:grpSpLocks/>
              </p:cNvGrpSpPr>
              <p:nvPr/>
            </p:nvGrpSpPr>
            <p:grpSpPr bwMode="auto">
              <a:xfrm>
                <a:off x="4741" y="396"/>
                <a:ext cx="464" cy="165"/>
                <a:chOff x="3216" y="510"/>
                <a:chExt cx="517" cy="173"/>
              </a:xfrm>
            </p:grpSpPr>
            <p:sp>
              <p:nvSpPr>
                <p:cNvPr id="50404" name="WordArt 3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6" y="510"/>
                  <a:ext cx="136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405" name="WordArt 3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51" y="565"/>
                  <a:ext cx="54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406" name="Line 314"/>
                <p:cNvSpPr>
                  <a:spLocks noChangeShapeType="1"/>
                </p:cNvSpPr>
                <p:nvPr/>
              </p:nvSpPr>
              <p:spPr bwMode="auto">
                <a:xfrm>
                  <a:off x="3431" y="577"/>
                  <a:ext cx="93" cy="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07" name="WordArt 3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7" y="523"/>
                  <a:ext cx="136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408" name="WordArt 31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87" y="591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253" name="Group 317"/>
              <p:cNvGrpSpPr>
                <a:grpSpLocks/>
              </p:cNvGrpSpPr>
              <p:nvPr/>
            </p:nvGrpSpPr>
            <p:grpSpPr bwMode="auto">
              <a:xfrm>
                <a:off x="4389" y="388"/>
                <a:ext cx="199" cy="107"/>
                <a:chOff x="2822" y="505"/>
                <a:chExt cx="230" cy="114"/>
              </a:xfrm>
            </p:grpSpPr>
            <p:sp>
              <p:nvSpPr>
                <p:cNvPr id="50402" name="WordArt 3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916" y="505"/>
                  <a:ext cx="136" cy="11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403" name="Freeform 319"/>
                <p:cNvSpPr>
                  <a:spLocks/>
                </p:cNvSpPr>
                <p:nvPr/>
              </p:nvSpPr>
              <p:spPr bwMode="auto">
                <a:xfrm>
                  <a:off x="2822" y="508"/>
                  <a:ext cx="81" cy="111"/>
                </a:xfrm>
                <a:custGeom>
                  <a:avLst/>
                  <a:gdLst>
                    <a:gd name="T0" fmla="*/ 178 w 241"/>
                    <a:gd name="T1" fmla="*/ 0 h 241"/>
                    <a:gd name="T2" fmla="*/ 0 w 241"/>
                    <a:gd name="T3" fmla="*/ 241 h 241"/>
                    <a:gd name="T4" fmla="*/ 241 w 241"/>
                    <a:gd name="T5" fmla="*/ 241 h 241"/>
                    <a:gd name="T6" fmla="*/ 178 w 241"/>
                    <a:gd name="T7" fmla="*/ 0 h 2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1"/>
                    <a:gd name="T13" fmla="*/ 0 h 241"/>
                    <a:gd name="T14" fmla="*/ 241 w 241"/>
                    <a:gd name="T15" fmla="*/ 241 h 2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1" h="241">
                      <a:moveTo>
                        <a:pt x="178" y="0"/>
                      </a:moveTo>
                      <a:lnTo>
                        <a:pt x="0" y="241"/>
                      </a:lnTo>
                      <a:lnTo>
                        <a:pt x="241" y="241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56" name="Group 320"/>
              <p:cNvGrpSpPr>
                <a:grpSpLocks/>
              </p:cNvGrpSpPr>
              <p:nvPr/>
            </p:nvGrpSpPr>
            <p:grpSpPr bwMode="auto">
              <a:xfrm rot="5400000">
                <a:off x="4650" y="393"/>
                <a:ext cx="44" cy="100"/>
                <a:chOff x="2928" y="3216"/>
                <a:chExt cx="48" cy="240"/>
              </a:xfrm>
            </p:grpSpPr>
            <p:sp>
              <p:nvSpPr>
                <p:cNvPr id="50400" name="Line 321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01" name="Line 322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257" name="Group 323"/>
            <p:cNvGrpSpPr>
              <a:grpSpLocks/>
            </p:cNvGrpSpPr>
            <p:nvPr/>
          </p:nvGrpSpPr>
          <p:grpSpPr bwMode="auto">
            <a:xfrm>
              <a:off x="5022" y="200"/>
              <a:ext cx="613" cy="234"/>
              <a:chOff x="5014" y="222"/>
              <a:chExt cx="613" cy="234"/>
            </a:xfrm>
          </p:grpSpPr>
          <p:grpSp>
            <p:nvGrpSpPr>
              <p:cNvPr id="50259" name="Group 324"/>
              <p:cNvGrpSpPr>
                <a:grpSpLocks/>
              </p:cNvGrpSpPr>
              <p:nvPr/>
            </p:nvGrpSpPr>
            <p:grpSpPr bwMode="auto">
              <a:xfrm>
                <a:off x="5362" y="222"/>
                <a:ext cx="265" cy="234"/>
                <a:chOff x="2262" y="2012"/>
                <a:chExt cx="310" cy="241"/>
              </a:xfrm>
            </p:grpSpPr>
            <p:sp>
              <p:nvSpPr>
                <p:cNvPr id="50393" name="Line 325"/>
                <p:cNvSpPr>
                  <a:spLocks noChangeShapeType="1"/>
                </p:cNvSpPr>
                <p:nvPr/>
              </p:nvSpPr>
              <p:spPr bwMode="auto">
                <a:xfrm>
                  <a:off x="2262" y="2140"/>
                  <a:ext cx="1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94" name="WordArt 3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98" y="2160"/>
                  <a:ext cx="64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95" name="WordArt 3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21" y="2012"/>
                  <a:ext cx="49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i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396" name="WordArt 3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2" y="2069"/>
                  <a:ext cx="170" cy="11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6032"/>
                    </a:avLst>
                  </a:prstTxWarp>
                </a:bodyPr>
                <a:lstStyle/>
                <a:p>
                  <a:pPr algn="ctr"/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R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260" name="Group 329"/>
              <p:cNvGrpSpPr>
                <a:grpSpLocks/>
              </p:cNvGrpSpPr>
              <p:nvPr/>
            </p:nvGrpSpPr>
            <p:grpSpPr bwMode="auto">
              <a:xfrm>
                <a:off x="5014" y="272"/>
                <a:ext cx="198" cy="150"/>
                <a:chOff x="3448" y="494"/>
                <a:chExt cx="168" cy="158"/>
              </a:xfrm>
            </p:grpSpPr>
            <p:sp>
              <p:nvSpPr>
                <p:cNvPr id="50391" name="WordArt 3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48" y="494"/>
                  <a:ext cx="87" cy="13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Times New Roman"/>
                      <a:cs typeface="Times New Roman"/>
                    </a:rPr>
                    <a:t>C</a:t>
                  </a:r>
                  <a:endParaRPr lang="zh-CN" altLang="en-US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50392" name="WordArt 3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0" y="581"/>
                  <a:ext cx="76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rgbClr val="CC3300"/>
                        </a:solidFill>
                        <a:round/>
                        <a:headEnd/>
                        <a:tailEnd/>
                      </a:ln>
                      <a:solidFill>
                        <a:srgbClr val="CC3300"/>
                      </a:solidFill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261" name="Group 332"/>
              <p:cNvGrpSpPr>
                <a:grpSpLocks/>
              </p:cNvGrpSpPr>
              <p:nvPr/>
            </p:nvGrpSpPr>
            <p:grpSpPr bwMode="auto">
              <a:xfrm rot="5400000">
                <a:off x="5251" y="290"/>
                <a:ext cx="44" cy="100"/>
                <a:chOff x="2928" y="3216"/>
                <a:chExt cx="48" cy="240"/>
              </a:xfrm>
            </p:grpSpPr>
            <p:sp>
              <p:nvSpPr>
                <p:cNvPr id="50389" name="Line 333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390" name="Line 334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262" name="Group 335"/>
            <p:cNvGrpSpPr>
              <a:grpSpLocks/>
            </p:cNvGrpSpPr>
            <p:nvPr/>
          </p:nvGrpSpPr>
          <p:grpSpPr bwMode="auto">
            <a:xfrm>
              <a:off x="4023" y="680"/>
              <a:ext cx="182" cy="175"/>
              <a:chOff x="4091" y="619"/>
              <a:chExt cx="159" cy="190"/>
            </a:xfrm>
          </p:grpSpPr>
          <p:sp>
            <p:nvSpPr>
              <p:cNvPr id="50384" name="WordArt 3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1" y="619"/>
                <a:ext cx="96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385" name="WordArt 3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6" y="693"/>
                <a:ext cx="74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Monotype Corsiva"/>
                </a:endParaRPr>
              </a:p>
            </p:txBody>
          </p:sp>
        </p:grpSp>
        <p:grpSp>
          <p:nvGrpSpPr>
            <p:cNvPr id="50263" name="Group 338"/>
            <p:cNvGrpSpPr>
              <a:grpSpLocks/>
            </p:cNvGrpSpPr>
            <p:nvPr/>
          </p:nvGrpSpPr>
          <p:grpSpPr bwMode="auto">
            <a:xfrm rot="5400000">
              <a:off x="4265" y="706"/>
              <a:ext cx="44" cy="100"/>
              <a:chOff x="2928" y="3216"/>
              <a:chExt cx="48" cy="240"/>
            </a:xfrm>
          </p:grpSpPr>
          <p:sp>
            <p:nvSpPr>
              <p:cNvPr id="50382" name="Line 339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83" name="Line 340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64" name="Group 341"/>
            <p:cNvGrpSpPr>
              <a:grpSpLocks/>
            </p:cNvGrpSpPr>
            <p:nvPr/>
          </p:nvGrpSpPr>
          <p:grpSpPr bwMode="auto">
            <a:xfrm>
              <a:off x="4384" y="694"/>
              <a:ext cx="198" cy="150"/>
              <a:chOff x="3448" y="494"/>
              <a:chExt cx="168" cy="158"/>
            </a:xfrm>
          </p:grpSpPr>
          <p:sp>
            <p:nvSpPr>
              <p:cNvPr id="50380" name="WordArt 3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48" y="494"/>
                <a:ext cx="87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381" name="WordArt 3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0" y="581"/>
                <a:ext cx="76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50265" name="Group 344"/>
            <p:cNvGrpSpPr>
              <a:grpSpLocks/>
            </p:cNvGrpSpPr>
            <p:nvPr/>
          </p:nvGrpSpPr>
          <p:grpSpPr bwMode="auto">
            <a:xfrm>
              <a:off x="4592" y="707"/>
              <a:ext cx="98" cy="109"/>
              <a:chOff x="4176" y="2145"/>
              <a:chExt cx="576" cy="576"/>
            </a:xfrm>
          </p:grpSpPr>
          <p:sp>
            <p:nvSpPr>
              <p:cNvPr id="50378" name="Line 345"/>
              <p:cNvSpPr>
                <a:spLocks noChangeShapeType="1"/>
              </p:cNvSpPr>
              <p:nvPr/>
            </p:nvSpPr>
            <p:spPr bwMode="auto">
              <a:xfrm>
                <a:off x="4176" y="2433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79" name="Line 346"/>
              <p:cNvSpPr>
                <a:spLocks noChangeShapeType="1"/>
              </p:cNvSpPr>
              <p:nvPr/>
            </p:nvSpPr>
            <p:spPr bwMode="auto">
              <a:xfrm>
                <a:off x="4464" y="2145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67" name="WordArt 347"/>
            <p:cNvSpPr>
              <a:spLocks noChangeArrowheads="1" noChangeShapeType="1" noTextEdit="1"/>
            </p:cNvSpPr>
            <p:nvPr/>
          </p:nvSpPr>
          <p:spPr bwMode="auto">
            <a:xfrm>
              <a:off x="4712" y="706"/>
              <a:ext cx="158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032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R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0268" name="WordArt 348"/>
            <p:cNvSpPr>
              <a:spLocks noChangeArrowheads="1" noChangeShapeType="1" noTextEdit="1"/>
            </p:cNvSpPr>
            <p:nvPr/>
          </p:nvSpPr>
          <p:spPr bwMode="auto">
            <a:xfrm>
              <a:off x="5031" y="647"/>
              <a:ext cx="87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rPr>
                <a:t>g</a:t>
              </a:r>
              <a:endParaRPr lang="zh-CN" altLang="en-US" sz="3600" b="1" i="1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latin typeface="Symbol"/>
              </a:endParaRPr>
            </a:p>
          </p:txBody>
        </p:sp>
        <p:grpSp>
          <p:nvGrpSpPr>
            <p:cNvPr id="50266" name="Group 349"/>
            <p:cNvGrpSpPr>
              <a:grpSpLocks/>
            </p:cNvGrpSpPr>
            <p:nvPr/>
          </p:nvGrpSpPr>
          <p:grpSpPr bwMode="auto">
            <a:xfrm rot="5400000">
              <a:off x="5165" y="668"/>
              <a:ext cx="44" cy="100"/>
              <a:chOff x="2928" y="3216"/>
              <a:chExt cx="48" cy="240"/>
            </a:xfrm>
          </p:grpSpPr>
          <p:sp>
            <p:nvSpPr>
              <p:cNvPr id="50376" name="Line 350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77" name="Line 351"/>
              <p:cNvSpPr>
                <a:spLocks noChangeShapeType="1"/>
              </p:cNvSpPr>
              <p:nvPr/>
            </p:nvSpPr>
            <p:spPr bwMode="auto">
              <a:xfrm>
                <a:off x="2976" y="321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70" name="Line 352"/>
            <p:cNvSpPr>
              <a:spLocks noChangeShapeType="1"/>
            </p:cNvSpPr>
            <p:nvPr/>
          </p:nvSpPr>
          <p:spPr bwMode="auto">
            <a:xfrm>
              <a:off x="5297" y="713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69" name="Group 353"/>
            <p:cNvGrpSpPr>
              <a:grpSpLocks/>
            </p:cNvGrpSpPr>
            <p:nvPr/>
          </p:nvGrpSpPr>
          <p:grpSpPr bwMode="auto">
            <a:xfrm>
              <a:off x="5352" y="741"/>
              <a:ext cx="198" cy="150"/>
              <a:chOff x="3448" y="494"/>
              <a:chExt cx="168" cy="158"/>
            </a:xfrm>
          </p:grpSpPr>
          <p:sp>
            <p:nvSpPr>
              <p:cNvPr id="50374" name="WordArt 3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48" y="494"/>
                <a:ext cx="87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375" name="WordArt 3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40" y="581"/>
                <a:ext cx="76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93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宋体"/>
                    <a:ea typeface="宋体"/>
                  </a:rPr>
                  <a:t>V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50271" name="Group 356"/>
            <p:cNvGrpSpPr>
              <a:grpSpLocks/>
            </p:cNvGrpSpPr>
            <p:nvPr/>
          </p:nvGrpSpPr>
          <p:grpSpPr bwMode="auto">
            <a:xfrm>
              <a:off x="5331" y="511"/>
              <a:ext cx="182" cy="175"/>
              <a:chOff x="4091" y="619"/>
              <a:chExt cx="159" cy="190"/>
            </a:xfrm>
          </p:grpSpPr>
          <p:sp>
            <p:nvSpPr>
              <p:cNvPr id="50372" name="WordArt 3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91" y="619"/>
                <a:ext cx="96" cy="13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Times New Roman"/>
                    <a:cs typeface="Times New Roman"/>
                  </a:rPr>
                  <a:t>C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50373" name="WordArt 3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6" y="693"/>
                <a:ext cx="74" cy="1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330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latin typeface="Monotype Corsiva"/>
                  </a:rPr>
                  <a:t>p</a:t>
                </a:r>
                <a:endParaRPr lang="zh-CN" altLang="en-US" sz="3600" i="1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Monotype Corsiva"/>
                </a:endParaRPr>
              </a:p>
            </p:txBody>
          </p:sp>
        </p:grpSp>
        <p:sp>
          <p:nvSpPr>
            <p:cNvPr id="50273" name="Freeform 359"/>
            <p:cNvSpPr>
              <a:spLocks/>
            </p:cNvSpPr>
            <p:nvPr/>
          </p:nvSpPr>
          <p:spPr bwMode="auto">
            <a:xfrm>
              <a:off x="3752" y="2180"/>
              <a:ext cx="81" cy="111"/>
            </a:xfrm>
            <a:custGeom>
              <a:avLst/>
              <a:gdLst>
                <a:gd name="T0" fmla="*/ 178 w 241"/>
                <a:gd name="T1" fmla="*/ 0 h 241"/>
                <a:gd name="T2" fmla="*/ 0 w 241"/>
                <a:gd name="T3" fmla="*/ 241 h 241"/>
                <a:gd name="T4" fmla="*/ 241 w 241"/>
                <a:gd name="T5" fmla="*/ 241 h 241"/>
                <a:gd name="T6" fmla="*/ 178 w 241"/>
                <a:gd name="T7" fmla="*/ 0 h 2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1"/>
                <a:gd name="T13" fmla="*/ 0 h 241"/>
                <a:gd name="T14" fmla="*/ 241 w 241"/>
                <a:gd name="T15" fmla="*/ 241 h 2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1" h="241">
                  <a:moveTo>
                    <a:pt x="178" y="0"/>
                  </a:moveTo>
                  <a:lnTo>
                    <a:pt x="0" y="241"/>
                  </a:lnTo>
                  <a:lnTo>
                    <a:pt x="241" y="241"/>
                  </a:lnTo>
                  <a:lnTo>
                    <a:pt x="178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4" name="Text Box 360"/>
            <p:cNvSpPr txBox="1">
              <a:spLocks noChangeArrowheads="1"/>
            </p:cNvSpPr>
            <p:nvPr/>
          </p:nvSpPr>
          <p:spPr bwMode="auto">
            <a:xfrm>
              <a:off x="3176" y="24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ea typeface="华文中宋" pitchFamily="2" charset="-122"/>
                </a:rPr>
                <a:t>或</a:t>
              </a:r>
            </a:p>
          </p:txBody>
        </p:sp>
        <p:grpSp>
          <p:nvGrpSpPr>
            <p:cNvPr id="50272" name="Group 361"/>
            <p:cNvGrpSpPr>
              <a:grpSpLocks/>
            </p:cNvGrpSpPr>
            <p:nvPr/>
          </p:nvGrpSpPr>
          <p:grpSpPr bwMode="auto">
            <a:xfrm>
              <a:off x="3540" y="2425"/>
              <a:ext cx="218" cy="247"/>
              <a:chOff x="1499" y="1071"/>
              <a:chExt cx="280" cy="343"/>
            </a:xfrm>
          </p:grpSpPr>
          <p:sp>
            <p:nvSpPr>
              <p:cNvPr id="50369" name="WordArt 3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03" y="1071"/>
                <a:ext cx="276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85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0370" name="WordArt 3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40" y="1272"/>
                <a:ext cx="154" cy="14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m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  <p:sp>
            <p:nvSpPr>
              <p:cNvPr id="50371" name="Line 364"/>
              <p:cNvSpPr>
                <a:spLocks noChangeShapeType="1"/>
              </p:cNvSpPr>
              <p:nvPr/>
            </p:nvSpPr>
            <p:spPr bwMode="auto">
              <a:xfrm>
                <a:off x="1499" y="1240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75" name="Group 365"/>
            <p:cNvGrpSpPr>
              <a:grpSpLocks/>
            </p:cNvGrpSpPr>
            <p:nvPr/>
          </p:nvGrpSpPr>
          <p:grpSpPr bwMode="auto">
            <a:xfrm>
              <a:off x="3975" y="2465"/>
              <a:ext cx="219" cy="128"/>
              <a:chOff x="4298" y="481"/>
              <a:chExt cx="229" cy="135"/>
            </a:xfrm>
          </p:grpSpPr>
          <p:sp>
            <p:nvSpPr>
              <p:cNvPr id="50367" name="WordArt 3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16" y="481"/>
                <a:ext cx="111" cy="13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rPr>
                  <a:t>T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Bookman Old Style"/>
                </a:endParaRPr>
              </a:p>
            </p:txBody>
          </p:sp>
          <p:sp>
            <p:nvSpPr>
              <p:cNvPr id="50368" name="Freeform 367"/>
              <p:cNvSpPr>
                <a:spLocks/>
              </p:cNvSpPr>
              <p:nvPr/>
            </p:nvSpPr>
            <p:spPr bwMode="auto">
              <a:xfrm>
                <a:off x="4298" y="504"/>
                <a:ext cx="96" cy="110"/>
              </a:xfrm>
              <a:custGeom>
                <a:avLst/>
                <a:gdLst>
                  <a:gd name="T0" fmla="*/ 178 w 241"/>
                  <a:gd name="T1" fmla="*/ 0 h 241"/>
                  <a:gd name="T2" fmla="*/ 0 w 241"/>
                  <a:gd name="T3" fmla="*/ 241 h 241"/>
                  <a:gd name="T4" fmla="*/ 241 w 241"/>
                  <a:gd name="T5" fmla="*/ 241 h 241"/>
                  <a:gd name="T6" fmla="*/ 178 w 241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241"/>
                  <a:gd name="T14" fmla="*/ 241 w 241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241">
                    <a:moveTo>
                      <a:pt x="178" y="0"/>
                    </a:moveTo>
                    <a:lnTo>
                      <a:pt x="0" y="241"/>
                    </a:lnTo>
                    <a:lnTo>
                      <a:pt x="241" y="241"/>
                    </a:lnTo>
                    <a:lnTo>
                      <a:pt x="178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77" name="WordArt 368"/>
            <p:cNvSpPr>
              <a:spLocks noChangeArrowheads="1" noChangeShapeType="1" noTextEdit="1"/>
            </p:cNvSpPr>
            <p:nvPr/>
          </p:nvSpPr>
          <p:spPr bwMode="auto">
            <a:xfrm>
              <a:off x="3777" y="2469"/>
              <a:ext cx="158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032"/>
                </a:avLst>
              </a:prstTxWarp>
            </a:bodyPr>
            <a:lstStyle/>
            <a:p>
              <a:pPr algn="ctr"/>
              <a:r>
                <a:rPr lang="en-US" altLang="zh-CN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R</a:t>
              </a:r>
              <a:endParaRPr lang="zh-CN" altLang="en-US" sz="8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50278" name="Text Box 369"/>
            <p:cNvSpPr txBox="1">
              <a:spLocks noChangeArrowheads="1"/>
            </p:cNvSpPr>
            <p:nvPr/>
          </p:nvSpPr>
          <p:spPr bwMode="auto">
            <a:xfrm>
              <a:off x="3158" y="31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ea typeface="华文中宋" pitchFamily="2" charset="-122"/>
                </a:rPr>
                <a:t>或</a:t>
              </a:r>
            </a:p>
          </p:txBody>
        </p:sp>
        <p:grpSp>
          <p:nvGrpSpPr>
            <p:cNvPr id="50276" name="Group 370"/>
            <p:cNvGrpSpPr>
              <a:grpSpLocks/>
            </p:cNvGrpSpPr>
            <p:nvPr/>
          </p:nvGrpSpPr>
          <p:grpSpPr bwMode="auto">
            <a:xfrm>
              <a:off x="3317" y="2818"/>
              <a:ext cx="1069" cy="619"/>
              <a:chOff x="3317" y="2818"/>
              <a:chExt cx="1069" cy="619"/>
            </a:xfrm>
          </p:grpSpPr>
          <p:grpSp>
            <p:nvGrpSpPr>
              <p:cNvPr id="50279" name="Group 371"/>
              <p:cNvGrpSpPr>
                <a:grpSpLocks/>
              </p:cNvGrpSpPr>
              <p:nvPr/>
            </p:nvGrpSpPr>
            <p:grpSpPr bwMode="auto">
              <a:xfrm>
                <a:off x="3317" y="2839"/>
                <a:ext cx="218" cy="247"/>
                <a:chOff x="1499" y="1071"/>
                <a:chExt cx="280" cy="343"/>
              </a:xfrm>
            </p:grpSpPr>
            <p:sp>
              <p:nvSpPr>
                <p:cNvPr id="50364" name="WordArt 37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365" name="WordArt 3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366" name="Line 374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336" name="WordArt 3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5" y="2899"/>
                <a:ext cx="15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032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50280" name="Group 376"/>
              <p:cNvGrpSpPr>
                <a:grpSpLocks/>
              </p:cNvGrpSpPr>
              <p:nvPr/>
            </p:nvGrpSpPr>
            <p:grpSpPr bwMode="auto">
              <a:xfrm>
                <a:off x="3672" y="2902"/>
                <a:ext cx="151" cy="146"/>
                <a:chOff x="1060" y="1813"/>
                <a:chExt cx="158" cy="168"/>
              </a:xfrm>
            </p:grpSpPr>
            <p:sp>
              <p:nvSpPr>
                <p:cNvPr id="50362" name="WordArt 3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60" y="1813"/>
                  <a:ext cx="123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363" name="WordArt 37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72" y="1889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282" name="Group 379"/>
              <p:cNvGrpSpPr>
                <a:grpSpLocks/>
              </p:cNvGrpSpPr>
              <p:nvPr/>
            </p:nvGrpSpPr>
            <p:grpSpPr bwMode="auto">
              <a:xfrm>
                <a:off x="3858" y="2818"/>
                <a:ext cx="523" cy="273"/>
                <a:chOff x="3888" y="2810"/>
                <a:chExt cx="523" cy="273"/>
              </a:xfrm>
            </p:grpSpPr>
            <p:sp>
              <p:nvSpPr>
                <p:cNvPr id="50354" name="WordArt 38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8" y="2863"/>
                  <a:ext cx="151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ln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55" name="Line 381"/>
                <p:cNvSpPr>
                  <a:spLocks noChangeShapeType="1"/>
                </p:cNvSpPr>
                <p:nvPr/>
              </p:nvSpPr>
              <p:spPr bwMode="auto">
                <a:xfrm>
                  <a:off x="4093" y="2948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0289" name="Group 382"/>
                <p:cNvGrpSpPr>
                  <a:grpSpLocks/>
                </p:cNvGrpSpPr>
                <p:nvPr/>
              </p:nvGrpSpPr>
              <p:grpSpPr bwMode="auto">
                <a:xfrm>
                  <a:off x="4140" y="2810"/>
                  <a:ext cx="173" cy="118"/>
                  <a:chOff x="4093" y="3061"/>
                  <a:chExt cx="166" cy="141"/>
                </a:xfrm>
              </p:grpSpPr>
              <p:sp>
                <p:nvSpPr>
                  <p:cNvPr id="50360" name="WordArt 38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93" y="3061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61" name="WordArt 38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05" y="3109"/>
                    <a:ext cx="54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50290" name="Group 385"/>
                <p:cNvGrpSpPr>
                  <a:grpSpLocks/>
                </p:cNvGrpSpPr>
                <p:nvPr/>
              </p:nvGrpSpPr>
              <p:grpSpPr bwMode="auto">
                <a:xfrm>
                  <a:off x="4157" y="2973"/>
                  <a:ext cx="156" cy="110"/>
                  <a:chOff x="1037" y="3210"/>
                  <a:chExt cx="155" cy="148"/>
                </a:xfrm>
              </p:grpSpPr>
              <p:sp>
                <p:nvSpPr>
                  <p:cNvPr id="50358" name="WordArt 38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46" y="3266"/>
                    <a:ext cx="46" cy="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59" name="WordArt 38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7" y="3210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50303" name="Group 388"/>
              <p:cNvGrpSpPr>
                <a:grpSpLocks/>
              </p:cNvGrpSpPr>
              <p:nvPr/>
            </p:nvGrpSpPr>
            <p:grpSpPr bwMode="auto">
              <a:xfrm>
                <a:off x="3467" y="3227"/>
                <a:ext cx="163" cy="171"/>
                <a:chOff x="825" y="3193"/>
                <a:chExt cx="166" cy="169"/>
              </a:xfrm>
            </p:grpSpPr>
            <p:sp>
              <p:nvSpPr>
                <p:cNvPr id="50352" name="WordArt 38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5" y="3270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53" name="WordArt 39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25" y="3193"/>
                  <a:ext cx="113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</p:grpSp>
          <p:grpSp>
            <p:nvGrpSpPr>
              <p:cNvPr id="50305" name="Group 391"/>
              <p:cNvGrpSpPr>
                <a:grpSpLocks/>
              </p:cNvGrpSpPr>
              <p:nvPr/>
            </p:nvGrpSpPr>
            <p:grpSpPr bwMode="auto">
              <a:xfrm>
                <a:off x="3645" y="3236"/>
                <a:ext cx="152" cy="150"/>
                <a:chOff x="1037" y="3210"/>
                <a:chExt cx="155" cy="148"/>
              </a:xfrm>
            </p:grpSpPr>
            <p:sp>
              <p:nvSpPr>
                <p:cNvPr id="50350" name="WordArt 39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6" y="3266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51" name="WordArt 39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37" y="3210"/>
                  <a:ext cx="15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306" name="Group 394"/>
              <p:cNvGrpSpPr>
                <a:grpSpLocks/>
              </p:cNvGrpSpPr>
              <p:nvPr/>
            </p:nvGrpSpPr>
            <p:grpSpPr bwMode="auto">
              <a:xfrm>
                <a:off x="3863" y="3164"/>
                <a:ext cx="523" cy="273"/>
                <a:chOff x="3888" y="2810"/>
                <a:chExt cx="523" cy="273"/>
              </a:xfrm>
            </p:grpSpPr>
            <p:sp>
              <p:nvSpPr>
                <p:cNvPr id="50342" name="WordArt 39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8" y="2863"/>
                  <a:ext cx="151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ln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43" name="Line 396"/>
                <p:cNvSpPr>
                  <a:spLocks noChangeShapeType="1"/>
                </p:cNvSpPr>
                <p:nvPr/>
              </p:nvSpPr>
              <p:spPr bwMode="auto">
                <a:xfrm>
                  <a:off x="4093" y="2948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0307" name="Group 397"/>
                <p:cNvGrpSpPr>
                  <a:grpSpLocks/>
                </p:cNvGrpSpPr>
                <p:nvPr/>
              </p:nvGrpSpPr>
              <p:grpSpPr bwMode="auto">
                <a:xfrm>
                  <a:off x="4140" y="2810"/>
                  <a:ext cx="173" cy="118"/>
                  <a:chOff x="4093" y="3061"/>
                  <a:chExt cx="166" cy="141"/>
                </a:xfrm>
              </p:grpSpPr>
              <p:sp>
                <p:nvSpPr>
                  <p:cNvPr id="50348" name="WordArt 39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93" y="3061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49" name="WordArt 39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05" y="3109"/>
                    <a:ext cx="54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50308" name="Group 400"/>
                <p:cNvGrpSpPr>
                  <a:grpSpLocks/>
                </p:cNvGrpSpPr>
                <p:nvPr/>
              </p:nvGrpSpPr>
              <p:grpSpPr bwMode="auto">
                <a:xfrm>
                  <a:off x="4157" y="2973"/>
                  <a:ext cx="156" cy="110"/>
                  <a:chOff x="1037" y="3210"/>
                  <a:chExt cx="155" cy="148"/>
                </a:xfrm>
              </p:grpSpPr>
              <p:sp>
                <p:nvSpPr>
                  <p:cNvPr id="50346" name="WordArt 40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46" y="3266"/>
                    <a:ext cx="46" cy="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47" name="WordArt 40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7" y="3210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grpSp>
          <p:nvGrpSpPr>
            <p:cNvPr id="50309" name="Group 403"/>
            <p:cNvGrpSpPr>
              <a:grpSpLocks/>
            </p:cNvGrpSpPr>
            <p:nvPr/>
          </p:nvGrpSpPr>
          <p:grpSpPr bwMode="auto">
            <a:xfrm>
              <a:off x="4580" y="2815"/>
              <a:ext cx="1069" cy="619"/>
              <a:chOff x="3317" y="2818"/>
              <a:chExt cx="1069" cy="619"/>
            </a:xfrm>
          </p:grpSpPr>
          <p:grpSp>
            <p:nvGrpSpPr>
              <p:cNvPr id="50312" name="Group 404"/>
              <p:cNvGrpSpPr>
                <a:grpSpLocks/>
              </p:cNvGrpSpPr>
              <p:nvPr/>
            </p:nvGrpSpPr>
            <p:grpSpPr bwMode="auto">
              <a:xfrm>
                <a:off x="3317" y="2839"/>
                <a:ext cx="218" cy="247"/>
                <a:chOff x="1499" y="1071"/>
                <a:chExt cx="280" cy="343"/>
              </a:xfrm>
            </p:grpSpPr>
            <p:sp>
              <p:nvSpPr>
                <p:cNvPr id="50332" name="WordArt 40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03" y="1071"/>
                  <a:ext cx="276" cy="12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5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宋体"/>
                      <a:ea typeface="宋体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0333" name="WordArt 40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40" y="1272"/>
                  <a:ext cx="154" cy="14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Symbol"/>
                    </a:rPr>
                    <a:t>m</a:t>
                  </a:r>
                  <a:endParaRPr lang="zh-CN" alt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endParaRPr>
                </a:p>
              </p:txBody>
            </p:sp>
            <p:sp>
              <p:nvSpPr>
                <p:cNvPr id="50334" name="Line 407"/>
                <p:cNvSpPr>
                  <a:spLocks noChangeShapeType="1"/>
                </p:cNvSpPr>
                <p:nvPr/>
              </p:nvSpPr>
              <p:spPr bwMode="auto">
                <a:xfrm>
                  <a:off x="1499" y="1240"/>
                  <a:ext cx="2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304" name="WordArt 4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15" y="2899"/>
                <a:ext cx="158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032"/>
                  </a:avLst>
                </a:prstTxWarp>
              </a:bodyPr>
              <a:lstStyle/>
              <a:p>
                <a:pPr algn="ctr"/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endParaRPr>
              </a:p>
            </p:txBody>
          </p:sp>
          <p:grpSp>
            <p:nvGrpSpPr>
              <p:cNvPr id="50313" name="Group 409"/>
              <p:cNvGrpSpPr>
                <a:grpSpLocks/>
              </p:cNvGrpSpPr>
              <p:nvPr/>
            </p:nvGrpSpPr>
            <p:grpSpPr bwMode="auto">
              <a:xfrm>
                <a:off x="3672" y="2902"/>
                <a:ext cx="151" cy="146"/>
                <a:chOff x="1060" y="1813"/>
                <a:chExt cx="158" cy="168"/>
              </a:xfrm>
            </p:grpSpPr>
            <p:sp>
              <p:nvSpPr>
                <p:cNvPr id="50330" name="WordArt 4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60" y="1813"/>
                  <a:ext cx="123" cy="13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Bookman Old Style"/>
                    </a:rPr>
                    <a:t>T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Bookman Old Style"/>
                  </a:endParaRPr>
                </a:p>
              </p:txBody>
            </p:sp>
            <p:sp>
              <p:nvSpPr>
                <p:cNvPr id="50331" name="WordArt 4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72" y="1889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324" name="Group 412"/>
              <p:cNvGrpSpPr>
                <a:grpSpLocks/>
              </p:cNvGrpSpPr>
              <p:nvPr/>
            </p:nvGrpSpPr>
            <p:grpSpPr bwMode="auto">
              <a:xfrm>
                <a:off x="3858" y="2818"/>
                <a:ext cx="523" cy="273"/>
                <a:chOff x="3888" y="2810"/>
                <a:chExt cx="523" cy="273"/>
              </a:xfrm>
            </p:grpSpPr>
            <p:sp>
              <p:nvSpPr>
                <p:cNvPr id="50322" name="WordArt 41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8" y="2863"/>
                  <a:ext cx="151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ln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23" name="Line 414"/>
                <p:cNvSpPr>
                  <a:spLocks noChangeShapeType="1"/>
                </p:cNvSpPr>
                <p:nvPr/>
              </p:nvSpPr>
              <p:spPr bwMode="auto">
                <a:xfrm>
                  <a:off x="4093" y="2948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0325" name="Group 415"/>
                <p:cNvGrpSpPr>
                  <a:grpSpLocks/>
                </p:cNvGrpSpPr>
                <p:nvPr/>
              </p:nvGrpSpPr>
              <p:grpSpPr bwMode="auto">
                <a:xfrm>
                  <a:off x="4140" y="2810"/>
                  <a:ext cx="173" cy="118"/>
                  <a:chOff x="4093" y="3061"/>
                  <a:chExt cx="166" cy="141"/>
                </a:xfrm>
              </p:grpSpPr>
              <p:sp>
                <p:nvSpPr>
                  <p:cNvPr id="50328" name="WordArt 41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93" y="3061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29" name="WordArt 4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05" y="3109"/>
                    <a:ext cx="54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50335" name="Group 418"/>
                <p:cNvGrpSpPr>
                  <a:grpSpLocks/>
                </p:cNvGrpSpPr>
                <p:nvPr/>
              </p:nvGrpSpPr>
              <p:grpSpPr bwMode="auto">
                <a:xfrm>
                  <a:off x="4157" y="2973"/>
                  <a:ext cx="156" cy="110"/>
                  <a:chOff x="1037" y="3210"/>
                  <a:chExt cx="155" cy="148"/>
                </a:xfrm>
              </p:grpSpPr>
              <p:sp>
                <p:nvSpPr>
                  <p:cNvPr id="50326" name="WordArt 419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46" y="3266"/>
                    <a:ext cx="46" cy="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27" name="WordArt 42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7" y="3210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  <p:grpSp>
            <p:nvGrpSpPr>
              <p:cNvPr id="50337" name="Group 421"/>
              <p:cNvGrpSpPr>
                <a:grpSpLocks/>
              </p:cNvGrpSpPr>
              <p:nvPr/>
            </p:nvGrpSpPr>
            <p:grpSpPr bwMode="auto">
              <a:xfrm>
                <a:off x="3467" y="3227"/>
                <a:ext cx="163" cy="171"/>
                <a:chOff x="825" y="3193"/>
                <a:chExt cx="166" cy="169"/>
              </a:xfrm>
            </p:grpSpPr>
            <p:sp>
              <p:nvSpPr>
                <p:cNvPr id="50320" name="WordArt 4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45" y="3270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21" name="WordArt 4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25" y="3193"/>
                  <a:ext cx="113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</p:grpSp>
          <p:grpSp>
            <p:nvGrpSpPr>
              <p:cNvPr id="50338" name="Group 424"/>
              <p:cNvGrpSpPr>
                <a:grpSpLocks/>
              </p:cNvGrpSpPr>
              <p:nvPr/>
            </p:nvGrpSpPr>
            <p:grpSpPr bwMode="auto">
              <a:xfrm>
                <a:off x="3645" y="3236"/>
                <a:ext cx="152" cy="150"/>
                <a:chOff x="1037" y="3210"/>
                <a:chExt cx="155" cy="148"/>
              </a:xfrm>
            </p:grpSpPr>
            <p:sp>
              <p:nvSpPr>
                <p:cNvPr id="50318" name="WordArt 4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146" y="3266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19" name="WordArt 4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37" y="3210"/>
                  <a:ext cx="15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339" name="Group 427"/>
              <p:cNvGrpSpPr>
                <a:grpSpLocks/>
              </p:cNvGrpSpPr>
              <p:nvPr/>
            </p:nvGrpSpPr>
            <p:grpSpPr bwMode="auto">
              <a:xfrm>
                <a:off x="3863" y="3164"/>
                <a:ext cx="523" cy="273"/>
                <a:chOff x="3888" y="2810"/>
                <a:chExt cx="523" cy="273"/>
              </a:xfrm>
            </p:grpSpPr>
            <p:sp>
              <p:nvSpPr>
                <p:cNvPr id="50310" name="WordArt 4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88" y="2863"/>
                  <a:ext cx="151" cy="15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ln</a:t>
                  </a:r>
                  <a:endParaRPr lang="zh-CN" altLang="en-US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11" name="Line 429"/>
                <p:cNvSpPr>
                  <a:spLocks noChangeShapeType="1"/>
                </p:cNvSpPr>
                <p:nvPr/>
              </p:nvSpPr>
              <p:spPr bwMode="auto">
                <a:xfrm>
                  <a:off x="4093" y="2948"/>
                  <a:ext cx="31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0340" name="Group 430"/>
                <p:cNvGrpSpPr>
                  <a:grpSpLocks/>
                </p:cNvGrpSpPr>
                <p:nvPr/>
              </p:nvGrpSpPr>
              <p:grpSpPr bwMode="auto">
                <a:xfrm>
                  <a:off x="4140" y="2810"/>
                  <a:ext cx="173" cy="118"/>
                  <a:chOff x="4093" y="3061"/>
                  <a:chExt cx="166" cy="141"/>
                </a:xfrm>
              </p:grpSpPr>
              <p:sp>
                <p:nvSpPr>
                  <p:cNvPr id="50316" name="WordArt 43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093" y="3061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17" name="WordArt 432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4205" y="3109"/>
                    <a:ext cx="54" cy="93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2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  <p:grpSp>
              <p:nvGrpSpPr>
                <p:cNvPr id="50341" name="Group 433"/>
                <p:cNvGrpSpPr>
                  <a:grpSpLocks/>
                </p:cNvGrpSpPr>
                <p:nvPr/>
              </p:nvGrpSpPr>
              <p:grpSpPr bwMode="auto">
                <a:xfrm>
                  <a:off x="4157" y="2973"/>
                  <a:ext cx="156" cy="110"/>
                  <a:chOff x="1037" y="3210"/>
                  <a:chExt cx="155" cy="148"/>
                </a:xfrm>
              </p:grpSpPr>
              <p:sp>
                <p:nvSpPr>
                  <p:cNvPr id="50314" name="WordArt 434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146" y="3266"/>
                    <a:ext cx="46" cy="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1</a:t>
                    </a:r>
                    <a:endParaRPr lang="zh-CN" alt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50315" name="WordArt 43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037" y="3210"/>
                    <a:ext cx="151" cy="12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8931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latin typeface="宋体"/>
                        <a:ea typeface="宋体"/>
                      </a:rPr>
                      <a:t>V</a:t>
                    </a:r>
                    <a:endParaRPr lang="zh-CN" alt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endParaRPr>
                  </a:p>
                </p:txBody>
              </p:sp>
            </p:grpSp>
          </p:grpSp>
        </p:grpSp>
        <p:sp>
          <p:nvSpPr>
            <p:cNvPr id="50281" name="Text Box 436"/>
            <p:cNvSpPr txBox="1">
              <a:spLocks noChangeArrowheads="1"/>
            </p:cNvSpPr>
            <p:nvPr/>
          </p:nvSpPr>
          <p:spPr bwMode="auto">
            <a:xfrm>
              <a:off x="4475" y="315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ea typeface="华文中宋" pitchFamily="2" charset="-122"/>
                </a:rPr>
                <a:t>或</a:t>
              </a:r>
            </a:p>
          </p:txBody>
        </p:sp>
        <p:grpSp>
          <p:nvGrpSpPr>
            <p:cNvPr id="50344" name="Group 437"/>
            <p:cNvGrpSpPr>
              <a:grpSpLocks/>
            </p:cNvGrpSpPr>
            <p:nvPr/>
          </p:nvGrpSpPr>
          <p:grpSpPr bwMode="auto">
            <a:xfrm>
              <a:off x="3275" y="3658"/>
              <a:ext cx="1114" cy="423"/>
              <a:chOff x="3244" y="3620"/>
              <a:chExt cx="1114" cy="423"/>
            </a:xfrm>
          </p:grpSpPr>
          <p:sp>
            <p:nvSpPr>
              <p:cNvPr id="50288" name="Line 438"/>
              <p:cNvSpPr>
                <a:spLocks noChangeShapeType="1"/>
              </p:cNvSpPr>
              <p:nvPr/>
            </p:nvSpPr>
            <p:spPr bwMode="auto">
              <a:xfrm rot="5400000">
                <a:off x="3796" y="3659"/>
                <a:ext cx="0" cy="1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345" name="Group 439"/>
              <p:cNvGrpSpPr>
                <a:grpSpLocks/>
              </p:cNvGrpSpPr>
              <p:nvPr/>
            </p:nvGrpSpPr>
            <p:grpSpPr bwMode="auto">
              <a:xfrm>
                <a:off x="3329" y="3620"/>
                <a:ext cx="367" cy="169"/>
                <a:chOff x="3329" y="3620"/>
                <a:chExt cx="367" cy="169"/>
              </a:xfrm>
            </p:grpSpPr>
            <p:sp>
              <p:nvSpPr>
                <p:cNvPr id="50299" name="WordArt 44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49" y="3697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00" name="WordArt 4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50" y="3693"/>
                  <a:ext cx="46" cy="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1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301" name="WordArt 44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29" y="3620"/>
                  <a:ext cx="113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50302" name="WordArt 44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41" y="3637"/>
                  <a:ext cx="15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grpSp>
            <p:nvGrpSpPr>
              <p:cNvPr id="50356" name="Group 444"/>
              <p:cNvGrpSpPr>
                <a:grpSpLocks/>
              </p:cNvGrpSpPr>
              <p:nvPr/>
            </p:nvGrpSpPr>
            <p:grpSpPr bwMode="auto">
              <a:xfrm>
                <a:off x="3896" y="3625"/>
                <a:ext cx="377" cy="172"/>
                <a:chOff x="3827" y="3632"/>
                <a:chExt cx="377" cy="172"/>
              </a:xfrm>
            </p:grpSpPr>
            <p:sp>
              <p:nvSpPr>
                <p:cNvPr id="50295" name="WordArt 44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27" y="3632"/>
                  <a:ext cx="113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Monotype Corsiva"/>
                    </a:rPr>
                    <a:t>p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Monotype Corsiva"/>
                  </a:endParaRPr>
                </a:p>
              </p:txBody>
            </p:sp>
            <p:sp>
              <p:nvSpPr>
                <p:cNvPr id="50296" name="WordArt 44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150" y="3706"/>
                  <a:ext cx="54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297" name="WordArt 4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934" y="3711"/>
                  <a:ext cx="54" cy="9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2</a:t>
                  </a:r>
                  <a:endPara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  <p:sp>
              <p:nvSpPr>
                <p:cNvPr id="50298" name="WordArt 4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046" y="3641"/>
                  <a:ext cx="151" cy="12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8931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宋体"/>
                      <a:ea typeface="宋体"/>
                    </a:rPr>
                    <a:t>V</a:t>
                  </a:r>
                  <a:endParaRPr lang="zh-CN" alt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endParaRPr>
                </a:p>
              </p:txBody>
            </p:sp>
          </p:grpSp>
          <p:sp>
            <p:nvSpPr>
              <p:cNvPr id="50291" name="Line 449"/>
              <p:cNvSpPr>
                <a:spLocks noChangeShapeType="1"/>
              </p:cNvSpPr>
              <p:nvPr/>
            </p:nvSpPr>
            <p:spPr bwMode="auto">
              <a:xfrm>
                <a:off x="3244" y="3843"/>
                <a:ext cx="11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2" name="WordArt 4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65" y="3896"/>
                <a:ext cx="94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Symbol"/>
                  </a:rPr>
                  <a:t>g</a:t>
                </a:r>
                <a:endParaRPr lang="zh-CN" altLang="en-US" sz="3600" b="1" i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latin typeface="Symbol"/>
                </a:endParaRPr>
              </a:p>
            </p:txBody>
          </p:sp>
          <p:sp>
            <p:nvSpPr>
              <p:cNvPr id="50293" name="Line 451"/>
              <p:cNvSpPr>
                <a:spLocks noChangeShapeType="1"/>
              </p:cNvSpPr>
              <p:nvPr/>
            </p:nvSpPr>
            <p:spPr bwMode="auto">
              <a:xfrm rot="5400000">
                <a:off x="3786" y="3907"/>
                <a:ext cx="0" cy="1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4" name="WordArt 4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13" y="3904"/>
                <a:ext cx="46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宋体"/>
                    <a:ea typeface="宋体"/>
                  </a:rPr>
                  <a:t>1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/>
                  <a:ea typeface="宋体"/>
                </a:endParaRPr>
              </a:p>
            </p:txBody>
          </p:sp>
        </p:grpSp>
        <p:sp>
          <p:nvSpPr>
            <p:cNvPr id="50283" name="Text Box 453"/>
            <p:cNvSpPr txBox="1">
              <a:spLocks noChangeArrowheads="1"/>
            </p:cNvSpPr>
            <p:nvPr/>
          </p:nvSpPr>
          <p:spPr bwMode="auto">
            <a:xfrm>
              <a:off x="129" y="1470"/>
              <a:ext cx="26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等体</a:t>
              </a:r>
            </a:p>
          </p:txBody>
        </p:sp>
        <p:sp>
          <p:nvSpPr>
            <p:cNvPr id="50284" name="Text Box 454"/>
            <p:cNvSpPr txBox="1">
              <a:spLocks noChangeArrowheads="1"/>
            </p:cNvSpPr>
            <p:nvPr/>
          </p:nvSpPr>
          <p:spPr bwMode="auto">
            <a:xfrm>
              <a:off x="126" y="2163"/>
              <a:ext cx="34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等压</a:t>
              </a:r>
            </a:p>
          </p:txBody>
        </p:sp>
        <p:sp>
          <p:nvSpPr>
            <p:cNvPr id="50285" name="Text Box 455"/>
            <p:cNvSpPr txBox="1">
              <a:spLocks noChangeArrowheads="1"/>
            </p:cNvSpPr>
            <p:nvPr/>
          </p:nvSpPr>
          <p:spPr bwMode="auto">
            <a:xfrm>
              <a:off x="138" y="2865"/>
              <a:ext cx="33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等温</a:t>
              </a:r>
            </a:p>
          </p:txBody>
        </p:sp>
        <p:sp>
          <p:nvSpPr>
            <p:cNvPr id="50286" name="Text Box 456"/>
            <p:cNvSpPr txBox="1">
              <a:spLocks noChangeArrowheads="1"/>
            </p:cNvSpPr>
            <p:nvPr/>
          </p:nvSpPr>
          <p:spPr bwMode="auto">
            <a:xfrm>
              <a:off x="135" y="3576"/>
              <a:ext cx="36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ea typeface="华文中宋" pitchFamily="2" charset="-122"/>
                </a:rPr>
                <a:t>绝热</a:t>
              </a:r>
            </a:p>
          </p:txBody>
        </p:sp>
        <p:sp>
          <p:nvSpPr>
            <p:cNvPr id="50287" name="Rectangle 457" descr="水滴"/>
            <p:cNvSpPr>
              <a:spLocks noChangeArrowheads="1"/>
            </p:cNvSpPr>
            <p:nvPr/>
          </p:nvSpPr>
          <p:spPr bwMode="auto">
            <a:xfrm>
              <a:off x="0" y="946"/>
              <a:ext cx="5760" cy="7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全屏显示(4:3)</PresentationFormat>
  <Paragraphs>194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ZD</cp:lastModifiedBy>
  <cp:revision>1</cp:revision>
  <dcterms:created xsi:type="dcterms:W3CDTF">2010-06-27T05:59:09Z</dcterms:created>
  <dcterms:modified xsi:type="dcterms:W3CDTF">2010-06-27T05:59:25Z</dcterms:modified>
</cp:coreProperties>
</file>