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2"/>
  </p:notesMasterIdLst>
  <p:sldIdLst>
    <p:sldId id="305" r:id="rId3"/>
    <p:sldId id="281" r:id="rId4"/>
    <p:sldId id="307" r:id="rId5"/>
    <p:sldId id="302" r:id="rId6"/>
    <p:sldId id="308" r:id="rId7"/>
    <p:sldId id="306" r:id="rId8"/>
    <p:sldId id="309" r:id="rId9"/>
    <p:sldId id="304" r:id="rId10"/>
    <p:sldId id="31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3" autoAdjust="0"/>
    <p:restoredTop sz="96124" autoAdjust="0"/>
  </p:normalViewPr>
  <p:slideViewPr>
    <p:cSldViewPr snapToGrid="0" showGuides="1">
      <p:cViewPr>
        <p:scale>
          <a:sx n="120" d="100"/>
          <a:sy n="120" d="100"/>
        </p:scale>
        <p:origin x="760" y="38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401" y="416359"/>
            <a:ext cx="11377084" cy="396000"/>
          </a:xfrm>
        </p:spPr>
        <p:txBody>
          <a:bodyPr/>
          <a:lstStyle/>
          <a:p>
            <a:r>
              <a:rPr lang="pt-BR" dirty="0" err="1"/>
              <a:t>Headline</a:t>
            </a:r>
            <a:r>
              <a:rPr lang="pt-BR" dirty="0"/>
              <a:t> </a:t>
            </a:r>
            <a:r>
              <a:rPr lang="pt-BR" dirty="0" err="1"/>
              <a:t>einfügen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1" y="1838084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386940"/>
            <a:ext cx="11377084" cy="3856702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405" y="370205"/>
            <a:ext cx="9895835" cy="508314"/>
          </a:xfrm>
        </p:spPr>
        <p:txBody>
          <a:bodyPr anchor="ctr" anchorCtr="0"/>
          <a:lstStyle>
            <a:lvl1pPr>
              <a:defRPr cap="none" baseline="0"/>
            </a:lvl1pPr>
          </a:lstStyle>
          <a:p>
            <a:r>
              <a:rPr lang="pt-BR" dirty="0"/>
              <a:t>Headline einfügen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137921"/>
            <a:ext cx="11377084" cy="51057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02784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76644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54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6484A6C2-D84D-3D78-2D0E-ED670F47DD3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1329" r="11329"/>
          <a:stretch/>
        </p:blipFill>
        <p:spPr>
          <a:xfrm>
            <a:off x="0" y="1160206"/>
            <a:ext cx="12192000" cy="5697794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2E0A704-A953-715F-8025-7E2CC716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Useless</a:t>
            </a:r>
            <a:r>
              <a:rPr lang="de-DE" dirty="0"/>
              <a:t> Box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3FEEF-FA78-EDBE-BB10-67286E168F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8511" y="6998791"/>
            <a:ext cx="737529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AEC82C-687F-4B4A-A4A5-FFF574CC84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5D5C0630-7E40-D80C-54C6-1F56FB5A9340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Gruppe 5: Fingermontage auf der Antriebseinheit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738ACDD9-D9C4-D409-2C57-ED9F1B6B0D2A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Jakob Hoffman, Tino Stöhr, Erik </a:t>
            </a:r>
            <a:r>
              <a:rPr lang="de-DE" dirty="0" err="1"/>
              <a:t>Reisich</a:t>
            </a:r>
            <a:r>
              <a:rPr lang="de-DE" dirty="0"/>
              <a:t> | MR |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8" name="Vertikaler Textplatzhalter 7">
            <a:extLst>
              <a:ext uri="{FF2B5EF4-FFF2-40B4-BE49-F238E27FC236}">
                <a16:creationId xmlns:a16="http://schemas.microsoft.com/office/drawing/2014/main" id="{838F4CB4-088A-1DA1-9C8A-91BB9DE45237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530728" y="1977121"/>
            <a:ext cx="10252761" cy="1531425"/>
          </a:xfrm>
        </p:spPr>
        <p:txBody>
          <a:bodyPr>
            <a:normAutofit/>
          </a:bodyPr>
          <a:lstStyle/>
          <a:p>
            <a:r>
              <a:rPr lang="de-DE" sz="6600" dirty="0"/>
              <a:t>Themen</a:t>
            </a:r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>
          <a:xfrm>
            <a:off x="1530728" y="3508546"/>
            <a:ext cx="10252761" cy="23383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Konzeptentwicklung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Baugruppen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Fazit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2">
            <a:extLst>
              <a:ext uri="{FF2B5EF4-FFF2-40B4-BE49-F238E27FC236}">
                <a16:creationId xmlns:a16="http://schemas.microsoft.com/office/drawing/2014/main" id="{ADA61D98-D865-CDA3-A077-3DB290FF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981963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840D6-43CF-77C6-7A58-4080A585A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Konzeptentwicklung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2343DF-68F4-0AF1-603B-BEBC2C1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7E51A-558F-F4A3-08E1-13E30ED4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4933C2A7-522D-8540-31A7-C12265E6CB26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Aufgabenstellung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 Ideen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1153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BA13A2-4567-CB38-8DDF-D402722B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Useless</a:t>
            </a:r>
            <a:r>
              <a:rPr lang="de-DE" dirty="0"/>
              <a:t> Box | Jakob Hoffman, Tino Stöhr, Erik </a:t>
            </a:r>
            <a:r>
              <a:rPr lang="de-DE" dirty="0" err="1"/>
              <a:t>Reisich</a:t>
            </a:r>
            <a:r>
              <a:rPr lang="de-DE" dirty="0"/>
              <a:t> | MR |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B2A48C-4564-24F3-F730-0CF9B964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2A87D1-D9CA-ED3F-2F6A-3EE7C4C0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Konzeptentwicklung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64811B-CABC-AAE3-BF0E-E6F0A2F7F5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F531E0F-45DB-E15B-8148-19FA5C8C8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Baugruppen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CE5004-6A7E-EA3C-0AA0-6AAAB24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E08C3C-D9F1-1D58-CABF-DBA3EE2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8B35FA18-8A72-CC0F-C13E-4E30E1859C9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Erkennung Wellenlage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Handhabung Finger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Handhabung Unterlegscheiben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Verschraubeinheit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0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0EDF548-5BA5-AADC-0610-C381935D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700017-ADE5-C115-676B-3327553C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F6A376-68AE-036C-6418-D0B728D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Baugruppen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83F624-2CD5-6B0F-766C-1D4FDA3EFF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15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B8A549B-F8A2-346D-BF96-E6A013DB2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1F2E-05E1-AF15-D1CE-731AAE4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EAED73-4B84-ECBE-FB20-AEEC84C6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7B512A92-916C-134C-D24A-9B01867AF2C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6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14E192-BD1E-468D-5632-662C0FD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EF572B-516B-4104-8A5A-CEFE8143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337A8C-D710-7CD4-AED9-13C9CBAE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FED38B0-6247-7EFA-B5F8-9A53E8D6FF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46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3CFB7F-B214-ED59-D172-9E85443C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1D51F0-F561-F191-5141-AAD9262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5D67EEBB-E9CA-CC85-D418-3E2D9781BAA6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/>
              <a:t>Gruppe 5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CB28DFF3-6C8A-4C24-5F91-D566CE218EAD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646695678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211</Words>
  <Application>Microsoft Macintosh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PPT_HHN_16x9_DE_02</vt:lpstr>
      <vt:lpstr>1_PPT_HHN_16x9_DE_02</vt:lpstr>
      <vt:lpstr>Useless Box</vt:lpstr>
      <vt:lpstr>Themen</vt:lpstr>
      <vt:lpstr>Konzeptentwicklung</vt:lpstr>
      <vt:lpstr>Konzeptentwicklung</vt:lpstr>
      <vt:lpstr>Baugruppen</vt:lpstr>
      <vt:lpstr>Baugruppen</vt:lpstr>
      <vt:lpstr>Fazit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Sebastian Schillo</dc:creator>
  <cp:lastModifiedBy>Tino Stöhr</cp:lastModifiedBy>
  <cp:revision>13</cp:revision>
  <dcterms:created xsi:type="dcterms:W3CDTF">2022-08-07T09:47:43Z</dcterms:created>
  <dcterms:modified xsi:type="dcterms:W3CDTF">2025-06-26T13:46:38Z</dcterms:modified>
</cp:coreProperties>
</file>