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5" r:id="rId4"/>
  </p:sldMasterIdLst>
  <p:notesMasterIdLst>
    <p:notesMasterId r:id="rId13"/>
  </p:notesMasterIdLst>
  <p:handoutMasterIdLst>
    <p:handoutMasterId r:id="rId14"/>
  </p:handoutMasterIdLst>
  <p:sldIdLst>
    <p:sldId id="1591" r:id="rId5"/>
    <p:sldId id="1571" r:id="rId6"/>
    <p:sldId id="1503" r:id="rId7"/>
    <p:sldId id="1589" r:id="rId8"/>
    <p:sldId id="1576" r:id="rId9"/>
    <p:sldId id="1584" r:id="rId10"/>
    <p:sldId id="1590" r:id="rId11"/>
    <p:sldId id="1565" r:id="rId1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ankai Template" id="{E1C8FB21-FF75-44A0-8090-B2FB240B014B}">
          <p14:sldIdLst>
            <p14:sldId id="1591"/>
            <p14:sldId id="1571"/>
            <p14:sldId id="1503"/>
            <p14:sldId id="1589"/>
            <p14:sldId id="1576"/>
            <p14:sldId id="1584"/>
            <p14:sldId id="1590"/>
            <p14:sldId id="156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0059"/>
    <a:srgbClr val="870065"/>
    <a:srgbClr val="8A0067"/>
    <a:srgbClr val="8B0769"/>
    <a:srgbClr val="8A0068"/>
    <a:srgbClr val="FFFFFF"/>
    <a:srgbClr val="00BCF2"/>
    <a:srgbClr val="000A18"/>
    <a:srgbClr val="BCEEFC"/>
    <a:srgbClr val="FFB6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44" autoAdjust="0"/>
    <p:restoredTop sz="76968" autoAdjust="0"/>
  </p:normalViewPr>
  <p:slideViewPr>
    <p:cSldViewPr>
      <p:cViewPr varScale="1">
        <p:scale>
          <a:sx n="96" d="100"/>
          <a:sy n="96" d="100"/>
        </p:scale>
        <p:origin x="810"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99" d="100"/>
          <a:sy n="99" d="100"/>
        </p:scale>
        <p:origin x="357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5/25/2018 15:04</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5/25/2018 15:04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页眉占位符 3"/>
          <p:cNvSpPr>
            <a:spLocks noGrp="1"/>
          </p:cNvSpPr>
          <p:nvPr>
            <p:ph type="hdr" sz="quarter" idx="10"/>
          </p:nvPr>
        </p:nvSpPr>
        <p:spPr/>
        <p:txBody>
          <a:bodyPr/>
          <a:lstStyle/>
          <a:p>
            <a:endParaRPr lang="en-US" dirty="0"/>
          </a:p>
        </p:txBody>
      </p:sp>
      <p:sp>
        <p:nvSpPr>
          <p:cNvPr id="5" name="页脚占位符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日期占位符 5"/>
          <p:cNvSpPr>
            <a:spLocks noGrp="1"/>
          </p:cNvSpPr>
          <p:nvPr>
            <p:ph type="dt" idx="12"/>
          </p:nvPr>
        </p:nvSpPr>
        <p:spPr/>
        <p:txBody>
          <a:bodyPr/>
          <a:lstStyle/>
          <a:p>
            <a:fld id="{D18B56EA-E28F-4F92-9F16-7A6F2501B303}" type="datetime8">
              <a:rPr lang="en-US" smtClean="0"/>
              <a:t>5/25/2018 15:04</a:t>
            </a:fld>
            <a:endParaRPr lang="en-US" dirty="0"/>
          </a:p>
        </p:txBody>
      </p:sp>
      <p:sp>
        <p:nvSpPr>
          <p:cNvPr id="7" name="灯片编号占位符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071977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页眉占位符 3"/>
          <p:cNvSpPr>
            <a:spLocks noGrp="1"/>
          </p:cNvSpPr>
          <p:nvPr>
            <p:ph type="hdr" sz="quarter" idx="10"/>
          </p:nvPr>
        </p:nvSpPr>
        <p:spPr/>
        <p:txBody>
          <a:bodyPr/>
          <a:lstStyle/>
          <a:p>
            <a:endParaRPr lang="en-US" dirty="0"/>
          </a:p>
        </p:txBody>
      </p:sp>
      <p:sp>
        <p:nvSpPr>
          <p:cNvPr id="5" name="页脚占位符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日期占位符 5"/>
          <p:cNvSpPr>
            <a:spLocks noGrp="1"/>
          </p:cNvSpPr>
          <p:nvPr>
            <p:ph type="dt" idx="12"/>
          </p:nvPr>
        </p:nvSpPr>
        <p:spPr/>
        <p:txBody>
          <a:bodyPr/>
          <a:lstStyle/>
          <a:p>
            <a:fld id="{D18B56EA-E28F-4F92-9F16-7A6F2501B303}" type="datetime8">
              <a:rPr lang="en-US" smtClean="0"/>
              <a:t>5/25/2018 15:04</a:t>
            </a:fld>
            <a:endParaRPr lang="en-US" dirty="0"/>
          </a:p>
        </p:txBody>
      </p:sp>
      <p:sp>
        <p:nvSpPr>
          <p:cNvPr id="7" name="灯片编号占位符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871498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A797D6F-6446-4511-81D5-4AD20DE8829F}" type="datetime8">
              <a:rPr lang="en-US" smtClean="0"/>
              <a:t>5/25/2018 15:04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14666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900" kern="1200" dirty="0">
                <a:solidFill>
                  <a:schemeClr val="tx1"/>
                </a:solidFill>
                <a:effectLst/>
                <a:latin typeface="Segoe UI Light" pitchFamily="34" charset="0"/>
                <a:ea typeface="+mn-ea"/>
                <a:cs typeface="+mn-cs"/>
              </a:rPr>
              <a:t>使用真实的查询集</a:t>
            </a:r>
            <a:r>
              <a:rPr lang="en-US" sz="900" kern="1200" dirty="0">
                <a:solidFill>
                  <a:schemeClr val="tx1"/>
                </a:solidFill>
                <a:effectLst/>
                <a:latin typeface="Segoe UI Light" pitchFamily="34" charset="0"/>
                <a:ea typeface="+mn-ea"/>
                <a:cs typeface="+mn-cs"/>
              </a:rPr>
              <a:t>GOV2 Test Collection</a:t>
            </a:r>
            <a:r>
              <a:rPr lang="zh-CN" altLang="en-US" sz="900" kern="1200" dirty="0">
                <a:solidFill>
                  <a:schemeClr val="tx1"/>
                </a:solidFill>
                <a:effectLst/>
                <a:latin typeface="Segoe UI Light" pitchFamily="34" charset="0"/>
                <a:ea typeface="+mn-ea"/>
                <a:cs typeface="+mn-cs"/>
              </a:rPr>
              <a:t>，在读取下一个查询采用随机延迟，用我们的调度算法使用不同的预测器进行调度。先通过搜索引擎上检索查询来得到查询的真实运行时间，再令重排队算法以不同预测器的预测结果作为输入，然后根据查询的真实处理时间进行仿真实验。实验模拟了搜索引擎在同一时间接受大量查询的场景。实验结果如表</a:t>
            </a:r>
            <a:r>
              <a:rPr lang="en-US" sz="900" kern="1200" dirty="0">
                <a:solidFill>
                  <a:schemeClr val="tx1"/>
                </a:solidFill>
                <a:effectLst/>
                <a:latin typeface="Segoe UI Light" pitchFamily="34" charset="0"/>
                <a:ea typeface="+mn-ea"/>
                <a:cs typeface="+mn-cs"/>
              </a:rPr>
              <a:t>4.1</a:t>
            </a:r>
            <a:r>
              <a:rPr lang="zh-CN" altLang="en-US" sz="900" kern="1200" dirty="0">
                <a:solidFill>
                  <a:schemeClr val="tx1"/>
                </a:solidFill>
                <a:effectLst/>
                <a:latin typeface="Segoe UI Light" pitchFamily="34" charset="0"/>
                <a:ea typeface="+mn-ea"/>
                <a:cs typeface="+mn-cs"/>
              </a:rPr>
              <a:t>所示，其中真实值指以真实的查询处理时间作为重排队算法的输入得到的实验结果。</a:t>
            </a:r>
            <a:r>
              <a:rPr lang="en-US" sz="900" kern="1200" dirty="0">
                <a:solidFill>
                  <a:schemeClr val="tx1"/>
                </a:solidFill>
                <a:effectLst/>
                <a:latin typeface="Segoe UI Light" pitchFamily="34" charset="0"/>
                <a:ea typeface="+mn-ea"/>
                <a:cs typeface="+mn-cs"/>
              </a:rPr>
              <a:t>FIFO</a:t>
            </a:r>
            <a:r>
              <a:rPr lang="zh-CN" altLang="en-US" sz="900" kern="1200" dirty="0">
                <a:solidFill>
                  <a:schemeClr val="tx1"/>
                </a:solidFill>
                <a:effectLst/>
                <a:latin typeface="Segoe UI Light" pitchFamily="34" charset="0"/>
                <a:ea typeface="+mn-ea"/>
                <a:cs typeface="+mn-cs"/>
              </a:rPr>
              <a:t>是指搜索引擎在未得到查询预测时间，传统上所应用的方法，即严格根据查询到达的次序排队，先进先出。</a:t>
            </a:r>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http://ir.dcs.gla.ac.uk/test_collections/gov2-summary.htm</a:t>
            </a:r>
          </a:p>
          <a:p>
            <a:endParaRPr lang="en-US" altLang="zh-CN" sz="900" kern="1200" dirty="0">
              <a:solidFill>
                <a:schemeClr val="tx1"/>
              </a:solidFill>
              <a:effectLst/>
              <a:latin typeface="Segoe UI Light" pitchFamily="34" charset="0"/>
              <a:ea typeface="+mn-ea"/>
              <a:cs typeface="+mn-cs"/>
            </a:endParaRPr>
          </a:p>
          <a:p>
            <a:endParaRPr lang="en-US" altLang="zh-CN" sz="900" kern="1200" dirty="0">
              <a:solidFill>
                <a:schemeClr val="tx1"/>
              </a:solidFill>
              <a:effectLst/>
              <a:latin typeface="Segoe UI Light" pitchFamily="34" charset="0"/>
              <a:ea typeface="+mn-ea"/>
              <a:cs typeface="+mn-cs"/>
            </a:endParaRPr>
          </a:p>
          <a:p>
            <a:r>
              <a:rPr lang="zh-CN" altLang="en-US" sz="900" kern="1200" dirty="0">
                <a:solidFill>
                  <a:schemeClr val="tx1"/>
                </a:solidFill>
                <a:effectLst/>
                <a:latin typeface="Segoe UI Light" pitchFamily="34" charset="0"/>
                <a:ea typeface="+mn-ea"/>
                <a:cs typeface="+mn-cs"/>
              </a:rPr>
              <a:t>可以看到，采用</a:t>
            </a:r>
            <a:r>
              <a:rPr lang="en-US" sz="900" kern="1200" dirty="0">
                <a:solidFill>
                  <a:schemeClr val="tx1"/>
                </a:solidFill>
                <a:effectLst/>
                <a:latin typeface="Segoe UI Light" pitchFamily="34" charset="0"/>
                <a:ea typeface="+mn-ea"/>
                <a:cs typeface="+mn-cs"/>
              </a:rPr>
              <a:t>DNN</a:t>
            </a:r>
            <a:r>
              <a:rPr lang="zh-CN" altLang="en-US" sz="900" kern="1200" dirty="0">
                <a:solidFill>
                  <a:schemeClr val="tx1"/>
                </a:solidFill>
                <a:effectLst/>
                <a:latin typeface="Segoe UI Light" pitchFamily="34" charset="0"/>
                <a:ea typeface="+mn-ea"/>
                <a:cs typeface="+mn-cs"/>
              </a:rPr>
              <a:t>综合模型可以使用户的平均等待时间相比传统方法缩短了近</a:t>
            </a:r>
            <a:r>
              <a:rPr lang="en-US" sz="900" kern="1200" dirty="0">
                <a:solidFill>
                  <a:schemeClr val="tx1"/>
                </a:solidFill>
                <a:effectLst/>
                <a:latin typeface="Segoe UI Light" pitchFamily="34" charset="0"/>
                <a:ea typeface="+mn-ea"/>
                <a:cs typeface="+mn-cs"/>
              </a:rPr>
              <a:t>60%</a:t>
            </a:r>
            <a:r>
              <a:rPr lang="zh-CN" altLang="en-US" sz="900" kern="1200" dirty="0">
                <a:solidFill>
                  <a:schemeClr val="tx1"/>
                </a:solidFill>
                <a:effectLst/>
                <a:latin typeface="Segoe UI Light" pitchFamily="34" charset="0"/>
                <a:ea typeface="+mn-ea"/>
                <a:cs typeface="+mn-cs"/>
              </a:rPr>
              <a:t>，同时使超出用户忍耐极限的情况降低了</a:t>
            </a:r>
            <a:r>
              <a:rPr lang="en-US" sz="900" kern="1200" dirty="0">
                <a:solidFill>
                  <a:schemeClr val="tx1"/>
                </a:solidFill>
                <a:effectLst/>
                <a:latin typeface="Segoe UI Light" pitchFamily="34" charset="0"/>
                <a:ea typeface="+mn-ea"/>
                <a:cs typeface="+mn-cs"/>
              </a:rPr>
              <a:t>78%</a:t>
            </a:r>
            <a:r>
              <a:rPr lang="zh-CN" altLang="en-US" sz="900" kern="1200" dirty="0">
                <a:solidFill>
                  <a:schemeClr val="tx1"/>
                </a:solidFill>
                <a:effectLst/>
                <a:latin typeface="Segoe UI Light" pitchFamily="34" charset="0"/>
                <a:ea typeface="+mn-ea"/>
                <a:cs typeface="+mn-cs"/>
              </a:rPr>
              <a:t>，我们的预测模型和重排队算法对搜索引擎的用户体验有相当程度上的提高。</a:t>
            </a:r>
            <a:endParaRPr lang="en-US" sz="900" kern="1200" dirty="0">
              <a:solidFill>
                <a:schemeClr val="tx1"/>
              </a:solidFill>
              <a:effectLst/>
              <a:latin typeface="Segoe UI Light" pitchFamily="34" charset="0"/>
              <a:ea typeface="+mn-ea"/>
              <a:cs typeface="+mn-cs"/>
            </a:endParaRPr>
          </a:p>
          <a:p>
            <a:br>
              <a:rPr lang="en-US" sz="900" kern="1200" dirty="0">
                <a:solidFill>
                  <a:schemeClr val="tx1"/>
                </a:solidFill>
                <a:effectLst/>
                <a:latin typeface="Segoe UI Light" pitchFamily="34" charset="0"/>
                <a:ea typeface="+mn-ea"/>
                <a:cs typeface="+mn-cs"/>
              </a:rPr>
            </a:br>
            <a:endParaRPr lang="en-US" dirty="0"/>
          </a:p>
        </p:txBody>
      </p:sp>
      <p:sp>
        <p:nvSpPr>
          <p:cNvPr id="4" name="页眉占位符 3"/>
          <p:cNvSpPr>
            <a:spLocks noGrp="1"/>
          </p:cNvSpPr>
          <p:nvPr>
            <p:ph type="hdr" sz="quarter" idx="10"/>
          </p:nvPr>
        </p:nvSpPr>
        <p:spPr/>
        <p:txBody>
          <a:bodyPr/>
          <a:lstStyle/>
          <a:p>
            <a:endParaRPr lang="en-US" dirty="0"/>
          </a:p>
        </p:txBody>
      </p:sp>
      <p:sp>
        <p:nvSpPr>
          <p:cNvPr id="5" name="页脚占位符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日期占位符 5"/>
          <p:cNvSpPr>
            <a:spLocks noGrp="1"/>
          </p:cNvSpPr>
          <p:nvPr>
            <p:ph type="dt" idx="12"/>
          </p:nvPr>
        </p:nvSpPr>
        <p:spPr/>
        <p:txBody>
          <a:bodyPr/>
          <a:lstStyle/>
          <a:p>
            <a:fld id="{D18B56EA-E28F-4F92-9F16-7A6F2501B303}" type="datetime8">
              <a:rPr lang="en-US" smtClean="0"/>
              <a:t>5/25/2018 15:04</a:t>
            </a:fld>
            <a:endParaRPr lang="en-US" dirty="0"/>
          </a:p>
        </p:txBody>
      </p:sp>
      <p:sp>
        <p:nvSpPr>
          <p:cNvPr id="7" name="灯片编号占位符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43277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5/25/2018 15:04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9202836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65" name="Rectangle 64"/>
          <p:cNvSpPr/>
          <p:nvPr userDrawn="1"/>
        </p:nvSpPr>
        <p:spPr bwMode="gray">
          <a:xfrm>
            <a:off x="-1860" y="-92109"/>
            <a:ext cx="12436475" cy="35893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5580" y="687738"/>
            <a:ext cx="12434615" cy="913623"/>
          </a:xfrm>
          <a:noFill/>
        </p:spPr>
        <p:txBody>
          <a:bodyPr lIns="146304" tIns="91440" rIns="146304" bIns="91440" anchor="b" anchorCtr="0"/>
          <a:lstStyle>
            <a:lvl1pPr algn="ctr">
              <a:defRPr sz="4800" spc="-100" baseline="0">
                <a:solidFill>
                  <a:schemeClr val="bg1"/>
                </a:solidFill>
              </a:defRPr>
            </a:lvl1pPr>
          </a:lstStyle>
          <a:p>
            <a:r>
              <a:rPr lang="en-US" dirty="0"/>
              <a:t>Title</a:t>
            </a:r>
          </a:p>
        </p:txBody>
      </p:sp>
      <p:sp>
        <p:nvSpPr>
          <p:cNvPr id="5" name="Text Placeholder 4"/>
          <p:cNvSpPr>
            <a:spLocks noGrp="1"/>
          </p:cNvSpPr>
          <p:nvPr>
            <p:ph type="body" sz="quarter" idx="12" hasCustomPrompt="1"/>
          </p:nvPr>
        </p:nvSpPr>
        <p:spPr>
          <a:xfrm>
            <a:off x="0" y="5054143"/>
            <a:ext cx="12438335" cy="1056745"/>
          </a:xfrm>
          <a:noFill/>
        </p:spPr>
        <p:txBody>
          <a:bodyPr lIns="164592" tIns="109728" rIns="164592" bIns="109728">
            <a:noAutofit/>
          </a:bodyPr>
          <a:lstStyle>
            <a:lvl1pPr marL="0" indent="0" algn="ctr">
              <a:spcBef>
                <a:spcPts val="0"/>
              </a:spcBef>
              <a:buNone/>
              <a:defRPr sz="3200" spc="0" baseline="0">
                <a:solidFill>
                  <a:schemeClr val="tx1"/>
                </a:solidFill>
                <a:latin typeface="+mn-lt"/>
              </a:defRPr>
            </a:lvl1pPr>
          </a:lstStyle>
          <a:p>
            <a:pPr lvl="0"/>
            <a:r>
              <a:rPr lang="ja-JP" altLang="en-US" dirty="0"/>
              <a:t>答辩人</a:t>
            </a:r>
            <a:endParaRPr lang="en-US" altLang="ja-JP" dirty="0"/>
          </a:p>
          <a:p>
            <a:pPr lvl="0"/>
            <a:r>
              <a:rPr lang="ja-JP" altLang="en-US" dirty="0"/>
              <a:t>指导教师</a:t>
            </a:r>
            <a:endParaRPr lang="en-US" altLang="ja-JP" dirty="0"/>
          </a:p>
        </p:txBody>
      </p:sp>
      <p:sp>
        <p:nvSpPr>
          <p:cNvPr id="3" name="Text Placeholder 2"/>
          <p:cNvSpPr>
            <a:spLocks noGrp="1"/>
          </p:cNvSpPr>
          <p:nvPr>
            <p:ph type="body" sz="quarter" idx="13" hasCustomPrompt="1"/>
          </p:nvPr>
        </p:nvSpPr>
        <p:spPr>
          <a:xfrm>
            <a:off x="0" y="6202244"/>
            <a:ext cx="12436475" cy="461665"/>
          </a:xfrm>
        </p:spPr>
        <p:txBody>
          <a:bodyPr/>
          <a:lstStyle>
            <a:lvl1pPr marL="0" indent="0" algn="ctr">
              <a:buNone/>
              <a:defRPr lang="en-US" sz="2000" kern="1200" spc="0" baseline="0" dirty="0" smtClean="0">
                <a:solidFill>
                  <a:schemeClr val="tx1"/>
                </a:solidFill>
                <a:latin typeface="Segoe UI" panose="020B0502040204020203" pitchFamily="34" charset="0"/>
                <a:ea typeface="+mn-ea"/>
                <a:cs typeface="Segoe UI" panose="020B0502040204020203" pitchFamily="34" charset="0"/>
              </a:defRPr>
            </a:lvl1pPr>
          </a:lstStyle>
          <a:p>
            <a:r>
              <a:rPr lang="en-US" dirty="0"/>
              <a:t>Date</a:t>
            </a:r>
          </a:p>
        </p:txBody>
      </p:sp>
      <p:sp>
        <p:nvSpPr>
          <p:cNvPr id="2" name="AutoShape 2" descr="http://news.nankai.edu.cn/pic/0/00/12/41/124166_672250.jpg">
            <a:extLst>
              <a:ext uri="{FF2B5EF4-FFF2-40B4-BE49-F238E27FC236}">
                <a16:creationId xmlns:a16="http://schemas.microsoft.com/office/drawing/2014/main" id="{6FF90A42-07E2-48C5-B9FB-98E3ED794C09}"/>
              </a:ext>
            </a:extLst>
          </p:cNvPr>
          <p:cNvSpPr>
            <a:spLocks noChangeAspect="1" noChangeArrowheads="1"/>
          </p:cNvSpPr>
          <p:nvPr userDrawn="1"/>
        </p:nvSpPr>
        <p:spPr bwMode="auto">
          <a:xfrm>
            <a:off x="6065838" y="33448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椭圆 7">
            <a:extLst>
              <a:ext uri="{FF2B5EF4-FFF2-40B4-BE49-F238E27FC236}">
                <a16:creationId xmlns:a16="http://schemas.microsoft.com/office/drawing/2014/main" id="{DD94502D-2432-46A7-B1AF-5C79B50B702B}"/>
              </a:ext>
            </a:extLst>
          </p:cNvPr>
          <p:cNvSpPr/>
          <p:nvPr userDrawn="1"/>
        </p:nvSpPr>
        <p:spPr bwMode="auto">
          <a:xfrm>
            <a:off x="4841987" y="2125662"/>
            <a:ext cx="2743200" cy="2743200"/>
          </a:xfrm>
          <a:prstGeom prst="ellipse">
            <a:avLst/>
          </a:prstGeom>
          <a:blipFill>
            <a:blip r:embed="rId2"/>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2" name="图片 21">
            <a:extLst>
              <a:ext uri="{FF2B5EF4-FFF2-40B4-BE49-F238E27FC236}">
                <a16:creationId xmlns:a16="http://schemas.microsoft.com/office/drawing/2014/main" id="{536A6B25-AAFD-4F4D-8303-7216EF7433E1}"/>
              </a:ext>
            </a:extLst>
          </p:cNvPr>
          <p:cNvPicPr>
            <a:picLocks noChangeAspect="1"/>
          </p:cNvPicPr>
          <p:nvPr userDrawn="1"/>
        </p:nvPicPr>
        <p:blipFill>
          <a:blip r:embed="rId3"/>
          <a:stretch>
            <a:fillRect/>
          </a:stretch>
        </p:blipFill>
        <p:spPr>
          <a:xfrm>
            <a:off x="10058400" y="5760720"/>
            <a:ext cx="1881350" cy="646946"/>
          </a:xfrm>
          <a:prstGeom prst="rect">
            <a:avLst/>
          </a:prstGeom>
        </p:spPr>
      </p:pic>
    </p:spTree>
    <p:extLst>
      <p:ext uri="{BB962C8B-B14F-4D97-AF65-F5344CB8AC3E}">
        <p14:creationId xmlns:p14="http://schemas.microsoft.com/office/powerpoint/2010/main" val="34550102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B2">
    <p:bg>
      <p:bgPr>
        <a:solidFill>
          <a:schemeClr val="accent1"/>
        </a:solidFill>
        <a:effectLst/>
      </p:bgPr>
    </p:bg>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F1518ECA-A173-4F0A-B9A9-63A1781E33FE}"/>
              </a:ext>
            </a:extLst>
          </p:cNvPr>
          <p:cNvSpPr>
            <a:spLocks noGrp="1"/>
          </p:cNvSpPr>
          <p:nvPr>
            <p:ph type="body" sz="quarter" idx="10"/>
          </p:nvPr>
        </p:nvSpPr>
        <p:spPr>
          <a:xfrm>
            <a:off x="274702" y="296863"/>
            <a:ext cx="11888787" cy="230832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59656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7" y="2125662"/>
            <a:ext cx="11887200" cy="1181862"/>
          </a:xfrm>
          <a:noFill/>
        </p:spPr>
        <p:txBody>
          <a:bodyPr tIns="91440" bIns="91440" anchor="t" anchorCtr="0">
            <a:spAutoFit/>
          </a:bodyPr>
          <a:lstStyle>
            <a:lvl1pPr algn="ctr">
              <a:defRPr sz="7200" spc="-100" baseline="0">
                <a:gradFill>
                  <a:gsLst>
                    <a:gs pos="100000">
                      <a:schemeClr val="tx1"/>
                    </a:gs>
                    <a:gs pos="0">
                      <a:schemeClr val="tx1"/>
                    </a:gs>
                  </a:gsLst>
                  <a:lin ang="5400000" scaled="0"/>
                </a:gradFill>
                <a:latin typeface="微软雅黑 Light" panose="020B0502040204020203" pitchFamily="34" charset="-122"/>
                <a:ea typeface="微软雅黑 Light" panose="020B0502040204020203" pitchFamily="34" charset="-122"/>
              </a:defRPr>
            </a:lvl1pPr>
          </a:lstStyle>
          <a:p>
            <a:r>
              <a:rPr lang="en-US" dirty="0"/>
              <a:t>Section title</a:t>
            </a:r>
          </a:p>
        </p:txBody>
      </p:sp>
      <p:pic>
        <p:nvPicPr>
          <p:cNvPr id="35" name="图片 34">
            <a:extLst>
              <a:ext uri="{FF2B5EF4-FFF2-40B4-BE49-F238E27FC236}">
                <a16:creationId xmlns:a16="http://schemas.microsoft.com/office/drawing/2014/main" id="{B5DE85F5-54CA-4781-BF04-6C6123407DD4}"/>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contrast="50000"/>
                    </a14:imgEffect>
                  </a14:imgLayer>
                </a14:imgProps>
              </a:ext>
            </a:extLst>
          </a:blip>
          <a:stretch>
            <a:fillRect/>
          </a:stretch>
        </p:blipFill>
        <p:spPr>
          <a:xfrm>
            <a:off x="5254307" y="5402262"/>
            <a:ext cx="1927860" cy="662940"/>
          </a:xfrm>
          <a:prstGeom prst="rect">
            <a:avLst/>
          </a:prstGeom>
          <a:noFill/>
        </p:spPr>
      </p:pic>
      <p:sp>
        <p:nvSpPr>
          <p:cNvPr id="3" name="矩形 2">
            <a:extLst>
              <a:ext uri="{FF2B5EF4-FFF2-40B4-BE49-F238E27FC236}">
                <a16:creationId xmlns:a16="http://schemas.microsoft.com/office/drawing/2014/main" id="{045BEBB4-0335-4D38-A3D9-795C589B816C}"/>
              </a:ext>
            </a:extLst>
          </p:cNvPr>
          <p:cNvSpPr/>
          <p:nvPr userDrawn="1"/>
        </p:nvSpPr>
        <p:spPr>
          <a:xfrm>
            <a:off x="5151437" y="6099597"/>
            <a:ext cx="2247988" cy="369332"/>
          </a:xfrm>
          <a:prstGeom prst="rect">
            <a:avLst/>
          </a:prstGeom>
        </p:spPr>
        <p:txBody>
          <a:bodyPr wrap="none">
            <a:spAutoFit/>
          </a:bodyPr>
          <a:lstStyle/>
          <a:p>
            <a:r>
              <a:rPr lang="en-US" dirty="0"/>
              <a:t>Powered by Freezind</a:t>
            </a:r>
          </a:p>
        </p:txBody>
      </p:sp>
    </p:spTree>
    <p:extLst>
      <p:ext uri="{BB962C8B-B14F-4D97-AF65-F5344CB8AC3E}">
        <p14:creationId xmlns:p14="http://schemas.microsoft.com/office/powerpoint/2010/main" val="2883942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3119E0ED-9693-4AB3-9211-4927E4062613}"/>
              </a:ext>
            </a:extLst>
          </p:cNvPr>
          <p:cNvSpPr>
            <a:spLocks noGrp="1"/>
          </p:cNvSpPr>
          <p:nvPr>
            <p:ph type="body" sz="quarter" idx="10" hasCustomPrompt="1"/>
          </p:nvPr>
        </p:nvSpPr>
        <p:spPr>
          <a:xfrm>
            <a:off x="274702" y="296863"/>
            <a:ext cx="11888787" cy="683264"/>
          </a:xfrm>
        </p:spPr>
        <p:txBody>
          <a:bodyPr/>
          <a:lstStyle>
            <a:lvl1pPr>
              <a:defRPr>
                <a:solidFill>
                  <a:schemeClr val="bg1"/>
                </a:solidFill>
                <a:latin typeface="微软雅黑 Light" panose="020B0502040204020203" pitchFamily="34" charset="-122"/>
                <a:ea typeface="微软雅黑 Light" panose="020B0502040204020203"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dirty="0"/>
              <a:t>青莲紫 </a:t>
            </a:r>
            <a:r>
              <a:rPr lang="en-US" altLang="ja-JP" dirty="0"/>
              <a:t>#7e0c6e</a:t>
            </a:r>
            <a:endParaRPr lang="en-US" dirty="0"/>
          </a:p>
        </p:txBody>
      </p:sp>
      <p:sp>
        <p:nvSpPr>
          <p:cNvPr id="3" name="Text Placeholder 2">
            <a:extLst>
              <a:ext uri="{FF2B5EF4-FFF2-40B4-BE49-F238E27FC236}">
                <a16:creationId xmlns:a16="http://schemas.microsoft.com/office/drawing/2014/main" id="{827D88E7-1CDC-42E3-9251-CCF6927E1CB4}"/>
              </a:ext>
            </a:extLst>
          </p:cNvPr>
          <p:cNvSpPr>
            <a:spLocks noGrp="1"/>
          </p:cNvSpPr>
          <p:nvPr>
            <p:ph type="body" sz="quarter" idx="13" hasCustomPrompt="1"/>
          </p:nvPr>
        </p:nvSpPr>
        <p:spPr>
          <a:xfrm>
            <a:off x="3704" y="6507267"/>
            <a:ext cx="12436475" cy="461665"/>
          </a:xfrm>
        </p:spPr>
        <p:txBody>
          <a:bodyPr/>
          <a:lstStyle>
            <a:lvl1pPr marL="0" indent="0" algn="r">
              <a:buNone/>
              <a:defRPr lang="en-US" sz="2000" kern="1200" spc="0" baseline="0" dirty="0" smtClean="0">
                <a:solidFill>
                  <a:schemeClr val="bg1"/>
                </a:solidFill>
                <a:latin typeface="Segoe UI" panose="020B0502040204020203" pitchFamily="34" charset="0"/>
                <a:ea typeface="+mn-ea"/>
                <a:cs typeface="Segoe UI" panose="020B0502040204020203" pitchFamily="34" charset="0"/>
              </a:defRPr>
            </a:lvl1pPr>
          </a:lstStyle>
          <a:p>
            <a:r>
              <a:rPr lang="en-US" dirty="0"/>
              <a:t>Powered by Freezind</a:t>
            </a:r>
          </a:p>
        </p:txBody>
      </p:sp>
    </p:spTree>
    <p:extLst>
      <p:ext uri="{BB962C8B-B14F-4D97-AF65-F5344CB8AC3E}">
        <p14:creationId xmlns:p14="http://schemas.microsoft.com/office/powerpoint/2010/main" val="2419038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s">
    <p:bg>
      <p:bgPr>
        <a:solidFill>
          <a:schemeClr val="accent1"/>
        </a:solidFill>
        <a:effectLst/>
      </p:bgPr>
    </p:bg>
    <p:spTree>
      <p:nvGrpSpPr>
        <p:cNvPr id="1" name=""/>
        <p:cNvGrpSpPr/>
        <p:nvPr/>
      </p:nvGrpSpPr>
      <p:grpSpPr>
        <a:xfrm>
          <a:off x="0" y="0"/>
          <a:ext cx="0" cy="0"/>
          <a:chOff x="0" y="0"/>
          <a:chExt cx="0" cy="0"/>
        </a:xfrm>
      </p:grpSpPr>
      <p:pic>
        <p:nvPicPr>
          <p:cNvPr id="37" name="图片 36">
            <a:extLst>
              <a:ext uri="{FF2B5EF4-FFF2-40B4-BE49-F238E27FC236}">
                <a16:creationId xmlns:a16="http://schemas.microsoft.com/office/drawing/2014/main" id="{8104C23C-9DE3-46E9-BFCD-737FC2789F7F}"/>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contrast="50000"/>
                    </a14:imgEffect>
                  </a14:imgLayer>
                </a14:imgProps>
              </a:ext>
            </a:extLst>
          </a:blip>
          <a:stretch>
            <a:fillRect/>
          </a:stretch>
        </p:blipFill>
        <p:spPr>
          <a:xfrm>
            <a:off x="329184" y="365760"/>
            <a:ext cx="1927860" cy="662940"/>
          </a:xfrm>
          <a:prstGeom prst="rect">
            <a:avLst/>
          </a:prstGeom>
          <a:noFill/>
        </p:spPr>
      </p:pic>
      <p:sp>
        <p:nvSpPr>
          <p:cNvPr id="39" name="椭圆 38">
            <a:extLst>
              <a:ext uri="{FF2B5EF4-FFF2-40B4-BE49-F238E27FC236}">
                <a16:creationId xmlns:a16="http://schemas.microsoft.com/office/drawing/2014/main" id="{02A71772-2EE7-4E2D-AB02-9ED95CAB5F1A}"/>
              </a:ext>
            </a:extLst>
          </p:cNvPr>
          <p:cNvSpPr/>
          <p:nvPr userDrawn="1"/>
        </p:nvSpPr>
        <p:spPr bwMode="auto">
          <a:xfrm>
            <a:off x="9180576" y="2125662"/>
            <a:ext cx="2743200" cy="2743200"/>
          </a:xfrm>
          <a:prstGeom prst="ellipse">
            <a:avLst/>
          </a:prstGeom>
          <a:blipFill>
            <a:blip r:embed="rId4"/>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919933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A">
    <p:bg>
      <p:bgRef idx="1001">
        <a:schemeClr val="bg2"/>
      </p:bgRef>
    </p:bg>
    <p:spTree>
      <p:nvGrpSpPr>
        <p:cNvPr id="1" name=""/>
        <p:cNvGrpSpPr/>
        <p:nvPr/>
      </p:nvGrpSpPr>
      <p:grpSpPr>
        <a:xfrm>
          <a:off x="0" y="0"/>
          <a:ext cx="0" cy="0"/>
          <a:chOff x="0" y="0"/>
          <a:chExt cx="0" cy="0"/>
        </a:xfrm>
      </p:grpSpPr>
      <p:sp>
        <p:nvSpPr>
          <p:cNvPr id="64" name="Rectangle 63"/>
          <p:cNvSpPr/>
          <p:nvPr userDrawn="1"/>
        </p:nvSpPr>
        <p:spPr bwMode="gray">
          <a:xfrm>
            <a:off x="10555125" y="0"/>
            <a:ext cx="1881350"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6" name="图片 15">
            <a:extLst>
              <a:ext uri="{FF2B5EF4-FFF2-40B4-BE49-F238E27FC236}">
                <a16:creationId xmlns:a16="http://schemas.microsoft.com/office/drawing/2014/main" id="{9015FFB1-4EE3-41E1-84DC-157BCB9E7B87}"/>
              </a:ext>
            </a:extLst>
          </p:cNvPr>
          <p:cNvPicPr>
            <a:picLocks noChangeAspect="1"/>
          </p:cNvPicPr>
          <p:nvPr userDrawn="1"/>
        </p:nvPicPr>
        <p:blipFill>
          <a:blip r:embed="rId2"/>
          <a:stretch>
            <a:fillRect/>
          </a:stretch>
        </p:blipFill>
        <p:spPr>
          <a:xfrm>
            <a:off x="325502" y="363806"/>
            <a:ext cx="1881350" cy="646946"/>
          </a:xfrm>
          <a:prstGeom prst="rect">
            <a:avLst/>
          </a:prstGeom>
        </p:spPr>
      </p:pic>
      <p:sp>
        <p:nvSpPr>
          <p:cNvPr id="17" name="椭圆 16">
            <a:extLst>
              <a:ext uri="{FF2B5EF4-FFF2-40B4-BE49-F238E27FC236}">
                <a16:creationId xmlns:a16="http://schemas.microsoft.com/office/drawing/2014/main" id="{BFD484FA-B6B3-4359-97FC-0BD3E1B334D9}"/>
              </a:ext>
            </a:extLst>
          </p:cNvPr>
          <p:cNvSpPr/>
          <p:nvPr userDrawn="1"/>
        </p:nvSpPr>
        <p:spPr bwMode="auto">
          <a:xfrm>
            <a:off x="9183524" y="2125662"/>
            <a:ext cx="2743200" cy="2743200"/>
          </a:xfrm>
          <a:prstGeom prst="ellipse">
            <a:avLst/>
          </a:prstGeom>
          <a:blipFill>
            <a:blip r:embed="rId3"/>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1">
            <a:extLst>
              <a:ext uri="{FF2B5EF4-FFF2-40B4-BE49-F238E27FC236}">
                <a16:creationId xmlns:a16="http://schemas.microsoft.com/office/drawing/2014/main" id="{8F1FF6D3-F9D2-4EE0-B670-2BB3DBA9647E}"/>
              </a:ext>
            </a:extLst>
          </p:cNvPr>
          <p:cNvSpPr>
            <a:spLocks noGrp="1"/>
          </p:cNvSpPr>
          <p:nvPr>
            <p:ph type="title" hasCustomPrompt="1"/>
          </p:nvPr>
        </p:nvSpPr>
        <p:spPr>
          <a:xfrm>
            <a:off x="274702" y="2125678"/>
            <a:ext cx="4937760" cy="1828786"/>
          </a:xfrm>
          <a:noFill/>
        </p:spPr>
        <p:txBody>
          <a:bodyPr lIns="146304" tIns="91440" rIns="146304" bIns="91440" anchor="t" anchorCtr="0"/>
          <a:lstStyle>
            <a:lvl1pPr>
              <a:defRPr sz="4800" spc="-100" baseline="0">
                <a:gradFill>
                  <a:gsLst>
                    <a:gs pos="62564">
                      <a:schemeClr val="tx1"/>
                    </a:gs>
                    <a:gs pos="55000">
                      <a:schemeClr val="tx1"/>
                    </a:gs>
                  </a:gsLst>
                  <a:lin ang="5400000" scaled="0"/>
                </a:gradFill>
                <a:latin typeface="微软雅黑" panose="020B0503020204020204" pitchFamily="34" charset="-122"/>
                <a:ea typeface="微软雅黑" panose="020B0503020204020204" pitchFamily="34" charset="-122"/>
              </a:defRPr>
            </a:lvl1pPr>
          </a:lstStyle>
          <a:p>
            <a:r>
              <a:rPr lang="en-US" dirty="0"/>
              <a:t>Section Title</a:t>
            </a:r>
          </a:p>
        </p:txBody>
      </p:sp>
    </p:spTree>
    <p:extLst>
      <p:ext uri="{BB962C8B-B14F-4D97-AF65-F5344CB8AC3E}">
        <p14:creationId xmlns:p14="http://schemas.microsoft.com/office/powerpoint/2010/main" val="38678132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B">
    <p:bg>
      <p:bgRef idx="1001">
        <a:schemeClr val="bg2"/>
      </p:bgRef>
    </p:bg>
    <p:spTree>
      <p:nvGrpSpPr>
        <p:cNvPr id="1" name=""/>
        <p:cNvGrpSpPr/>
        <p:nvPr/>
      </p:nvGrpSpPr>
      <p:grpSpPr>
        <a:xfrm>
          <a:off x="0" y="0"/>
          <a:ext cx="0" cy="0"/>
          <a:chOff x="0" y="0"/>
          <a:chExt cx="0" cy="0"/>
        </a:xfrm>
      </p:grpSpPr>
      <p:sp>
        <p:nvSpPr>
          <p:cNvPr id="7" name="Rectangle 63">
            <a:extLst>
              <a:ext uri="{FF2B5EF4-FFF2-40B4-BE49-F238E27FC236}">
                <a16:creationId xmlns:a16="http://schemas.microsoft.com/office/drawing/2014/main" id="{933E0F43-C187-4881-B8C9-2E867D729EC6}"/>
              </a:ext>
            </a:extLst>
          </p:cNvPr>
          <p:cNvSpPr/>
          <p:nvPr userDrawn="1"/>
        </p:nvSpPr>
        <p:spPr bwMode="gray">
          <a:xfrm>
            <a:off x="10555125" y="0"/>
            <a:ext cx="1881350"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6" name="图片 15">
            <a:extLst>
              <a:ext uri="{FF2B5EF4-FFF2-40B4-BE49-F238E27FC236}">
                <a16:creationId xmlns:a16="http://schemas.microsoft.com/office/drawing/2014/main" id="{9015FFB1-4EE3-41E1-84DC-157BCB9E7B87}"/>
              </a:ext>
            </a:extLst>
          </p:cNvPr>
          <p:cNvPicPr>
            <a:picLocks noChangeAspect="1"/>
          </p:cNvPicPr>
          <p:nvPr userDrawn="1"/>
        </p:nvPicPr>
        <p:blipFill>
          <a:blip r:embed="rId2"/>
          <a:stretch>
            <a:fillRect/>
          </a:stretch>
        </p:blipFill>
        <p:spPr>
          <a:xfrm>
            <a:off x="325502" y="363806"/>
            <a:ext cx="1881350" cy="646946"/>
          </a:xfrm>
          <a:prstGeom prst="rect">
            <a:avLst/>
          </a:prstGeom>
        </p:spPr>
      </p:pic>
      <p:sp>
        <p:nvSpPr>
          <p:cNvPr id="17" name="椭圆 16">
            <a:extLst>
              <a:ext uri="{FF2B5EF4-FFF2-40B4-BE49-F238E27FC236}">
                <a16:creationId xmlns:a16="http://schemas.microsoft.com/office/drawing/2014/main" id="{BFD484FA-B6B3-4359-97FC-0BD3E1B334D9}"/>
              </a:ext>
            </a:extLst>
          </p:cNvPr>
          <p:cNvSpPr/>
          <p:nvPr userDrawn="1"/>
        </p:nvSpPr>
        <p:spPr bwMode="auto">
          <a:xfrm>
            <a:off x="9183524" y="2125662"/>
            <a:ext cx="2743200" cy="2743200"/>
          </a:xfrm>
          <a:prstGeom prst="ellipse">
            <a:avLst/>
          </a:prstGeom>
          <a:blipFill>
            <a:blip r:embed="rId3"/>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itle 1">
            <a:extLst>
              <a:ext uri="{FF2B5EF4-FFF2-40B4-BE49-F238E27FC236}">
                <a16:creationId xmlns:a16="http://schemas.microsoft.com/office/drawing/2014/main" id="{0B877886-D4AA-4D77-BB5D-D2558E0C1EAC}"/>
              </a:ext>
            </a:extLst>
          </p:cNvPr>
          <p:cNvSpPr>
            <a:spLocks noGrp="1"/>
          </p:cNvSpPr>
          <p:nvPr>
            <p:ph type="title" hasCustomPrompt="1"/>
          </p:nvPr>
        </p:nvSpPr>
        <p:spPr>
          <a:xfrm>
            <a:off x="274702" y="2125678"/>
            <a:ext cx="4937760" cy="1828786"/>
          </a:xfrm>
          <a:noFill/>
        </p:spPr>
        <p:txBody>
          <a:bodyPr lIns="146304" tIns="91440" rIns="146304" bIns="91440" anchor="t" anchorCtr="0"/>
          <a:lstStyle>
            <a:lvl1pPr>
              <a:defRPr sz="4800" spc="-100" baseline="0">
                <a:gradFill>
                  <a:gsLst>
                    <a:gs pos="62564">
                      <a:schemeClr val="tx1"/>
                    </a:gs>
                    <a:gs pos="55000">
                      <a:schemeClr val="tx1"/>
                    </a:gs>
                  </a:gsLst>
                  <a:lin ang="5400000" scaled="0"/>
                </a:gradFill>
                <a:latin typeface="微软雅黑" panose="020B0503020204020204" pitchFamily="34" charset="-122"/>
                <a:ea typeface="微软雅黑" panose="020B0503020204020204" pitchFamily="34" charset="-122"/>
              </a:defRPr>
            </a:lvl1pPr>
          </a:lstStyle>
          <a:p>
            <a:r>
              <a:rPr lang="en-US" dirty="0"/>
              <a:t>Section Title</a:t>
            </a:r>
          </a:p>
        </p:txBody>
      </p:sp>
    </p:spTree>
    <p:extLst>
      <p:ext uri="{BB962C8B-B14F-4D97-AF65-F5344CB8AC3E}">
        <p14:creationId xmlns:p14="http://schemas.microsoft.com/office/powerpoint/2010/main" val="31936259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C">
    <p:bg>
      <p:bgRef idx="1001">
        <a:schemeClr val="bg2"/>
      </p:bgRef>
    </p:bg>
    <p:spTree>
      <p:nvGrpSpPr>
        <p:cNvPr id="1" name=""/>
        <p:cNvGrpSpPr/>
        <p:nvPr/>
      </p:nvGrpSpPr>
      <p:grpSpPr>
        <a:xfrm>
          <a:off x="0" y="0"/>
          <a:ext cx="0" cy="0"/>
          <a:chOff x="0" y="0"/>
          <a:chExt cx="0" cy="0"/>
        </a:xfrm>
      </p:grpSpPr>
      <p:sp>
        <p:nvSpPr>
          <p:cNvPr id="7" name="Rectangle 63">
            <a:extLst>
              <a:ext uri="{FF2B5EF4-FFF2-40B4-BE49-F238E27FC236}">
                <a16:creationId xmlns:a16="http://schemas.microsoft.com/office/drawing/2014/main" id="{D7F3980B-8C0D-4FE3-8D42-3EE113D0EC75}"/>
              </a:ext>
            </a:extLst>
          </p:cNvPr>
          <p:cNvSpPr/>
          <p:nvPr userDrawn="1"/>
        </p:nvSpPr>
        <p:spPr bwMode="gray">
          <a:xfrm>
            <a:off x="10555125" y="0"/>
            <a:ext cx="1881350"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6" name="图片 15">
            <a:extLst>
              <a:ext uri="{FF2B5EF4-FFF2-40B4-BE49-F238E27FC236}">
                <a16:creationId xmlns:a16="http://schemas.microsoft.com/office/drawing/2014/main" id="{9015FFB1-4EE3-41E1-84DC-157BCB9E7B87}"/>
              </a:ext>
            </a:extLst>
          </p:cNvPr>
          <p:cNvPicPr>
            <a:picLocks noChangeAspect="1"/>
          </p:cNvPicPr>
          <p:nvPr userDrawn="1"/>
        </p:nvPicPr>
        <p:blipFill>
          <a:blip r:embed="rId2"/>
          <a:stretch>
            <a:fillRect/>
          </a:stretch>
        </p:blipFill>
        <p:spPr>
          <a:xfrm>
            <a:off x="325502" y="363806"/>
            <a:ext cx="1881350" cy="646946"/>
          </a:xfrm>
          <a:prstGeom prst="rect">
            <a:avLst/>
          </a:prstGeom>
        </p:spPr>
      </p:pic>
      <p:sp>
        <p:nvSpPr>
          <p:cNvPr id="17" name="椭圆 16">
            <a:extLst>
              <a:ext uri="{FF2B5EF4-FFF2-40B4-BE49-F238E27FC236}">
                <a16:creationId xmlns:a16="http://schemas.microsoft.com/office/drawing/2014/main" id="{BFD484FA-B6B3-4359-97FC-0BD3E1B334D9}"/>
              </a:ext>
            </a:extLst>
          </p:cNvPr>
          <p:cNvSpPr/>
          <p:nvPr userDrawn="1"/>
        </p:nvSpPr>
        <p:spPr bwMode="auto">
          <a:xfrm>
            <a:off x="9183524" y="2126589"/>
            <a:ext cx="2743200" cy="2743200"/>
          </a:xfrm>
          <a:prstGeom prst="ellipse">
            <a:avLst/>
          </a:prstGeom>
          <a:blipFill>
            <a:blip r:embed="rId3"/>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itle 1">
            <a:extLst>
              <a:ext uri="{FF2B5EF4-FFF2-40B4-BE49-F238E27FC236}">
                <a16:creationId xmlns:a16="http://schemas.microsoft.com/office/drawing/2014/main" id="{1A75E83E-572D-4D5F-807F-68D3EDC211BC}"/>
              </a:ext>
            </a:extLst>
          </p:cNvPr>
          <p:cNvSpPr>
            <a:spLocks noGrp="1"/>
          </p:cNvSpPr>
          <p:nvPr>
            <p:ph type="title" hasCustomPrompt="1"/>
          </p:nvPr>
        </p:nvSpPr>
        <p:spPr>
          <a:xfrm>
            <a:off x="274702" y="2125678"/>
            <a:ext cx="4937760" cy="1828786"/>
          </a:xfrm>
          <a:noFill/>
        </p:spPr>
        <p:txBody>
          <a:bodyPr lIns="146304" tIns="91440" rIns="146304" bIns="91440" anchor="t" anchorCtr="0"/>
          <a:lstStyle>
            <a:lvl1pPr>
              <a:defRPr sz="4800" spc="-100" baseline="0">
                <a:gradFill>
                  <a:gsLst>
                    <a:gs pos="62564">
                      <a:schemeClr val="tx1"/>
                    </a:gs>
                    <a:gs pos="55000">
                      <a:schemeClr val="tx1"/>
                    </a:gs>
                  </a:gsLst>
                  <a:lin ang="5400000" scaled="0"/>
                </a:gradFill>
                <a:latin typeface="微软雅黑" panose="020B0503020204020204" pitchFamily="34" charset="-122"/>
                <a:ea typeface="微软雅黑" panose="020B0503020204020204" pitchFamily="34" charset="-122"/>
              </a:defRPr>
            </a:lvl1pPr>
          </a:lstStyle>
          <a:p>
            <a:r>
              <a:rPr lang="en-US" dirty="0"/>
              <a:t>Section Title</a:t>
            </a:r>
          </a:p>
        </p:txBody>
      </p:sp>
    </p:spTree>
    <p:extLst>
      <p:ext uri="{BB962C8B-B14F-4D97-AF65-F5344CB8AC3E}">
        <p14:creationId xmlns:p14="http://schemas.microsoft.com/office/powerpoint/2010/main" val="10423316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D">
    <p:bg>
      <p:bgRef idx="1001">
        <a:schemeClr val="bg2"/>
      </p:bgRef>
    </p:bg>
    <p:spTree>
      <p:nvGrpSpPr>
        <p:cNvPr id="1" name=""/>
        <p:cNvGrpSpPr/>
        <p:nvPr/>
      </p:nvGrpSpPr>
      <p:grpSpPr>
        <a:xfrm>
          <a:off x="0" y="0"/>
          <a:ext cx="0" cy="0"/>
          <a:chOff x="0" y="0"/>
          <a:chExt cx="0" cy="0"/>
        </a:xfrm>
      </p:grpSpPr>
      <p:sp>
        <p:nvSpPr>
          <p:cNvPr id="7" name="Rectangle 63">
            <a:extLst>
              <a:ext uri="{FF2B5EF4-FFF2-40B4-BE49-F238E27FC236}">
                <a16:creationId xmlns:a16="http://schemas.microsoft.com/office/drawing/2014/main" id="{72B1465F-1D7E-4D5A-82C8-855C069D4ECD}"/>
              </a:ext>
            </a:extLst>
          </p:cNvPr>
          <p:cNvSpPr/>
          <p:nvPr userDrawn="1"/>
        </p:nvSpPr>
        <p:spPr bwMode="gray">
          <a:xfrm>
            <a:off x="10555125" y="0"/>
            <a:ext cx="1881350"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4937760" cy="1828786"/>
          </a:xfrm>
          <a:noFill/>
        </p:spPr>
        <p:txBody>
          <a:bodyPr lIns="146304" tIns="91440" rIns="146304" bIns="91440" anchor="t" anchorCtr="0"/>
          <a:lstStyle>
            <a:lvl1pPr>
              <a:defRPr sz="4800" spc="-100" baseline="0">
                <a:gradFill>
                  <a:gsLst>
                    <a:gs pos="62564">
                      <a:schemeClr val="tx1"/>
                    </a:gs>
                    <a:gs pos="55000">
                      <a:schemeClr val="tx1"/>
                    </a:gs>
                  </a:gsLst>
                  <a:lin ang="5400000" scaled="0"/>
                </a:gradFill>
                <a:latin typeface="微软雅黑" panose="020B0503020204020204" pitchFamily="34" charset="-122"/>
                <a:ea typeface="微软雅黑" panose="020B0503020204020204" pitchFamily="34" charset="-122"/>
              </a:defRPr>
            </a:lvl1pPr>
          </a:lstStyle>
          <a:p>
            <a:r>
              <a:rPr lang="en-US" dirty="0"/>
              <a:t>Section Title</a:t>
            </a:r>
          </a:p>
        </p:txBody>
      </p:sp>
      <p:pic>
        <p:nvPicPr>
          <p:cNvPr id="16" name="图片 15">
            <a:extLst>
              <a:ext uri="{FF2B5EF4-FFF2-40B4-BE49-F238E27FC236}">
                <a16:creationId xmlns:a16="http://schemas.microsoft.com/office/drawing/2014/main" id="{9015FFB1-4EE3-41E1-84DC-157BCB9E7B87}"/>
              </a:ext>
            </a:extLst>
          </p:cNvPr>
          <p:cNvPicPr>
            <a:picLocks noChangeAspect="1"/>
          </p:cNvPicPr>
          <p:nvPr userDrawn="1"/>
        </p:nvPicPr>
        <p:blipFill>
          <a:blip r:embed="rId2"/>
          <a:stretch>
            <a:fillRect/>
          </a:stretch>
        </p:blipFill>
        <p:spPr>
          <a:xfrm>
            <a:off x="325502" y="363806"/>
            <a:ext cx="1881350" cy="646946"/>
          </a:xfrm>
          <a:prstGeom prst="rect">
            <a:avLst/>
          </a:prstGeom>
        </p:spPr>
      </p:pic>
      <p:sp>
        <p:nvSpPr>
          <p:cNvPr id="17" name="椭圆 16">
            <a:extLst>
              <a:ext uri="{FF2B5EF4-FFF2-40B4-BE49-F238E27FC236}">
                <a16:creationId xmlns:a16="http://schemas.microsoft.com/office/drawing/2014/main" id="{BFD484FA-B6B3-4359-97FC-0BD3E1B334D9}"/>
              </a:ext>
            </a:extLst>
          </p:cNvPr>
          <p:cNvSpPr/>
          <p:nvPr userDrawn="1"/>
        </p:nvSpPr>
        <p:spPr bwMode="auto">
          <a:xfrm>
            <a:off x="9183524" y="2126589"/>
            <a:ext cx="2743200" cy="2743200"/>
          </a:xfrm>
          <a:prstGeom prst="ellipse">
            <a:avLst/>
          </a:prstGeom>
          <a:blipFill>
            <a:blip r:embed="rId3"/>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374825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A">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963939B-63BD-4329-B06C-DDC2853F05D4}"/>
              </a:ext>
            </a:extLst>
          </p:cNvPr>
          <p:cNvPicPr>
            <a:picLocks noChangeAspect="1"/>
          </p:cNvPicPr>
          <p:nvPr userDrawn="1"/>
        </p:nvPicPr>
        <p:blipFill>
          <a:blip r:embed="rId2"/>
          <a:stretch>
            <a:fillRect/>
          </a:stretch>
        </p:blipFill>
        <p:spPr>
          <a:xfrm>
            <a:off x="325502" y="363806"/>
            <a:ext cx="1881350" cy="646946"/>
          </a:xfrm>
          <a:prstGeom prst="rect">
            <a:avLst/>
          </a:prstGeom>
        </p:spPr>
      </p:pic>
      <p:sp>
        <p:nvSpPr>
          <p:cNvPr id="3" name="Text Placeholder 2">
            <a:extLst>
              <a:ext uri="{FF2B5EF4-FFF2-40B4-BE49-F238E27FC236}">
                <a16:creationId xmlns:a16="http://schemas.microsoft.com/office/drawing/2014/main" id="{CDFA7329-68B3-439A-ADAB-339968905E8D}"/>
              </a:ext>
            </a:extLst>
          </p:cNvPr>
          <p:cNvSpPr>
            <a:spLocks noGrp="1"/>
          </p:cNvSpPr>
          <p:nvPr>
            <p:ph type="body" sz="quarter" idx="10"/>
          </p:nvPr>
        </p:nvSpPr>
        <p:spPr>
          <a:xfrm>
            <a:off x="274702" y="1211287"/>
            <a:ext cx="11888787" cy="230832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131958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2">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702" y="296863"/>
            <a:ext cx="11888787" cy="230832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578441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B">
    <p:bg>
      <p:bgPr>
        <a:solidFill>
          <a:schemeClr val="accent1"/>
        </a:solidFill>
        <a:effectLst/>
      </p:bgPr>
    </p:bg>
    <p:spTree>
      <p:nvGrpSpPr>
        <p:cNvPr id="1" name=""/>
        <p:cNvGrpSpPr/>
        <p:nvPr/>
      </p:nvGrpSpPr>
      <p:grpSpPr>
        <a:xfrm>
          <a:off x="0" y="0"/>
          <a:ext cx="0" cy="0"/>
          <a:chOff x="0" y="0"/>
          <a:chExt cx="0" cy="0"/>
        </a:xfrm>
      </p:grpSpPr>
      <p:pic>
        <p:nvPicPr>
          <p:cNvPr id="35" name="图片 34">
            <a:extLst>
              <a:ext uri="{FF2B5EF4-FFF2-40B4-BE49-F238E27FC236}">
                <a16:creationId xmlns:a16="http://schemas.microsoft.com/office/drawing/2014/main" id="{B5DE85F5-54CA-4781-BF04-6C6123407DD4}"/>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contrast="50000"/>
                    </a14:imgEffect>
                  </a14:imgLayer>
                </a14:imgProps>
              </a:ext>
            </a:extLst>
          </a:blip>
          <a:stretch>
            <a:fillRect/>
          </a:stretch>
        </p:blipFill>
        <p:spPr>
          <a:xfrm>
            <a:off x="329184" y="365760"/>
            <a:ext cx="1927860" cy="662940"/>
          </a:xfrm>
          <a:prstGeom prst="rect">
            <a:avLst/>
          </a:prstGeom>
          <a:noFill/>
        </p:spPr>
      </p:pic>
      <p:sp>
        <p:nvSpPr>
          <p:cNvPr id="5" name="Text Placeholder 2">
            <a:extLst>
              <a:ext uri="{FF2B5EF4-FFF2-40B4-BE49-F238E27FC236}">
                <a16:creationId xmlns:a16="http://schemas.microsoft.com/office/drawing/2014/main" id="{2F6ED157-1887-4149-837A-8A2579A6CE00}"/>
              </a:ext>
            </a:extLst>
          </p:cNvPr>
          <p:cNvSpPr>
            <a:spLocks noGrp="1"/>
          </p:cNvSpPr>
          <p:nvPr>
            <p:ph type="body" sz="quarter" idx="10"/>
          </p:nvPr>
        </p:nvSpPr>
        <p:spPr>
          <a:xfrm>
            <a:off x="274702" y="1211287"/>
            <a:ext cx="11888787" cy="230832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476" r:id="rId1"/>
    <p:sldLayoutId id="2147484485" r:id="rId2"/>
    <p:sldLayoutId id="2147484478" r:id="rId3"/>
    <p:sldLayoutId id="2147484495" r:id="rId4"/>
    <p:sldLayoutId id="2147484496" r:id="rId5"/>
    <p:sldLayoutId id="2147484497" r:id="rId6"/>
    <p:sldLayoutId id="2147484480" r:id="rId7"/>
    <p:sldLayoutId id="2147484481" r:id="rId8"/>
    <p:sldLayoutId id="2147484488" r:id="rId9"/>
    <p:sldLayoutId id="2147484499" r:id="rId10"/>
    <p:sldLayoutId id="2147484498" r:id="rId11"/>
    <p:sldLayoutId id="2147484491"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43F24A-A81C-4FC2-9676-D80A8C92E0AF}"/>
              </a:ext>
            </a:extLst>
          </p:cNvPr>
          <p:cNvSpPr>
            <a:spLocks noGrp="1"/>
          </p:cNvSpPr>
          <p:nvPr>
            <p:ph type="title"/>
          </p:nvPr>
        </p:nvSpPr>
        <p:spPr/>
        <p:txBody>
          <a:bodyPr/>
          <a:lstStyle/>
          <a:p>
            <a:endParaRPr lang="en-US"/>
          </a:p>
        </p:txBody>
      </p:sp>
      <p:sp>
        <p:nvSpPr>
          <p:cNvPr id="3" name="文本占位符 2">
            <a:extLst>
              <a:ext uri="{FF2B5EF4-FFF2-40B4-BE49-F238E27FC236}">
                <a16:creationId xmlns:a16="http://schemas.microsoft.com/office/drawing/2014/main" id="{89D5F602-BACB-4F9A-B69D-ECE792885E3A}"/>
              </a:ext>
            </a:extLst>
          </p:cNvPr>
          <p:cNvSpPr>
            <a:spLocks noGrp="1"/>
          </p:cNvSpPr>
          <p:nvPr>
            <p:ph type="body" sz="quarter" idx="12"/>
          </p:nvPr>
        </p:nvSpPr>
        <p:spPr/>
        <p:txBody>
          <a:bodyPr/>
          <a:lstStyle/>
          <a:p>
            <a:endParaRPr lang="en-US" dirty="0"/>
          </a:p>
        </p:txBody>
      </p:sp>
      <p:sp>
        <p:nvSpPr>
          <p:cNvPr id="4" name="文本占位符 3">
            <a:extLst>
              <a:ext uri="{FF2B5EF4-FFF2-40B4-BE49-F238E27FC236}">
                <a16:creationId xmlns:a16="http://schemas.microsoft.com/office/drawing/2014/main" id="{D2092035-7279-4BA1-A5C6-1911A9B2041D}"/>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1169038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8544955"/>
      </p:ext>
    </p:extLst>
  </p:cSld>
  <p:clrMapOvr>
    <a:masterClrMapping/>
  </p:clrMapOvr>
  <p:transition spd="slow" advTm="20176">
    <p:push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1" y="2125678"/>
            <a:ext cx="6248335" cy="914384"/>
          </a:xfrm>
        </p:spPr>
        <p:txBody>
          <a:bodyPr/>
          <a:lstStyle/>
          <a:p>
            <a:r>
              <a:rPr lang="en-US" dirty="0"/>
              <a:t>Partition I</a:t>
            </a:r>
          </a:p>
        </p:txBody>
      </p:sp>
    </p:spTree>
    <p:extLst>
      <p:ext uri="{BB962C8B-B14F-4D97-AF65-F5344CB8AC3E}">
        <p14:creationId xmlns:p14="http://schemas.microsoft.com/office/powerpoint/2010/main" val="1167680846"/>
      </p:ext>
    </p:extLst>
  </p:cSld>
  <p:clrMapOvr>
    <a:masterClrMapping/>
  </p:clrMapOvr>
  <p:transition spd="slow" advTm="1893">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79A34FA6-4627-4C1D-A201-0F0F5F687D3B}"/>
              </a:ext>
            </a:extLst>
          </p:cNvPr>
          <p:cNvSpPr txBox="1">
            <a:spLocks/>
          </p:cNvSpPr>
          <p:nvPr/>
        </p:nvSpPr>
        <p:spPr>
          <a:xfrm>
            <a:off x="274701" y="2125678"/>
            <a:ext cx="8229536" cy="1828786"/>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4800" b="0" kern="1200" cap="none" spc="-100" baseline="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sz="3200" dirty="0">
                <a:latin typeface="微软雅黑" panose="020B0503020204020204" pitchFamily="34" charset="-122"/>
                <a:ea typeface="微软雅黑" panose="020B0503020204020204" pitchFamily="34" charset="-122"/>
              </a:rPr>
              <a:t>Detail Content</a:t>
            </a:r>
          </a:p>
        </p:txBody>
      </p:sp>
    </p:spTree>
    <p:extLst>
      <p:ext uri="{BB962C8B-B14F-4D97-AF65-F5344CB8AC3E}">
        <p14:creationId xmlns:p14="http://schemas.microsoft.com/office/powerpoint/2010/main" val="1048090955"/>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22C34AB6-1D82-41CF-A4D9-7085F71BAD85}"/>
              </a:ext>
            </a:extLst>
          </p:cNvPr>
          <p:cNvSpPr txBox="1">
            <a:spLocks/>
          </p:cNvSpPr>
          <p:nvPr/>
        </p:nvSpPr>
        <p:spPr>
          <a:xfrm>
            <a:off x="274701" y="2125678"/>
            <a:ext cx="6248335" cy="1828786"/>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4800" b="0" kern="1200" cap="none" spc="-100" baseline="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latin typeface="微软雅黑" panose="020B0503020204020204" pitchFamily="34" charset="-122"/>
                <a:ea typeface="微软雅黑" panose="020B0503020204020204" pitchFamily="34" charset="-122"/>
              </a:rPr>
              <a:t>Partition II</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5640663"/>
      </p:ext>
    </p:extLst>
  </p:cSld>
  <p:clrMapOvr>
    <a:masterClrMapping/>
  </p:clrMapOvr>
  <p:transition spd="slow" advTm="414">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7F2A4D0C-12E7-47D2-B4E5-D0DCECAF1B0A}"/>
              </a:ext>
            </a:extLst>
          </p:cNvPr>
          <p:cNvSpPr txBox="1">
            <a:spLocks/>
          </p:cNvSpPr>
          <p:nvPr/>
        </p:nvSpPr>
        <p:spPr>
          <a:xfrm>
            <a:off x="274701" y="2125678"/>
            <a:ext cx="8229536" cy="1828786"/>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4800" b="0" kern="1200" cap="none" spc="-100" baseline="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latin typeface="微软雅黑" panose="020B0503020204020204" pitchFamily="34" charset="-122"/>
                <a:ea typeface="微软雅黑" panose="020B0503020204020204" pitchFamily="34" charset="-122"/>
              </a:rPr>
              <a:t>Partition III</a:t>
            </a:r>
          </a:p>
        </p:txBody>
      </p:sp>
    </p:spTree>
    <p:extLst>
      <p:ext uri="{BB962C8B-B14F-4D97-AF65-F5344CB8AC3E}">
        <p14:creationId xmlns:p14="http://schemas.microsoft.com/office/powerpoint/2010/main" val="78418297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5F050C-53DC-49A4-9559-0F3A004D6E3C}"/>
              </a:ext>
            </a:extLst>
          </p:cNvPr>
          <p:cNvSpPr txBox="1">
            <a:spLocks/>
          </p:cNvSpPr>
          <p:nvPr/>
        </p:nvSpPr>
        <p:spPr>
          <a:xfrm>
            <a:off x="274701" y="2125678"/>
            <a:ext cx="8229536" cy="1828786"/>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4800" b="0" kern="1200" cap="none" spc="-100" baseline="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latin typeface="微软雅黑" panose="020B0503020204020204" pitchFamily="34" charset="-122"/>
                <a:ea typeface="微软雅黑" panose="020B0503020204020204" pitchFamily="34" charset="-122"/>
              </a:rPr>
              <a:t>Partition IV</a:t>
            </a:r>
          </a:p>
          <a:p>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2468338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7200" dirty="0">
                <a:latin typeface="微软雅黑 Light" panose="020B0502040204020203" pitchFamily="34" charset="-122"/>
                <a:ea typeface="微软雅黑 Light" panose="020B0502040204020203" pitchFamily="34" charset="-122"/>
              </a:rPr>
              <a:t>Thank you!</a:t>
            </a:r>
          </a:p>
        </p:txBody>
      </p:sp>
    </p:spTree>
    <p:extLst>
      <p:ext uri="{BB962C8B-B14F-4D97-AF65-F5344CB8AC3E}">
        <p14:creationId xmlns:p14="http://schemas.microsoft.com/office/powerpoint/2010/main" val="1866994977"/>
      </p:ext>
    </p:extLst>
  </p:cSld>
  <p:clrMapOvr>
    <a:masterClrMapping/>
  </p:clrMapOvr>
  <p:transition spd="slow">
    <p:push/>
  </p:transition>
</p:sld>
</file>

<file path=ppt/theme/theme1.xml><?xml version="1.0" encoding="utf-8"?>
<a:theme xmlns:a="http://schemas.openxmlformats.org/drawingml/2006/main" name="LIGHT GRAY TEMPLATE">
  <a:themeElements>
    <a:clrScheme name="自定义 3">
      <a:dk1>
        <a:sysClr val="windowText" lastClr="000000"/>
      </a:dk1>
      <a:lt1>
        <a:sysClr val="window" lastClr="FFFFFF"/>
      </a:lt1>
      <a:dk2>
        <a:srgbClr val="632E62"/>
      </a:dk2>
      <a:lt2>
        <a:srgbClr val="EAE5EB"/>
      </a:lt2>
      <a:accent1>
        <a:srgbClr val="7E0C6E"/>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ORANGE_2017_01.potx" id="{AE69173F-163F-4E91-84CC-8BDFF11CBF51}" vid="{309E2EA0-A8C5-44BE-A641-FD4542CDBB8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630a2e83-186a-4a0f-ab27-bee8a8096abc"/>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16-9_Business_ORANGE_2017_01</Template>
  <TotalTime>1097</TotalTime>
  <Words>371</Words>
  <Application>Microsoft Office PowerPoint</Application>
  <PresentationFormat>自定义</PresentationFormat>
  <Paragraphs>27</Paragraphs>
  <Slides>8</Slides>
  <Notes>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宋体</vt:lpstr>
      <vt:lpstr>微软雅黑</vt:lpstr>
      <vt:lpstr>微软雅黑 Light</vt:lpstr>
      <vt:lpstr>Arial</vt:lpstr>
      <vt:lpstr>Segoe UI</vt:lpstr>
      <vt:lpstr>Segoe UI Light</vt:lpstr>
      <vt:lpstr>Segoe UI Semilight</vt:lpstr>
      <vt:lpstr>Wingdings</vt:lpstr>
      <vt:lpstr>LIGHT GRAY TEMPLATE</vt:lpstr>
      <vt:lpstr>PowerPoint 演示文稿</vt:lpstr>
      <vt:lpstr>PowerPoint 演示文稿</vt:lpstr>
      <vt:lpstr>Partition I</vt:lpstr>
      <vt:lpstr>PowerPoint 演示文稿</vt:lpstr>
      <vt:lpstr>PowerPoint 演示文稿</vt:lpstr>
      <vt:lpstr>PowerPoint 演示文稿</vt:lpstr>
      <vt:lpstr>PowerPoint 演示文稿</vt:lpstr>
      <vt:lpstr>Thank you!</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Guoliang Chen (FA TALENT)</dc:creator>
  <cp:keywords/>
  <dc:description>Template: _x000d_
Formatting: _x000d_
Audience Type:</dc:description>
  <cp:lastModifiedBy>Freezind Chen</cp:lastModifiedBy>
  <cp:revision>157</cp:revision>
  <dcterms:created xsi:type="dcterms:W3CDTF">2017-09-15T04:06:11Z</dcterms:created>
  <dcterms:modified xsi:type="dcterms:W3CDTF">2018-05-25T07:07:34Z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