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87A7D-7C98-4C3E-8782-746428ED0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67767B-8170-49F9-BDF3-A0F326A50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E18A1-03C2-44FA-B22C-165DC3FA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3C29-E849-46D5-8156-156D09E98734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C4F62-AC63-46C2-B3D5-11FD38FD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65472-7D46-40AE-B403-63AB48DD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CAA2-D62F-4C42-A623-5101953B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7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E5BE8-F599-45E4-8C31-21D7543F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F0D94-1FB8-4C06-B264-3D5194741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06EC4-81ED-4BB1-81C5-9CDFFB67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3C29-E849-46D5-8156-156D09E98734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18171-042F-40F3-8078-34E2FE44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E2F8A-8292-4D10-B264-3C8088FF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CAA2-D62F-4C42-A623-5101953B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0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6A24F4-5637-4DCF-801F-F9E4CB961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C76C1F-E2EE-4D6F-BE0F-7AA4F35B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32EB2-6FF5-4726-9BF4-E4828C44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3C29-E849-46D5-8156-156D09E98734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AC1F6-A0D5-4617-A95A-9FFB3970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81D14-E5BB-4E60-85B9-816AB0D6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CAA2-D62F-4C42-A623-5101953B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9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472CA-9BD6-4989-A673-2A0C7ABD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33647-5687-489C-89EF-4A474824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36C62-9B18-42FB-B5EA-49246F3F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3C29-E849-46D5-8156-156D09E98734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69877-4B69-4257-B2F8-A7DFC9F6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57EC3-D45A-4034-869B-E5AE8C3B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CAA2-D62F-4C42-A623-5101953B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3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D8DBC-132C-48CE-B31C-71C42038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0F7EF-1234-43F5-8C16-56955B96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99A2A-09DC-41CE-BD29-DC02172A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3C29-E849-46D5-8156-156D09E98734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AD58D-5762-4BC7-8F99-8F84F655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BC277-2E61-4A8D-B206-15C211E4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CAA2-D62F-4C42-A623-5101953B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2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41A24-AE3B-462F-AEEA-4D58637E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1A5EF-69E3-4B6F-BF68-98E894230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355622-D595-4D76-8CE1-3630419D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9AE3F-C68B-4E52-9EDE-EA67D293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3C29-E849-46D5-8156-156D09E98734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2D069-5BA6-44BF-968F-FE26D72A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A25D5-C1A6-45BB-A772-DCD16A43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CAA2-D62F-4C42-A623-5101953B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A4002-9A62-4108-A55A-0CF18CC6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52BB6-57F7-4953-AE2F-93BDF043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9E4B1-19F3-4F05-8B69-7622FA591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F18664-F978-4662-9E57-C2EB23CFC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AB0478-F6E8-47CF-8F75-0B717F72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A63172-CB31-4D8F-8DB1-1DCD2EA7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3C29-E849-46D5-8156-156D09E98734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656F48-462F-4668-B00F-F1E4D374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031514-1079-47F0-AA72-0A40E907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CAA2-D62F-4C42-A623-5101953B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3C59B-B7A1-4C35-B9F2-3709D958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167F7D-ADB9-4840-A1BC-89567405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3C29-E849-46D5-8156-156D09E98734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41A248-6F6A-4421-AEC7-1CB3A439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567D3-E51A-45BD-B02C-6258E05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CAA2-D62F-4C42-A623-5101953B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5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24D41D-09C4-4297-9420-07482900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3C29-E849-46D5-8156-156D09E98734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4377F8-62E7-4C79-BD1C-933EB7D5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47B71-ED03-4D6A-A628-38C0C08F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CAA2-D62F-4C42-A623-5101953B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7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DABBB-4BE4-454E-96A7-5454854C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2E898-C6F4-41E2-BF0E-3D04E2CB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87902-2986-40AD-9713-6E51C7D68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86175-9CA1-40EF-835B-7D6EE325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3C29-E849-46D5-8156-156D09E98734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5AFE5-47DD-4D9B-B628-780FB4E7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F0068-A562-48B4-A84B-ACCD1440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CAA2-D62F-4C42-A623-5101953B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1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23AFB-4B17-4A22-A690-293077D2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94CFBB-9B1B-4B81-ADA7-CC1B17FEE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977A0-F84A-46B7-8CA4-8190B66F3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D976A-5B7E-433F-909B-BE96D377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3C29-E849-46D5-8156-156D09E98734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76F13-1B94-4A23-AF8D-3747D186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D82CA6-4C48-4608-950D-45851EAE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7CAA2-D62F-4C42-A623-5101953B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2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0FCA19-8010-4B50-9CE9-8F08EE23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F9642-117A-4007-85AF-8BFC8201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7C44B-7032-4F1D-810B-2547C6A2C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3C29-E849-46D5-8156-156D09E98734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E060F-BCEA-4CF3-9167-70735DF47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A7F85-36F8-4A75-899D-4451F10DB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CAA2-D62F-4C42-A623-5101953B3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0A53F-5840-4E12-8DBA-D0F8A25BF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1C607-827A-4785-871B-CCBE5618E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4222C9-53CB-424E-B819-D2F5777C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id="{5FED2324-050C-4D74-B55A-F28747BE249B}"/>
              </a:ext>
            </a:extLst>
          </p:cNvPr>
          <p:cNvSpPr txBox="1"/>
          <p:nvPr/>
        </p:nvSpPr>
        <p:spPr>
          <a:xfrm>
            <a:off x="2180549" y="739974"/>
            <a:ext cx="2347117" cy="267765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sz="16800" b="1" dirty="0">
                <a:ln w="10160" cap="flat" cmpd="sng" algn="ctr">
                  <a:solidFill>
                    <a:srgbClr val="FBC1F1"/>
                  </a:solidFill>
                  <a:prstDash val="solid"/>
                  <a:round/>
                </a:ln>
                <a:solidFill>
                  <a:srgbClr val="F9DFF5">
                    <a:alpha val="90000"/>
                  </a:srgbClr>
                </a:solidFill>
                <a:effectLst>
                  <a:glow rad="63500">
                    <a:srgbClr val="F9DFF5">
                      <a:alpha val="40000"/>
                    </a:srgbClr>
                  </a:glow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等线" panose="02010600030101010101" pitchFamily="2" charset="-122"/>
                <a:ea typeface="方正清楷 简" panose="02000500000000000000" pitchFamily="2" charset="-122"/>
                <a:cs typeface="Times New Roman" panose="02020603050405020304" pitchFamily="18" charset="0"/>
              </a:rPr>
              <a:t>雀</a:t>
            </a:r>
            <a:endParaRPr lang="zh-CN" sz="16800" dirty="0">
              <a:solidFill>
                <a:srgbClr val="F9DFF5">
                  <a:alpha val="90000"/>
                </a:srgb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664D3-DB9D-493B-A3F1-71736165B04D}"/>
              </a:ext>
            </a:extLst>
          </p:cNvPr>
          <p:cNvSpPr/>
          <p:nvPr/>
        </p:nvSpPr>
        <p:spPr>
          <a:xfrm>
            <a:off x="4144098" y="2078802"/>
            <a:ext cx="249459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8000" b="1" dirty="0">
                <a:ln w="10160" cap="flat" cmpd="sng" algn="ctr">
                  <a:solidFill>
                    <a:srgbClr val="FBC1F1"/>
                  </a:solidFill>
                  <a:prstDash val="solid"/>
                  <a:round/>
                </a:ln>
                <a:solidFill>
                  <a:srgbClr val="F9DFF5">
                    <a:alpha val="90000"/>
                  </a:srgbClr>
                </a:solidFill>
                <a:effectLst>
                  <a:glow rad="63500">
                    <a:srgbClr val="F9DFF5">
                      <a:alpha val="40000"/>
                    </a:srgbClr>
                  </a:glow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等线" panose="02010600030101010101" pitchFamily="2" charset="-122"/>
                <a:ea typeface="汉仪程行简" panose="00020600040101010101" pitchFamily="18" charset="-122"/>
                <a:cs typeface="Times New Roman" panose="02020603050405020304" pitchFamily="18" charset="0"/>
              </a:rPr>
              <a:t>神</a:t>
            </a:r>
            <a:endParaRPr lang="zh-CN" altLang="zh-CN" sz="18000" dirty="0">
              <a:solidFill>
                <a:srgbClr val="F9DFF5">
                  <a:alpha val="90000"/>
                </a:srgbClr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204584-B7F9-4B75-9EC5-1EF57654A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0">
                <a:schemeClr val="accent6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511988"/>
      </p:ext>
    </p:extLst>
  </p:cSld>
  <p:clrMapOvr>
    <a:masterClrMapping/>
  </p:clrMapOvr>
</p:sld>
</file>

<file path=ppt/theme/theme1.xml><?xml version="1.0" encoding="utf-8"?>
<a:theme xmlns:a="http://schemas.openxmlformats.org/drawingml/2006/main" name="学术报告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学术报告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学术报告" id="{59A8C29E-1193-4A21-8F87-03ECD8A29241}" vid="{EB212B29-4737-4AAD-A6AB-ADE2565048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方正清楷 简</vt:lpstr>
      <vt:lpstr>汉仪程行简</vt:lpstr>
      <vt:lpstr>宋体</vt:lpstr>
      <vt:lpstr>Arial</vt:lpstr>
      <vt:lpstr>Times New Roman</vt:lpstr>
      <vt:lpstr>学术报告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尹思昱</dc:creator>
  <cp:lastModifiedBy>尹思昱</cp:lastModifiedBy>
  <cp:revision>4</cp:revision>
  <dcterms:created xsi:type="dcterms:W3CDTF">2022-08-24T07:10:37Z</dcterms:created>
  <dcterms:modified xsi:type="dcterms:W3CDTF">2023-07-16T09:30:52Z</dcterms:modified>
</cp:coreProperties>
</file>