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795780" y="2284095"/>
            <a:ext cx="2225675" cy="17068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370830" y="2284095"/>
            <a:ext cx="2225675" cy="17068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945245" y="2284095"/>
            <a:ext cx="2225675" cy="17068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228850" y="2847975"/>
            <a:ext cx="1211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MainPage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5835015" y="2901315"/>
            <a:ext cx="1300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NewPage1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9408160" y="2901315"/>
            <a:ext cx="1300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NewPage2</a:t>
            </a:r>
            <a:endParaRPr lang="en-US" altLang="zh-CN"/>
          </a:p>
        </p:txBody>
      </p:sp>
      <p:cxnSp>
        <p:nvCxnSpPr>
          <p:cNvPr id="13" name="直接箭头连接符 12"/>
          <p:cNvCxnSpPr>
            <a:stCxn id="6" idx="3"/>
            <a:endCxn id="7" idx="1"/>
          </p:cNvCxnSpPr>
          <p:nvPr/>
        </p:nvCxnSpPr>
        <p:spPr>
          <a:xfrm>
            <a:off x="4021455" y="3137535"/>
            <a:ext cx="13493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7595870" y="3137535"/>
            <a:ext cx="13493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 flipV="1">
            <a:off x="4004310" y="3514725"/>
            <a:ext cx="1367790" cy="17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 flipV="1">
            <a:off x="7579995" y="3428365"/>
            <a:ext cx="136525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6" idx="2"/>
            <a:endCxn id="8" idx="2"/>
          </p:cNvCxnSpPr>
          <p:nvPr/>
        </p:nvCxnSpPr>
        <p:spPr>
          <a:xfrm rot="5400000" flipV="1">
            <a:off x="6483350" y="415925"/>
            <a:ext cx="3175" cy="7149465"/>
          </a:xfrm>
          <a:prstGeom prst="bentConnector3">
            <a:avLst>
              <a:gd name="adj1" fmla="val 754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8" idx="0"/>
            <a:endCxn id="6" idx="0"/>
          </p:cNvCxnSpPr>
          <p:nvPr/>
        </p:nvCxnSpPr>
        <p:spPr>
          <a:xfrm rot="16200000" flipV="1">
            <a:off x="6483350" y="-1290320"/>
            <a:ext cx="3175" cy="7149465"/>
          </a:xfrm>
          <a:prstGeom prst="bentConnector3">
            <a:avLst>
              <a:gd name="adj1" fmla="val 756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171315" y="2847975"/>
            <a:ext cx="10496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gotoNewPage1</a:t>
            </a:r>
            <a:endParaRPr lang="en-US" altLang="zh-CN" sz="1000"/>
          </a:p>
        </p:txBody>
      </p:sp>
      <p:sp>
        <p:nvSpPr>
          <p:cNvPr id="21" name="文本框 20"/>
          <p:cNvSpPr txBox="1"/>
          <p:nvPr/>
        </p:nvSpPr>
        <p:spPr>
          <a:xfrm>
            <a:off x="7737475" y="3429000"/>
            <a:ext cx="10496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gotoNewPage1</a:t>
            </a:r>
            <a:endParaRPr lang="en-US" altLang="zh-CN" sz="1000"/>
          </a:p>
        </p:txBody>
      </p:sp>
      <p:sp>
        <p:nvSpPr>
          <p:cNvPr id="22" name="文本框 21"/>
          <p:cNvSpPr txBox="1"/>
          <p:nvPr/>
        </p:nvSpPr>
        <p:spPr>
          <a:xfrm>
            <a:off x="7745730" y="2847975"/>
            <a:ext cx="10496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gotoNewPage2</a:t>
            </a:r>
            <a:endParaRPr lang="en-US" altLang="zh-CN" sz="1000"/>
          </a:p>
        </p:txBody>
      </p:sp>
      <p:sp>
        <p:nvSpPr>
          <p:cNvPr id="23" name="文本框 22"/>
          <p:cNvSpPr txBox="1"/>
          <p:nvPr/>
        </p:nvSpPr>
        <p:spPr>
          <a:xfrm>
            <a:off x="4171315" y="3514725"/>
            <a:ext cx="100076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gotoMainPage</a:t>
            </a:r>
            <a:endParaRPr lang="en-US" altLang="zh-CN" sz="1000"/>
          </a:p>
        </p:txBody>
      </p:sp>
      <p:sp>
        <p:nvSpPr>
          <p:cNvPr id="24" name="文本框 23"/>
          <p:cNvSpPr txBox="1"/>
          <p:nvPr/>
        </p:nvSpPr>
        <p:spPr>
          <a:xfrm>
            <a:off x="5571490" y="4274185"/>
            <a:ext cx="10496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gotoNewPage2</a:t>
            </a:r>
            <a:endParaRPr lang="en-US" altLang="zh-CN" sz="1000"/>
          </a:p>
        </p:txBody>
      </p:sp>
      <p:sp>
        <p:nvSpPr>
          <p:cNvPr id="25" name="文本框 24"/>
          <p:cNvSpPr txBox="1"/>
          <p:nvPr/>
        </p:nvSpPr>
        <p:spPr>
          <a:xfrm>
            <a:off x="5571490" y="1719580"/>
            <a:ext cx="100076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gotoMainPage</a:t>
            </a:r>
            <a:endParaRPr lang="en-US" altLang="zh-CN" sz="1000"/>
          </a:p>
        </p:txBody>
      </p:sp>
      <p:cxnSp>
        <p:nvCxnSpPr>
          <p:cNvPr id="27" name="直接箭头连接符 26"/>
          <p:cNvCxnSpPr/>
          <p:nvPr/>
        </p:nvCxnSpPr>
        <p:spPr>
          <a:xfrm>
            <a:off x="10818495" y="4008120"/>
            <a:ext cx="0" cy="140271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0238105" y="5506085"/>
            <a:ext cx="1160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Database</a:t>
            </a:r>
            <a:endParaRPr lang="en-US" altLang="zh-CN"/>
          </a:p>
        </p:txBody>
      </p:sp>
      <p:sp>
        <p:nvSpPr>
          <p:cNvPr id="29" name="文本框 28"/>
          <p:cNvSpPr txBox="1"/>
          <p:nvPr/>
        </p:nvSpPr>
        <p:spPr>
          <a:xfrm>
            <a:off x="10965815" y="4371975"/>
            <a:ext cx="11607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name</a:t>
            </a:r>
            <a:endParaRPr lang="en-US" altLang="zh-CN"/>
          </a:p>
          <a:p>
            <a:r>
              <a:rPr lang="en-US" altLang="zh-CN"/>
              <a:t>password</a:t>
            </a:r>
            <a:endParaRPr lang="en-US" altLang="zh-CN"/>
          </a:p>
        </p:txBody>
      </p:sp>
      <p:cxnSp>
        <p:nvCxnSpPr>
          <p:cNvPr id="30" name="直接箭头连接符 29"/>
          <p:cNvCxnSpPr/>
          <p:nvPr/>
        </p:nvCxnSpPr>
        <p:spPr>
          <a:xfrm flipH="1">
            <a:off x="1209675" y="3800475"/>
            <a:ext cx="1194435" cy="1471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6777355" y="3809365"/>
            <a:ext cx="60325" cy="1567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10526395" y="778510"/>
            <a:ext cx="147320" cy="1870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733425" y="523811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天气查询页</a:t>
            </a:r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6254115" y="541083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地图</a:t>
            </a:r>
            <a:r>
              <a:rPr lang="zh-CN" altLang="en-US"/>
              <a:t>查询页</a:t>
            </a:r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10059670" y="29972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账号注册、</a:t>
            </a:r>
            <a:r>
              <a:rPr lang="zh-CN" altLang="en-US"/>
              <a:t>登陆页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30275" y="640080"/>
            <a:ext cx="16351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n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MainPage</a:t>
            </a:r>
            <a:endParaRPr lang="en-US" altLang="zh-CN" sz="2400">
              <a:ln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923020" y="2813050"/>
            <a:ext cx="25666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searchWeather</a:t>
            </a:r>
            <a:endParaRPr lang="en-US" altLang="zh-CN" sz="2400"/>
          </a:p>
        </p:txBody>
      </p:sp>
      <p:sp>
        <p:nvSpPr>
          <p:cNvPr id="6" name="矩形 5"/>
          <p:cNvSpPr/>
          <p:nvPr/>
        </p:nvSpPr>
        <p:spPr>
          <a:xfrm>
            <a:off x="4601210" y="2432685"/>
            <a:ext cx="4035425" cy="23634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545705" y="692150"/>
            <a:ext cx="1012825" cy="4083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图文框 8"/>
          <p:cNvSpPr/>
          <p:nvPr/>
        </p:nvSpPr>
        <p:spPr>
          <a:xfrm>
            <a:off x="8923020" y="692785"/>
            <a:ext cx="561975" cy="407670"/>
          </a:xfrm>
          <a:prstGeom prst="fram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484995" y="324485"/>
            <a:ext cx="23247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WeatherSearchBlock</a:t>
            </a:r>
            <a:endParaRPr lang="en-US" altLang="zh-CN"/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9302750" y="674370"/>
            <a:ext cx="709930" cy="242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五角星 12"/>
          <p:cNvSpPr/>
          <p:nvPr/>
        </p:nvSpPr>
        <p:spPr>
          <a:xfrm>
            <a:off x="2023745" y="1426845"/>
            <a:ext cx="420370" cy="360680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2193925" y="1237615"/>
            <a:ext cx="1177290" cy="433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518535" y="800735"/>
            <a:ext cx="20751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addFavourite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showCollection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shareWeather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1154430" y="3012440"/>
            <a:ext cx="165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gotoMainPage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1154430" y="3780155"/>
            <a:ext cx="1744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gotoNewPage1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1153795" y="4540250"/>
            <a:ext cx="1745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gotoNewPage2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1189355" y="2986405"/>
            <a:ext cx="1620520" cy="44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154430" y="3780155"/>
            <a:ext cx="1656080" cy="44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217295" y="4540250"/>
            <a:ext cx="1619250" cy="44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30275" y="640080"/>
            <a:ext cx="17392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NewPage1</a:t>
            </a:r>
            <a:endParaRPr lang="en-US" altLang="zh-CN" sz="24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923020" y="2813050"/>
            <a:ext cx="25666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searchMap</a:t>
            </a:r>
            <a:endParaRPr lang="en-US" altLang="zh-CN" sz="2400"/>
          </a:p>
        </p:txBody>
      </p:sp>
      <p:sp>
        <p:nvSpPr>
          <p:cNvPr id="6" name="矩形 5"/>
          <p:cNvSpPr/>
          <p:nvPr/>
        </p:nvSpPr>
        <p:spPr>
          <a:xfrm>
            <a:off x="4601210" y="2432685"/>
            <a:ext cx="4035425" cy="23634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545705" y="692150"/>
            <a:ext cx="1012825" cy="4083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图文框 8"/>
          <p:cNvSpPr/>
          <p:nvPr/>
        </p:nvSpPr>
        <p:spPr>
          <a:xfrm>
            <a:off x="8923020" y="692785"/>
            <a:ext cx="561975" cy="407670"/>
          </a:xfrm>
          <a:prstGeom prst="fram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484995" y="324485"/>
            <a:ext cx="191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mapSearchBlock</a:t>
            </a:r>
            <a:endParaRPr lang="en-US" altLang="zh-CN"/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9302750" y="674370"/>
            <a:ext cx="709930" cy="242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五角星 12"/>
          <p:cNvSpPr/>
          <p:nvPr/>
        </p:nvSpPr>
        <p:spPr>
          <a:xfrm>
            <a:off x="2023745" y="1426845"/>
            <a:ext cx="420370" cy="360680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2193925" y="1237615"/>
            <a:ext cx="1177290" cy="433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518535" y="800735"/>
            <a:ext cx="20751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addFavourite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showCollection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1154430" y="3012440"/>
            <a:ext cx="165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gotoMainPage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1154430" y="3780155"/>
            <a:ext cx="1744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gotoNewPage1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1153795" y="4540250"/>
            <a:ext cx="1745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gotoNewPage2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1189355" y="2986405"/>
            <a:ext cx="1620520" cy="44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154430" y="3780155"/>
            <a:ext cx="1656080" cy="44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217295" y="4540250"/>
            <a:ext cx="1619250" cy="44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30275" y="640080"/>
            <a:ext cx="17640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NewPage2</a:t>
            </a:r>
            <a:endParaRPr lang="en-US" altLang="zh-CN" sz="24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05350" y="2146300"/>
            <a:ext cx="25666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selectPicture</a:t>
            </a:r>
            <a:endParaRPr lang="en-US" altLang="zh-CN" sz="2400"/>
          </a:p>
        </p:txBody>
      </p:sp>
      <p:sp>
        <p:nvSpPr>
          <p:cNvPr id="6" name="矩形 5"/>
          <p:cNvSpPr/>
          <p:nvPr/>
        </p:nvSpPr>
        <p:spPr>
          <a:xfrm>
            <a:off x="4558030" y="1372235"/>
            <a:ext cx="2251710" cy="2008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154430" y="3012440"/>
            <a:ext cx="165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gotoMainPage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1189990" y="3780155"/>
            <a:ext cx="1760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gotoNewPage1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1153795" y="4540250"/>
            <a:ext cx="1745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gotoNewPage2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1189355" y="2986405"/>
            <a:ext cx="1620520" cy="44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154430" y="3780155"/>
            <a:ext cx="1744980" cy="44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217295" y="4540250"/>
            <a:ext cx="1619250" cy="44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083810" y="4040505"/>
            <a:ext cx="1462405" cy="4083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083810" y="4808220"/>
            <a:ext cx="1462405" cy="4083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380355" y="4060190"/>
            <a:ext cx="754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name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5234940" y="4808220"/>
            <a:ext cx="1160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password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4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419</Words>
  <Application>WPS 演示</Application>
  <PresentationFormat>宽屏</PresentationFormat>
  <Paragraphs>74</Paragraphs>
  <Slides>4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Office 主题</vt:lpstr>
      <vt:lpstr>空白演示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只丶留一笔</cp:lastModifiedBy>
  <cp:revision>7</cp:revision>
  <dcterms:created xsi:type="dcterms:W3CDTF">2018-03-01T02:03:00Z</dcterms:created>
  <dcterms:modified xsi:type="dcterms:W3CDTF">2018-06-30T16:19:25Z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