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Der Große Segler wird autonom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Projektstatus, Herausforderungen und Erfolge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Einleitung: Was ist unser Projekt?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Projektname: Der Große Segler (Mistral 4300) wird autonom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Projektziel: Vollständig autonomer Flug inkl. Start, Navigation und Landung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Nutzungszweck: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Physikalische Messungen und Bildaufnahmen über große Flächen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Autonomes Fliegen, insbesondere Thermikflug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Hardwareplattform: Raspberry Pi 3 mit Navio2 Board, Ardupilot Software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Technische Ausstattung: Tragfläche mit 6 Klappen und diverse Sensoren (GPS, IMUs, Pitot-Rohr, ToF-Sensor)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Projektstatus: Wo stehen wir?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Hardware-Integration abgeschlossen: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Flugzeughardware mit GPS, IMUs, Barometer, Temperatur- und Spannungsmessung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Fernsteuerung und Autopilot konfiguriert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Sensorintegration: ToF-Sensor zur Abstandsmessung, Pitot-Rohr zur Luftgeschwindigkeitsmessung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Flugtests: Erste manuelle und teilautonome Flugtests erfolgreich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Zeitplan: Projektarbeit im HS2024/2025, Budget max. 500 CHF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Probleme und Herausforderungen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Technische Herausforderungen: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Integration der 6-Klappen-Steuerung: Unterstützung durch Ardupilot fehlt, Nutzung von Lua-Skripten notwendig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Problem beim Starten auf Asphalt: Schwierigkeiten, geradeaus zu fahren bis zum Abheben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Fernsteuerung und Signalübertragung: Probleme mit Mission Planner und Telemetrieübertragung via SBUS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Sensoren und Stromversorgung: Probleme bei ToF-Sensor-Ansteuerung und Level Shifter benötigt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Testgelände: Unterschiede in Verfügbarkeit und Testmöglichkeiten (Rossboden, Bonadutz)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Erfolge und Fortschritte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Autonomes Fliegen: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Teilautonomer Flug, Wegpunkte und Rückkehrmodus (FBWA, FBWB) erfolgreich getestet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Hardware-Integration: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Sensoren und Controller integriert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- 6-Klappensteuerung konfiguriert als Quer- und Höhenruder sowie als Abstiegskontrolle (Butterfly)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Software-Fortschritte: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Ardupilot Installation und Konfiguration abgeschlossen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Flugmodi und RTL (Return To Launch) implementiert und getestet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Zusammenarbeit und Koordination: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Wöchentliches Meeting, Pflichtenheft dokumentiert und freigegeben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Nächste Schritte und Ausblick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Flugtest optimieren: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Autonomer Start und Landung weiter verbessern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Fokus auf stabile Start- und Landephasen mit der 6-Klappensteuerung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Sensoren und Steuerung weiterentwickeln: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Untersuchung weiterer Sensoren für ToF-Abstandsmessung und bessere Integration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Weiterentwicklung der Steuerung: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Implementierung weiterer Lua-Skripte zur Optimierung der Klappensteuerung und des Flugverhaltens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Macintosh PowerPoint</Application>
  <PresentationFormat>Bildschirmpräsentation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Der Große Segler wird autonom</vt:lpstr>
      <vt:lpstr>Einleitung: Was ist unser Projekt?</vt:lpstr>
      <vt:lpstr>Projektstatus: Wo stehen wir?</vt:lpstr>
      <vt:lpstr>Probleme und Herausforderungen</vt:lpstr>
      <vt:lpstr>Erfolge und Fortschritte</vt:lpstr>
      <vt:lpstr>Nächste Schritte und Ausblick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Frehner Mauro</cp:lastModifiedBy>
  <cp:revision>1</cp:revision>
  <dcterms:created xsi:type="dcterms:W3CDTF">2013-01-27T09:14:16Z</dcterms:created>
  <dcterms:modified xsi:type="dcterms:W3CDTF">2024-10-25T15:09:23Z</dcterms:modified>
  <cp:category/>
</cp:coreProperties>
</file>