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3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59" r:id="rId13"/>
    <p:sldId id="277" r:id="rId14"/>
    <p:sldId id="276" r:id="rId15"/>
    <p:sldId id="275" r:id="rId16"/>
    <p:sldId id="285" r:id="rId17"/>
    <p:sldId id="274" r:id="rId18"/>
    <p:sldId id="278" r:id="rId19"/>
    <p:sldId id="294" r:id="rId20"/>
    <p:sldId id="265" r:id="rId21"/>
    <p:sldId id="264" r:id="rId22"/>
    <p:sldId id="288" r:id="rId23"/>
    <p:sldId id="283" r:id="rId24"/>
    <p:sldId id="287" r:id="rId25"/>
    <p:sldId id="286" r:id="rId26"/>
    <p:sldId id="281" r:id="rId27"/>
    <p:sldId id="282" r:id="rId28"/>
    <p:sldId id="280" r:id="rId29"/>
    <p:sldId id="289" r:id="rId30"/>
    <p:sldId id="284" r:id="rId31"/>
    <p:sldId id="290" r:id="rId32"/>
    <p:sldId id="291" r:id="rId33"/>
    <p:sldId id="292" r:id="rId3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ppe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ppe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Höchstwerte</a:t>
            </a:r>
            <a:r>
              <a:rPr lang="en-US" dirty="0" smtClean="0"/>
              <a:t> an </a:t>
            </a:r>
            <a:r>
              <a:rPr lang="en-US" dirty="0" err="1" smtClean="0"/>
              <a:t>Knoten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Knoten</c:v>
                </c:pt>
              </c:strCache>
            </c:strRef>
          </c:tx>
          <c:marker>
            <c:symbol val="none"/>
          </c:marker>
          <c:cat>
            <c:numRef>
              <c:f>Tabelle1!$A$2:$A$15</c:f>
              <c:numCache>
                <c:formatCode>m/d/yyyy</c:formatCode>
                <c:ptCount val="14"/>
                <c:pt idx="0">
                  <c:v>41826</c:v>
                </c:pt>
                <c:pt idx="1">
                  <c:v>41833</c:v>
                </c:pt>
                <c:pt idx="2">
                  <c:v>41854</c:v>
                </c:pt>
                <c:pt idx="3">
                  <c:v>42013</c:v>
                </c:pt>
                <c:pt idx="4">
                  <c:v>42072</c:v>
                </c:pt>
                <c:pt idx="5">
                  <c:v>42149</c:v>
                </c:pt>
                <c:pt idx="6">
                  <c:v>42219</c:v>
                </c:pt>
                <c:pt idx="7">
                  <c:v>42241</c:v>
                </c:pt>
                <c:pt idx="8">
                  <c:v>42250</c:v>
                </c:pt>
                <c:pt idx="9">
                  <c:v>42262</c:v>
                </c:pt>
                <c:pt idx="10">
                  <c:v>42273</c:v>
                </c:pt>
                <c:pt idx="11">
                  <c:v>42291</c:v>
                </c:pt>
                <c:pt idx="12">
                  <c:v>42322</c:v>
                </c:pt>
                <c:pt idx="13">
                  <c:v>42381</c:v>
                </c:pt>
              </c:numCache>
            </c:numRef>
          </c:cat>
          <c:val>
            <c:numRef>
              <c:f>Tabelle1!$B$2:$B$15</c:f>
              <c:numCache>
                <c:formatCode>General</c:formatCode>
                <c:ptCount val="14"/>
                <c:pt idx="0">
                  <c:v>1</c:v>
                </c:pt>
                <c:pt idx="1">
                  <c:v>5</c:v>
                </c:pt>
                <c:pt idx="2">
                  <c:v>50</c:v>
                </c:pt>
                <c:pt idx="3">
                  <c:v>200</c:v>
                </c:pt>
                <c:pt idx="4">
                  <c:v>300</c:v>
                </c:pt>
                <c:pt idx="5">
                  <c:v>400</c:v>
                </c:pt>
                <c:pt idx="6">
                  <c:v>500</c:v>
                </c:pt>
                <c:pt idx="7">
                  <c:v>600</c:v>
                </c:pt>
                <c:pt idx="8">
                  <c:v>700</c:v>
                </c:pt>
                <c:pt idx="9">
                  <c:v>800</c:v>
                </c:pt>
                <c:pt idx="10">
                  <c:v>900</c:v>
                </c:pt>
                <c:pt idx="11">
                  <c:v>1000</c:v>
                </c:pt>
                <c:pt idx="12">
                  <c:v>1111</c:v>
                </c:pt>
                <c:pt idx="13">
                  <c:v>1356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344384"/>
        <c:axId val="41743488"/>
      </c:lineChart>
      <c:dateAx>
        <c:axId val="4134438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41743488"/>
        <c:crosses val="autoZero"/>
        <c:auto val="1"/>
        <c:lblOffset val="100"/>
        <c:baseTimeUnit val="days"/>
      </c:dateAx>
      <c:valAx>
        <c:axId val="41743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344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Höchstwerte</a:t>
            </a:r>
            <a:r>
              <a:rPr lang="en-US" dirty="0" smtClean="0"/>
              <a:t> an </a:t>
            </a:r>
            <a:r>
              <a:rPr lang="en-US" dirty="0" err="1" smtClean="0"/>
              <a:t>verbundenen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</a:t>
            </a:r>
            <a:r>
              <a:rPr lang="en-US" dirty="0" err="1" smtClean="0"/>
              <a:t>eräten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Tabelle1!$E$2</c:f>
              <c:strCache>
                <c:ptCount val="1"/>
                <c:pt idx="0">
                  <c:v>Verbundene Geräte</c:v>
                </c:pt>
              </c:strCache>
            </c:strRef>
          </c:tx>
          <c:marker>
            <c:symbol val="none"/>
          </c:marker>
          <c:cat>
            <c:numRef>
              <c:f>Tabelle1!$D$3:$D$6</c:f>
              <c:numCache>
                <c:formatCode>m/d/yyyy</c:formatCode>
                <c:ptCount val="4"/>
                <c:pt idx="0">
                  <c:v>42250</c:v>
                </c:pt>
                <c:pt idx="1">
                  <c:v>42285</c:v>
                </c:pt>
                <c:pt idx="2">
                  <c:v>42345</c:v>
                </c:pt>
                <c:pt idx="3">
                  <c:v>42390</c:v>
                </c:pt>
              </c:numCache>
            </c:numRef>
          </c:cat>
          <c:val>
            <c:numRef>
              <c:f>Tabelle1!$E$3:$E$6</c:f>
              <c:numCache>
                <c:formatCode>General</c:formatCode>
                <c:ptCount val="4"/>
                <c:pt idx="0">
                  <c:v>1100</c:v>
                </c:pt>
                <c:pt idx="1">
                  <c:v>1515</c:v>
                </c:pt>
                <c:pt idx="2">
                  <c:v>2108</c:v>
                </c:pt>
                <c:pt idx="3">
                  <c:v>3277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003328"/>
        <c:axId val="68004864"/>
      </c:lineChart>
      <c:dateAx>
        <c:axId val="680033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68004864"/>
        <c:crosses val="autoZero"/>
        <c:auto val="1"/>
        <c:lblOffset val="100"/>
        <c:baseTimeUnit val="months"/>
      </c:dateAx>
      <c:valAx>
        <c:axId val="68004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80033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0.52885</cdr:x>
      <cdr:y>0.67308</cdr:y>
    </cdr:from>
    <cdr:to>
      <cdr:x>0.52885</cdr:x>
      <cdr:y>0.84936</cdr:y>
    </cdr:to>
    <cdr:cxnSp macro="">
      <cdr:nvCxnSpPr>
        <cdr:cNvPr id="3" name="Gerade Verbindung 2"/>
        <cdr:cNvCxnSpPr/>
      </cdr:nvCxnSpPr>
      <cdr:spPr>
        <a:xfrm xmlns:a="http://schemas.openxmlformats.org/drawingml/2006/main">
          <a:off x="3960440" y="3024337"/>
          <a:ext cx="0" cy="792088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0.32692</cdr:x>
      <cdr:y>0.75321</cdr:y>
    </cdr:from>
    <cdr:to>
      <cdr:x>0.32692</cdr:x>
      <cdr:y>0.84936</cdr:y>
    </cdr:to>
    <cdr:cxnSp macro="">
      <cdr:nvCxnSpPr>
        <cdr:cNvPr id="5" name="Gerade Verbindung 4"/>
        <cdr:cNvCxnSpPr/>
      </cdr:nvCxnSpPr>
      <cdr:spPr>
        <a:xfrm xmlns:a="http://schemas.openxmlformats.org/drawingml/2006/main">
          <a:off x="2448272" y="3384377"/>
          <a:ext cx="0" cy="432048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0.65385</cdr:x>
      <cdr:y>0.57692</cdr:y>
    </cdr:from>
    <cdr:to>
      <cdr:x>0.65385</cdr:x>
      <cdr:y>0.84936</cdr:y>
    </cdr:to>
    <cdr:cxnSp macro="">
      <cdr:nvCxnSpPr>
        <cdr:cNvPr id="7" name="Gerade Verbindung 6"/>
        <cdr:cNvCxnSpPr/>
      </cdr:nvCxnSpPr>
      <cdr:spPr>
        <a:xfrm xmlns:a="http://schemas.openxmlformats.org/drawingml/2006/main">
          <a:off x="4896544" y="2592289"/>
          <a:ext cx="0" cy="122413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0.69204</cdr:x>
      <cdr:y>0.48077</cdr:y>
    </cdr:from>
    <cdr:to>
      <cdr:x>0.69231</cdr:x>
      <cdr:y>0.84189</cdr:y>
    </cdr:to>
    <cdr:cxnSp macro="">
      <cdr:nvCxnSpPr>
        <cdr:cNvPr id="9" name="Gerade Verbindung 8"/>
        <cdr:cNvCxnSpPr/>
      </cdr:nvCxnSpPr>
      <cdr:spPr>
        <a:xfrm xmlns:a="http://schemas.openxmlformats.org/drawingml/2006/main" flipH="1">
          <a:off x="5182553" y="2160241"/>
          <a:ext cx="2023" cy="1622617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0.80769</cdr:x>
      <cdr:y>0.28846</cdr:y>
    </cdr:from>
    <cdr:to>
      <cdr:x>0.80769</cdr:x>
      <cdr:y>0.84936</cdr:y>
    </cdr:to>
    <cdr:cxnSp macro="">
      <cdr:nvCxnSpPr>
        <cdr:cNvPr id="12" name="Gerade Verbindung 11"/>
        <cdr:cNvCxnSpPr/>
      </cdr:nvCxnSpPr>
      <cdr:spPr>
        <a:xfrm xmlns:a="http://schemas.openxmlformats.org/drawingml/2006/main">
          <a:off x="6048672" y="1296145"/>
          <a:ext cx="0" cy="252028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A0802-C61E-4386-9807-26B82B5FC5DB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9D708-4C01-47C5-944A-44D6F0B90E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89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9D708-4C01-47C5-944A-44D6F0B90E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191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F2CE-B46C-402D-ADE9-500FFA5577D8}" type="datetime1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628-83DB-41F2-896A-4A9C9406C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43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4B5E-6DA8-4480-BAFE-9F8EF08E4BF8}" type="datetime1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628-83DB-41F2-896A-4A9C9406C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18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5AEA-A8B4-444F-A009-DC69E7964D3B}" type="datetime1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628-83DB-41F2-896A-4A9C9406C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35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50D5-9F29-457C-BE10-6B5A8FDC2E39}" type="datetime1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628-83DB-41F2-896A-4A9C9406C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96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97F3-F318-4A76-9497-DF1AC75E8664}" type="datetime1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628-83DB-41F2-896A-4A9C9406C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11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9E3D-ABD6-4F1D-8639-CE5F14240E42}" type="datetime1">
              <a:rPr lang="de-DE" smtClean="0"/>
              <a:t>24.01.2016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628-83DB-41F2-896A-4A9C9406C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70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A2C4-E7E7-46C4-9A57-B82E58DEFC34}" type="datetime1">
              <a:rPr lang="de-DE" smtClean="0"/>
              <a:t>24.01.2016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628-83DB-41F2-896A-4A9C9406C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45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00E6-24D9-4446-B96F-BE8B623AEF21}" type="datetime1">
              <a:rPr lang="de-DE" smtClean="0"/>
              <a:t>24.01.2016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628-83DB-41F2-896A-4A9C9406C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03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7ED8-ECD0-4D4F-B5DB-6DB7F990B07B}" type="datetime1">
              <a:rPr lang="de-DE" smtClean="0"/>
              <a:t>24.01.2016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628-83DB-41F2-896A-4A9C9406C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78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8515-5D44-4A8F-B7EF-ADC75524814F}" type="datetime1">
              <a:rPr lang="de-DE" smtClean="0"/>
              <a:t>24.01.2016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628-83DB-41F2-896A-4A9C9406C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49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3A18-34F0-4A34-8BCB-AEA82C57D5C1}" type="datetime1">
              <a:rPr lang="de-DE" smtClean="0"/>
              <a:t>24.01.2016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628-83DB-41F2-896A-4A9C9406C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49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C5252-002E-4026-8A9C-777808CB6099}" type="datetime1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Hack'n'Breakfast - Januar 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CB628-83DB-41F2-896A-4A9C9406C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44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treetmap.org/copyrigh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pquest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treetmap.org/copyrigh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pquest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treetmap.org/copyrigh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pquest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treetmap.org/copyright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pquest.com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Freifunk auf dem Vormarsch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 err="1" smtClean="0"/>
              <a:t>Hack’n’Breakfast</a:t>
            </a:r>
            <a:endParaRPr lang="de-DE" b="1" dirty="0" smtClean="0"/>
          </a:p>
          <a:p>
            <a:r>
              <a:rPr lang="de-DE" b="1" dirty="0" smtClean="0"/>
              <a:t>23.01.2016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91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Einfacher Router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E10B-7E79-436F-BB18-763180EAF24D}" type="datetime1">
              <a:rPr lang="de-DE" smtClean="0"/>
              <a:t>24.01.2016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8224" y="32849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20 €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 smtClean="0"/>
              <a:t>[Bild]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223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Bessere Router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A1E-AC83-4219-B1B1-8ED56538D960}" type="datetime1">
              <a:rPr lang="de-DE" smtClean="0"/>
              <a:t>24.01.2016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860032" y="17728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40 – 60 €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  <p:sp>
        <p:nvSpPr>
          <p:cNvPr id="11" name="Inhaltsplatzhalt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dirty="0" smtClean="0"/>
              <a:t>[Bild]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62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Freifunk in Münster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67544" y="1310570"/>
            <a:ext cx="8064896" cy="5016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3200" dirty="0" smtClean="0"/>
              <a:t>Juni 2014: Wiedergeburt im Umfeld der Zone</a:t>
            </a:r>
            <a:endParaRPr lang="de-DE" sz="3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3200" dirty="0" smtClean="0"/>
              <a:t>Bereits 2010 im Umfeld der Piratenpartei Münster entstanden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3200" dirty="0"/>
              <a:t>A</a:t>
            </a:r>
            <a:r>
              <a:rPr lang="de-DE" sz="3200" dirty="0" smtClean="0"/>
              <a:t>llerdings 2011 wieder eingeschlafen</a:t>
            </a:r>
          </a:p>
          <a:p>
            <a:endParaRPr lang="de-DE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3200" dirty="0" smtClean="0"/>
              <a:t>Wöchentliche Treffen:</a:t>
            </a:r>
            <a:br>
              <a:rPr lang="de-DE" sz="3200" dirty="0" smtClean="0"/>
            </a:br>
            <a:r>
              <a:rPr lang="de-DE" sz="3200" dirty="0" smtClean="0"/>
              <a:t>Mittwochs 19:00 Uhr in der Zone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FAAEC-3A83-4D2C-B370-FF38DEDCC6F5}" type="datetime1">
              <a:rPr lang="de-DE" smtClean="0"/>
              <a:t>24.01.2016</a:t>
            </a:fld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628-83DB-41F2-896A-4A9C9406CB6D}" type="slidenum">
              <a:rPr lang="de-DE" smtClean="0"/>
              <a:t>12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74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Freifunk in Münster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67544" y="1556794"/>
            <a:ext cx="8064896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3200" dirty="0" smtClean="0"/>
              <a:t>Firmware-Entwicklung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3200" dirty="0" smtClean="0"/>
              <a:t>Serverbetrieb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3200" dirty="0" smtClean="0"/>
              <a:t>Grillen</a:t>
            </a:r>
            <a:endParaRPr lang="de-DE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3200" dirty="0" smtClean="0"/>
              <a:t>Freifunk vor Ort</a:t>
            </a:r>
            <a:endParaRPr lang="de-DE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3200" dirty="0" smtClean="0"/>
              <a:t>Vorträge</a:t>
            </a:r>
            <a:endParaRPr lang="de-DE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3200" dirty="0" smtClean="0"/>
              <a:t>Politik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85D3-9F98-4974-A985-E18445158FF8}" type="datetime1">
              <a:rPr lang="de-DE" smtClean="0"/>
              <a:t>24.01.2016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628-83DB-41F2-896A-4A9C9406CB6D}" type="slidenum">
              <a:rPr lang="de-DE" smtClean="0"/>
              <a:t>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  <p:pic>
        <p:nvPicPr>
          <p:cNvPr id="7170" name="Picture 2" descr="C:\Users\User\Documents\Freifunk\Corporate Design\freifunk-muenster_avat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107751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Freifunk in Münster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2028825"/>
            <a:ext cx="55149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483768" y="501317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Mai 2015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39A7-8D55-4DF3-83F1-9AC270FEEB5D}" type="datetime1">
              <a:rPr lang="de-DE" smtClean="0"/>
              <a:t>24.01.2016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628-83DB-41F2-896A-4A9C9406CB6D}" type="slidenum">
              <a:rPr lang="de-DE" smtClean="0"/>
              <a:t>14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9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Freifunk in Münster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7344816" cy="489654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555776" y="637203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Herbst 2015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6C37-9E86-41BA-B707-5DF43A98CC84}" type="datetime1">
              <a:rPr lang="de-DE" smtClean="0"/>
              <a:t>24.01.2016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628-83DB-41F2-896A-4A9C9406CB6D}" type="slidenum">
              <a:rPr lang="de-DE" smtClean="0"/>
              <a:t>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5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50D5-9F29-457C-BE10-6B5A8FDC2E39}" type="datetime1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628-83DB-41F2-896A-4A9C9406CB6D}" type="slidenum">
              <a:rPr lang="de-DE" smtClean="0"/>
              <a:t>16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504825"/>
            <a:ext cx="7419975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862013" y="116632"/>
            <a:ext cx="741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© </a:t>
            </a:r>
            <a:r>
              <a:rPr lang="en-US" dirty="0" err="1" smtClean="0">
                <a:hlinkClick r:id="rId3"/>
              </a:rPr>
              <a:t>OpenStreetMap-Mitwirkende</a:t>
            </a:r>
            <a:r>
              <a:rPr lang="en-US" dirty="0" smtClean="0"/>
              <a:t>. Tiles courtesy of </a:t>
            </a:r>
            <a:r>
              <a:rPr lang="en-US" dirty="0" smtClean="0">
                <a:hlinkClick r:id="rId4"/>
              </a:rPr>
              <a:t>MapQuest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211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Freifunk in Münster und Umgebung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39552" y="1631697"/>
            <a:ext cx="83529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Unter dem Dach „Freifunk Münsterland“ wirken Communities in…</a:t>
            </a:r>
          </a:p>
          <a:p>
            <a:r>
              <a:rPr lang="de-DE" sz="2400" dirty="0" smtClean="0"/>
              <a:t>… Münster</a:t>
            </a:r>
          </a:p>
          <a:p>
            <a:r>
              <a:rPr lang="de-DE" sz="2400" dirty="0" smtClean="0"/>
              <a:t>… Warendorf</a:t>
            </a:r>
          </a:p>
          <a:p>
            <a:r>
              <a:rPr lang="de-DE" sz="2400" dirty="0" smtClean="0"/>
              <a:t>… Albachten/</a:t>
            </a:r>
            <a:r>
              <a:rPr lang="de-DE" sz="2400" dirty="0" err="1" smtClean="0"/>
              <a:t>Sendenhorst</a:t>
            </a:r>
            <a:endParaRPr lang="de-DE" sz="2400" dirty="0" smtClean="0"/>
          </a:p>
          <a:p>
            <a:r>
              <a:rPr lang="de-DE" sz="2400" dirty="0" smtClean="0"/>
              <a:t>… Dülmen</a:t>
            </a:r>
          </a:p>
          <a:p>
            <a:r>
              <a:rPr lang="de-DE" sz="2400" dirty="0" smtClean="0"/>
              <a:t>… Lüdinghausen</a:t>
            </a:r>
          </a:p>
          <a:p>
            <a:r>
              <a:rPr lang="de-DE" sz="2400" dirty="0" smtClean="0"/>
              <a:t>… Steinfurt</a:t>
            </a:r>
          </a:p>
          <a:p>
            <a:r>
              <a:rPr lang="de-DE" sz="2400" dirty="0" smtClean="0"/>
              <a:t>… Neuenkirchen/St. Arnold</a:t>
            </a:r>
          </a:p>
          <a:p>
            <a:r>
              <a:rPr lang="de-DE" sz="2400" dirty="0" smtClean="0"/>
              <a:t>… Westmünsterland (WML)</a:t>
            </a:r>
          </a:p>
          <a:p>
            <a:r>
              <a:rPr lang="de-DE" sz="2400" dirty="0"/>
              <a:t>	</a:t>
            </a:r>
            <a:r>
              <a:rPr lang="de-DE" sz="2400" dirty="0" smtClean="0"/>
              <a:t>Stadtlohn</a:t>
            </a:r>
          </a:p>
          <a:p>
            <a:r>
              <a:rPr lang="de-DE" sz="2400" dirty="0"/>
              <a:t>	</a:t>
            </a:r>
            <a:r>
              <a:rPr lang="de-DE" sz="2400" dirty="0" smtClean="0"/>
              <a:t>Borken</a:t>
            </a:r>
          </a:p>
          <a:p>
            <a:r>
              <a:rPr lang="de-DE" sz="2400" dirty="0"/>
              <a:t>	</a:t>
            </a:r>
            <a:r>
              <a:rPr lang="de-DE" sz="2400" dirty="0" err="1" smtClean="0"/>
              <a:t>Gescher</a:t>
            </a:r>
            <a:endParaRPr lang="de-DE" sz="2400" dirty="0" smtClean="0"/>
          </a:p>
          <a:p>
            <a:r>
              <a:rPr lang="de-DE" sz="2400" dirty="0" smtClean="0"/>
              <a:t>…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E269-D2DC-4423-B6E7-CE7D82F243FD}" type="datetime1">
              <a:rPr lang="de-DE" smtClean="0"/>
              <a:t>24.01.2016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628-83DB-41F2-896A-4A9C9406CB6D}" type="slidenum">
              <a:rPr lang="de-DE" smtClean="0"/>
              <a:t>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28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Freifunk in Münster und Umgebung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44E1-AF8A-4E51-AA81-1506D004DEE4}" type="datetime1">
              <a:rPr lang="de-DE" smtClean="0"/>
              <a:t>24.01.2016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628-83DB-41F2-896A-4A9C9406CB6D}" type="slidenum">
              <a:rPr lang="de-DE" smtClean="0"/>
              <a:t>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249263"/>
            <a:ext cx="649605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862013" y="6011996"/>
            <a:ext cx="741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© </a:t>
            </a:r>
            <a:r>
              <a:rPr lang="en-US" dirty="0" err="1" smtClean="0">
                <a:hlinkClick r:id="rId3"/>
              </a:rPr>
              <a:t>OpenStreetMap-Mitwirkende</a:t>
            </a:r>
            <a:r>
              <a:rPr lang="en-US" dirty="0" smtClean="0"/>
              <a:t>. Tiles courtesy of </a:t>
            </a:r>
            <a:r>
              <a:rPr lang="en-US" dirty="0" smtClean="0">
                <a:hlinkClick r:id="rId4"/>
              </a:rPr>
              <a:t>MapQuest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6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Meilensteine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Frühjahr:</a:t>
            </a:r>
            <a:br>
              <a:rPr lang="de-DE" dirty="0" smtClean="0"/>
            </a:br>
            <a:r>
              <a:rPr lang="de-DE" dirty="0" smtClean="0"/>
              <a:t>Schweden VPN gegen Rheinland Backbone getauscht</a:t>
            </a:r>
          </a:p>
          <a:p>
            <a:r>
              <a:rPr lang="de-DE" dirty="0" smtClean="0"/>
              <a:t>Frühjahr:</a:t>
            </a:r>
            <a:br>
              <a:rPr lang="de-DE" dirty="0" smtClean="0"/>
            </a:br>
            <a:r>
              <a:rPr lang="de-DE" dirty="0" smtClean="0"/>
              <a:t>SSID von muenster.freifunk.net auf Freifunk geändert</a:t>
            </a:r>
          </a:p>
          <a:p>
            <a:r>
              <a:rPr lang="de-DE" dirty="0" smtClean="0"/>
              <a:t>Aktuell:</a:t>
            </a:r>
            <a:br>
              <a:rPr lang="de-DE" dirty="0" smtClean="0"/>
            </a:br>
            <a:r>
              <a:rPr lang="de-DE" dirty="0" smtClean="0"/>
              <a:t>Domainsplit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50D5-9F29-457C-BE10-6B5A8FDC2E39}" type="datetime1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628-83DB-41F2-896A-4A9C9406CB6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5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Freifunk?</a:t>
            </a:r>
          </a:p>
          <a:p>
            <a:r>
              <a:rPr lang="de-DE" dirty="0" smtClean="0"/>
              <a:t>Freifunk in Münster und Umgebung</a:t>
            </a:r>
          </a:p>
          <a:p>
            <a:r>
              <a:rPr lang="de-DE" dirty="0" smtClean="0"/>
              <a:t>Entwicklung</a:t>
            </a:r>
          </a:p>
          <a:p>
            <a:r>
              <a:rPr lang="de-DE" dirty="0" smtClean="0"/>
              <a:t>Projekte</a:t>
            </a:r>
          </a:p>
          <a:p>
            <a:r>
              <a:rPr lang="de-DE" dirty="0" smtClean="0"/>
              <a:t>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3A6C-25E6-4F38-8092-4D4EAE0CCFB5}" type="datetime1">
              <a:rPr lang="de-DE" smtClean="0"/>
              <a:t>24.01.2016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628-83DB-41F2-896A-4A9C9406CB6D}" type="slidenum">
              <a:rPr lang="de-DE" smtClean="0"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77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</a:t>
            </a:r>
          </a:p>
        </p:txBody>
      </p:sp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4782323"/>
              </p:ext>
            </p:extLst>
          </p:nvPr>
        </p:nvGraphicFramePr>
        <p:xfrm>
          <a:off x="899592" y="1772815"/>
          <a:ext cx="7488832" cy="4493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Gerade Verbindung 7"/>
          <p:cNvCxnSpPr/>
          <p:nvPr/>
        </p:nvCxnSpPr>
        <p:spPr>
          <a:xfrm>
            <a:off x="6372200" y="3501008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6981-2C60-4D7F-A063-03DD631A1AB2}" type="datetime1">
              <a:rPr lang="de-DE" smtClean="0"/>
              <a:t>24.01.2016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628-83DB-41F2-896A-4A9C9406CB6D}" type="slidenum">
              <a:rPr lang="de-DE" smtClean="0"/>
              <a:t>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76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</a:t>
            </a:r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250473"/>
              </p:ext>
            </p:extLst>
          </p:nvPr>
        </p:nvGraphicFramePr>
        <p:xfrm>
          <a:off x="683568" y="1628800"/>
          <a:ext cx="7878621" cy="4727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7709-207C-4472-8920-366AE0389B5A}" type="datetime1">
              <a:rPr lang="de-DE" smtClean="0"/>
              <a:t>24.01.2016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628-83DB-41F2-896A-4A9C9406CB6D}" type="slidenum">
              <a:rPr lang="de-DE" smtClean="0"/>
              <a:t>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9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EinwohnerInnen</a:t>
            </a:r>
            <a:r>
              <a:rPr lang="de-DE" dirty="0" smtClean="0"/>
              <a:t> im Einzugsbereich: 1.700.000</a:t>
            </a:r>
          </a:p>
          <a:p>
            <a:r>
              <a:rPr lang="de-DE" dirty="0" smtClean="0"/>
              <a:t>Knoten: ~1300</a:t>
            </a:r>
          </a:p>
          <a:p>
            <a:r>
              <a:rPr lang="de-DE" dirty="0" smtClean="0"/>
              <a:t>Verbundene Clients: ~2000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7709-207C-4472-8920-366AE0389B5A}" type="datetime1">
              <a:rPr lang="de-DE" smtClean="0"/>
              <a:t>24.01.2016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628-83DB-41F2-896A-4A9C9406CB6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49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409-823A-4E19-BA50-ADD844195008}" type="datetime1">
              <a:rPr lang="de-DE" smtClean="0"/>
              <a:t>24.01.2016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smtClean="0"/>
              <a:t>Vernetzung des </a:t>
            </a:r>
            <a:r>
              <a:rPr lang="de-DE" dirty="0" err="1" smtClean="0"/>
              <a:t>Hawerkamps</a:t>
            </a:r>
            <a:endParaRPr lang="de-DE" dirty="0" smtClean="0"/>
          </a:p>
          <a:p>
            <a:r>
              <a:rPr lang="de-DE" dirty="0" smtClean="0"/>
              <a:t>Beschleunigung des Internets der </a:t>
            </a:r>
            <a:r>
              <a:rPr lang="de-DE" dirty="0" err="1" smtClean="0"/>
              <a:t>Studentinnenburse</a:t>
            </a:r>
            <a:endParaRPr lang="de-DE" dirty="0" smtClean="0"/>
          </a:p>
          <a:p>
            <a:r>
              <a:rPr lang="de-DE" dirty="0" smtClean="0"/>
              <a:t>Anbindung von Flüchtlingsunterkünften</a:t>
            </a:r>
          </a:p>
          <a:p>
            <a:r>
              <a:rPr lang="de-DE" dirty="0" smtClean="0"/>
              <a:t>WLAN für den Hauptbahnhof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923928" y="126876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(Auswahl)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19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50D5-9F29-457C-BE10-6B5A8FDC2E39}" type="datetime1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628-83DB-41F2-896A-4A9C9406CB6D}" type="slidenum">
              <a:rPr lang="de-DE" smtClean="0"/>
              <a:t>24</a:t>
            </a:fld>
            <a:endParaRPr lang="de-D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2128838"/>
            <a:ext cx="38957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2771800" y="5229200"/>
            <a:ext cx="3748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Warendorf: Unterkunft für Geflüchtete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862013" y="6011996"/>
            <a:ext cx="741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© </a:t>
            </a:r>
            <a:r>
              <a:rPr lang="en-US" dirty="0" err="1" smtClean="0">
                <a:hlinkClick r:id="rId3"/>
              </a:rPr>
              <a:t>OpenStreetMap-Mitwirkende</a:t>
            </a:r>
            <a:r>
              <a:rPr lang="en-US" dirty="0" smtClean="0"/>
              <a:t>. Tiles courtesy of </a:t>
            </a:r>
            <a:r>
              <a:rPr lang="en-US" dirty="0" smtClean="0">
                <a:hlinkClick r:id="rId4"/>
              </a:rPr>
              <a:t>MapQuest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8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50D5-9F29-457C-BE10-6B5A8FDC2E39}" type="datetime1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628-83DB-41F2-896A-4A9C9406CB6D}" type="slidenum">
              <a:rPr lang="de-DE" smtClean="0"/>
              <a:t>25</a:t>
            </a:fld>
            <a:endParaRPr lang="de-D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747713"/>
            <a:ext cx="65913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862013" y="6093296"/>
            <a:ext cx="741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© </a:t>
            </a:r>
            <a:r>
              <a:rPr lang="en-US" dirty="0" err="1" smtClean="0">
                <a:hlinkClick r:id="rId3"/>
              </a:rPr>
              <a:t>OpenStreetMap-Mitwirkende</a:t>
            </a:r>
            <a:r>
              <a:rPr lang="en-US" dirty="0" smtClean="0"/>
              <a:t>. Tiles courtesy of </a:t>
            </a:r>
            <a:r>
              <a:rPr lang="en-US" dirty="0" smtClean="0">
                <a:hlinkClick r:id="rId4"/>
              </a:rPr>
              <a:t>MapQuest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14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smtClean="0"/>
              <a:t>Digitale Stadt Münster – WLAN-Ausbau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Unitymedia: &gt; 16 Accesspoints mit großem Tamtam und OB angekündigt; 100 MB/Tag</a:t>
            </a:r>
          </a:p>
          <a:p>
            <a:r>
              <a:rPr lang="de-DE" dirty="0" smtClean="0"/>
              <a:t>Telekom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A548-7ED4-4983-9F63-43E6618A5130}" type="datetime1">
              <a:rPr lang="de-DE" smtClean="0"/>
              <a:t>24.01.2016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6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smtClean="0"/>
              <a:t>Digitale Stadt Münster – WLAN-Ausbau</a:t>
            </a:r>
          </a:p>
          <a:p>
            <a:pPr lvl="1"/>
            <a:r>
              <a:rPr lang="de-DE" dirty="0" smtClean="0"/>
              <a:t>Daneben u.a. im Paket:</a:t>
            </a:r>
          </a:p>
          <a:p>
            <a:pPr lvl="2"/>
            <a:r>
              <a:rPr lang="de-DE" dirty="0" smtClean="0"/>
              <a:t>Breitband-Ausbau</a:t>
            </a:r>
          </a:p>
          <a:p>
            <a:pPr lvl="2"/>
            <a:r>
              <a:rPr lang="de-DE" dirty="0" smtClean="0"/>
              <a:t>Ratsarbeit</a:t>
            </a:r>
          </a:p>
          <a:p>
            <a:pPr lvl="1"/>
            <a:r>
              <a:rPr lang="de-DE" dirty="0" smtClean="0"/>
              <a:t>Freifunk soll ideell und finanziell unterstützt werden</a:t>
            </a:r>
          </a:p>
          <a:p>
            <a:pPr lvl="1"/>
            <a:r>
              <a:rPr lang="de-DE" dirty="0" smtClean="0"/>
              <a:t>Wir waren stets dabei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6A32-E0F9-4071-AC16-55975CF893C1}" type="datetime1">
              <a:rPr lang="de-DE" smtClean="0"/>
              <a:t>24.01.2016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31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6F1F-4E86-42E2-B220-CC560A75D21E}" type="datetime1">
              <a:rPr lang="de-DE" smtClean="0"/>
              <a:t>24.01.2016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  <p:sp>
        <p:nvSpPr>
          <p:cNvPr id="8" name="Inhaltsplatzhalt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dirty="0" smtClean="0"/>
              <a:t>[Bild]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107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Projekte </a:t>
            </a:r>
            <a:r>
              <a:rPr lang="de-DE" sz="2800" dirty="0" smtClean="0"/>
              <a:t>(FFI)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Dachinstallationen</a:t>
            </a:r>
          </a:p>
          <a:p>
            <a:pPr lvl="1"/>
            <a:r>
              <a:rPr lang="de-DE" dirty="0" smtClean="0"/>
              <a:t>Antrag beim Land für Backbone-Plätze gestellt</a:t>
            </a:r>
          </a:p>
          <a:p>
            <a:pPr lvl="2"/>
            <a:r>
              <a:rPr lang="de-DE" dirty="0" smtClean="0"/>
              <a:t>UKM</a:t>
            </a:r>
          </a:p>
          <a:p>
            <a:pPr lvl="2"/>
            <a:r>
              <a:rPr lang="de-DE" dirty="0" smtClean="0"/>
              <a:t>Finanzverwaltung</a:t>
            </a:r>
          </a:p>
          <a:p>
            <a:pPr lvl="2"/>
            <a:r>
              <a:rPr lang="de-DE" dirty="0" err="1" smtClean="0"/>
              <a:t>BezReg</a:t>
            </a:r>
            <a:endParaRPr lang="de-DE" dirty="0" smtClean="0"/>
          </a:p>
          <a:p>
            <a:pPr lvl="1"/>
            <a:r>
              <a:rPr lang="de-DE" dirty="0" smtClean="0"/>
              <a:t>Option auf Standorte der Stadt</a:t>
            </a:r>
          </a:p>
          <a:p>
            <a:pPr lvl="1"/>
            <a:r>
              <a:rPr lang="de-DE" dirty="0" smtClean="0"/>
              <a:t>Richtfunk in die DSL-Wüste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50D5-9F29-457C-BE10-6B5A8FDC2E39}" type="datetime1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628-83DB-41F2-896A-4A9C9406CB6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63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steht da eigentlich?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Tim Odendahl</a:t>
            </a:r>
          </a:p>
          <a:p>
            <a:r>
              <a:rPr lang="de-DE" dirty="0" smtClean="0"/>
              <a:t>23 Jahre alt</a:t>
            </a:r>
          </a:p>
          <a:p>
            <a:r>
              <a:rPr lang="de-DE" dirty="0" smtClean="0"/>
              <a:t>Azubi zum Archivar</a:t>
            </a:r>
          </a:p>
          <a:p>
            <a:r>
              <a:rPr lang="de-DE" dirty="0" smtClean="0"/>
              <a:t>Freifunk-Evangelist</a:t>
            </a:r>
          </a:p>
          <a:p>
            <a:r>
              <a:rPr lang="de-DE" dirty="0" smtClean="0"/>
              <a:t>Mitgliedschaften (u.a.):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Warpzone &amp; FFI</a:t>
            </a:r>
          </a:p>
        </p:txBody>
      </p:sp>
      <p:pic>
        <p:nvPicPr>
          <p:cNvPr id="1026" name="Picture 2" descr="C:\Users\User\Documents\Freifunk\Freifunk-Karten\_MG_648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6" r="19446"/>
          <a:stretch/>
        </p:blipFill>
        <p:spPr bwMode="auto">
          <a:xfrm>
            <a:off x="5364088" y="2276872"/>
            <a:ext cx="2500398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DA2B-5DB3-4CA9-910E-CED138EB592F}" type="datetime1">
              <a:rPr lang="de-DE" smtClean="0"/>
              <a:t>24.01.2016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628-83DB-41F2-896A-4A9C9406CB6D}" type="slidenum">
              <a:rPr lang="de-DE" smtClean="0"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22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Zukunft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F58B-252F-4335-B477-ECC0273DC5F3}" type="datetime1">
              <a:rPr lang="de-DE" smtClean="0"/>
              <a:t>24.01.2016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de-DE" dirty="0" smtClean="0"/>
              <a:t>L2TP?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Eigene Ausleitung „ins Internet“ (DE-CIX?)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Interne Dienste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Vermaschte</a:t>
            </a:r>
            <a:r>
              <a:rPr lang="de-DE" dirty="0" smtClean="0"/>
              <a:t> Stadt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1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Und du?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de-DE" dirty="0" smtClean="0"/>
              <a:t>Stell Knoten auf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Schließe dich einer Community an/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Gründe eine neue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Sprich mit anderen darüber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50D5-9F29-457C-BE10-6B5A8FDC2E39}" type="datetime1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628-83DB-41F2-896A-4A9C9406CB6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9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 suchen: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de-DE" dirty="0" smtClean="0"/>
              <a:t>Dich!</a:t>
            </a:r>
          </a:p>
          <a:p>
            <a:pPr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DesignerInnen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Politikbegeisterte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EntwicklerInnen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50D5-9F29-457C-BE10-6B5A8FDC2E39}" type="datetime1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628-83DB-41F2-896A-4A9C9406CB6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64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Kontakt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de-DE" dirty="0" smtClean="0"/>
              <a:t>E-Mail:			info@freifunk-muenster.de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de-DE" dirty="0" smtClean="0"/>
              <a:t>Website:		https://freifunk-muensterland.de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de-DE" dirty="0" smtClean="0"/>
              <a:t>Facebook:		https://facebook.com/FreifunkMS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de-DE" dirty="0" smtClean="0"/>
              <a:t>Twitter:		https://twitter.com/Freifunk_MS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de-DE" dirty="0" smtClean="0"/>
              <a:t>Forum:	https://forum.freifunk-muensterland.de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50D5-9F29-457C-BE10-6B5A8FDC2E39}" type="datetime1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628-83DB-41F2-896A-4A9C9406CB6D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2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Freifunk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de-DE" dirty="0" smtClean="0"/>
              <a:t>Ein freies WLAN-Netz</a:t>
            </a:r>
          </a:p>
          <a:p>
            <a:pPr lvl="1"/>
            <a:r>
              <a:rPr lang="de-DE" dirty="0" smtClean="0"/>
              <a:t>Wir verstehen frei als öffentlich zugänglich, nicht kommerziell, im Besitz der Gemeinschaft und unzensiert.</a:t>
            </a:r>
          </a:p>
          <a:p>
            <a:r>
              <a:rPr lang="de-DE" dirty="0" smtClean="0"/>
              <a:t>Bietet Internetzugang, ohne </a:t>
            </a:r>
            <a:r>
              <a:rPr lang="de-DE" dirty="0" err="1" smtClean="0"/>
              <a:t>StörerInnenhaftung</a:t>
            </a:r>
            <a:r>
              <a:rPr lang="de-DE" dirty="0" smtClean="0"/>
              <a:t> für </a:t>
            </a:r>
            <a:r>
              <a:rPr lang="de-DE" dirty="0" err="1" smtClean="0"/>
              <a:t>AufstellerIn</a:t>
            </a:r>
            <a:endParaRPr lang="de-DE" dirty="0" smtClean="0"/>
          </a:p>
          <a:p>
            <a:pPr lvl="1"/>
            <a:r>
              <a:rPr lang="de-DE" dirty="0" smtClean="0"/>
              <a:t>einfach Router aufstellen</a:t>
            </a:r>
          </a:p>
          <a:p>
            <a:r>
              <a:rPr lang="de-DE" dirty="0" smtClean="0"/>
              <a:t>Router verbinden sich untereinander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C50F-579B-404A-918D-23C86EA0C870}" type="datetime1">
              <a:rPr lang="de-DE" smtClean="0"/>
              <a:t>24.01.2016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6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94A0-0931-4F66-8976-882C60C03063}" type="datetime1">
              <a:rPr lang="de-DE" smtClean="0"/>
              <a:t>24.01.2016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Freifunk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77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Freifunk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de-DE" dirty="0" smtClean="0"/>
              <a:t>Jede*r kann mitmachen und Router aufstellen</a:t>
            </a:r>
          </a:p>
          <a:p>
            <a:pPr lvl="1"/>
            <a:r>
              <a:rPr lang="de-DE" dirty="0" smtClean="0"/>
              <a:t>fängt bei 20€ an</a:t>
            </a:r>
          </a:p>
          <a:p>
            <a:r>
              <a:rPr lang="de-DE" dirty="0" smtClean="0"/>
              <a:t>&gt;20.000 aktive Router in Deutschland</a:t>
            </a:r>
          </a:p>
          <a:p>
            <a:r>
              <a:rPr lang="de-DE" dirty="0" smtClean="0"/>
              <a:t>Ziel: Gemeinschaftsnetz, das autark vom Internet ist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7404-6B52-462F-B157-93129A0C71C3}" type="datetime1">
              <a:rPr lang="de-DE" smtClean="0"/>
              <a:t>24.01.2016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9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 des </a:t>
            </a:r>
            <a:r>
              <a:rPr lang="de-DE" dirty="0" err="1" smtClean="0"/>
              <a:t>Meshings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F65A-0AFF-4DA4-8686-7E39CC4060C4}" type="datetime1">
              <a:rPr lang="de-DE" smtClean="0"/>
              <a:t>24.01.2016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7" name="Shape 246"/>
          <p:cNvPicPr>
            <a:picLocks noChangeAspect="1"/>
          </p:cNvPicPr>
          <p:nvPr/>
        </p:nvPicPr>
        <p:blipFill>
          <a:blip r:embed="rId2" cstate="print"/>
          <a:srcRect l="19009"/>
          <a:stretch>
            <a:fillRect/>
          </a:stretch>
        </p:blipFill>
        <p:spPr>
          <a:xfrm>
            <a:off x="0" y="3799798"/>
            <a:ext cx="4572365" cy="95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4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996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4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280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24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1676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Shape 4"/>
          <p:cNvSpPr txBox="1"/>
          <p:nvPr/>
        </p:nvSpPr>
        <p:spPr>
          <a:xfrm>
            <a:off x="457200" y="2424238"/>
            <a:ext cx="2170584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1200" cap="none" spc="0" baseline="0" dirty="0" smtClean="0">
                <a:solidFill>
                  <a:srgbClr val="000000"/>
                </a:solidFill>
                <a:uFillTx/>
                <a:latin typeface="Arial"/>
                <a:ea typeface="Arial"/>
                <a:cs typeface="DejaVu Sans"/>
              </a:rPr>
              <a:t>Familie Meier</a:t>
            </a: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12" name="Shape 25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282" y="3956398"/>
            <a:ext cx="1266480" cy="81864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Shape 8"/>
          <p:cNvSpPr txBox="1"/>
          <p:nvPr/>
        </p:nvSpPr>
        <p:spPr>
          <a:xfrm>
            <a:off x="3412440" y="2424238"/>
            <a:ext cx="2420279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DejaVu Sans"/>
              </a:rPr>
              <a:t>Cafe / Kirche</a:t>
            </a: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6" name="TextShape 9"/>
          <p:cNvSpPr txBox="1"/>
          <p:nvPr/>
        </p:nvSpPr>
        <p:spPr>
          <a:xfrm>
            <a:off x="6319080" y="2424238"/>
            <a:ext cx="2249643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DejaVu Sans"/>
              </a:rPr>
              <a:t>Gemeindehaus</a:t>
            </a: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9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24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1441" y="3799798"/>
            <a:ext cx="5645523" cy="9522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 des </a:t>
            </a:r>
            <a:r>
              <a:rPr lang="de-DE" dirty="0" err="1" smtClean="0"/>
              <a:t>Meshings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E05C-2AE7-4300-8B6D-622BB14A98E9}" type="datetime1">
              <a:rPr lang="de-DE" smtClean="0"/>
              <a:t>24.01.2016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7" name="Shape 246"/>
          <p:cNvPicPr>
            <a:picLocks noChangeAspect="1"/>
          </p:cNvPicPr>
          <p:nvPr/>
        </p:nvPicPr>
        <p:blipFill>
          <a:blip r:embed="rId2" cstate="print"/>
          <a:srcRect l="19009"/>
          <a:stretch>
            <a:fillRect/>
          </a:stretch>
        </p:blipFill>
        <p:spPr>
          <a:xfrm>
            <a:off x="0" y="3799798"/>
            <a:ext cx="4572365" cy="95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4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996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4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280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24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1676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Shape 4"/>
          <p:cNvSpPr txBox="1"/>
          <p:nvPr/>
        </p:nvSpPr>
        <p:spPr>
          <a:xfrm>
            <a:off x="457200" y="2424238"/>
            <a:ext cx="1872718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DejaVu Sans"/>
              </a:rPr>
              <a:t>Meier</a:t>
            </a: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12" name="Shape 25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282" y="3956398"/>
            <a:ext cx="1266480" cy="818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26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60480" y="3956398"/>
            <a:ext cx="1142643" cy="5043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Shape 8"/>
          <p:cNvSpPr txBox="1"/>
          <p:nvPr/>
        </p:nvSpPr>
        <p:spPr>
          <a:xfrm>
            <a:off x="3412440" y="2424238"/>
            <a:ext cx="2420279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DejaVu Sans"/>
              </a:rPr>
              <a:t>Cafe / Kirche</a:t>
            </a: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6" name="TextShape 9"/>
          <p:cNvSpPr txBox="1"/>
          <p:nvPr/>
        </p:nvSpPr>
        <p:spPr>
          <a:xfrm>
            <a:off x="6319080" y="2424238"/>
            <a:ext cx="2249643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DejaVu Sans"/>
              </a:rPr>
              <a:t>Gemeindehaus</a:t>
            </a: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8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24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1441" y="3799798"/>
            <a:ext cx="5645523" cy="9522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 des </a:t>
            </a:r>
            <a:r>
              <a:rPr lang="de-DE" dirty="0" err="1" smtClean="0"/>
              <a:t>Meshings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BDF5-4636-4E4F-9A69-B7B632E845F3}" type="datetime1">
              <a:rPr lang="de-DE" smtClean="0"/>
              <a:t>24.01.2016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6" name="Shape 243"/>
          <p:cNvPicPr>
            <a:picLocks noChangeAspect="1"/>
          </p:cNvPicPr>
          <p:nvPr/>
        </p:nvPicPr>
        <p:blipFill>
          <a:blip r:embed="rId2" cstate="print"/>
          <a:srcRect r="12390"/>
          <a:stretch>
            <a:fillRect/>
          </a:stretch>
        </p:blipFill>
        <p:spPr>
          <a:xfrm>
            <a:off x="4197955" y="3799798"/>
            <a:ext cx="4946045" cy="95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46"/>
          <p:cNvPicPr>
            <a:picLocks noChangeAspect="1"/>
          </p:cNvPicPr>
          <p:nvPr/>
        </p:nvPicPr>
        <p:blipFill>
          <a:blip r:embed="rId2" cstate="print"/>
          <a:srcRect l="19009"/>
          <a:stretch>
            <a:fillRect/>
          </a:stretch>
        </p:blipFill>
        <p:spPr>
          <a:xfrm>
            <a:off x="0" y="3799798"/>
            <a:ext cx="4572365" cy="95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4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996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4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280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24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1676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Shape 4"/>
          <p:cNvSpPr txBox="1"/>
          <p:nvPr/>
        </p:nvSpPr>
        <p:spPr>
          <a:xfrm>
            <a:off x="457200" y="2424238"/>
            <a:ext cx="1872718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DejaVu Sans"/>
              </a:rPr>
              <a:t>Meier</a:t>
            </a: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12" name="Shape 25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282" y="3956398"/>
            <a:ext cx="1266480" cy="818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26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60480" y="3956398"/>
            <a:ext cx="1142643" cy="50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26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70000" y="3956398"/>
            <a:ext cx="1142643" cy="5043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Shape 8"/>
          <p:cNvSpPr txBox="1"/>
          <p:nvPr/>
        </p:nvSpPr>
        <p:spPr>
          <a:xfrm>
            <a:off x="3412440" y="2424238"/>
            <a:ext cx="2420279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DejaVu Sans"/>
              </a:rPr>
              <a:t>Cafe / Kirche</a:t>
            </a: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6" name="TextShape 9"/>
          <p:cNvSpPr txBox="1"/>
          <p:nvPr/>
        </p:nvSpPr>
        <p:spPr>
          <a:xfrm>
            <a:off x="6319080" y="2424238"/>
            <a:ext cx="2249643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DejaVu Sans"/>
              </a:rPr>
              <a:t>Gemeindehaus</a:t>
            </a: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Hack'n'Breakfast - Januar 2016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8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</Words>
  <Application>Microsoft Office PowerPoint</Application>
  <PresentationFormat>Bildschirmpräsentation (4:3)</PresentationFormat>
  <Paragraphs>243</Paragraphs>
  <Slides>33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4" baseType="lpstr">
      <vt:lpstr>Larissa</vt:lpstr>
      <vt:lpstr>Freifunk auf dem Vormarsch</vt:lpstr>
      <vt:lpstr>Übersicht</vt:lpstr>
      <vt:lpstr>Wer steht da eigentlich?</vt:lpstr>
      <vt:lpstr>Was ist Freifunk?</vt:lpstr>
      <vt:lpstr>Was ist Freifunk?</vt:lpstr>
      <vt:lpstr>Was ist Freifunk?</vt:lpstr>
      <vt:lpstr>Funktionsweise des Meshings</vt:lpstr>
      <vt:lpstr>Funktionsweise des Meshings</vt:lpstr>
      <vt:lpstr>Funktionsweise des Meshings</vt:lpstr>
      <vt:lpstr>Einfacher Router</vt:lpstr>
      <vt:lpstr>Bessere Router</vt:lpstr>
      <vt:lpstr>Freifunk in Münster</vt:lpstr>
      <vt:lpstr>Freifunk in Münster</vt:lpstr>
      <vt:lpstr>Freifunk in Münster</vt:lpstr>
      <vt:lpstr>Freifunk in Münster</vt:lpstr>
      <vt:lpstr>PowerPoint-Präsentation</vt:lpstr>
      <vt:lpstr>Freifunk in Münster und Umgebung</vt:lpstr>
      <vt:lpstr>Freifunk in Münster und Umgebung</vt:lpstr>
      <vt:lpstr>Meilensteine</vt:lpstr>
      <vt:lpstr>Entwicklung</vt:lpstr>
      <vt:lpstr>Entwicklung</vt:lpstr>
      <vt:lpstr>Entwicklung</vt:lpstr>
      <vt:lpstr>Projekte</vt:lpstr>
      <vt:lpstr>Projekte</vt:lpstr>
      <vt:lpstr>PowerPoint-Präsentation</vt:lpstr>
      <vt:lpstr>Projekte</vt:lpstr>
      <vt:lpstr>Projekte</vt:lpstr>
      <vt:lpstr>Projekte</vt:lpstr>
      <vt:lpstr>Projekte (FFI)</vt:lpstr>
      <vt:lpstr>Zukunft</vt:lpstr>
      <vt:lpstr>Und du?</vt:lpstr>
      <vt:lpstr>Wir suchen:</vt:lpstr>
      <vt:lpstr>Kontakt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</dc:creator>
  <cp:lastModifiedBy>Tim</cp:lastModifiedBy>
  <cp:revision>15</cp:revision>
  <dcterms:created xsi:type="dcterms:W3CDTF">2016-01-23T13:32:34Z</dcterms:created>
  <dcterms:modified xsi:type="dcterms:W3CDTF">2016-01-24T17:45:27Z</dcterms:modified>
</cp:coreProperties>
</file>