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74" r:id="rId12"/>
    <p:sldId id="264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01.03.2016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97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01.03.2016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61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01.03.2016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37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01.03.2016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08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01.03.2016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5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01.03.2016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70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01.03.2016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34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01.03.2016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8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01.03.2016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01.03.2016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02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4ED-2B1D-41B7-A7DF-23D39F85CE93}" type="datetimeFigureOut">
              <a:rPr lang="de-DE" smtClean="0"/>
              <a:t>01.03.2016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04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B24ED-2B1D-41B7-A7DF-23D39F85CE93}" type="datetimeFigureOut">
              <a:rPr lang="de-DE" smtClean="0"/>
              <a:t>01.03.2016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A2112-3243-4427-B0C7-C9BBB63C2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3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freifunk-wml.de" TargetMode="External"/><Relationship Id="rId2" Type="http://schemas.openxmlformats.org/officeDocument/2006/relationships/hyperlink" Target="mailto:info@freifunk-muenster.d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Freifunk</a:t>
            </a:r>
            <a:r>
              <a:rPr lang="de-DE" dirty="0" smtClean="0"/>
              <a:t> für </a:t>
            </a:r>
            <a:r>
              <a:rPr lang="de-DE" dirty="0" err="1" smtClean="0"/>
              <a:t>Schöppingen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750" y="2166549"/>
            <a:ext cx="5074500" cy="3669489"/>
          </a:xfrm>
        </p:spPr>
      </p:pic>
    </p:spTree>
    <p:extLst>
      <p:ext uri="{BB962C8B-B14F-4D97-AF65-F5344CB8AC3E}">
        <p14:creationId xmlns:p14="http://schemas.microsoft.com/office/powerpoint/2010/main" val="308369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24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25442" y="3799799"/>
            <a:ext cx="5645523" cy="9522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 des </a:t>
            </a:r>
            <a:r>
              <a:rPr lang="de-DE" dirty="0" err="1" smtClean="0"/>
              <a:t>Meshings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7" name="Shape 246"/>
          <p:cNvPicPr>
            <a:picLocks noChangeAspect="1"/>
          </p:cNvPicPr>
          <p:nvPr/>
        </p:nvPicPr>
        <p:blipFill>
          <a:blip r:embed="rId2" cstate="print"/>
          <a:srcRect l="19009"/>
          <a:stretch>
            <a:fillRect/>
          </a:stretch>
        </p:blipFill>
        <p:spPr>
          <a:xfrm>
            <a:off x="1524001" y="3799799"/>
            <a:ext cx="4572365" cy="95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4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4996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4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1280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24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65676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Shape 4"/>
          <p:cNvSpPr txBox="1"/>
          <p:nvPr/>
        </p:nvSpPr>
        <p:spPr>
          <a:xfrm>
            <a:off x="1981199" y="2424239"/>
            <a:ext cx="2117271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dirty="0" smtClean="0">
                <a:solidFill>
                  <a:srgbClr val="000000"/>
                </a:solidFill>
                <a:latin typeface="Arial"/>
                <a:ea typeface="Arial"/>
                <a:cs typeface="DejaVu Sans"/>
              </a:rPr>
              <a:t>Familie Meier</a:t>
            </a:r>
            <a:endParaRPr lang="de-DE" dirty="0">
              <a:solidFill>
                <a:srgbClr val="000000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12" name="Shape 25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0282" y="3956398"/>
            <a:ext cx="1266480" cy="818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26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84481" y="3956399"/>
            <a:ext cx="1142643" cy="5043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Shape 8"/>
          <p:cNvSpPr txBox="1"/>
          <p:nvPr/>
        </p:nvSpPr>
        <p:spPr>
          <a:xfrm>
            <a:off x="4936441" y="2424239"/>
            <a:ext cx="2420279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>
                <a:solidFill>
                  <a:srgbClr val="000000"/>
                </a:solidFill>
                <a:latin typeface="Arial"/>
                <a:ea typeface="Arial"/>
                <a:cs typeface="DejaVu Sans"/>
              </a:rPr>
              <a:t>Cafe / Kirche</a:t>
            </a:r>
            <a:endParaRPr lang="de-DE">
              <a:solidFill>
                <a:srgbClr val="000000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16" name="TextShape 9"/>
          <p:cNvSpPr txBox="1"/>
          <p:nvPr/>
        </p:nvSpPr>
        <p:spPr>
          <a:xfrm>
            <a:off x="7843081" y="2424239"/>
            <a:ext cx="2249643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200" b="1">
                <a:solidFill>
                  <a:srgbClr val="000000"/>
                </a:solidFill>
                <a:latin typeface="Arial"/>
                <a:ea typeface="Arial"/>
                <a:cs typeface="DejaVu Sans"/>
              </a:rPr>
              <a:t>Gemeindehaus</a:t>
            </a:r>
            <a:endParaRPr lang="de-DE">
              <a:solidFill>
                <a:srgbClr val="000000"/>
              </a:solidFill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4915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24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25442" y="3799799"/>
            <a:ext cx="5645523" cy="9522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 des </a:t>
            </a:r>
            <a:r>
              <a:rPr lang="de-DE" dirty="0" err="1" smtClean="0"/>
              <a:t>Meshings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6" name="Shape 243"/>
          <p:cNvPicPr>
            <a:picLocks noChangeAspect="1"/>
          </p:cNvPicPr>
          <p:nvPr/>
        </p:nvPicPr>
        <p:blipFill>
          <a:blip r:embed="rId2" cstate="print"/>
          <a:srcRect r="12390"/>
          <a:stretch>
            <a:fillRect/>
          </a:stretch>
        </p:blipFill>
        <p:spPr>
          <a:xfrm>
            <a:off x="5721956" y="3799799"/>
            <a:ext cx="4946045" cy="95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46"/>
          <p:cNvPicPr>
            <a:picLocks noChangeAspect="1"/>
          </p:cNvPicPr>
          <p:nvPr/>
        </p:nvPicPr>
        <p:blipFill>
          <a:blip r:embed="rId2" cstate="print"/>
          <a:srcRect l="19009"/>
          <a:stretch>
            <a:fillRect/>
          </a:stretch>
        </p:blipFill>
        <p:spPr>
          <a:xfrm>
            <a:off x="1524001" y="3799799"/>
            <a:ext cx="4572365" cy="95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4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4996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4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1280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24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65676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Shape 4"/>
          <p:cNvSpPr txBox="1"/>
          <p:nvPr/>
        </p:nvSpPr>
        <p:spPr>
          <a:xfrm>
            <a:off x="1981200" y="2424239"/>
            <a:ext cx="2296886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dirty="0" smtClean="0">
                <a:solidFill>
                  <a:srgbClr val="000000"/>
                </a:solidFill>
                <a:latin typeface="Arial"/>
                <a:ea typeface="Arial"/>
                <a:cs typeface="DejaVu Sans"/>
              </a:rPr>
              <a:t>Familie Meier</a:t>
            </a:r>
            <a:endParaRPr lang="de-DE" dirty="0">
              <a:solidFill>
                <a:srgbClr val="000000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12" name="Shape 25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0282" y="3956398"/>
            <a:ext cx="1266480" cy="818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26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84481" y="3956399"/>
            <a:ext cx="1142643" cy="50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26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4001" y="3956399"/>
            <a:ext cx="1142643" cy="5043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Shape 8"/>
          <p:cNvSpPr txBox="1"/>
          <p:nvPr/>
        </p:nvSpPr>
        <p:spPr>
          <a:xfrm>
            <a:off x="4936441" y="2424239"/>
            <a:ext cx="2420279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dirty="0">
                <a:solidFill>
                  <a:srgbClr val="000000"/>
                </a:solidFill>
                <a:latin typeface="Arial"/>
                <a:ea typeface="Arial"/>
                <a:cs typeface="DejaVu Sans"/>
              </a:rPr>
              <a:t>Cafe / Kirche</a:t>
            </a:r>
            <a:endParaRPr lang="de-DE" dirty="0">
              <a:solidFill>
                <a:srgbClr val="000000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16" name="TextShape 9"/>
          <p:cNvSpPr txBox="1"/>
          <p:nvPr/>
        </p:nvSpPr>
        <p:spPr>
          <a:xfrm>
            <a:off x="7843081" y="2424239"/>
            <a:ext cx="2249643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200" b="1">
                <a:solidFill>
                  <a:srgbClr val="000000"/>
                </a:solidFill>
                <a:latin typeface="Arial"/>
                <a:ea typeface="Arial"/>
                <a:cs typeface="DejaVu Sans"/>
              </a:rPr>
              <a:t>Gemeindehaus</a:t>
            </a:r>
            <a:endParaRPr lang="de-DE">
              <a:solidFill>
                <a:srgbClr val="000000"/>
              </a:solidFill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52643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8165"/>
            <a:ext cx="5181600" cy="3106258"/>
          </a:xfrm>
        </p:spPr>
      </p:pic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Münsterland</a:t>
            </a:r>
          </a:p>
          <a:p>
            <a:pPr lvl="1"/>
            <a:r>
              <a:rPr lang="de-DE" dirty="0" smtClean="0"/>
              <a:t>1500 </a:t>
            </a:r>
            <a:r>
              <a:rPr lang="de-DE" dirty="0" smtClean="0"/>
              <a:t>Zugangspunkte</a:t>
            </a:r>
          </a:p>
          <a:p>
            <a:pPr lvl="1"/>
            <a:r>
              <a:rPr lang="de-DE" dirty="0" smtClean="0"/>
              <a:t>4000 gleichzeitige Benutzer</a:t>
            </a:r>
            <a:endParaRPr lang="de-DE" dirty="0" smtClean="0"/>
          </a:p>
          <a:p>
            <a:r>
              <a:rPr lang="de-DE" dirty="0" err="1" smtClean="0"/>
              <a:t>Schöppingen</a:t>
            </a:r>
            <a:endParaRPr lang="de-DE" dirty="0" smtClean="0"/>
          </a:p>
          <a:p>
            <a:pPr lvl="1"/>
            <a:r>
              <a:rPr lang="de-DE" dirty="0" smtClean="0"/>
              <a:t>3 Zugangspunkte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15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Router</a:t>
            </a:r>
            <a:endParaRPr lang="de-DE" sz="4000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6" r="6826"/>
          <a:stretch>
            <a:fillRect/>
          </a:stretch>
        </p:blipFill>
        <p:spPr/>
      </p:pic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9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Kontakt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000" b="1" dirty="0" err="1" smtClean="0"/>
              <a:t>Freifunk</a:t>
            </a:r>
            <a:r>
              <a:rPr lang="de-DE" sz="3000" b="1" dirty="0" smtClean="0"/>
              <a:t> Münsterland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500" dirty="0" smtClean="0"/>
              <a:t>freifunk-muensterland.de</a:t>
            </a:r>
          </a:p>
          <a:p>
            <a:pPr marL="0" indent="0">
              <a:buNone/>
            </a:pPr>
            <a:r>
              <a:rPr lang="de-DE" sz="2500" dirty="0" smtClean="0">
                <a:hlinkClick r:id="rId2"/>
              </a:rPr>
              <a:t>info@freifunk-muenster.de</a:t>
            </a:r>
            <a:endParaRPr lang="de-DE" sz="2500" dirty="0" smtClean="0"/>
          </a:p>
          <a:p>
            <a:pPr marL="0" indent="0">
              <a:buNone/>
            </a:pPr>
            <a:endParaRPr lang="de-DE" sz="2500" dirty="0"/>
          </a:p>
          <a:p>
            <a:pPr marL="0" indent="0">
              <a:buNone/>
            </a:pPr>
            <a:r>
              <a:rPr lang="de-DE" sz="2500" dirty="0" smtClean="0"/>
              <a:t>Wöchentliches Treffen in Münster</a:t>
            </a:r>
          </a:p>
          <a:p>
            <a:pPr marL="0" indent="0">
              <a:buNone/>
            </a:pPr>
            <a:endParaRPr lang="de-DE" sz="2500" dirty="0" smtClean="0"/>
          </a:p>
          <a:p>
            <a:pPr marL="0" indent="0">
              <a:buNone/>
            </a:pPr>
            <a:r>
              <a:rPr lang="de-DE" sz="2500" dirty="0" smtClean="0"/>
              <a:t>  </a:t>
            </a:r>
            <a:r>
              <a:rPr lang="de-DE" sz="2500" dirty="0" err="1" smtClean="0"/>
              <a:t>Freifunk</a:t>
            </a:r>
            <a:r>
              <a:rPr lang="de-DE" sz="2500" dirty="0" smtClean="0"/>
              <a:t> Münster</a:t>
            </a:r>
          </a:p>
          <a:p>
            <a:pPr marL="0" indent="0">
              <a:buNone/>
            </a:pPr>
            <a:r>
              <a:rPr lang="de-DE" sz="2500" dirty="0" smtClean="0"/>
              <a:t>  @</a:t>
            </a:r>
            <a:r>
              <a:rPr lang="de-DE" sz="2500" dirty="0" err="1" smtClean="0"/>
              <a:t>Freifunk_MS</a:t>
            </a:r>
            <a:endParaRPr lang="de-DE" sz="2500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000" b="1" dirty="0" err="1" smtClean="0"/>
              <a:t>Freifunk</a:t>
            </a:r>
            <a:r>
              <a:rPr lang="de-DE" sz="3000" b="1" dirty="0" smtClean="0"/>
              <a:t> Westmünsterland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2500" dirty="0" smtClean="0"/>
              <a:t>freifunk-wml.de</a:t>
            </a:r>
          </a:p>
          <a:p>
            <a:pPr marL="0" indent="0">
              <a:buNone/>
            </a:pPr>
            <a:r>
              <a:rPr lang="de-DE" sz="2500" dirty="0" smtClean="0">
                <a:hlinkClick r:id="rId3"/>
              </a:rPr>
              <a:t>info@freifunk-wml.de</a:t>
            </a:r>
            <a:endParaRPr lang="de-DE" sz="2500" dirty="0" smtClean="0"/>
          </a:p>
          <a:p>
            <a:pPr marL="0" indent="0">
              <a:buNone/>
            </a:pPr>
            <a:endParaRPr lang="de-DE" sz="2500" dirty="0"/>
          </a:p>
          <a:p>
            <a:pPr marL="0" indent="0">
              <a:buNone/>
            </a:pPr>
            <a:r>
              <a:rPr lang="de-DE" sz="2500" dirty="0" smtClean="0"/>
              <a:t>2 wöchiges Treffen in Stadtlohn</a:t>
            </a:r>
          </a:p>
          <a:p>
            <a:pPr marL="0" indent="0">
              <a:buNone/>
            </a:pPr>
            <a:endParaRPr lang="de-DE" sz="2500" dirty="0"/>
          </a:p>
          <a:p>
            <a:pPr marL="0" indent="0">
              <a:buNone/>
            </a:pPr>
            <a:r>
              <a:rPr lang="de-DE" sz="2500" dirty="0" smtClean="0"/>
              <a:t>  </a:t>
            </a:r>
            <a:r>
              <a:rPr lang="de-DE" sz="2500" dirty="0" err="1" smtClean="0"/>
              <a:t>Freifunk</a:t>
            </a:r>
            <a:r>
              <a:rPr lang="de-DE" sz="2500" dirty="0" smtClean="0"/>
              <a:t> Westmünsterland</a:t>
            </a:r>
            <a:endParaRPr lang="de-DE" sz="25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1" y="5741773"/>
            <a:ext cx="373170" cy="30338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15" y="5280454"/>
            <a:ext cx="326382" cy="32638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09" y="5280454"/>
            <a:ext cx="326382" cy="32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8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Noch Fragen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10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Karten sind © </a:t>
            </a:r>
            <a:r>
              <a:rPr lang="de-DE" dirty="0" err="1" smtClean="0"/>
              <a:t>Openstreetmap</a:t>
            </a:r>
            <a:r>
              <a:rPr lang="de-DE" dirty="0" smtClean="0"/>
              <a:t> </a:t>
            </a:r>
            <a:r>
              <a:rPr lang="de-DE" dirty="0" err="1" smtClean="0"/>
              <a:t>Contributers</a:t>
            </a:r>
            <a:r>
              <a:rPr lang="de-DE" dirty="0" smtClean="0"/>
              <a:t> (openstreetmap.org/</a:t>
            </a:r>
            <a:r>
              <a:rPr lang="de-DE" dirty="0" err="1" smtClean="0"/>
              <a:t>license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034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bin ich?</a:t>
            </a:r>
            <a:endParaRPr lang="de-DE" dirty="0"/>
          </a:p>
        </p:txBody>
      </p:sp>
      <p:pic>
        <p:nvPicPr>
          <p:cNvPr id="15" name="Inhaltsplatzhalter 1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762" y="1825625"/>
            <a:ext cx="3864475" cy="4351338"/>
          </a:xfrm>
        </p:spPr>
      </p:pic>
      <p:sp>
        <p:nvSpPr>
          <p:cNvPr id="14" name="Inhaltsplatzhalt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Felix Wöstmann</a:t>
            </a:r>
          </a:p>
          <a:p>
            <a:r>
              <a:rPr lang="de-DE" dirty="0" smtClean="0"/>
              <a:t>Duales Studium der Informatik</a:t>
            </a:r>
          </a:p>
          <a:p>
            <a:r>
              <a:rPr lang="de-DE" dirty="0" smtClean="0"/>
              <a:t>Freifunker seit Juli 2014</a:t>
            </a:r>
          </a:p>
          <a:p>
            <a:pPr lvl="1"/>
            <a:r>
              <a:rPr lang="de-DE" dirty="0" smtClean="0"/>
              <a:t>Sehr aktiv seit Juni 2015</a:t>
            </a:r>
          </a:p>
        </p:txBody>
      </p:sp>
    </p:spTree>
    <p:extLst>
      <p:ext uri="{BB962C8B-B14F-4D97-AF65-F5344CB8AC3E}">
        <p14:creationId xmlns:p14="http://schemas.microsoft.com/office/powerpoint/2010/main" val="10805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Freifunk</a:t>
            </a:r>
            <a:r>
              <a:rPr lang="de-DE" dirty="0" smtClean="0"/>
              <a:t> Münsterland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400" dirty="0" smtClean="0"/>
              <a:t>Münsterland übergreifend</a:t>
            </a:r>
            <a:endParaRPr lang="de-DE" sz="2400" dirty="0" smtClean="0"/>
          </a:p>
          <a:p>
            <a:pPr marL="0" indent="0">
              <a:buNone/>
            </a:pPr>
            <a:r>
              <a:rPr lang="de-DE" sz="2400" dirty="0" smtClean="0"/>
              <a:t>Stellt Infrastruktur</a:t>
            </a:r>
            <a:endParaRPr lang="de-DE" sz="2400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Freifunk</a:t>
            </a:r>
            <a:r>
              <a:rPr lang="de-DE" dirty="0" smtClean="0"/>
              <a:t> Westmünsterland</a:t>
            </a:r>
          </a:p>
          <a:p>
            <a:pPr marL="0" indent="0">
              <a:buNone/>
            </a:pPr>
            <a:endParaRPr lang="de-DE" sz="2400" dirty="0" smtClean="0"/>
          </a:p>
          <a:p>
            <a:pPr marL="0" indent="0">
              <a:buNone/>
            </a:pPr>
            <a:r>
              <a:rPr lang="de-DE" sz="2400" dirty="0" smtClean="0"/>
              <a:t>Betreut lokale Projekte</a:t>
            </a:r>
            <a:endParaRPr lang="de-DE" sz="2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17" y="4272264"/>
            <a:ext cx="2531383" cy="180760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04" y="4115380"/>
            <a:ext cx="3148758" cy="212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Freifunk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0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freies WLAN-Netz</a:t>
            </a:r>
          </a:p>
          <a:p>
            <a:pPr lvl="1"/>
            <a:r>
              <a:rPr lang="de-DE" dirty="0" smtClean="0"/>
              <a:t>Wir verstehen uns als </a:t>
            </a:r>
            <a:r>
              <a:rPr lang="de-DE" b="1" dirty="0" smtClean="0"/>
              <a:t>öffentlich</a:t>
            </a:r>
            <a:r>
              <a:rPr lang="de-DE" dirty="0" smtClean="0"/>
              <a:t> </a:t>
            </a:r>
            <a:r>
              <a:rPr lang="de-DE" b="1" dirty="0" smtClean="0"/>
              <a:t>zugänglich</a:t>
            </a:r>
            <a:r>
              <a:rPr lang="de-DE" dirty="0" smtClean="0"/>
              <a:t>, </a:t>
            </a:r>
            <a:r>
              <a:rPr lang="de-DE" b="1" dirty="0" smtClean="0"/>
              <a:t>nicht kommerziell</a:t>
            </a:r>
            <a:r>
              <a:rPr lang="de-DE" dirty="0" smtClean="0"/>
              <a:t>, </a:t>
            </a:r>
            <a:r>
              <a:rPr lang="de-DE" b="1" dirty="0" smtClean="0"/>
              <a:t>im Besitz der Gemeinschaft </a:t>
            </a:r>
            <a:r>
              <a:rPr lang="de-DE" dirty="0" smtClean="0"/>
              <a:t>und </a:t>
            </a:r>
            <a:r>
              <a:rPr lang="de-DE" b="1" dirty="0" smtClean="0"/>
              <a:t>unzensiert</a:t>
            </a:r>
            <a:r>
              <a:rPr lang="de-DE" dirty="0" smtClean="0"/>
              <a:t>.</a:t>
            </a:r>
          </a:p>
          <a:p>
            <a:r>
              <a:rPr lang="de-DE" dirty="0" smtClean="0"/>
              <a:t>Bietet Internetzugang, ohne </a:t>
            </a:r>
            <a:r>
              <a:rPr lang="de-DE" dirty="0" err="1" smtClean="0"/>
              <a:t>Störerhaftung</a:t>
            </a:r>
            <a:endParaRPr lang="de-DE" dirty="0"/>
          </a:p>
          <a:p>
            <a:r>
              <a:rPr lang="de-DE" dirty="0" smtClean="0"/>
              <a:t>Router verbinden sich untereinander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00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Technisches Konzept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3284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Mesh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40" y="1825625"/>
            <a:ext cx="8236120" cy="4351338"/>
          </a:xfrm>
        </p:spPr>
      </p:pic>
    </p:spTree>
    <p:extLst>
      <p:ext uri="{BB962C8B-B14F-4D97-AF65-F5344CB8AC3E}">
        <p14:creationId xmlns:p14="http://schemas.microsoft.com/office/powerpoint/2010/main" val="905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 des </a:t>
            </a:r>
            <a:r>
              <a:rPr lang="de-DE" dirty="0" err="1" smtClean="0"/>
              <a:t>Meshings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24.09.2015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Shape 246"/>
          <p:cNvPicPr>
            <a:picLocks noChangeAspect="1"/>
          </p:cNvPicPr>
          <p:nvPr/>
        </p:nvPicPr>
        <p:blipFill>
          <a:blip r:embed="rId2" cstate="print"/>
          <a:srcRect l="19009"/>
          <a:stretch>
            <a:fillRect/>
          </a:stretch>
        </p:blipFill>
        <p:spPr>
          <a:xfrm>
            <a:off x="1524001" y="3799799"/>
            <a:ext cx="4572365" cy="95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4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4996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4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1280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24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65676" y="3022924"/>
            <a:ext cx="2257196" cy="17521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Shape 4"/>
          <p:cNvSpPr txBox="1"/>
          <p:nvPr/>
        </p:nvSpPr>
        <p:spPr>
          <a:xfrm>
            <a:off x="1981200" y="2424239"/>
            <a:ext cx="2170584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dirty="0">
                <a:solidFill>
                  <a:srgbClr val="000000"/>
                </a:solidFill>
                <a:latin typeface="Arial"/>
                <a:ea typeface="Arial"/>
                <a:cs typeface="DejaVu Sans"/>
              </a:rPr>
              <a:t>Familie Meier</a:t>
            </a:r>
            <a:endParaRPr lang="de-DE" dirty="0">
              <a:solidFill>
                <a:srgbClr val="000000"/>
              </a:solidFill>
              <a:latin typeface="Arial"/>
              <a:ea typeface="DejaVu Sans"/>
              <a:cs typeface="DejaVu Sans"/>
            </a:endParaRPr>
          </a:p>
        </p:txBody>
      </p:sp>
      <p:pic>
        <p:nvPicPr>
          <p:cNvPr id="12" name="Shape 25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0282" y="3956398"/>
            <a:ext cx="1266480" cy="81864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Shape 8"/>
          <p:cNvSpPr txBox="1"/>
          <p:nvPr/>
        </p:nvSpPr>
        <p:spPr>
          <a:xfrm>
            <a:off x="4936441" y="2424239"/>
            <a:ext cx="2420279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dirty="0">
                <a:solidFill>
                  <a:srgbClr val="000000"/>
                </a:solidFill>
                <a:latin typeface="Arial"/>
                <a:ea typeface="Arial"/>
                <a:cs typeface="DejaVu Sans"/>
              </a:rPr>
              <a:t>Cafe / Kirche</a:t>
            </a:r>
            <a:endParaRPr lang="de-DE" dirty="0">
              <a:solidFill>
                <a:srgbClr val="000000"/>
              </a:solidFill>
              <a:latin typeface="Arial"/>
              <a:ea typeface="DejaVu Sans"/>
              <a:cs typeface="DejaVu Sans"/>
            </a:endParaRPr>
          </a:p>
        </p:txBody>
      </p:sp>
      <p:sp>
        <p:nvSpPr>
          <p:cNvPr id="16" name="TextShape 9"/>
          <p:cNvSpPr txBox="1"/>
          <p:nvPr/>
        </p:nvSpPr>
        <p:spPr>
          <a:xfrm>
            <a:off x="7843081" y="2424239"/>
            <a:ext cx="2249643" cy="530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b" anchorCtr="0" compatLnSpc="1"/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200" b="1">
                <a:solidFill>
                  <a:srgbClr val="000000"/>
                </a:solidFill>
                <a:latin typeface="Arial"/>
                <a:ea typeface="Arial"/>
                <a:cs typeface="DejaVu Sans"/>
              </a:rPr>
              <a:t>Gemeindehaus</a:t>
            </a:r>
            <a:endParaRPr lang="de-DE">
              <a:solidFill>
                <a:srgbClr val="000000"/>
              </a:solidFill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2498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Breitbild</PresentationFormat>
  <Paragraphs>67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DejaVu Sans</vt:lpstr>
      <vt:lpstr>Office Theme</vt:lpstr>
      <vt:lpstr>Freifunk für Schöppingen</vt:lpstr>
      <vt:lpstr>Vorstellung</vt:lpstr>
      <vt:lpstr>Wer bin ich?</vt:lpstr>
      <vt:lpstr>PowerPoint-Präsentation</vt:lpstr>
      <vt:lpstr>Was ist Freifunk?</vt:lpstr>
      <vt:lpstr>PowerPoint-Präsentation</vt:lpstr>
      <vt:lpstr>Technisches Konzept</vt:lpstr>
      <vt:lpstr>Mesh</vt:lpstr>
      <vt:lpstr>Funktionsweise des Meshings</vt:lpstr>
      <vt:lpstr>Funktionsweise des Meshings</vt:lpstr>
      <vt:lpstr>Funktionsweise des Meshings</vt:lpstr>
      <vt:lpstr>Aktueller Stand</vt:lpstr>
      <vt:lpstr>Router</vt:lpstr>
      <vt:lpstr>Kontakt</vt:lpstr>
      <vt:lpstr>Noch Fragen?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Freifunk für Schöppingen</dc:title>
  <dc:creator>Felix Wöstmann</dc:creator>
  <cp:lastModifiedBy>Felix Wöstmann</cp:lastModifiedBy>
  <cp:revision>11</cp:revision>
  <dcterms:created xsi:type="dcterms:W3CDTF">2016-02-15T21:11:06Z</dcterms:created>
  <dcterms:modified xsi:type="dcterms:W3CDTF">2016-03-01T17:14:55Z</dcterms:modified>
</cp:coreProperties>
</file>