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471170"/>
            <a:ext cx="10487025" cy="5915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6770" y="3357245"/>
            <a:ext cx="350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基于采样和代价函数的横向规划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966595" y="4450080"/>
            <a:ext cx="3178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基于优化算法的横向规划（未使用）</a:t>
            </a:r>
            <a:endParaRPr lang="en-US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5996940" y="3357245"/>
            <a:ext cx="350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基于采样和代价函数的纵向规划</a:t>
            </a:r>
            <a:endParaRPr lang="en-US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6226810" y="4450080"/>
            <a:ext cx="3178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基于优化算法的纵向规划</a:t>
            </a:r>
            <a:endParaRPr lang="en-US" alt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2217420" y="2844165"/>
            <a:ext cx="350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使用上一循环的</a:t>
            </a:r>
            <a:r>
              <a:rPr lang="en-US" altLang="en-US" sz="1400">
                <a:sym typeface="+mn-ea"/>
              </a:rPr>
              <a:t>纵向</a:t>
            </a:r>
            <a:r>
              <a:rPr lang="en-US" altLang="en-US" sz="1400"/>
              <a:t>规划结果</a:t>
            </a:r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" name="Group 78"/>
          <p:cNvGrpSpPr/>
          <p:nvPr/>
        </p:nvGrpSpPr>
        <p:grpSpPr>
          <a:xfrm>
            <a:off x="2703830" y="1164590"/>
            <a:ext cx="7893530" cy="3212465"/>
            <a:chOff x="4258" y="1834"/>
            <a:chExt cx="7077" cy="288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258" y="3324"/>
              <a:ext cx="7077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07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602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604" y="37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605" y="4265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608" y="22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609" y="272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82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84" y="37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85" y="4265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88" y="22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89" y="272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Curved Connector 28"/>
            <p:cNvCxnSpPr>
              <a:stCxn id="24" idx="2"/>
              <a:endCxn id="4" idx="6"/>
            </p:cNvCxnSpPr>
            <p:nvPr/>
          </p:nvCxnSpPr>
          <p:spPr>
            <a:xfrm rot="10800000" flipV="1">
              <a:off x="4751" y="2312"/>
              <a:ext cx="2337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5" idx="2"/>
              <a:endCxn id="4" idx="6"/>
            </p:cNvCxnSpPr>
            <p:nvPr/>
          </p:nvCxnSpPr>
          <p:spPr>
            <a:xfrm rot="10800000" flipV="1">
              <a:off x="4751" y="2792"/>
              <a:ext cx="2338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9" idx="2"/>
              <a:endCxn id="4" idx="6"/>
            </p:cNvCxnSpPr>
            <p:nvPr/>
          </p:nvCxnSpPr>
          <p:spPr>
            <a:xfrm rot="10800000">
              <a:off x="4751" y="3332"/>
              <a:ext cx="2331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87" y="3747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88" y="4272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8" name="Curved Connector 37"/>
            <p:cNvCxnSpPr>
              <a:stCxn id="35" idx="2"/>
            </p:cNvCxnSpPr>
            <p:nvPr/>
          </p:nvCxnSpPr>
          <p:spPr>
            <a:xfrm rot="10800000">
              <a:off x="5179" y="3341"/>
              <a:ext cx="1908" cy="478"/>
            </a:xfrm>
            <a:prstGeom prst="curvedConnector3">
              <a:avLst>
                <a:gd name="adj1" fmla="val 49948"/>
              </a:avLst>
            </a:prstGeom>
            <a:ln w="25400" cmpd="sng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6" idx="2"/>
              <a:endCxn id="4" idx="6"/>
            </p:cNvCxnSpPr>
            <p:nvPr/>
          </p:nvCxnSpPr>
          <p:spPr>
            <a:xfrm rot="10800000">
              <a:off x="4751" y="3332"/>
              <a:ext cx="2337" cy="101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17" idx="2"/>
              <a:endCxn id="24" idx="6"/>
            </p:cNvCxnSpPr>
            <p:nvPr/>
          </p:nvCxnSpPr>
          <p:spPr>
            <a:xfrm rot="10800000">
              <a:off x="7231" y="2312"/>
              <a:ext cx="2377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8" idx="2"/>
              <a:endCxn id="25" idx="6"/>
            </p:cNvCxnSpPr>
            <p:nvPr/>
          </p:nvCxnSpPr>
          <p:spPr>
            <a:xfrm rot="10800000">
              <a:off x="7232" y="2792"/>
              <a:ext cx="2377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12" idx="2"/>
              <a:endCxn id="19" idx="6"/>
            </p:cNvCxnSpPr>
            <p:nvPr/>
          </p:nvCxnSpPr>
          <p:spPr>
            <a:xfrm rot="10800000">
              <a:off x="7226" y="3332"/>
              <a:ext cx="2376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3" idx="2"/>
              <a:endCxn id="35" idx="6"/>
            </p:cNvCxnSpPr>
            <p:nvPr/>
          </p:nvCxnSpPr>
          <p:spPr>
            <a:xfrm rot="10800000" flipV="1">
              <a:off x="7230" y="3812"/>
              <a:ext cx="2374" cy="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2"/>
              <a:endCxn id="36" idx="6"/>
            </p:cNvCxnSpPr>
            <p:nvPr/>
          </p:nvCxnSpPr>
          <p:spPr>
            <a:xfrm rot="10800000" flipV="1">
              <a:off x="7231" y="4337"/>
              <a:ext cx="2374" cy="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4" idx="2"/>
              <a:endCxn id="35" idx="6"/>
            </p:cNvCxnSpPr>
            <p:nvPr/>
          </p:nvCxnSpPr>
          <p:spPr>
            <a:xfrm rot="10800000">
              <a:off x="7230" y="3819"/>
              <a:ext cx="2375" cy="518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14" idx="2"/>
              <a:endCxn id="19" idx="6"/>
            </p:cNvCxnSpPr>
            <p:nvPr/>
          </p:nvCxnSpPr>
          <p:spPr>
            <a:xfrm rot="10800000">
              <a:off x="7226" y="3332"/>
              <a:ext cx="2379" cy="1005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14" idx="2"/>
              <a:endCxn id="25" idx="6"/>
            </p:cNvCxnSpPr>
            <p:nvPr/>
          </p:nvCxnSpPr>
          <p:spPr>
            <a:xfrm rot="10800000">
              <a:off x="7232" y="2792"/>
              <a:ext cx="2373" cy="1545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14" idx="2"/>
              <a:endCxn id="24" idx="6"/>
            </p:cNvCxnSpPr>
            <p:nvPr/>
          </p:nvCxnSpPr>
          <p:spPr>
            <a:xfrm rot="10800000">
              <a:off x="7231" y="2312"/>
              <a:ext cx="2374" cy="202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3" idx="2"/>
              <a:endCxn id="25" idx="6"/>
            </p:cNvCxnSpPr>
            <p:nvPr/>
          </p:nvCxnSpPr>
          <p:spPr>
            <a:xfrm rot="10800000">
              <a:off x="7232" y="2792"/>
              <a:ext cx="2372" cy="102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12" idx="2"/>
              <a:endCxn id="24" idx="6"/>
            </p:cNvCxnSpPr>
            <p:nvPr/>
          </p:nvCxnSpPr>
          <p:spPr>
            <a:xfrm rot="10800000">
              <a:off x="7231" y="2312"/>
              <a:ext cx="2371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18" idx="2"/>
              <a:endCxn id="24" idx="6"/>
            </p:cNvCxnSpPr>
            <p:nvPr/>
          </p:nvCxnSpPr>
          <p:spPr>
            <a:xfrm rot="10800000">
              <a:off x="7231" y="2312"/>
              <a:ext cx="2378" cy="48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7" idx="2"/>
            </p:cNvCxnSpPr>
            <p:nvPr/>
          </p:nvCxnSpPr>
          <p:spPr>
            <a:xfrm rot="10800000" flipV="1">
              <a:off x="7229" y="2312"/>
              <a:ext cx="2378" cy="475"/>
            </a:xfrm>
            <a:prstGeom prst="curvedConnector3">
              <a:avLst>
                <a:gd name="adj1" fmla="val 499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endCxn id="19" idx="6"/>
            </p:cNvCxnSpPr>
            <p:nvPr/>
          </p:nvCxnSpPr>
          <p:spPr>
            <a:xfrm rot="10800000" flipV="1">
              <a:off x="7226" y="2324"/>
              <a:ext cx="1877" cy="1008"/>
            </a:xfrm>
            <a:prstGeom prst="curvedConnector3">
              <a:avLst>
                <a:gd name="adj1" fmla="val 499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10800000" flipV="1">
              <a:off x="7196" y="2317"/>
              <a:ext cx="2399" cy="1478"/>
            </a:xfrm>
            <a:prstGeom prst="curvedConnector3">
              <a:avLst>
                <a:gd name="adj1" fmla="val 499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17" idx="2"/>
              <a:endCxn id="36" idx="6"/>
            </p:cNvCxnSpPr>
            <p:nvPr/>
          </p:nvCxnSpPr>
          <p:spPr>
            <a:xfrm rot="10800000" flipV="1">
              <a:off x="7231" y="2312"/>
              <a:ext cx="2377" cy="203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18" idx="2"/>
              <a:endCxn id="19" idx="6"/>
            </p:cNvCxnSpPr>
            <p:nvPr/>
          </p:nvCxnSpPr>
          <p:spPr>
            <a:xfrm rot="10800000" flipV="1">
              <a:off x="7226" y="2792"/>
              <a:ext cx="2383" cy="54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2" idx="2"/>
              <a:endCxn id="35" idx="6"/>
            </p:cNvCxnSpPr>
            <p:nvPr/>
          </p:nvCxnSpPr>
          <p:spPr>
            <a:xfrm rot="10800000" flipV="1">
              <a:off x="7230" y="3332"/>
              <a:ext cx="2372" cy="487"/>
            </a:xfrm>
            <a:prstGeom prst="curvedConnector3">
              <a:avLst>
                <a:gd name="adj1" fmla="val 50000"/>
              </a:avLst>
            </a:prstGeom>
            <a:ln w="25400" cmpd="sng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13" idx="2"/>
              <a:endCxn id="36" idx="6"/>
            </p:cNvCxnSpPr>
            <p:nvPr/>
          </p:nvCxnSpPr>
          <p:spPr>
            <a:xfrm rot="10800000" flipV="1">
              <a:off x="7231" y="3812"/>
              <a:ext cx="2373" cy="53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2" idx="2"/>
              <a:endCxn id="36" idx="6"/>
            </p:cNvCxnSpPr>
            <p:nvPr/>
          </p:nvCxnSpPr>
          <p:spPr>
            <a:xfrm rot="10800000" flipV="1">
              <a:off x="7231" y="3332"/>
              <a:ext cx="2371" cy="101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12" idx="2"/>
              <a:endCxn id="24" idx="6"/>
            </p:cNvCxnSpPr>
            <p:nvPr/>
          </p:nvCxnSpPr>
          <p:spPr>
            <a:xfrm rot="10800000">
              <a:off x="7231" y="2312"/>
              <a:ext cx="2371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18" idx="2"/>
              <a:endCxn id="35" idx="6"/>
            </p:cNvCxnSpPr>
            <p:nvPr/>
          </p:nvCxnSpPr>
          <p:spPr>
            <a:xfrm rot="10800000" flipV="1">
              <a:off x="7230" y="2792"/>
              <a:ext cx="2379" cy="1027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18" idx="2"/>
              <a:endCxn id="36" idx="6"/>
            </p:cNvCxnSpPr>
            <p:nvPr/>
          </p:nvCxnSpPr>
          <p:spPr>
            <a:xfrm rot="10800000" flipV="1">
              <a:off x="7231" y="2792"/>
              <a:ext cx="2378" cy="155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>
              <a:stCxn id="12" idx="2"/>
              <a:endCxn id="25" idx="6"/>
            </p:cNvCxnSpPr>
            <p:nvPr/>
          </p:nvCxnSpPr>
          <p:spPr>
            <a:xfrm rot="10800000">
              <a:off x="7232" y="2792"/>
              <a:ext cx="2370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3" idx="2"/>
              <a:endCxn id="24" idx="6"/>
            </p:cNvCxnSpPr>
            <p:nvPr/>
          </p:nvCxnSpPr>
          <p:spPr>
            <a:xfrm rot="10800000">
              <a:off x="7231" y="2312"/>
              <a:ext cx="2373" cy="150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6749" y="2661"/>
              <a:ext cx="999" cy="810"/>
            </a:xfrm>
            <a:prstGeom prst="roundRect">
              <a:avLst/>
            </a:prstGeom>
            <a:solidFill>
              <a:srgbClr val="C00000">
                <a:alpha val="55000"/>
              </a:srgb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1" name="Curved Connector 70"/>
            <p:cNvCxnSpPr>
              <a:stCxn id="17" idx="2"/>
              <a:endCxn id="4" idx="6"/>
            </p:cNvCxnSpPr>
            <p:nvPr/>
          </p:nvCxnSpPr>
          <p:spPr>
            <a:xfrm rot="10800000" flipV="1">
              <a:off x="4751" y="2312"/>
              <a:ext cx="4857" cy="1020"/>
            </a:xfrm>
            <a:prstGeom prst="curvedConnector3">
              <a:avLst>
                <a:gd name="adj1" fmla="val 499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18" idx="2"/>
              <a:endCxn id="4" idx="6"/>
            </p:cNvCxnSpPr>
            <p:nvPr/>
          </p:nvCxnSpPr>
          <p:spPr>
            <a:xfrm rot="10800000" flipV="1">
              <a:off x="4751" y="2792"/>
              <a:ext cx="4858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12" idx="2"/>
              <a:endCxn id="4" idx="6"/>
            </p:cNvCxnSpPr>
            <p:nvPr/>
          </p:nvCxnSpPr>
          <p:spPr>
            <a:xfrm rot="10800000">
              <a:off x="4751" y="3332"/>
              <a:ext cx="4851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3" idx="2"/>
              <a:endCxn id="4" idx="6"/>
            </p:cNvCxnSpPr>
            <p:nvPr/>
          </p:nvCxnSpPr>
          <p:spPr>
            <a:xfrm rot="10800000">
              <a:off x="4751" y="3332"/>
              <a:ext cx="4853" cy="480"/>
            </a:xfrm>
            <a:prstGeom prst="curvedConnector3">
              <a:avLst>
                <a:gd name="adj1" fmla="val 499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14" idx="2"/>
              <a:endCxn id="4" idx="6"/>
            </p:cNvCxnSpPr>
            <p:nvPr/>
          </p:nvCxnSpPr>
          <p:spPr>
            <a:xfrm rot="10800000">
              <a:off x="4751" y="3332"/>
              <a:ext cx="4854" cy="100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258" y="1834"/>
              <a:ext cx="7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258" y="4714"/>
              <a:ext cx="7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/>
          <p:cNvSpPr txBox="1"/>
          <p:nvPr/>
        </p:nvSpPr>
        <p:spPr>
          <a:xfrm>
            <a:off x="2371090" y="1194435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第0排</a:t>
            </a:r>
            <a:endParaRPr lang="en-US" altLang="en-US" sz="1600"/>
          </a:p>
          <a:p>
            <a:pPr algn="ctr"/>
            <a:r>
              <a:rPr lang="en-US" altLang="en-US" sz="1600"/>
              <a:t>（规划初始点）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5567680" y="1194435"/>
            <a:ext cx="718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第1排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8352790" y="1194435"/>
            <a:ext cx="718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第2排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宋体</vt:lpstr>
      <vt:lpstr>Abyssinica SIL</vt:lpstr>
      <vt:lpstr>AR PL UKai CN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maxsense</dc:creator>
  <cp:lastModifiedBy>maxsense</cp:lastModifiedBy>
  <cp:revision>2</cp:revision>
  <dcterms:created xsi:type="dcterms:W3CDTF">2020-06-01T02:05:00Z</dcterms:created>
  <dcterms:modified xsi:type="dcterms:W3CDTF">2020-06-01T02:05:00Z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