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9" name="Group 78"/>
          <p:cNvGrpSpPr/>
          <p:nvPr/>
        </p:nvGrpSpPr>
        <p:grpSpPr>
          <a:xfrm>
            <a:off x="2703830" y="1164590"/>
            <a:ext cx="7893530" cy="3212465"/>
            <a:chOff x="4258" y="1834"/>
            <a:chExt cx="7077" cy="2880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4258" y="3324"/>
              <a:ext cx="7077" cy="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4607" y="3260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>
                <a:sym typeface="+mn-ea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602" y="3260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604" y="3740"/>
              <a:ext cx="143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9605" y="4265"/>
              <a:ext cx="143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9608" y="2240"/>
              <a:ext cx="143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9609" y="2720"/>
              <a:ext cx="143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082" y="3260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084" y="3740"/>
              <a:ext cx="143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085" y="4265"/>
              <a:ext cx="143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088" y="2240"/>
              <a:ext cx="143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089" y="2720"/>
              <a:ext cx="143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9" name="Curved Connector 28"/>
            <p:cNvCxnSpPr>
              <a:stCxn id="24" idx="2"/>
              <a:endCxn id="4" idx="6"/>
            </p:cNvCxnSpPr>
            <p:nvPr/>
          </p:nvCxnSpPr>
          <p:spPr>
            <a:xfrm rot="10800000" flipV="1">
              <a:off x="4751" y="2312"/>
              <a:ext cx="2337" cy="1020"/>
            </a:xfrm>
            <a:prstGeom prst="curvedConnector3">
              <a:avLst>
                <a:gd name="adj1" fmla="val 4997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stCxn id="25" idx="2"/>
              <a:endCxn id="4" idx="6"/>
            </p:cNvCxnSpPr>
            <p:nvPr/>
          </p:nvCxnSpPr>
          <p:spPr>
            <a:xfrm rot="10800000" flipV="1">
              <a:off x="4751" y="2792"/>
              <a:ext cx="2338" cy="54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19" idx="2"/>
              <a:endCxn id="4" idx="6"/>
            </p:cNvCxnSpPr>
            <p:nvPr/>
          </p:nvCxnSpPr>
          <p:spPr>
            <a:xfrm rot="10800000">
              <a:off x="4751" y="3332"/>
              <a:ext cx="2331" cy="5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087" y="3747"/>
              <a:ext cx="143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088" y="4272"/>
              <a:ext cx="143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8" name="Curved Connector 37"/>
            <p:cNvCxnSpPr>
              <a:stCxn id="35" idx="2"/>
            </p:cNvCxnSpPr>
            <p:nvPr/>
          </p:nvCxnSpPr>
          <p:spPr>
            <a:xfrm rot="10800000">
              <a:off x="5179" y="3341"/>
              <a:ext cx="1908" cy="478"/>
            </a:xfrm>
            <a:prstGeom prst="curvedConnector3">
              <a:avLst>
                <a:gd name="adj1" fmla="val 49948"/>
              </a:avLst>
            </a:prstGeom>
            <a:ln w="25400" cmpd="sng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stCxn id="36" idx="2"/>
              <a:endCxn id="4" idx="6"/>
            </p:cNvCxnSpPr>
            <p:nvPr/>
          </p:nvCxnSpPr>
          <p:spPr>
            <a:xfrm rot="10800000">
              <a:off x="4751" y="3332"/>
              <a:ext cx="2337" cy="1012"/>
            </a:xfrm>
            <a:prstGeom prst="curvedConnector3">
              <a:avLst>
                <a:gd name="adj1" fmla="val 4997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>
              <a:stCxn id="17" idx="2"/>
              <a:endCxn id="24" idx="6"/>
            </p:cNvCxnSpPr>
            <p:nvPr/>
          </p:nvCxnSpPr>
          <p:spPr>
            <a:xfrm rot="10800000">
              <a:off x="7231" y="2312"/>
              <a:ext cx="2377" cy="5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18" idx="2"/>
              <a:endCxn id="25" idx="6"/>
            </p:cNvCxnSpPr>
            <p:nvPr/>
          </p:nvCxnSpPr>
          <p:spPr>
            <a:xfrm rot="10800000">
              <a:off x="7232" y="2792"/>
              <a:ext cx="2377" cy="5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stCxn id="12" idx="2"/>
              <a:endCxn id="19" idx="6"/>
            </p:cNvCxnSpPr>
            <p:nvPr/>
          </p:nvCxnSpPr>
          <p:spPr>
            <a:xfrm rot="10800000">
              <a:off x="7226" y="3332"/>
              <a:ext cx="2376" cy="5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>
              <a:stCxn id="13" idx="2"/>
              <a:endCxn id="35" idx="6"/>
            </p:cNvCxnSpPr>
            <p:nvPr/>
          </p:nvCxnSpPr>
          <p:spPr>
            <a:xfrm rot="10800000" flipV="1">
              <a:off x="7230" y="3812"/>
              <a:ext cx="2374" cy="7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>
              <a:stCxn id="14" idx="2"/>
              <a:endCxn id="36" idx="6"/>
            </p:cNvCxnSpPr>
            <p:nvPr/>
          </p:nvCxnSpPr>
          <p:spPr>
            <a:xfrm rot="10800000" flipV="1">
              <a:off x="7231" y="4337"/>
              <a:ext cx="2374" cy="7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stCxn id="14" idx="2"/>
              <a:endCxn id="35" idx="6"/>
            </p:cNvCxnSpPr>
            <p:nvPr/>
          </p:nvCxnSpPr>
          <p:spPr>
            <a:xfrm rot="10800000">
              <a:off x="7230" y="3819"/>
              <a:ext cx="2375" cy="518"/>
            </a:xfrm>
            <a:prstGeom prst="curvedConnector3">
              <a:avLst>
                <a:gd name="adj1" fmla="val 4997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>
              <a:stCxn id="14" idx="2"/>
              <a:endCxn id="19" idx="6"/>
            </p:cNvCxnSpPr>
            <p:nvPr/>
          </p:nvCxnSpPr>
          <p:spPr>
            <a:xfrm rot="10800000">
              <a:off x="7226" y="3332"/>
              <a:ext cx="2379" cy="1005"/>
            </a:xfrm>
            <a:prstGeom prst="curvedConnector3">
              <a:avLst>
                <a:gd name="adj1" fmla="val 4997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/>
            <p:cNvCxnSpPr>
              <a:stCxn id="14" idx="2"/>
              <a:endCxn id="25" idx="6"/>
            </p:cNvCxnSpPr>
            <p:nvPr/>
          </p:nvCxnSpPr>
          <p:spPr>
            <a:xfrm rot="10800000">
              <a:off x="7232" y="2792"/>
              <a:ext cx="2373" cy="1545"/>
            </a:xfrm>
            <a:prstGeom prst="curvedConnector3">
              <a:avLst>
                <a:gd name="adj1" fmla="val 4997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>
              <a:stCxn id="14" idx="2"/>
              <a:endCxn id="24" idx="6"/>
            </p:cNvCxnSpPr>
            <p:nvPr/>
          </p:nvCxnSpPr>
          <p:spPr>
            <a:xfrm rot="10800000">
              <a:off x="7231" y="2312"/>
              <a:ext cx="2374" cy="2025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13" idx="2"/>
              <a:endCxn id="25" idx="6"/>
            </p:cNvCxnSpPr>
            <p:nvPr/>
          </p:nvCxnSpPr>
          <p:spPr>
            <a:xfrm rot="10800000">
              <a:off x="7232" y="2792"/>
              <a:ext cx="2372" cy="102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/>
            <p:cNvCxnSpPr>
              <a:stCxn id="12" idx="2"/>
              <a:endCxn id="24" idx="6"/>
            </p:cNvCxnSpPr>
            <p:nvPr/>
          </p:nvCxnSpPr>
          <p:spPr>
            <a:xfrm rot="10800000">
              <a:off x="7231" y="2312"/>
              <a:ext cx="2371" cy="1020"/>
            </a:xfrm>
            <a:prstGeom prst="curvedConnector3">
              <a:avLst>
                <a:gd name="adj1" fmla="val 4997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55"/>
            <p:cNvCxnSpPr>
              <a:stCxn id="18" idx="2"/>
              <a:endCxn id="24" idx="6"/>
            </p:cNvCxnSpPr>
            <p:nvPr/>
          </p:nvCxnSpPr>
          <p:spPr>
            <a:xfrm rot="10800000">
              <a:off x="7231" y="2312"/>
              <a:ext cx="2378" cy="48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/>
            <p:cNvCxnSpPr>
              <a:stCxn id="17" idx="2"/>
            </p:cNvCxnSpPr>
            <p:nvPr/>
          </p:nvCxnSpPr>
          <p:spPr>
            <a:xfrm rot="10800000" flipV="1">
              <a:off x="7229" y="2312"/>
              <a:ext cx="2378" cy="475"/>
            </a:xfrm>
            <a:prstGeom prst="curvedConnector3">
              <a:avLst>
                <a:gd name="adj1" fmla="val 4998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/>
            <p:cNvCxnSpPr>
              <a:endCxn id="19" idx="6"/>
            </p:cNvCxnSpPr>
            <p:nvPr/>
          </p:nvCxnSpPr>
          <p:spPr>
            <a:xfrm rot="10800000" flipV="1">
              <a:off x="7226" y="2324"/>
              <a:ext cx="1877" cy="1008"/>
            </a:xfrm>
            <a:prstGeom prst="curvedConnector3">
              <a:avLst>
                <a:gd name="adj1" fmla="val 4997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/>
            <p:nvPr/>
          </p:nvCxnSpPr>
          <p:spPr>
            <a:xfrm rot="10800000" flipV="1">
              <a:off x="7196" y="2317"/>
              <a:ext cx="2399" cy="1478"/>
            </a:xfrm>
            <a:prstGeom prst="curvedConnector3">
              <a:avLst>
                <a:gd name="adj1" fmla="val 4997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stCxn id="17" idx="2"/>
              <a:endCxn id="36" idx="6"/>
            </p:cNvCxnSpPr>
            <p:nvPr/>
          </p:nvCxnSpPr>
          <p:spPr>
            <a:xfrm rot="10800000" flipV="1">
              <a:off x="7231" y="2312"/>
              <a:ext cx="2377" cy="2032"/>
            </a:xfrm>
            <a:prstGeom prst="curvedConnector3">
              <a:avLst>
                <a:gd name="adj1" fmla="val 4997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/>
            <p:cNvCxnSpPr>
              <a:stCxn id="18" idx="2"/>
              <a:endCxn id="19" idx="6"/>
            </p:cNvCxnSpPr>
            <p:nvPr/>
          </p:nvCxnSpPr>
          <p:spPr>
            <a:xfrm rot="10800000" flipV="1">
              <a:off x="7226" y="2792"/>
              <a:ext cx="2383" cy="540"/>
            </a:xfrm>
            <a:prstGeom prst="curvedConnector3">
              <a:avLst>
                <a:gd name="adj1" fmla="val 4997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>
              <a:stCxn id="12" idx="2"/>
              <a:endCxn id="35" idx="6"/>
            </p:cNvCxnSpPr>
            <p:nvPr/>
          </p:nvCxnSpPr>
          <p:spPr>
            <a:xfrm rot="10800000" flipV="1">
              <a:off x="7230" y="3332"/>
              <a:ext cx="2372" cy="487"/>
            </a:xfrm>
            <a:prstGeom prst="curvedConnector3">
              <a:avLst>
                <a:gd name="adj1" fmla="val 50000"/>
              </a:avLst>
            </a:prstGeom>
            <a:ln w="25400" cmpd="sng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urved Connector 62"/>
            <p:cNvCxnSpPr>
              <a:stCxn id="13" idx="2"/>
              <a:endCxn id="36" idx="6"/>
            </p:cNvCxnSpPr>
            <p:nvPr/>
          </p:nvCxnSpPr>
          <p:spPr>
            <a:xfrm rot="10800000" flipV="1">
              <a:off x="7231" y="3812"/>
              <a:ext cx="2373" cy="532"/>
            </a:xfrm>
            <a:prstGeom prst="curvedConnector3">
              <a:avLst>
                <a:gd name="adj1" fmla="val 4997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stCxn id="12" idx="2"/>
              <a:endCxn id="36" idx="6"/>
            </p:cNvCxnSpPr>
            <p:nvPr/>
          </p:nvCxnSpPr>
          <p:spPr>
            <a:xfrm rot="10800000" flipV="1">
              <a:off x="7231" y="3332"/>
              <a:ext cx="2371" cy="1012"/>
            </a:xfrm>
            <a:prstGeom prst="curvedConnector3">
              <a:avLst>
                <a:gd name="adj1" fmla="val 4997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/>
            <p:cNvCxnSpPr>
              <a:stCxn id="12" idx="2"/>
              <a:endCxn id="24" idx="6"/>
            </p:cNvCxnSpPr>
            <p:nvPr/>
          </p:nvCxnSpPr>
          <p:spPr>
            <a:xfrm rot="10800000">
              <a:off x="7231" y="2312"/>
              <a:ext cx="2371" cy="1020"/>
            </a:xfrm>
            <a:prstGeom prst="curvedConnector3">
              <a:avLst>
                <a:gd name="adj1" fmla="val 4997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urved Connector 65"/>
            <p:cNvCxnSpPr>
              <a:stCxn id="18" idx="2"/>
              <a:endCxn id="35" idx="6"/>
            </p:cNvCxnSpPr>
            <p:nvPr/>
          </p:nvCxnSpPr>
          <p:spPr>
            <a:xfrm rot="10800000" flipV="1">
              <a:off x="7230" y="2792"/>
              <a:ext cx="2379" cy="1027"/>
            </a:xfrm>
            <a:prstGeom prst="curvedConnector3">
              <a:avLst>
                <a:gd name="adj1" fmla="val 4997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/>
            <p:cNvCxnSpPr>
              <a:stCxn id="18" idx="2"/>
              <a:endCxn id="36" idx="6"/>
            </p:cNvCxnSpPr>
            <p:nvPr/>
          </p:nvCxnSpPr>
          <p:spPr>
            <a:xfrm rot="10800000" flipV="1">
              <a:off x="7231" y="2792"/>
              <a:ext cx="2378" cy="1552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urved Connector 67"/>
            <p:cNvCxnSpPr>
              <a:stCxn id="12" idx="2"/>
              <a:endCxn id="25" idx="6"/>
            </p:cNvCxnSpPr>
            <p:nvPr/>
          </p:nvCxnSpPr>
          <p:spPr>
            <a:xfrm rot="10800000">
              <a:off x="7232" y="2792"/>
              <a:ext cx="2370" cy="54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/>
            <p:cNvCxnSpPr>
              <a:stCxn id="13" idx="2"/>
              <a:endCxn id="24" idx="6"/>
            </p:cNvCxnSpPr>
            <p:nvPr/>
          </p:nvCxnSpPr>
          <p:spPr>
            <a:xfrm rot="10800000">
              <a:off x="7231" y="2312"/>
              <a:ext cx="2373" cy="1500"/>
            </a:xfrm>
            <a:prstGeom prst="curvedConnector3">
              <a:avLst>
                <a:gd name="adj1" fmla="val 4997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6749" y="2661"/>
              <a:ext cx="999" cy="810"/>
            </a:xfrm>
            <a:prstGeom prst="roundRect">
              <a:avLst/>
            </a:prstGeom>
            <a:solidFill>
              <a:srgbClr val="C00000">
                <a:alpha val="55000"/>
              </a:srgbClr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71" name="Curved Connector 70"/>
            <p:cNvCxnSpPr>
              <a:stCxn id="17" idx="2"/>
              <a:endCxn id="4" idx="6"/>
            </p:cNvCxnSpPr>
            <p:nvPr/>
          </p:nvCxnSpPr>
          <p:spPr>
            <a:xfrm rot="10800000" flipV="1">
              <a:off x="4751" y="2312"/>
              <a:ext cx="4857" cy="1020"/>
            </a:xfrm>
            <a:prstGeom prst="curvedConnector3">
              <a:avLst>
                <a:gd name="adj1" fmla="val 4999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/>
            <p:cNvCxnSpPr>
              <a:stCxn id="18" idx="2"/>
              <a:endCxn id="4" idx="6"/>
            </p:cNvCxnSpPr>
            <p:nvPr/>
          </p:nvCxnSpPr>
          <p:spPr>
            <a:xfrm rot="10800000" flipV="1">
              <a:off x="4751" y="2792"/>
              <a:ext cx="4858" cy="54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urved Connector 72"/>
            <p:cNvCxnSpPr>
              <a:stCxn id="12" idx="2"/>
              <a:endCxn id="4" idx="6"/>
            </p:cNvCxnSpPr>
            <p:nvPr/>
          </p:nvCxnSpPr>
          <p:spPr>
            <a:xfrm rot="10800000">
              <a:off x="4751" y="3332"/>
              <a:ext cx="4851" cy="5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/>
            <p:cNvCxnSpPr>
              <a:stCxn id="13" idx="2"/>
              <a:endCxn id="4" idx="6"/>
            </p:cNvCxnSpPr>
            <p:nvPr/>
          </p:nvCxnSpPr>
          <p:spPr>
            <a:xfrm rot="10800000">
              <a:off x="4751" y="3332"/>
              <a:ext cx="4853" cy="480"/>
            </a:xfrm>
            <a:prstGeom prst="curvedConnector3">
              <a:avLst>
                <a:gd name="adj1" fmla="val 4999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urved Connector 74"/>
            <p:cNvCxnSpPr>
              <a:stCxn id="14" idx="2"/>
              <a:endCxn id="4" idx="6"/>
            </p:cNvCxnSpPr>
            <p:nvPr/>
          </p:nvCxnSpPr>
          <p:spPr>
            <a:xfrm rot="10800000">
              <a:off x="4751" y="3332"/>
              <a:ext cx="4854" cy="1005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258" y="1834"/>
              <a:ext cx="70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258" y="4714"/>
              <a:ext cx="70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"/>
          <p:cNvSpPr txBox="1"/>
          <p:nvPr/>
        </p:nvSpPr>
        <p:spPr>
          <a:xfrm>
            <a:off x="2371090" y="1194435"/>
            <a:ext cx="1605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 sz="1600"/>
              <a:t>第0排</a:t>
            </a:r>
            <a:endParaRPr lang="" altLang="en-US" sz="1600"/>
          </a:p>
          <a:p>
            <a:pPr algn="ctr"/>
            <a:r>
              <a:rPr lang="" altLang="en-US" sz="1600"/>
              <a:t>（规划初始点）</a:t>
            </a:r>
            <a:endParaRPr lang="" altLang="en-US" sz="1600"/>
          </a:p>
        </p:txBody>
      </p:sp>
      <p:sp>
        <p:nvSpPr>
          <p:cNvPr id="3" name="Text Box 2"/>
          <p:cNvSpPr txBox="1"/>
          <p:nvPr/>
        </p:nvSpPr>
        <p:spPr>
          <a:xfrm>
            <a:off x="5567680" y="1194435"/>
            <a:ext cx="7188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/>
              <a:t>第</a:t>
            </a:r>
            <a:r>
              <a:rPr lang="" altLang="en-US" sz="1600"/>
              <a:t>1</a:t>
            </a:r>
            <a:r>
              <a:rPr lang="en-US" altLang="en-US" sz="1600"/>
              <a:t>排</a:t>
            </a:r>
            <a:endParaRPr lang="en-US" alt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8352790" y="1194435"/>
            <a:ext cx="7188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/>
              <a:t>第</a:t>
            </a:r>
            <a:r>
              <a:rPr lang="" altLang="en-US" sz="1600"/>
              <a:t>2</a:t>
            </a:r>
            <a:r>
              <a:rPr lang="en-US" altLang="en-US" sz="1600"/>
              <a:t>排</a:t>
            </a:r>
            <a:endParaRPr lang="en-US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Presentation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DejaVu Sans</vt:lpstr>
      <vt:lpstr>微软雅黑</vt:lpstr>
      <vt:lpstr>Noto Sans CJK SC</vt:lpstr>
      <vt:lpstr>Arial Unicode MS</vt:lpstr>
      <vt:lpstr>Calibri Light</vt:lpstr>
      <vt:lpstr>SimSun</vt:lpstr>
      <vt:lpstr>Calibri</vt:lpstr>
      <vt:lpstr>MT Extra</vt:lpstr>
      <vt:lpstr>SimSun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zhangshu</cp:lastModifiedBy>
  <cp:revision>4</cp:revision>
  <dcterms:created xsi:type="dcterms:W3CDTF">2020-05-30T08:49:54Z</dcterms:created>
  <dcterms:modified xsi:type="dcterms:W3CDTF">2020-05-30T08:49:54Z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