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omic Sans MS" panose="030F0902030302020204" pitchFamily="66" charset="0"/>
      <p:regular r:id="rId18"/>
    </p:embeddedFont>
    <p:embeddedFont>
      <p:font typeface="Fira Sans Condensed Medium" panose="020B0603050000020004" pitchFamily="34" charset="0"/>
      <p:regular r:id="rId19"/>
      <p:bold r:id="rId20"/>
      <p:italic r:id="rId21"/>
      <p:boldItalic r:id="rId22"/>
    </p:embeddedFont>
    <p:embeddedFont>
      <p:font typeface="Fira Sans Extra Condensed Medium" panose="020B0603050000020004" pitchFamily="34" charset="0"/>
      <p:regular r:id="rId23"/>
      <p:bold r:id="rId24"/>
      <p:italic r:id="rId25"/>
      <p:boldItalic r:id="rId26"/>
    </p:embeddedFont>
    <p:embeddedFont>
      <p:font typeface="Georgia" panose="02040502050405020303" pitchFamily="18" charset="0"/>
      <p:regular r:id="rId27"/>
      <p:bold r:id="rId28"/>
      <p:italic r:id="rId29"/>
      <p:boldItalic r:id="rId30"/>
    </p:embeddedFont>
    <p:embeddedFont>
      <p:font typeface="Maven Pro Regular" pitchFamily="2" charset="77"/>
      <p:regular r:id="rId31"/>
      <p:bold r:id="rId32"/>
    </p:embeddedFont>
    <p:embeddedFont>
      <p:font typeface="Muli" pitchFamily="2" charset="77"/>
      <p:regular r:id="rId33"/>
      <p:bold r:id="rId34"/>
      <p:italic r:id="rId35"/>
      <p:boldItalic r:id="rId36"/>
    </p:embeddedFont>
    <p:embeddedFont>
      <p:font typeface="Muli Regular" pitchFamily="2" charset="77"/>
      <p:regular r:id="rId37"/>
      <p:bold r:id="rId38"/>
      <p:italic r:id="rId39"/>
      <p:boldItalic r:id="rId40"/>
    </p:embeddedFont>
    <p:embeddedFont>
      <p:font typeface="Red Hat Display" panose="02010503040201060303" pitchFamily="2" charset="77"/>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1"/>
  </p:normalViewPr>
  <p:slideViewPr>
    <p:cSldViewPr snapToGrid="0" snapToObjects="1">
      <p:cViewPr varScale="1">
        <p:scale>
          <a:sx n="116" d="100"/>
          <a:sy n="116" d="100"/>
        </p:scale>
        <p:origin x="8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viewProps" Target="viewProps.xml"/><Relationship Id="rId20" Type="http://schemas.openxmlformats.org/officeDocument/2006/relationships/font" Target="fonts/font3.fntdata"/><Relationship Id="rId41"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insideairbnb.com/get-the-data.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c3f460955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c3f460955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Hey guys, we are the team MHS! For this mini GCP Hackathon, we’d like give recommendation for Airbnb, whose business is highly impacted by the COVID 19 pandemic, by leveraging the GCP tool and Airbnb listing and review data.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8bfe5764e1_5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8bfe5764e1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Although the number of listing seems normal, we may ignore a important factor when only looking at the number of listings. Some hosts don’t give up to their listing and the business, so they close the </a:t>
            </a:r>
            <a:r>
              <a:rPr lang="en">
                <a:solidFill>
                  <a:srgbClr val="E42524"/>
                </a:solidFill>
              </a:rPr>
              <a:t>availability</a:t>
            </a:r>
            <a:r>
              <a:rPr lang="en"/>
              <a:t> of the listing (i.e, the listing can still be searched on the platform but the customers cannot book the place in the near future.)</a:t>
            </a:r>
            <a:endParaRPr/>
          </a:p>
          <a:p>
            <a:pPr marL="0" lvl="0" indent="0" algn="l" rtl="0">
              <a:spcBef>
                <a:spcPts val="0"/>
              </a:spcBef>
              <a:spcAft>
                <a:spcPts val="0"/>
              </a:spcAft>
              <a:buNone/>
            </a:pPr>
            <a:endParaRPr/>
          </a:p>
          <a:p>
            <a:pPr marL="0" lvl="0" indent="0" algn="l" rtl="0">
              <a:spcBef>
                <a:spcPts val="0"/>
              </a:spcBef>
              <a:spcAft>
                <a:spcPts val="0"/>
              </a:spcAft>
              <a:buNone/>
            </a:pPr>
            <a:r>
              <a:rPr lang="en"/>
              <a:t>Thus, we further take a look at the availability change in 2019 March-May as well as 2020 March-May. We are quite surprised by that huge number of the listing are temporarily closed in Beijing. Although it’s closed for now, it indicates the huge potential of Chinese market in the future after people resume the faith in traveling.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8bfe5764e1_5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8bfe5764e1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analyze the customer feedback, we first analyze the distribution of review score of four aspects. We found that the listing in Beijing is lower than other aspects, for example communication. This is a critical factor especially under the COVID-19 pandemic when people care about the cleanliness more than ever.</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6bfa3ff318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6bfa3ff318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international trips are banned, we would like to learn more about local people’s attitudes and experience with Airbnb, so only Chinese reviews (near 20k records) were filtered out to build the topics model. We tried topic numbers from 2 to 10 and determined 5 since it gave highest coherence score. Inferring by the representative words, 5 topics were summarized: host &amp; communication, design &amp; layout &amp; style, facilities &amp; household items, location &amp; convenience, experience &amp; cleaness &amp; attitude. This topics indicate that people in Chinese market cares about the interaction with hosts, the design of the room, facility efficiency, room cleaness, and location. This topic results also confirmed the previous exploratory analysis where we found users were sensitive to cleaness. In the future, Airbnb could also furtherly conduct sentiment analysis based on these topics and look at reasons of lower reservation rates in China.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8bfe5764e1_8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8bfe5764e1_8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Comparing the reviews given before and after covid 19, before the covid-19, guests cared more about cleanliness, surrounding environment and location of the houses; after the covid-19, users tended to give more reviews regarding the facilities and spaces inside the room. So during the post covid 19 period, cleanliness in the room will still be a top theme.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7"/>
        <p:cNvGrpSpPr/>
        <p:nvPr/>
      </p:nvGrpSpPr>
      <p:grpSpPr>
        <a:xfrm>
          <a:off x="0" y="0"/>
          <a:ext cx="0" cy="0"/>
          <a:chOff x="0" y="0"/>
          <a:chExt cx="0" cy="0"/>
        </a:xfrm>
      </p:grpSpPr>
      <p:sp>
        <p:nvSpPr>
          <p:cNvPr id="2198" name="Google Shape;2198;g6bfa3ff318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9" name="Google Shape;2199;g6bfa3ff318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model results and our research, we have several recommendations for Airbnb to reopen their business in countries where lockdown restrictions has/are to lift. As it reopens its business in China, investors expect new bookings at the end of 2020 to increase by 185% comparing to that at the beginning of 2020. Airbnb can refer to its experience in China to set reopening strategies for other markets. </a:t>
            </a:r>
            <a:endParaRPr/>
          </a:p>
          <a:p>
            <a:pPr marL="0" lvl="0" indent="0" algn="l" rtl="0">
              <a:spcBef>
                <a:spcPts val="0"/>
              </a:spcBef>
              <a:spcAft>
                <a:spcPts val="0"/>
              </a:spcAft>
              <a:buNone/>
            </a:pPr>
            <a:endParaRPr/>
          </a:p>
          <a:p>
            <a:pPr marL="0" lvl="0" indent="0" algn="l" rtl="0">
              <a:spcBef>
                <a:spcPts val="0"/>
              </a:spcBef>
              <a:spcAft>
                <a:spcPts val="0"/>
              </a:spcAft>
              <a:buNone/>
            </a:pPr>
            <a:r>
              <a:rPr lang="en" b="1"/>
              <a:t>Sanitation</a:t>
            </a:r>
            <a:r>
              <a:rPr lang="en"/>
              <a:t>: According to our topic model, sanitation and cleanliness is of the top concerns especially in the post virus phase. We recommend Airbnb to highlight safety and cleanliness score on their app or webpage for qualified hosts to provide assurance to guests. </a:t>
            </a:r>
            <a:endParaRPr b="1"/>
          </a:p>
          <a:p>
            <a:pPr marL="0" lvl="0" indent="0" algn="l" rtl="0">
              <a:spcBef>
                <a:spcPts val="0"/>
              </a:spcBef>
              <a:spcAft>
                <a:spcPts val="0"/>
              </a:spcAft>
              <a:buNone/>
            </a:pPr>
            <a:r>
              <a:rPr lang="en" b="1"/>
              <a:t>Cooperation</a:t>
            </a:r>
            <a:r>
              <a:rPr lang="en"/>
              <a:t>: Airbnb’s cooperation with one of the popular video sharing app Kuaishou in China has successfully helped it promote new initiatives. We recommend Airbnb work with popular local platforms in different markets to attract hosts and guests.</a:t>
            </a:r>
            <a:endParaRPr/>
          </a:p>
          <a:p>
            <a:pPr marL="0" lvl="0" indent="0" algn="l" rtl="0">
              <a:spcBef>
                <a:spcPts val="0"/>
              </a:spcBef>
              <a:spcAft>
                <a:spcPts val="0"/>
              </a:spcAft>
              <a:buNone/>
            </a:pPr>
            <a:r>
              <a:rPr lang="en" b="1"/>
              <a:t>Domestic Travel &amp; Countryside Tour</a:t>
            </a:r>
            <a:r>
              <a:rPr lang="en"/>
              <a:t>: While Airbnb is already promoting domestic travel and countryside tour all over the world. Its experience in China indicates that these two strategies work and that partnering with local government departments of tourism can more efficiently promote the initiatives.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3"/>
        <p:cNvGrpSpPr/>
        <p:nvPr/>
      </p:nvGrpSpPr>
      <p:grpSpPr>
        <a:xfrm>
          <a:off x="0" y="0"/>
          <a:ext cx="0" cy="0"/>
          <a:chOff x="0" y="0"/>
          <a:chExt cx="0" cy="0"/>
        </a:xfrm>
      </p:grpSpPr>
      <p:sp>
        <p:nvSpPr>
          <p:cNvPr id="2444" name="Google Shape;2444;g8bfe5764e1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5" name="Google Shape;2445;g8bfe5764e1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6bfa3ff318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6bfa3ff318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presentation, we will go through the business case and current challenge for Airbnb under the pandemic, how we use the Google Cloud Platform big data and machine learning tools, our result of analysis and our final recommendations and estimated impact for Airbnb.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6bfa3ff318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6bfa3ff318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Faced with the increasingly serious situation and more and more confirmed cases, countries around the world have issued shelter-in-place policies, travel and cross-border tourism has been greatly reduced. </a:t>
            </a:r>
            <a:endParaRPr/>
          </a:p>
          <a:p>
            <a:pPr marL="0" lvl="0" indent="0" algn="l" rtl="0">
              <a:spcBef>
                <a:spcPts val="0"/>
              </a:spcBef>
              <a:spcAft>
                <a:spcPts val="0"/>
              </a:spcAft>
              <a:buNone/>
            </a:pPr>
            <a:r>
              <a:rPr lang="en"/>
              <a:t>In the United States, the short term(i.e., vacation) rental business is limited hugely. According to the survey conducted by IPX 1031, 47% of the Airbnb hosts don’t feel safe renting to guests while 70% of guests are fearful to stay at the Airbnb listing. In addition, the Airbnb host expected 44% decrease in revenue from June to August this year.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6bfa3ff318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6bfa3ff318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During the pandamic, the reservation volume for rental has hugely decreased by policy restriction as well as people’s awareness of security. Let’s look at two major cities in China and the United States. In Beijing,China, the reservation keeps at lowest level as the beijing government had the very strict stay-at-home policy. Meanwhile in San Francisco, the reservation volume hugely dropped after the SF government ‘shelter-in-place’ policy. However, after SF removed the 1st phase of ‘shelter-in-place’ policy, people seem to start traveling and the reservation resumed a little.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bfa3ff318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bfa3ff318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8bfe5764e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8bfe5764e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#Made with GCP Data Studio#</a:t>
            </a:r>
            <a:endParaRPr/>
          </a:p>
          <a:p>
            <a:pPr marL="0" lvl="0" indent="0" algn="l" rtl="0">
              <a:spcBef>
                <a:spcPts val="0"/>
              </a:spcBef>
              <a:spcAft>
                <a:spcPts val="0"/>
              </a:spcAft>
              <a:buNone/>
            </a:pPr>
            <a:r>
              <a:rPr lang="en"/>
              <a:t>We will focus on two city: Beijing and San Francisco to compare the current market for region that has been almost recovered and region that is still under lockdown. By going deeper regarding the market size, customer review, we hope to gain insight of the strategy that can help Airbnb gain more revenue in the crisis.</a:t>
            </a:r>
            <a:endParaRPr/>
          </a:p>
          <a:p>
            <a:pPr marL="0" lvl="0" indent="0" algn="l" rtl="0">
              <a:spcBef>
                <a:spcPts val="0"/>
              </a:spcBef>
              <a:spcAft>
                <a:spcPts val="0"/>
              </a:spcAft>
              <a:buNone/>
            </a:pPr>
            <a:endParaRPr/>
          </a:p>
          <a:p>
            <a:pPr marL="0" lvl="0" indent="0" algn="l" rtl="0">
              <a:spcBef>
                <a:spcPts val="0"/>
              </a:spcBef>
              <a:spcAft>
                <a:spcPts val="0"/>
              </a:spcAft>
              <a:buNone/>
            </a:pPr>
            <a:r>
              <a:rPr lang="en"/>
              <a:t>From the chart above, we noticed that although Airbnb has more listing in Beijing than in San Francisco, the occupancy is relatively low in Beijing: the median length of stay in Beijing is only 1-day, while it’s 7 days in San Francisco. The price is also lower</a:t>
            </a:r>
            <a:endParaRPr/>
          </a:p>
          <a:p>
            <a:pPr marL="0" lvl="0" indent="0" algn="l" rtl="0">
              <a:spcBef>
                <a:spcPts val="0"/>
              </a:spcBef>
              <a:spcAft>
                <a:spcPts val="0"/>
              </a:spcAft>
              <a:buNone/>
            </a:pPr>
            <a:endParaRPr/>
          </a:p>
          <a:p>
            <a:pPr marL="0" lvl="0" indent="0" algn="l" rtl="0">
              <a:spcBef>
                <a:spcPts val="0"/>
              </a:spcBef>
              <a:spcAft>
                <a:spcPts val="0"/>
              </a:spcAft>
              <a:buNone/>
            </a:pPr>
            <a:r>
              <a:rPr lang="en"/>
              <a:t>Data Source: </a:t>
            </a:r>
            <a:r>
              <a:rPr lang="en" u="sng">
                <a:solidFill>
                  <a:schemeClr val="hlink"/>
                </a:solidFill>
                <a:hlinkClick r:id="rId3"/>
              </a:rPr>
              <a:t>http://insideairbnb.com/get-the-data.html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6bfa3ff318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6bfa3ff318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three analytics phases. First, we imported datasets to Google cloud storage, the overall size of all datasets accumulated to 1 GB + and number of features was over a hundred. In the exploratory analysis stage, an efficient and easy-to-use tool will be important. So we chose to use BigQuery to retrieve and play with the data. After understanding the table structure and data types, since the Data Studio was directly linked to BigQuery, it was used to do visualization for convenience. Different types of figures such as line plots, bar charts, and dashboard tables were explored for better expression. In the last phase, the model development and deployment were completed on the AI platform. There are many useful google cloud APIs, which helped improve coding efficiency. The only problem was there were some Chinese texts in our analysis but there was not direct API for Chinese words analysis. This problem could be solved by importing other python packages. Overall speaking, GCP’s computational time and query efficiency are much higher than using some other techniques.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8bfe5764e1_8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8bfe5764e1_8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8bfe5764e1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8bfe5764e1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comparing the number of listings in Airbnb platform in March-May, 2019 and 2020, we found that </a:t>
            </a:r>
            <a:br>
              <a:rPr lang="en"/>
            </a:br>
            <a:r>
              <a:rPr lang="en"/>
              <a:t>1. Number of listing in Beijing is way more than listing in San Francisco. </a:t>
            </a:r>
            <a:endParaRPr/>
          </a:p>
          <a:p>
            <a:pPr marL="0" lvl="0" indent="0" algn="l" rtl="0">
              <a:spcBef>
                <a:spcPts val="0"/>
              </a:spcBef>
              <a:spcAft>
                <a:spcPts val="0"/>
              </a:spcAft>
              <a:buNone/>
            </a:pPr>
            <a:r>
              <a:rPr lang="en"/>
              <a:t>2. The listing amount didn’t change a lot. Both cities saw increase of listing both from 2019 to 2020 and during the pandemic.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224288" y="372650"/>
            <a:ext cx="4365300" cy="22767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6000">
                <a:solidFill>
                  <a:srgbClr val="E42524"/>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887188" y="2866175"/>
            <a:ext cx="2702400" cy="6339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720000" y="1612000"/>
            <a:ext cx="2298300" cy="629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3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0" name="Google Shape;40;p11"/>
          <p:cNvSpPr txBox="1">
            <a:spLocks noGrp="1"/>
          </p:cNvSpPr>
          <p:nvPr>
            <p:ph type="subTitle" idx="1"/>
          </p:nvPr>
        </p:nvSpPr>
        <p:spPr>
          <a:xfrm>
            <a:off x="720000" y="2209375"/>
            <a:ext cx="1833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1" name="Google Shape;41;p11"/>
          <p:cNvSpPr txBox="1">
            <a:spLocks noGrp="1"/>
          </p:cNvSpPr>
          <p:nvPr>
            <p:ph type="title" idx="2" hasCustomPrompt="1"/>
          </p:nvPr>
        </p:nvSpPr>
        <p:spPr>
          <a:xfrm>
            <a:off x="2876875" y="1612000"/>
            <a:ext cx="1900500" cy="629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3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2" name="Google Shape;42;p11"/>
          <p:cNvSpPr txBox="1">
            <a:spLocks noGrp="1"/>
          </p:cNvSpPr>
          <p:nvPr>
            <p:ph type="subTitle" idx="3"/>
          </p:nvPr>
        </p:nvSpPr>
        <p:spPr>
          <a:xfrm>
            <a:off x="2876875" y="2209375"/>
            <a:ext cx="1756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3" name="Google Shape;43;p11"/>
          <p:cNvSpPr txBox="1">
            <a:spLocks noGrp="1"/>
          </p:cNvSpPr>
          <p:nvPr>
            <p:ph type="title" idx="4" hasCustomPrompt="1"/>
          </p:nvPr>
        </p:nvSpPr>
        <p:spPr>
          <a:xfrm>
            <a:off x="720000" y="3487451"/>
            <a:ext cx="2298300" cy="629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3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4" name="Google Shape;44;p11"/>
          <p:cNvSpPr txBox="1">
            <a:spLocks noGrp="1"/>
          </p:cNvSpPr>
          <p:nvPr>
            <p:ph type="subTitle" idx="5"/>
          </p:nvPr>
        </p:nvSpPr>
        <p:spPr>
          <a:xfrm>
            <a:off x="720000" y="4084826"/>
            <a:ext cx="1833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5" name="Google Shape;45;p11"/>
          <p:cNvSpPr txBox="1">
            <a:spLocks noGrp="1"/>
          </p:cNvSpPr>
          <p:nvPr>
            <p:ph type="title" idx="6" hasCustomPrompt="1"/>
          </p:nvPr>
        </p:nvSpPr>
        <p:spPr>
          <a:xfrm>
            <a:off x="2876875" y="3487451"/>
            <a:ext cx="1900500" cy="629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3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6" name="Google Shape;46;p11"/>
          <p:cNvSpPr txBox="1">
            <a:spLocks noGrp="1"/>
          </p:cNvSpPr>
          <p:nvPr>
            <p:ph type="subTitle" idx="7"/>
          </p:nvPr>
        </p:nvSpPr>
        <p:spPr>
          <a:xfrm>
            <a:off x="2876875" y="4084826"/>
            <a:ext cx="1756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7" name="Google Shape;47;p11"/>
          <p:cNvSpPr txBox="1">
            <a:spLocks noGrp="1"/>
          </p:cNvSpPr>
          <p:nvPr>
            <p:ph type="title" idx="8"/>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
        <p:cNvGrpSpPr/>
        <p:nvPr/>
      </p:nvGrpSpPr>
      <p:grpSpPr>
        <a:xfrm>
          <a:off x="0" y="0"/>
          <a:ext cx="0" cy="0"/>
          <a:chOff x="0" y="0"/>
          <a:chExt cx="0" cy="0"/>
        </a:xfrm>
      </p:grpSpPr>
      <p:sp>
        <p:nvSpPr>
          <p:cNvPr id="49" name="Google Shape;49;p12"/>
          <p:cNvSpPr txBox="1">
            <a:spLocks noGrp="1"/>
          </p:cNvSpPr>
          <p:nvPr>
            <p:ph type="ctrTitle"/>
          </p:nvPr>
        </p:nvSpPr>
        <p:spPr>
          <a:xfrm>
            <a:off x="2207219" y="1817279"/>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50" name="Google Shape;50;p12"/>
          <p:cNvSpPr txBox="1">
            <a:spLocks noGrp="1"/>
          </p:cNvSpPr>
          <p:nvPr>
            <p:ph type="subTitle" idx="1"/>
          </p:nvPr>
        </p:nvSpPr>
        <p:spPr>
          <a:xfrm>
            <a:off x="2207219" y="2227025"/>
            <a:ext cx="24348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1" name="Google Shape;51;p12"/>
          <p:cNvSpPr txBox="1">
            <a:spLocks noGrp="1"/>
          </p:cNvSpPr>
          <p:nvPr>
            <p:ph type="title" idx="2" hasCustomPrompt="1"/>
          </p:nvPr>
        </p:nvSpPr>
        <p:spPr>
          <a:xfrm>
            <a:off x="1128456" y="1913822"/>
            <a:ext cx="818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000">
                <a:solidFill>
                  <a:srgbClr val="E42524"/>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2"/>
          <p:cNvSpPr txBox="1">
            <a:spLocks noGrp="1"/>
          </p:cNvSpPr>
          <p:nvPr>
            <p:ph type="ctrTitle" idx="3"/>
          </p:nvPr>
        </p:nvSpPr>
        <p:spPr>
          <a:xfrm>
            <a:off x="2207219" y="3363579"/>
            <a:ext cx="1753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53" name="Google Shape;53;p12"/>
          <p:cNvSpPr txBox="1">
            <a:spLocks noGrp="1"/>
          </p:cNvSpPr>
          <p:nvPr>
            <p:ph type="subTitle" idx="4"/>
          </p:nvPr>
        </p:nvSpPr>
        <p:spPr>
          <a:xfrm>
            <a:off x="2207219" y="3776725"/>
            <a:ext cx="24348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4" name="Google Shape;54;p12"/>
          <p:cNvSpPr txBox="1">
            <a:spLocks noGrp="1"/>
          </p:cNvSpPr>
          <p:nvPr>
            <p:ph type="title" idx="5" hasCustomPrompt="1"/>
          </p:nvPr>
        </p:nvSpPr>
        <p:spPr>
          <a:xfrm>
            <a:off x="1128456" y="3513438"/>
            <a:ext cx="818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000">
                <a:solidFill>
                  <a:srgbClr val="E42524"/>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a:spLocks noGrp="1"/>
          </p:cNvSpPr>
          <p:nvPr>
            <p:ph type="ctrTitle" idx="6"/>
          </p:nvPr>
        </p:nvSpPr>
        <p:spPr>
          <a:xfrm>
            <a:off x="4684981" y="1821441"/>
            <a:ext cx="2251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56" name="Google Shape;56;p12"/>
          <p:cNvSpPr txBox="1">
            <a:spLocks noGrp="1"/>
          </p:cNvSpPr>
          <p:nvPr>
            <p:ph type="title" idx="7" hasCustomPrompt="1"/>
          </p:nvPr>
        </p:nvSpPr>
        <p:spPr>
          <a:xfrm>
            <a:off x="7119587" y="1913822"/>
            <a:ext cx="906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solidFill>
                  <a:srgbClr val="E42524"/>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7" name="Google Shape;57;p12"/>
          <p:cNvSpPr txBox="1">
            <a:spLocks noGrp="1"/>
          </p:cNvSpPr>
          <p:nvPr>
            <p:ph type="ctrTitle" idx="8"/>
          </p:nvPr>
        </p:nvSpPr>
        <p:spPr>
          <a:xfrm>
            <a:off x="5182981" y="3363579"/>
            <a:ext cx="1753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8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58" name="Google Shape;58;p12"/>
          <p:cNvSpPr txBox="1">
            <a:spLocks noGrp="1"/>
          </p:cNvSpPr>
          <p:nvPr>
            <p:ph type="title" idx="9" hasCustomPrompt="1"/>
          </p:nvPr>
        </p:nvSpPr>
        <p:spPr>
          <a:xfrm>
            <a:off x="7119577" y="3522150"/>
            <a:ext cx="9684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solidFill>
                  <a:srgbClr val="E42524"/>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9" name="Google Shape;59;p12"/>
          <p:cNvSpPr txBox="1">
            <a:spLocks noGrp="1"/>
          </p:cNvSpPr>
          <p:nvPr>
            <p:ph type="subTitle" idx="13"/>
          </p:nvPr>
        </p:nvSpPr>
        <p:spPr>
          <a:xfrm>
            <a:off x="4501981" y="2227032"/>
            <a:ext cx="24348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60" name="Google Shape;60;p12"/>
          <p:cNvSpPr txBox="1">
            <a:spLocks noGrp="1"/>
          </p:cNvSpPr>
          <p:nvPr>
            <p:ph type="subTitle" idx="14"/>
          </p:nvPr>
        </p:nvSpPr>
        <p:spPr>
          <a:xfrm>
            <a:off x="4501981" y="3763876"/>
            <a:ext cx="24348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61" name="Google Shape;61;p12"/>
          <p:cNvSpPr txBox="1">
            <a:spLocks noGrp="1"/>
          </p:cNvSpPr>
          <p:nvPr>
            <p:ph type="title" idx="15"/>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p:cSld name="CUSTOM_1">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5375275" y="1760175"/>
            <a:ext cx="627300" cy="49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30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64" name="Google Shape;64;p13"/>
          <p:cNvSpPr txBox="1">
            <a:spLocks noGrp="1"/>
          </p:cNvSpPr>
          <p:nvPr>
            <p:ph type="subTitle" idx="1"/>
          </p:nvPr>
        </p:nvSpPr>
        <p:spPr>
          <a:xfrm>
            <a:off x="6113538" y="1483246"/>
            <a:ext cx="2349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3"/>
          <p:cNvSpPr txBox="1">
            <a:spLocks noGrp="1"/>
          </p:cNvSpPr>
          <p:nvPr>
            <p:ph type="subTitle" idx="2"/>
          </p:nvPr>
        </p:nvSpPr>
        <p:spPr>
          <a:xfrm>
            <a:off x="6113550" y="2885110"/>
            <a:ext cx="2349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3"/>
          <p:cNvSpPr txBox="1">
            <a:spLocks noGrp="1"/>
          </p:cNvSpPr>
          <p:nvPr>
            <p:ph type="ctrTitle" idx="3"/>
          </p:nvPr>
        </p:nvSpPr>
        <p:spPr>
          <a:xfrm>
            <a:off x="5308975" y="3151750"/>
            <a:ext cx="759900" cy="49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30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67" name="Google Shape;67;p13"/>
          <p:cNvSpPr txBox="1">
            <a:spLocks noGrp="1"/>
          </p:cNvSpPr>
          <p:nvPr>
            <p:ph type="title" idx="4"/>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3401250" y="1467733"/>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2pPr>
            <a:lvl3pPr lvl="2"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3pPr>
            <a:lvl4pPr lvl="3"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4pPr>
            <a:lvl5pPr lvl="4"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5pPr>
            <a:lvl6pPr lvl="5"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6pPr>
            <a:lvl7pPr lvl="6"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7pPr>
            <a:lvl8pPr lvl="7"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8pPr>
            <a:lvl9pPr lvl="8"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9pPr>
          </a:lstStyle>
          <a:p>
            <a:endParaRPr/>
          </a:p>
        </p:txBody>
      </p:sp>
      <p:sp>
        <p:nvSpPr>
          <p:cNvPr id="70" name="Google Shape;70;p14"/>
          <p:cNvSpPr txBox="1">
            <a:spLocks noGrp="1"/>
          </p:cNvSpPr>
          <p:nvPr>
            <p:ph type="subTitle" idx="1"/>
          </p:nvPr>
        </p:nvSpPr>
        <p:spPr>
          <a:xfrm>
            <a:off x="3227225" y="1955988"/>
            <a:ext cx="2229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1" name="Google Shape;71;p14"/>
          <p:cNvSpPr txBox="1">
            <a:spLocks noGrp="1"/>
          </p:cNvSpPr>
          <p:nvPr>
            <p:ph type="ctrTitle" idx="2"/>
          </p:nvPr>
        </p:nvSpPr>
        <p:spPr>
          <a:xfrm>
            <a:off x="3401250" y="3167521"/>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2pPr>
            <a:lvl3pPr lvl="2"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3pPr>
            <a:lvl4pPr lvl="3"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4pPr>
            <a:lvl5pPr lvl="4"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5pPr>
            <a:lvl6pPr lvl="5"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6pPr>
            <a:lvl7pPr lvl="6"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7pPr>
            <a:lvl8pPr lvl="7"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8pPr>
            <a:lvl9pPr lvl="8"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9pPr>
          </a:lstStyle>
          <a:p>
            <a:endParaRPr/>
          </a:p>
        </p:txBody>
      </p:sp>
      <p:sp>
        <p:nvSpPr>
          <p:cNvPr id="72" name="Google Shape;72;p14"/>
          <p:cNvSpPr txBox="1">
            <a:spLocks noGrp="1"/>
          </p:cNvSpPr>
          <p:nvPr>
            <p:ph type="subTitle" idx="3"/>
          </p:nvPr>
        </p:nvSpPr>
        <p:spPr>
          <a:xfrm>
            <a:off x="3252025" y="3648763"/>
            <a:ext cx="21798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3" name="Google Shape;73;p14"/>
          <p:cNvSpPr txBox="1">
            <a:spLocks noGrp="1"/>
          </p:cNvSpPr>
          <p:nvPr>
            <p:ph type="ctrTitle" idx="4"/>
          </p:nvPr>
        </p:nvSpPr>
        <p:spPr>
          <a:xfrm>
            <a:off x="6003707" y="3167521"/>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2pPr>
            <a:lvl3pPr lvl="2"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3pPr>
            <a:lvl4pPr lvl="3"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4pPr>
            <a:lvl5pPr lvl="4"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5pPr>
            <a:lvl6pPr lvl="5"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6pPr>
            <a:lvl7pPr lvl="6"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7pPr>
            <a:lvl8pPr lvl="7"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8pPr>
            <a:lvl9pPr lvl="8"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9pPr>
          </a:lstStyle>
          <a:p>
            <a:endParaRPr/>
          </a:p>
        </p:txBody>
      </p:sp>
      <p:sp>
        <p:nvSpPr>
          <p:cNvPr id="74" name="Google Shape;74;p14"/>
          <p:cNvSpPr txBox="1">
            <a:spLocks noGrp="1"/>
          </p:cNvSpPr>
          <p:nvPr>
            <p:ph type="subTitle" idx="5"/>
          </p:nvPr>
        </p:nvSpPr>
        <p:spPr>
          <a:xfrm>
            <a:off x="5854389" y="3648763"/>
            <a:ext cx="21798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5" name="Google Shape;75;p14"/>
          <p:cNvSpPr txBox="1">
            <a:spLocks noGrp="1"/>
          </p:cNvSpPr>
          <p:nvPr>
            <p:ph type="ctrTitle" idx="6"/>
          </p:nvPr>
        </p:nvSpPr>
        <p:spPr>
          <a:xfrm>
            <a:off x="6003707" y="1467733"/>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2pPr>
            <a:lvl3pPr lvl="2"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3pPr>
            <a:lvl4pPr lvl="3"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4pPr>
            <a:lvl5pPr lvl="4"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5pPr>
            <a:lvl6pPr lvl="5"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6pPr>
            <a:lvl7pPr lvl="6"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7pPr>
            <a:lvl8pPr lvl="7"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8pPr>
            <a:lvl9pPr lvl="8"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9pPr>
          </a:lstStyle>
          <a:p>
            <a:endParaRPr/>
          </a:p>
        </p:txBody>
      </p:sp>
      <p:sp>
        <p:nvSpPr>
          <p:cNvPr id="76" name="Google Shape;76;p14"/>
          <p:cNvSpPr txBox="1">
            <a:spLocks noGrp="1"/>
          </p:cNvSpPr>
          <p:nvPr>
            <p:ph type="subTitle" idx="7"/>
          </p:nvPr>
        </p:nvSpPr>
        <p:spPr>
          <a:xfrm>
            <a:off x="5854401" y="1955988"/>
            <a:ext cx="21798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7" name="Google Shape;77;p14"/>
          <p:cNvSpPr txBox="1">
            <a:spLocks noGrp="1"/>
          </p:cNvSpPr>
          <p:nvPr>
            <p:ph type="title" idx="8"/>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CUSTOM_3">
    <p:spTree>
      <p:nvGrpSpPr>
        <p:cNvPr id="1" name="Shape 78"/>
        <p:cNvGrpSpPr/>
        <p:nvPr/>
      </p:nvGrpSpPr>
      <p:grpSpPr>
        <a:xfrm>
          <a:off x="0" y="0"/>
          <a:ext cx="0" cy="0"/>
          <a:chOff x="0" y="0"/>
          <a:chExt cx="0" cy="0"/>
        </a:xfrm>
      </p:grpSpPr>
      <p:sp>
        <p:nvSpPr>
          <p:cNvPr id="79" name="Google Shape;79;p15"/>
          <p:cNvSpPr txBox="1">
            <a:spLocks noGrp="1"/>
          </p:cNvSpPr>
          <p:nvPr>
            <p:ph type="subTitle" idx="1"/>
          </p:nvPr>
        </p:nvSpPr>
        <p:spPr>
          <a:xfrm>
            <a:off x="6278988" y="2264787"/>
            <a:ext cx="21450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0" name="Google Shape;80;p15"/>
          <p:cNvSpPr txBox="1">
            <a:spLocks noGrp="1"/>
          </p:cNvSpPr>
          <p:nvPr>
            <p:ph type="ctrTitle"/>
          </p:nvPr>
        </p:nvSpPr>
        <p:spPr>
          <a:xfrm>
            <a:off x="6366300" y="1992250"/>
            <a:ext cx="19704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Fira Sans Condensed Medium"/>
              <a:buNone/>
              <a:defRPr sz="24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81" name="Google Shape;81;p15"/>
          <p:cNvSpPr txBox="1">
            <a:spLocks noGrp="1"/>
          </p:cNvSpPr>
          <p:nvPr>
            <p:ph type="subTitle" idx="2"/>
          </p:nvPr>
        </p:nvSpPr>
        <p:spPr>
          <a:xfrm>
            <a:off x="699688" y="2264787"/>
            <a:ext cx="21066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2" name="Google Shape;82;p15"/>
          <p:cNvSpPr txBox="1">
            <a:spLocks noGrp="1"/>
          </p:cNvSpPr>
          <p:nvPr>
            <p:ph type="ctrTitle" idx="3"/>
          </p:nvPr>
        </p:nvSpPr>
        <p:spPr>
          <a:xfrm>
            <a:off x="819050" y="1986550"/>
            <a:ext cx="18681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Fira Sans Condensed Medium"/>
              <a:buNone/>
              <a:defRPr sz="2400"/>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83" name="Google Shape;83;p15"/>
          <p:cNvSpPr txBox="1">
            <a:spLocks noGrp="1"/>
          </p:cNvSpPr>
          <p:nvPr>
            <p:ph type="title" idx="4"/>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3_1">
    <p:spTree>
      <p:nvGrpSpPr>
        <p:cNvPr id="1" name="Shape 84"/>
        <p:cNvGrpSpPr/>
        <p:nvPr/>
      </p:nvGrpSpPr>
      <p:grpSpPr>
        <a:xfrm>
          <a:off x="0" y="0"/>
          <a:ext cx="0" cy="0"/>
          <a:chOff x="0" y="0"/>
          <a:chExt cx="0" cy="0"/>
        </a:xfrm>
      </p:grpSpPr>
      <p:sp>
        <p:nvSpPr>
          <p:cNvPr id="85" name="Google Shape;85;p16"/>
          <p:cNvSpPr txBox="1">
            <a:spLocks noGrp="1"/>
          </p:cNvSpPr>
          <p:nvPr>
            <p:ph type="subTitle" idx="1"/>
          </p:nvPr>
        </p:nvSpPr>
        <p:spPr>
          <a:xfrm>
            <a:off x="1024216" y="3803825"/>
            <a:ext cx="19227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6" name="Google Shape;86;p16"/>
          <p:cNvSpPr txBox="1">
            <a:spLocks noGrp="1"/>
          </p:cNvSpPr>
          <p:nvPr>
            <p:ph type="subTitle" idx="2"/>
          </p:nvPr>
        </p:nvSpPr>
        <p:spPr>
          <a:xfrm>
            <a:off x="3551289" y="3803825"/>
            <a:ext cx="1830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7" name="Google Shape;87;p16"/>
          <p:cNvSpPr txBox="1">
            <a:spLocks noGrp="1"/>
          </p:cNvSpPr>
          <p:nvPr>
            <p:ph type="ctrTitle"/>
          </p:nvPr>
        </p:nvSpPr>
        <p:spPr>
          <a:xfrm>
            <a:off x="1174254" y="1592050"/>
            <a:ext cx="16227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Fira Sans Condensed Medium"/>
              <a:buNone/>
              <a:defRPr sz="18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88" name="Google Shape;88;p16"/>
          <p:cNvSpPr txBox="1">
            <a:spLocks noGrp="1"/>
          </p:cNvSpPr>
          <p:nvPr>
            <p:ph type="ctrTitle" idx="3"/>
          </p:nvPr>
        </p:nvSpPr>
        <p:spPr>
          <a:xfrm>
            <a:off x="3475215" y="1592050"/>
            <a:ext cx="2002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Fira Sans Condensed Medium"/>
              <a:buNone/>
              <a:defRPr sz="18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89" name="Google Shape;89;p16"/>
          <p:cNvSpPr txBox="1">
            <a:spLocks noGrp="1"/>
          </p:cNvSpPr>
          <p:nvPr>
            <p:ph type="subTitle" idx="4"/>
          </p:nvPr>
        </p:nvSpPr>
        <p:spPr>
          <a:xfrm>
            <a:off x="6056613" y="3803825"/>
            <a:ext cx="20817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0" name="Google Shape;90;p16"/>
          <p:cNvSpPr txBox="1">
            <a:spLocks noGrp="1"/>
          </p:cNvSpPr>
          <p:nvPr>
            <p:ph type="ctrTitle" idx="5"/>
          </p:nvPr>
        </p:nvSpPr>
        <p:spPr>
          <a:xfrm>
            <a:off x="6270855" y="1592050"/>
            <a:ext cx="1653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Fira Sans Condensed Medium"/>
              <a:buNone/>
              <a:defRPr sz="18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1" name="Google Shape;91;p16"/>
          <p:cNvSpPr txBox="1">
            <a:spLocks noGrp="1"/>
          </p:cNvSpPr>
          <p:nvPr>
            <p:ph type="title" idx="6"/>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2">
  <p:cSld name="CUSTOM_3_1_1">
    <p:spTree>
      <p:nvGrpSpPr>
        <p:cNvPr id="1" name="Shape 92"/>
        <p:cNvGrpSpPr/>
        <p:nvPr/>
      </p:nvGrpSpPr>
      <p:grpSpPr>
        <a:xfrm>
          <a:off x="0" y="0"/>
          <a:ext cx="0" cy="0"/>
          <a:chOff x="0" y="0"/>
          <a:chExt cx="0" cy="0"/>
        </a:xfrm>
      </p:grpSpPr>
      <p:sp>
        <p:nvSpPr>
          <p:cNvPr id="93" name="Google Shape;93;p17"/>
          <p:cNvSpPr txBox="1">
            <a:spLocks noGrp="1"/>
          </p:cNvSpPr>
          <p:nvPr>
            <p:ph type="subTitle" idx="1"/>
          </p:nvPr>
        </p:nvSpPr>
        <p:spPr>
          <a:xfrm>
            <a:off x="2520800" y="1708349"/>
            <a:ext cx="3097800" cy="81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4" name="Google Shape;94;p17"/>
          <p:cNvSpPr txBox="1">
            <a:spLocks noGrp="1"/>
          </p:cNvSpPr>
          <p:nvPr>
            <p:ph type="subTitle" idx="2"/>
          </p:nvPr>
        </p:nvSpPr>
        <p:spPr>
          <a:xfrm>
            <a:off x="3737201" y="2803028"/>
            <a:ext cx="3097800" cy="7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5" name="Google Shape;95;p17"/>
          <p:cNvSpPr txBox="1">
            <a:spLocks noGrp="1"/>
          </p:cNvSpPr>
          <p:nvPr>
            <p:ph type="ctrTitle"/>
          </p:nvPr>
        </p:nvSpPr>
        <p:spPr>
          <a:xfrm>
            <a:off x="2520801" y="1461838"/>
            <a:ext cx="16227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18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6" name="Google Shape;96;p17"/>
          <p:cNvSpPr txBox="1">
            <a:spLocks noGrp="1"/>
          </p:cNvSpPr>
          <p:nvPr>
            <p:ph type="ctrTitle" idx="3"/>
          </p:nvPr>
        </p:nvSpPr>
        <p:spPr>
          <a:xfrm>
            <a:off x="3737203" y="2549957"/>
            <a:ext cx="15822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18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7" name="Google Shape;97;p17"/>
          <p:cNvSpPr txBox="1">
            <a:spLocks noGrp="1"/>
          </p:cNvSpPr>
          <p:nvPr>
            <p:ph type="subTitle" idx="4"/>
          </p:nvPr>
        </p:nvSpPr>
        <p:spPr>
          <a:xfrm>
            <a:off x="4922434" y="3880262"/>
            <a:ext cx="3097800" cy="7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8" name="Google Shape;98;p17"/>
          <p:cNvSpPr txBox="1">
            <a:spLocks noGrp="1"/>
          </p:cNvSpPr>
          <p:nvPr>
            <p:ph type="ctrTitle" idx="5"/>
          </p:nvPr>
        </p:nvSpPr>
        <p:spPr>
          <a:xfrm>
            <a:off x="4922433" y="3634436"/>
            <a:ext cx="1653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18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9" name="Google Shape;99;p17"/>
          <p:cNvSpPr txBox="1">
            <a:spLocks noGrp="1"/>
          </p:cNvSpPr>
          <p:nvPr>
            <p:ph type="title" idx="6"/>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3">
  <p:cSld name="CUSTOM_3_1_1_2">
    <p:spTree>
      <p:nvGrpSpPr>
        <p:cNvPr id="1" name="Shape 100"/>
        <p:cNvGrpSpPr/>
        <p:nvPr/>
      </p:nvGrpSpPr>
      <p:grpSpPr>
        <a:xfrm>
          <a:off x="0" y="0"/>
          <a:ext cx="0" cy="0"/>
          <a:chOff x="0" y="0"/>
          <a:chExt cx="0" cy="0"/>
        </a:xfrm>
      </p:grpSpPr>
      <p:sp>
        <p:nvSpPr>
          <p:cNvPr id="101" name="Google Shape;101;p18"/>
          <p:cNvSpPr txBox="1">
            <a:spLocks noGrp="1"/>
          </p:cNvSpPr>
          <p:nvPr>
            <p:ph type="ctrTitle"/>
          </p:nvPr>
        </p:nvSpPr>
        <p:spPr>
          <a:xfrm>
            <a:off x="611976" y="355932"/>
            <a:ext cx="64470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02" name="Google Shape;102;p18"/>
          <p:cNvSpPr txBox="1">
            <a:spLocks noGrp="1"/>
          </p:cNvSpPr>
          <p:nvPr>
            <p:ph type="subTitle" idx="1"/>
          </p:nvPr>
        </p:nvSpPr>
        <p:spPr>
          <a:xfrm>
            <a:off x="1614276" y="1616850"/>
            <a:ext cx="2220300" cy="81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3" name="Google Shape;103;p18"/>
          <p:cNvSpPr txBox="1">
            <a:spLocks noGrp="1"/>
          </p:cNvSpPr>
          <p:nvPr>
            <p:ph type="subTitle" idx="2"/>
          </p:nvPr>
        </p:nvSpPr>
        <p:spPr>
          <a:xfrm>
            <a:off x="1614276" y="2732646"/>
            <a:ext cx="2220300" cy="7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4" name="Google Shape;104;p18"/>
          <p:cNvSpPr txBox="1">
            <a:spLocks noGrp="1"/>
          </p:cNvSpPr>
          <p:nvPr>
            <p:ph type="ctrTitle" idx="3"/>
          </p:nvPr>
        </p:nvSpPr>
        <p:spPr>
          <a:xfrm>
            <a:off x="1614276" y="1412789"/>
            <a:ext cx="16227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18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105" name="Google Shape;105;p18"/>
          <p:cNvSpPr txBox="1">
            <a:spLocks noGrp="1"/>
          </p:cNvSpPr>
          <p:nvPr>
            <p:ph type="ctrTitle" idx="4"/>
          </p:nvPr>
        </p:nvSpPr>
        <p:spPr>
          <a:xfrm>
            <a:off x="1614276" y="2515012"/>
            <a:ext cx="15822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18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106" name="Google Shape;106;p18"/>
          <p:cNvSpPr txBox="1">
            <a:spLocks noGrp="1"/>
          </p:cNvSpPr>
          <p:nvPr>
            <p:ph type="subTitle" idx="5"/>
          </p:nvPr>
        </p:nvSpPr>
        <p:spPr>
          <a:xfrm>
            <a:off x="1614276" y="3846833"/>
            <a:ext cx="2441400" cy="7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7" name="Google Shape;107;p18"/>
          <p:cNvSpPr txBox="1">
            <a:spLocks noGrp="1"/>
          </p:cNvSpPr>
          <p:nvPr>
            <p:ph type="ctrTitle" idx="6"/>
          </p:nvPr>
        </p:nvSpPr>
        <p:spPr>
          <a:xfrm>
            <a:off x="1614276" y="3622415"/>
            <a:ext cx="1653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18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3_1_1_1">
    <p:spTree>
      <p:nvGrpSpPr>
        <p:cNvPr id="1" name="Shape 108"/>
        <p:cNvGrpSpPr/>
        <p:nvPr/>
      </p:nvGrpSpPr>
      <p:grpSpPr>
        <a:xfrm>
          <a:off x="0" y="0"/>
          <a:ext cx="0" cy="0"/>
          <a:chOff x="0" y="0"/>
          <a:chExt cx="0" cy="0"/>
        </a:xfrm>
      </p:grpSpPr>
      <p:sp>
        <p:nvSpPr>
          <p:cNvPr id="109" name="Google Shape;109;p19"/>
          <p:cNvSpPr txBox="1">
            <a:spLocks noGrp="1"/>
          </p:cNvSpPr>
          <p:nvPr>
            <p:ph type="ctrTitle"/>
          </p:nvPr>
        </p:nvSpPr>
        <p:spPr>
          <a:xfrm>
            <a:off x="614200" y="349449"/>
            <a:ext cx="6447000" cy="72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10" name="Google Shape;110;p19"/>
          <p:cNvSpPr txBox="1">
            <a:spLocks noGrp="1"/>
          </p:cNvSpPr>
          <p:nvPr>
            <p:ph type="subTitle" idx="1"/>
          </p:nvPr>
        </p:nvSpPr>
        <p:spPr>
          <a:xfrm>
            <a:off x="932156" y="2137787"/>
            <a:ext cx="2220300" cy="81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11" name="Google Shape;111;p19"/>
          <p:cNvSpPr txBox="1">
            <a:spLocks noGrp="1"/>
          </p:cNvSpPr>
          <p:nvPr>
            <p:ph type="subTitle" idx="2"/>
          </p:nvPr>
        </p:nvSpPr>
        <p:spPr>
          <a:xfrm>
            <a:off x="5985162" y="2137787"/>
            <a:ext cx="2220300" cy="78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12" name="Google Shape;112;p19"/>
          <p:cNvSpPr txBox="1">
            <a:spLocks noGrp="1"/>
          </p:cNvSpPr>
          <p:nvPr>
            <p:ph type="ctrTitle" idx="3"/>
          </p:nvPr>
        </p:nvSpPr>
        <p:spPr>
          <a:xfrm>
            <a:off x="1230956" y="1711894"/>
            <a:ext cx="1622700" cy="384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600"/>
              <a:buFont typeface="Fira Sans Condensed Medium"/>
              <a:buNone/>
              <a:defRPr sz="1800">
                <a:solidFill>
                  <a:schemeClr val="accent1"/>
                </a:solidFill>
              </a:defRPr>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113" name="Google Shape;113;p19"/>
          <p:cNvSpPr txBox="1">
            <a:spLocks noGrp="1"/>
          </p:cNvSpPr>
          <p:nvPr>
            <p:ph type="ctrTitle" idx="4"/>
          </p:nvPr>
        </p:nvSpPr>
        <p:spPr>
          <a:xfrm>
            <a:off x="6019062" y="1711894"/>
            <a:ext cx="2152500" cy="384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600"/>
              <a:buFont typeface="Fira Sans Condensed Medium"/>
              <a:buNone/>
              <a:defRPr sz="1800">
                <a:solidFill>
                  <a:schemeClr val="accent1"/>
                </a:solidFill>
              </a:defRPr>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114" name="Google Shape;114;p19"/>
          <p:cNvSpPr txBox="1">
            <a:spLocks noGrp="1"/>
          </p:cNvSpPr>
          <p:nvPr>
            <p:ph type="subTitle" idx="5"/>
          </p:nvPr>
        </p:nvSpPr>
        <p:spPr>
          <a:xfrm>
            <a:off x="5985162" y="3744588"/>
            <a:ext cx="2220300" cy="78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15" name="Google Shape;115;p19"/>
          <p:cNvSpPr txBox="1">
            <a:spLocks noGrp="1"/>
          </p:cNvSpPr>
          <p:nvPr>
            <p:ph type="ctrTitle" idx="6"/>
          </p:nvPr>
        </p:nvSpPr>
        <p:spPr>
          <a:xfrm>
            <a:off x="6140112" y="3332581"/>
            <a:ext cx="1910400" cy="384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600"/>
              <a:buFont typeface="Fira Sans Condensed Medium"/>
              <a:buNone/>
              <a:defRPr sz="1800">
                <a:solidFill>
                  <a:schemeClr val="accent1"/>
                </a:solidFill>
              </a:defRPr>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116" name="Google Shape;116;p19"/>
          <p:cNvSpPr txBox="1">
            <a:spLocks noGrp="1"/>
          </p:cNvSpPr>
          <p:nvPr>
            <p:ph type="subTitle" idx="7"/>
          </p:nvPr>
        </p:nvSpPr>
        <p:spPr>
          <a:xfrm>
            <a:off x="932156" y="3744588"/>
            <a:ext cx="2220300" cy="78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17" name="Google Shape;117;p19"/>
          <p:cNvSpPr txBox="1">
            <a:spLocks noGrp="1"/>
          </p:cNvSpPr>
          <p:nvPr>
            <p:ph type="ctrTitle" idx="8"/>
          </p:nvPr>
        </p:nvSpPr>
        <p:spPr>
          <a:xfrm>
            <a:off x="1215656" y="3332581"/>
            <a:ext cx="1653300" cy="384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600"/>
              <a:buFont typeface="Fira Sans Condensed Medium"/>
              <a:buNone/>
              <a:defRPr sz="1800">
                <a:solidFill>
                  <a:schemeClr val="accent1"/>
                </a:solidFill>
              </a:defRPr>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118" name="Google Shape;118;p19"/>
          <p:cNvSpPr txBox="1">
            <a:spLocks noGrp="1"/>
          </p:cNvSpPr>
          <p:nvPr>
            <p:ph type="subTitle" idx="9"/>
          </p:nvPr>
        </p:nvSpPr>
        <p:spPr>
          <a:xfrm>
            <a:off x="3462618" y="2137787"/>
            <a:ext cx="2220300" cy="81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19" name="Google Shape;119;p19"/>
          <p:cNvSpPr txBox="1">
            <a:spLocks noGrp="1"/>
          </p:cNvSpPr>
          <p:nvPr>
            <p:ph type="ctrTitle" idx="13"/>
          </p:nvPr>
        </p:nvSpPr>
        <p:spPr>
          <a:xfrm>
            <a:off x="3656718" y="1711894"/>
            <a:ext cx="1832100" cy="384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600"/>
              <a:buFont typeface="Fira Sans Condensed Medium"/>
              <a:buNone/>
              <a:defRPr sz="1800">
                <a:solidFill>
                  <a:schemeClr val="accent1"/>
                </a:solidFill>
              </a:defRPr>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120" name="Google Shape;120;p19"/>
          <p:cNvSpPr txBox="1">
            <a:spLocks noGrp="1"/>
          </p:cNvSpPr>
          <p:nvPr>
            <p:ph type="subTitle" idx="14"/>
          </p:nvPr>
        </p:nvSpPr>
        <p:spPr>
          <a:xfrm>
            <a:off x="3462618" y="3744588"/>
            <a:ext cx="2220300" cy="78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21" name="Google Shape;121;p19"/>
          <p:cNvSpPr txBox="1">
            <a:spLocks noGrp="1"/>
          </p:cNvSpPr>
          <p:nvPr>
            <p:ph type="ctrTitle" idx="15"/>
          </p:nvPr>
        </p:nvSpPr>
        <p:spPr>
          <a:xfrm>
            <a:off x="3571818" y="3332581"/>
            <a:ext cx="2001900" cy="384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600"/>
              <a:buFont typeface="Fira Sans Condensed Medium"/>
              <a:buNone/>
              <a:defRPr sz="1800">
                <a:solidFill>
                  <a:schemeClr val="accent1"/>
                </a:solidFill>
              </a:defRPr>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122"/>
        <p:cNvGrpSpPr/>
        <p:nvPr/>
      </p:nvGrpSpPr>
      <p:grpSpPr>
        <a:xfrm>
          <a:off x="0" y="0"/>
          <a:ext cx="0" cy="0"/>
          <a:chOff x="0" y="0"/>
          <a:chExt cx="0" cy="0"/>
        </a:xfrm>
      </p:grpSpPr>
      <p:sp>
        <p:nvSpPr>
          <p:cNvPr id="123" name="Google Shape;123;p20"/>
          <p:cNvSpPr txBox="1">
            <a:spLocks noGrp="1"/>
          </p:cNvSpPr>
          <p:nvPr>
            <p:ph type="body" idx="1"/>
          </p:nvPr>
        </p:nvSpPr>
        <p:spPr>
          <a:xfrm>
            <a:off x="627351" y="1382682"/>
            <a:ext cx="7796700" cy="33108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rgbClr val="E42524"/>
              </a:buClr>
              <a:buSzPts val="1600"/>
              <a:buFont typeface="Muli Regular"/>
              <a:buAutoNum type="arabicPeriod"/>
              <a:defRPr sz="1300"/>
            </a:lvl1pPr>
            <a:lvl2pPr marL="914400" lvl="1" indent="-330200" rtl="0">
              <a:spcBef>
                <a:spcPts val="1600"/>
              </a:spcBef>
              <a:spcAft>
                <a:spcPts val="0"/>
              </a:spcAft>
              <a:buSzPts val="1600"/>
              <a:buFont typeface="Nunito Light"/>
              <a:buAutoNum type="alphaLcPeriod"/>
              <a:defRPr/>
            </a:lvl2pPr>
            <a:lvl3pPr marL="1371600" lvl="2" indent="-323850" rtl="0">
              <a:spcBef>
                <a:spcPts val="1600"/>
              </a:spcBef>
              <a:spcAft>
                <a:spcPts val="0"/>
              </a:spcAft>
              <a:buSzPts val="1500"/>
              <a:buFont typeface="Nunito Light"/>
              <a:buAutoNum type="romanLcPeriod"/>
              <a:defRPr/>
            </a:lvl3pPr>
            <a:lvl4pPr marL="1828800" lvl="3" indent="-323850" rtl="0">
              <a:spcBef>
                <a:spcPts val="1600"/>
              </a:spcBef>
              <a:spcAft>
                <a:spcPts val="0"/>
              </a:spcAft>
              <a:buSzPts val="1500"/>
              <a:buFont typeface="Nunito Light"/>
              <a:buAutoNum type="arabicPeriod"/>
              <a:defRPr/>
            </a:lvl4pPr>
            <a:lvl5pPr marL="2286000" lvl="4" indent="-317500" rtl="0">
              <a:spcBef>
                <a:spcPts val="1600"/>
              </a:spcBef>
              <a:spcAft>
                <a:spcPts val="0"/>
              </a:spcAft>
              <a:buSzPts val="1400"/>
              <a:buFont typeface="Nunito Light"/>
              <a:buAutoNum type="alphaLcPeriod"/>
              <a:defRPr/>
            </a:lvl5pPr>
            <a:lvl6pPr marL="2743200" lvl="5" indent="-317500" rtl="0">
              <a:spcBef>
                <a:spcPts val="1600"/>
              </a:spcBef>
              <a:spcAft>
                <a:spcPts val="0"/>
              </a:spcAft>
              <a:buSzPts val="1400"/>
              <a:buFont typeface="Nunito Light"/>
              <a:buAutoNum type="romanLcPeriod"/>
              <a:defRPr/>
            </a:lvl6pPr>
            <a:lvl7pPr marL="3200400" lvl="6" indent="-311150" rtl="0">
              <a:spcBef>
                <a:spcPts val="1600"/>
              </a:spcBef>
              <a:spcAft>
                <a:spcPts val="0"/>
              </a:spcAft>
              <a:buSzPts val="1300"/>
              <a:buFont typeface="Nunito Light"/>
              <a:buAutoNum type="arabicPeriod"/>
              <a:defRPr/>
            </a:lvl7pPr>
            <a:lvl8pPr marL="3657600" lvl="7" indent="-311150" rtl="0">
              <a:spcBef>
                <a:spcPts val="1600"/>
              </a:spcBef>
              <a:spcAft>
                <a:spcPts val="0"/>
              </a:spcAft>
              <a:buSzPts val="1300"/>
              <a:buFont typeface="Nunito Light"/>
              <a:buAutoNum type="alphaLcPeriod"/>
              <a:defRPr/>
            </a:lvl8pPr>
            <a:lvl9pPr marL="4114800" lvl="8" indent="-317500" rtl="0">
              <a:spcBef>
                <a:spcPts val="1600"/>
              </a:spcBef>
              <a:spcAft>
                <a:spcPts val="1600"/>
              </a:spcAft>
              <a:buSzPts val="1400"/>
              <a:buFont typeface="Nunito Light"/>
              <a:buAutoNum type="romanLcPeriod"/>
              <a:defRPr/>
            </a:lvl9pPr>
          </a:lstStyle>
          <a:p>
            <a:endParaRPr/>
          </a:p>
        </p:txBody>
      </p:sp>
      <p:sp>
        <p:nvSpPr>
          <p:cNvPr id="124" name="Google Shape;124;p20"/>
          <p:cNvSpPr txBox="1">
            <a:spLocks noGrp="1"/>
          </p:cNvSpPr>
          <p:nvPr>
            <p:ph type="title"/>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87625" y="2671582"/>
            <a:ext cx="3951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
              <a:buNone/>
              <a:defRPr sz="6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 name="Google Shape;13;p3"/>
          <p:cNvSpPr txBox="1">
            <a:spLocks noGrp="1"/>
          </p:cNvSpPr>
          <p:nvPr>
            <p:ph type="subTitle" idx="1"/>
          </p:nvPr>
        </p:nvSpPr>
        <p:spPr>
          <a:xfrm>
            <a:off x="2358000" y="3238680"/>
            <a:ext cx="2581200" cy="84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5822025" y="1852925"/>
            <a:ext cx="1514700" cy="76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solidFill>
                  <a:schemeClr val="accen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list 2">
  <p:cSld name="CUSTOM_4_1">
    <p:spTree>
      <p:nvGrpSpPr>
        <p:cNvPr id="1" name="Shape 125"/>
        <p:cNvGrpSpPr/>
        <p:nvPr/>
      </p:nvGrpSpPr>
      <p:grpSpPr>
        <a:xfrm>
          <a:off x="0" y="0"/>
          <a:ext cx="0" cy="0"/>
          <a:chOff x="0" y="0"/>
          <a:chExt cx="0" cy="0"/>
        </a:xfrm>
      </p:grpSpPr>
      <p:sp>
        <p:nvSpPr>
          <p:cNvPr id="126" name="Google Shape;126;p21"/>
          <p:cNvSpPr txBox="1">
            <a:spLocks noGrp="1"/>
          </p:cNvSpPr>
          <p:nvPr>
            <p:ph type="body" idx="1"/>
          </p:nvPr>
        </p:nvSpPr>
        <p:spPr>
          <a:xfrm>
            <a:off x="627350" y="1217226"/>
            <a:ext cx="3870600" cy="34185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accent1"/>
              </a:buClr>
              <a:buSzPts val="1100"/>
              <a:buFont typeface="Raleway SemiBold"/>
              <a:buChar char="●"/>
              <a:defRPr sz="1200"/>
            </a:lvl1pPr>
            <a:lvl2pPr marL="914400" lvl="1" indent="-304800" rtl="0">
              <a:spcBef>
                <a:spcPts val="1600"/>
              </a:spcBef>
              <a:spcAft>
                <a:spcPts val="0"/>
              </a:spcAft>
              <a:buClr>
                <a:srgbClr val="434343"/>
              </a:buClr>
              <a:buSzPts val="1200"/>
              <a:buFont typeface="Roboto Condensed Light"/>
              <a:buChar char="○"/>
              <a:defRPr/>
            </a:lvl2pPr>
            <a:lvl3pPr marL="1371600" lvl="2" indent="-304800" rtl="0">
              <a:spcBef>
                <a:spcPts val="1600"/>
              </a:spcBef>
              <a:spcAft>
                <a:spcPts val="0"/>
              </a:spcAft>
              <a:buClr>
                <a:srgbClr val="434343"/>
              </a:buClr>
              <a:buSzPts val="1200"/>
              <a:buFont typeface="Roboto Condensed Light"/>
              <a:buChar char="■"/>
              <a:defRPr/>
            </a:lvl3pPr>
            <a:lvl4pPr marL="1828800" lvl="3" indent="-304800" rtl="0">
              <a:spcBef>
                <a:spcPts val="1600"/>
              </a:spcBef>
              <a:spcAft>
                <a:spcPts val="0"/>
              </a:spcAft>
              <a:buClr>
                <a:srgbClr val="434343"/>
              </a:buClr>
              <a:buSzPts val="1200"/>
              <a:buFont typeface="Roboto Condensed Light"/>
              <a:buChar char="●"/>
              <a:defRPr/>
            </a:lvl4pPr>
            <a:lvl5pPr marL="2286000" lvl="4" indent="-304800" rtl="0">
              <a:spcBef>
                <a:spcPts val="1600"/>
              </a:spcBef>
              <a:spcAft>
                <a:spcPts val="0"/>
              </a:spcAft>
              <a:buClr>
                <a:srgbClr val="434343"/>
              </a:buClr>
              <a:buSzPts val="1200"/>
              <a:buFont typeface="Roboto Condensed Light"/>
              <a:buChar char="○"/>
              <a:defRPr/>
            </a:lvl5pPr>
            <a:lvl6pPr marL="2743200" lvl="5" indent="-304800" rtl="0">
              <a:spcBef>
                <a:spcPts val="1600"/>
              </a:spcBef>
              <a:spcAft>
                <a:spcPts val="0"/>
              </a:spcAft>
              <a:buClr>
                <a:srgbClr val="434343"/>
              </a:buClr>
              <a:buSzPts val="1200"/>
              <a:buFont typeface="Roboto Condensed Light"/>
              <a:buChar char="■"/>
              <a:defRPr/>
            </a:lvl6pPr>
            <a:lvl7pPr marL="3200400" lvl="6" indent="-304800" rtl="0">
              <a:spcBef>
                <a:spcPts val="1600"/>
              </a:spcBef>
              <a:spcAft>
                <a:spcPts val="0"/>
              </a:spcAft>
              <a:buClr>
                <a:srgbClr val="434343"/>
              </a:buClr>
              <a:buSzPts val="1200"/>
              <a:buFont typeface="Roboto Condensed Light"/>
              <a:buChar char="●"/>
              <a:defRPr/>
            </a:lvl7pPr>
            <a:lvl8pPr marL="3657600" lvl="7" indent="-304800" rtl="0">
              <a:spcBef>
                <a:spcPts val="1600"/>
              </a:spcBef>
              <a:spcAft>
                <a:spcPts val="0"/>
              </a:spcAft>
              <a:buClr>
                <a:srgbClr val="434343"/>
              </a:buClr>
              <a:buSzPts val="1200"/>
              <a:buFont typeface="Roboto Condensed Light"/>
              <a:buChar char="○"/>
              <a:defRPr/>
            </a:lvl8pPr>
            <a:lvl9pPr marL="4114800" lvl="8" indent="-304800" rtl="0">
              <a:spcBef>
                <a:spcPts val="1600"/>
              </a:spcBef>
              <a:spcAft>
                <a:spcPts val="1600"/>
              </a:spcAft>
              <a:buClr>
                <a:srgbClr val="434343"/>
              </a:buClr>
              <a:buSzPts val="1200"/>
              <a:buFont typeface="Roboto Condensed Light"/>
              <a:buChar char="■"/>
              <a:defRPr/>
            </a:lvl9pPr>
          </a:lstStyle>
          <a:p>
            <a:endParaRPr/>
          </a:p>
        </p:txBody>
      </p:sp>
      <p:sp>
        <p:nvSpPr>
          <p:cNvPr id="127" name="Google Shape;127;p21"/>
          <p:cNvSpPr txBox="1">
            <a:spLocks noGrp="1"/>
          </p:cNvSpPr>
          <p:nvPr>
            <p:ph type="title"/>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8" name="Google Shape;128;p21"/>
          <p:cNvSpPr txBox="1">
            <a:spLocks noGrp="1"/>
          </p:cNvSpPr>
          <p:nvPr>
            <p:ph type="body" idx="2"/>
          </p:nvPr>
        </p:nvSpPr>
        <p:spPr>
          <a:xfrm>
            <a:off x="4447125" y="1299429"/>
            <a:ext cx="4110600" cy="33108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accent1"/>
              </a:buClr>
              <a:buSzPts val="1100"/>
              <a:buFont typeface="Raleway SemiBold"/>
              <a:buChar char="●"/>
              <a:defRPr sz="1200"/>
            </a:lvl1pPr>
            <a:lvl2pPr marL="914400" lvl="1" indent="-304800" rtl="0">
              <a:spcBef>
                <a:spcPts val="1600"/>
              </a:spcBef>
              <a:spcAft>
                <a:spcPts val="0"/>
              </a:spcAft>
              <a:buClr>
                <a:srgbClr val="434343"/>
              </a:buClr>
              <a:buSzPts val="1200"/>
              <a:buFont typeface="Roboto Condensed Light"/>
              <a:buChar char="○"/>
              <a:defRPr/>
            </a:lvl2pPr>
            <a:lvl3pPr marL="1371600" lvl="2" indent="-304800" rtl="0">
              <a:spcBef>
                <a:spcPts val="1600"/>
              </a:spcBef>
              <a:spcAft>
                <a:spcPts val="0"/>
              </a:spcAft>
              <a:buClr>
                <a:srgbClr val="434343"/>
              </a:buClr>
              <a:buSzPts val="1200"/>
              <a:buFont typeface="Roboto Condensed Light"/>
              <a:buChar char="■"/>
              <a:defRPr/>
            </a:lvl3pPr>
            <a:lvl4pPr marL="1828800" lvl="3" indent="-304800" rtl="0">
              <a:spcBef>
                <a:spcPts val="1600"/>
              </a:spcBef>
              <a:spcAft>
                <a:spcPts val="0"/>
              </a:spcAft>
              <a:buClr>
                <a:srgbClr val="434343"/>
              </a:buClr>
              <a:buSzPts val="1200"/>
              <a:buFont typeface="Roboto Condensed Light"/>
              <a:buChar char="●"/>
              <a:defRPr/>
            </a:lvl4pPr>
            <a:lvl5pPr marL="2286000" lvl="4" indent="-304800" rtl="0">
              <a:spcBef>
                <a:spcPts val="1600"/>
              </a:spcBef>
              <a:spcAft>
                <a:spcPts val="0"/>
              </a:spcAft>
              <a:buClr>
                <a:srgbClr val="434343"/>
              </a:buClr>
              <a:buSzPts val="1200"/>
              <a:buFont typeface="Roboto Condensed Light"/>
              <a:buChar char="○"/>
              <a:defRPr/>
            </a:lvl5pPr>
            <a:lvl6pPr marL="2743200" lvl="5" indent="-304800" rtl="0">
              <a:spcBef>
                <a:spcPts val="1600"/>
              </a:spcBef>
              <a:spcAft>
                <a:spcPts val="0"/>
              </a:spcAft>
              <a:buClr>
                <a:srgbClr val="434343"/>
              </a:buClr>
              <a:buSzPts val="1200"/>
              <a:buFont typeface="Roboto Condensed Light"/>
              <a:buChar char="■"/>
              <a:defRPr/>
            </a:lvl6pPr>
            <a:lvl7pPr marL="3200400" lvl="6" indent="-304800" rtl="0">
              <a:spcBef>
                <a:spcPts val="1600"/>
              </a:spcBef>
              <a:spcAft>
                <a:spcPts val="0"/>
              </a:spcAft>
              <a:buClr>
                <a:srgbClr val="434343"/>
              </a:buClr>
              <a:buSzPts val="1200"/>
              <a:buFont typeface="Roboto Condensed Light"/>
              <a:buChar char="●"/>
              <a:defRPr/>
            </a:lvl7pPr>
            <a:lvl8pPr marL="3657600" lvl="7" indent="-304800" rtl="0">
              <a:spcBef>
                <a:spcPts val="1600"/>
              </a:spcBef>
              <a:spcAft>
                <a:spcPts val="0"/>
              </a:spcAft>
              <a:buClr>
                <a:srgbClr val="434343"/>
              </a:buClr>
              <a:buSzPts val="1200"/>
              <a:buFont typeface="Roboto Condensed Light"/>
              <a:buChar char="○"/>
              <a:defRPr/>
            </a:lvl8pPr>
            <a:lvl9pPr marL="4114800" lvl="8" indent="-304800" rtl="0">
              <a:spcBef>
                <a:spcPts val="1600"/>
              </a:spcBef>
              <a:spcAft>
                <a:spcPts val="1600"/>
              </a:spcAft>
              <a:buClr>
                <a:srgbClr val="434343"/>
              </a:buClr>
              <a:buSzPts val="1200"/>
              <a:buFont typeface="Roboto Condensed Light"/>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973748" y="616200"/>
            <a:ext cx="3554400" cy="11214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6000">
                <a:solidFill>
                  <a:schemeClr val="accen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1" name="Google Shape;131;p22"/>
          <p:cNvSpPr txBox="1">
            <a:spLocks noGrp="1"/>
          </p:cNvSpPr>
          <p:nvPr>
            <p:ph type="subTitle" idx="1"/>
          </p:nvPr>
        </p:nvSpPr>
        <p:spPr>
          <a:xfrm>
            <a:off x="973748" y="1629977"/>
            <a:ext cx="2960400" cy="135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2" name="Google Shape;132;p22"/>
          <p:cNvSpPr txBox="1"/>
          <p:nvPr/>
        </p:nvSpPr>
        <p:spPr>
          <a:xfrm>
            <a:off x="973749" y="3641300"/>
            <a:ext cx="3359700" cy="931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300"/>
              </a:spcBef>
              <a:spcAft>
                <a:spcPts val="0"/>
              </a:spcAft>
              <a:buNone/>
            </a:pPr>
            <a:r>
              <a:rPr lang="en" sz="1100">
                <a:solidFill>
                  <a:schemeClr val="dk1"/>
                </a:solidFill>
                <a:latin typeface="Muli"/>
                <a:ea typeface="Muli"/>
                <a:cs typeface="Muli"/>
                <a:sym typeface="Muli"/>
              </a:rPr>
              <a:t>CREDITS: This presentation template was created by </a:t>
            </a:r>
            <a:r>
              <a:rPr lang="en" sz="1100">
                <a:solidFill>
                  <a:schemeClr val="dk1"/>
                </a:solidFill>
                <a:uFill>
                  <a:noFill/>
                </a:uFill>
                <a:latin typeface="Muli Regular"/>
                <a:ea typeface="Muli Regular"/>
                <a:cs typeface="Muli Regular"/>
                <a:sym typeface="Muli Regular"/>
                <a:hlinkClick r:id="rId2"/>
              </a:rPr>
              <a:t>Slidesgo</a:t>
            </a:r>
            <a:r>
              <a:rPr lang="en" sz="1100">
                <a:solidFill>
                  <a:schemeClr val="dk1"/>
                </a:solidFill>
                <a:latin typeface="Muli"/>
                <a:ea typeface="Muli"/>
                <a:cs typeface="Muli"/>
                <a:sym typeface="Muli"/>
              </a:rPr>
              <a:t>, including icons by </a:t>
            </a:r>
            <a:r>
              <a:rPr lang="en" sz="1100">
                <a:solidFill>
                  <a:schemeClr val="dk1"/>
                </a:solidFill>
                <a:uFill>
                  <a:noFill/>
                </a:uFill>
                <a:latin typeface="Muli Regular"/>
                <a:ea typeface="Muli Regular"/>
                <a:cs typeface="Muli Regular"/>
                <a:sym typeface="Muli Regular"/>
                <a:hlinkClick r:id="rId3"/>
              </a:rPr>
              <a:t>Flaticon</a:t>
            </a:r>
            <a:r>
              <a:rPr lang="en" sz="1100">
                <a:solidFill>
                  <a:schemeClr val="dk1"/>
                </a:solidFill>
                <a:latin typeface="Muli"/>
                <a:ea typeface="Muli"/>
                <a:cs typeface="Muli"/>
                <a:sym typeface="Muli"/>
              </a:rPr>
              <a:t>, and infographics &amp; images by </a:t>
            </a:r>
            <a:r>
              <a:rPr lang="en" sz="1100">
                <a:solidFill>
                  <a:schemeClr val="dk1"/>
                </a:solidFill>
                <a:uFill>
                  <a:noFill/>
                </a:uFill>
                <a:latin typeface="Muli Regular"/>
                <a:ea typeface="Muli Regular"/>
                <a:cs typeface="Muli Regular"/>
                <a:sym typeface="Muli Regular"/>
                <a:hlinkClick r:id="rId4"/>
              </a:rPr>
              <a:t>Freepik</a:t>
            </a:r>
            <a:endParaRPr sz="1100">
              <a:solidFill>
                <a:schemeClr val="dk1"/>
              </a:solidFill>
              <a:latin typeface="Muli Regular"/>
              <a:ea typeface="Muli Regular"/>
              <a:cs typeface="Muli Regular"/>
              <a:sym typeface="Muli Regul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picture">
  <p:cSld name="CUSTOM_6">
    <p:spTree>
      <p:nvGrpSpPr>
        <p:cNvPr id="1" name="Shape 133"/>
        <p:cNvGrpSpPr/>
        <p:nvPr/>
      </p:nvGrpSpPr>
      <p:grpSpPr>
        <a:xfrm>
          <a:off x="0" y="0"/>
          <a:ext cx="0" cy="0"/>
          <a:chOff x="0" y="0"/>
          <a:chExt cx="0" cy="0"/>
        </a:xfrm>
      </p:grpSpPr>
      <p:grpSp>
        <p:nvGrpSpPr>
          <p:cNvPr id="134" name="Google Shape;134;p23"/>
          <p:cNvGrpSpPr/>
          <p:nvPr/>
        </p:nvGrpSpPr>
        <p:grpSpPr>
          <a:xfrm>
            <a:off x="224400" y="196550"/>
            <a:ext cx="4441759" cy="1681283"/>
            <a:chOff x="688427" y="376398"/>
            <a:chExt cx="3491400" cy="1321452"/>
          </a:xfrm>
        </p:grpSpPr>
        <p:sp>
          <p:nvSpPr>
            <p:cNvPr id="135" name="Google Shape;135;p23"/>
            <p:cNvSpPr/>
            <p:nvPr/>
          </p:nvSpPr>
          <p:spPr>
            <a:xfrm rot="10800000">
              <a:off x="931700" y="1206450"/>
              <a:ext cx="491400" cy="4914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688427" y="376398"/>
              <a:ext cx="3491400" cy="95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23"/>
          <p:cNvSpPr txBox="1">
            <a:spLocks noGrp="1"/>
          </p:cNvSpPr>
          <p:nvPr>
            <p:ph type="title"/>
          </p:nvPr>
        </p:nvSpPr>
        <p:spPr>
          <a:xfrm>
            <a:off x="656599" y="540000"/>
            <a:ext cx="3070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subTitle" idx="1"/>
          </p:nvPr>
        </p:nvSpPr>
        <p:spPr>
          <a:xfrm>
            <a:off x="5478450" y="2391650"/>
            <a:ext cx="2891400" cy="228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7" name="Google Shape;17;p4"/>
          <p:cNvSpPr txBox="1">
            <a:spLocks noGrp="1"/>
          </p:cNvSpPr>
          <p:nvPr>
            <p:ph type="subTitle" idx="2"/>
          </p:nvPr>
        </p:nvSpPr>
        <p:spPr>
          <a:xfrm>
            <a:off x="6423750" y="1664475"/>
            <a:ext cx="19461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1000"/>
              <a:buFont typeface="Red Hat Display"/>
              <a:buNone/>
              <a:defRPr sz="3000" b="1">
                <a:solidFill>
                  <a:schemeClr val="accent1"/>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9pPr>
          </a:lstStyle>
          <a:p>
            <a:endParaRPr/>
          </a:p>
        </p:txBody>
      </p:sp>
      <p:sp>
        <p:nvSpPr>
          <p:cNvPr id="18" name="Google Shape;18;p4"/>
          <p:cNvSpPr txBox="1">
            <a:spLocks noGrp="1"/>
          </p:cNvSpPr>
          <p:nvPr>
            <p:ph type="title"/>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ctrTitle"/>
          </p:nvPr>
        </p:nvSpPr>
        <p:spPr>
          <a:xfrm>
            <a:off x="970625" y="2419169"/>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3000">
                <a:solidFill>
                  <a:schemeClr val="accent1"/>
                </a:solidFill>
              </a:defRPr>
            </a:lvl1pPr>
            <a:lvl2pPr lvl="1"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2pPr>
            <a:lvl3pPr lvl="2"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3pPr>
            <a:lvl4pPr lvl="3"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4pPr>
            <a:lvl5pPr lvl="4"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5pPr>
            <a:lvl6pPr lvl="5"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6pPr>
            <a:lvl7pPr lvl="6"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7pPr>
            <a:lvl8pPr lvl="7"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8pPr>
            <a:lvl9pPr lvl="8"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9pPr>
          </a:lstStyle>
          <a:p>
            <a:endParaRPr/>
          </a:p>
        </p:txBody>
      </p:sp>
      <p:sp>
        <p:nvSpPr>
          <p:cNvPr id="21" name="Google Shape;21;p5"/>
          <p:cNvSpPr txBox="1">
            <a:spLocks noGrp="1"/>
          </p:cNvSpPr>
          <p:nvPr>
            <p:ph type="subTitle" idx="1"/>
          </p:nvPr>
        </p:nvSpPr>
        <p:spPr>
          <a:xfrm>
            <a:off x="971762" y="2878650"/>
            <a:ext cx="2721300" cy="132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2" name="Google Shape;22;p5"/>
          <p:cNvSpPr txBox="1">
            <a:spLocks noGrp="1"/>
          </p:cNvSpPr>
          <p:nvPr>
            <p:ph type="ctrTitle" idx="2"/>
          </p:nvPr>
        </p:nvSpPr>
        <p:spPr>
          <a:xfrm>
            <a:off x="6289800" y="718687"/>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3000">
                <a:solidFill>
                  <a:schemeClr val="accent1"/>
                </a:solidFill>
              </a:defRPr>
            </a:lvl1pPr>
            <a:lvl2pPr lvl="1"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2pPr>
            <a:lvl3pPr lvl="2"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3pPr>
            <a:lvl4pPr lvl="3"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4pPr>
            <a:lvl5pPr lvl="4"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5pPr>
            <a:lvl6pPr lvl="5"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6pPr>
            <a:lvl7pPr lvl="6"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7pPr>
            <a:lvl8pPr lvl="7"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8pPr>
            <a:lvl9pPr lvl="8"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9pPr>
          </a:lstStyle>
          <a:p>
            <a:endParaRPr/>
          </a:p>
        </p:txBody>
      </p:sp>
      <p:sp>
        <p:nvSpPr>
          <p:cNvPr id="23" name="Google Shape;23;p5"/>
          <p:cNvSpPr txBox="1">
            <a:spLocks noGrp="1"/>
          </p:cNvSpPr>
          <p:nvPr>
            <p:ph type="subTitle" idx="3"/>
          </p:nvPr>
        </p:nvSpPr>
        <p:spPr>
          <a:xfrm>
            <a:off x="5516938" y="1174431"/>
            <a:ext cx="2655300" cy="132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640900" y="2249400"/>
            <a:ext cx="2738400" cy="644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lvl1pPr>
            <a:lvl2pPr lvl="1"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2pPr>
            <a:lvl3pPr lvl="2"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3pPr>
            <a:lvl4pPr lvl="3"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4pPr>
            <a:lvl5pPr lvl="4"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5pPr>
            <a:lvl6pPr lvl="5"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6pPr>
            <a:lvl7pPr lvl="6"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7pPr>
            <a:lvl8pPr lvl="7"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8pPr>
            <a:lvl9pPr lvl="8" algn="ctr" rtl="0">
              <a:spcBef>
                <a:spcPts val="0"/>
              </a:spcBef>
              <a:spcAft>
                <a:spcPts val="0"/>
              </a:spcAft>
              <a:buSzPts val="1800"/>
              <a:buFont typeface="Maven Pro Regular"/>
              <a:buNone/>
              <a:defRPr sz="1800" b="0">
                <a:latin typeface="Maven Pro Regular"/>
                <a:ea typeface="Maven Pro Regular"/>
                <a:cs typeface="Maven Pro Regular"/>
                <a:sym typeface="Maven Pro Regular"/>
              </a:defRPr>
            </a:lvl9pPr>
          </a:lstStyle>
          <a:p>
            <a:endParaRPr/>
          </a:p>
        </p:txBody>
      </p:sp>
      <p:sp>
        <p:nvSpPr>
          <p:cNvPr id="28" name="Google Shape;28;p7"/>
          <p:cNvSpPr txBox="1">
            <a:spLocks noGrp="1"/>
          </p:cNvSpPr>
          <p:nvPr>
            <p:ph type="subTitle" idx="1"/>
          </p:nvPr>
        </p:nvSpPr>
        <p:spPr>
          <a:xfrm>
            <a:off x="5651899" y="1490100"/>
            <a:ext cx="2517300" cy="2163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282625" y="1503600"/>
            <a:ext cx="6267600" cy="21363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96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body" idx="1"/>
          </p:nvPr>
        </p:nvSpPr>
        <p:spPr>
          <a:xfrm>
            <a:off x="2101350" y="2549013"/>
            <a:ext cx="13659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1600">
                <a:solidFill>
                  <a:schemeClr val="accent1"/>
                </a:solidFill>
              </a:defRPr>
            </a:lvl1pPr>
          </a:lstStyle>
          <a:p>
            <a:endParaRPr/>
          </a:p>
        </p:txBody>
      </p:sp>
      <p:sp>
        <p:nvSpPr>
          <p:cNvPr id="37" name="Google Shape;37;p10"/>
          <p:cNvSpPr txBox="1">
            <a:spLocks noGrp="1"/>
          </p:cNvSpPr>
          <p:nvPr>
            <p:ph type="title"/>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1pPr>
            <a:lvl2pPr lvl="1">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2pPr>
            <a:lvl3pPr lvl="2">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3pPr>
            <a:lvl4pPr lvl="3">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4pPr>
            <a:lvl5pPr lvl="4">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5pPr>
            <a:lvl6pPr lvl="5">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6pPr>
            <a:lvl7pPr lvl="6">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7pPr>
            <a:lvl8pPr lvl="7">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8pPr>
            <a:lvl9pPr lvl="8">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uli"/>
              <a:buChar char="●"/>
              <a:defRPr sz="1800">
                <a:solidFill>
                  <a:schemeClr val="dk1"/>
                </a:solidFill>
                <a:latin typeface="Muli"/>
                <a:ea typeface="Muli"/>
                <a:cs typeface="Muli"/>
                <a:sym typeface="Muli"/>
              </a:defRPr>
            </a:lvl1pPr>
            <a:lvl2pPr marL="914400" lvl="1"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2pPr>
            <a:lvl3pPr marL="1371600" lvl="2"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3pPr>
            <a:lvl4pPr marL="1828800" lvl="3"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4pPr>
            <a:lvl5pPr marL="2286000" lvl="4"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5pPr>
            <a:lvl6pPr marL="2743200" lvl="5"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6pPr>
            <a:lvl7pPr marL="3200400" lvl="6"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7pPr>
            <a:lvl8pPr marL="3657600" lvl="7"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8pPr>
            <a:lvl9pPr marL="4114800" lvl="8" indent="-317500">
              <a:lnSpc>
                <a:spcPct val="115000"/>
              </a:lnSpc>
              <a:spcBef>
                <a:spcPts val="1600"/>
              </a:spcBef>
              <a:spcAft>
                <a:spcPts val="1600"/>
              </a:spcAft>
              <a:buClr>
                <a:schemeClr val="dk1"/>
              </a:buClr>
              <a:buSzPts val="1400"/>
              <a:buFont typeface="Muli"/>
              <a:buChar char="■"/>
              <a:defRPr>
                <a:solidFill>
                  <a:schemeClr val="dk1"/>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icnEUAwLfRbKzfnVOI_CKk5Q31ifTUhkvCNIVgHKArE/copy"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3" name="Google Shape;143;p25"/>
          <p:cNvGrpSpPr/>
          <p:nvPr/>
        </p:nvGrpSpPr>
        <p:grpSpPr>
          <a:xfrm>
            <a:off x="3549343" y="453963"/>
            <a:ext cx="5296581" cy="2508739"/>
            <a:chOff x="2812355" y="780248"/>
            <a:chExt cx="5955900" cy="3496500"/>
          </a:xfrm>
        </p:grpSpPr>
        <p:sp>
          <p:nvSpPr>
            <p:cNvPr id="144" name="Google Shape;144;p25"/>
            <p:cNvSpPr/>
            <p:nvPr/>
          </p:nvSpPr>
          <p:spPr>
            <a:xfrm>
              <a:off x="3493354" y="780248"/>
              <a:ext cx="5274900" cy="34965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5"/>
            <p:cNvSpPr/>
            <p:nvPr/>
          </p:nvSpPr>
          <p:spPr>
            <a:xfrm rot="10800000">
              <a:off x="2812355" y="1068373"/>
              <a:ext cx="681000" cy="1297200"/>
            </a:xfrm>
            <a:prstGeom prst="rtTriangle">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25"/>
          <p:cNvSpPr txBox="1">
            <a:spLocks noGrp="1"/>
          </p:cNvSpPr>
          <p:nvPr>
            <p:ph type="ctrTitle"/>
          </p:nvPr>
        </p:nvSpPr>
        <p:spPr>
          <a:xfrm>
            <a:off x="3168200" y="453975"/>
            <a:ext cx="5513700" cy="1410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700"/>
              <a:t>Google Cloud Hackathon </a:t>
            </a:r>
            <a:endParaRPr sz="3100"/>
          </a:p>
        </p:txBody>
      </p:sp>
      <p:sp>
        <p:nvSpPr>
          <p:cNvPr id="147" name="Google Shape;147;p25"/>
          <p:cNvSpPr txBox="1">
            <a:spLocks noGrp="1"/>
          </p:cNvSpPr>
          <p:nvPr>
            <p:ph type="subTitle" idx="1"/>
          </p:nvPr>
        </p:nvSpPr>
        <p:spPr>
          <a:xfrm>
            <a:off x="6143525" y="2962700"/>
            <a:ext cx="2702400" cy="16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900" b="1"/>
              <a:t>Team MHS</a:t>
            </a:r>
            <a:br>
              <a:rPr lang="en" sz="1900" b="1"/>
            </a:br>
            <a:r>
              <a:rPr lang="en"/>
              <a:t>Wenqing Hu</a:t>
            </a:r>
            <a:endParaRPr/>
          </a:p>
          <a:p>
            <a:pPr marL="0" lvl="0" indent="0" algn="r" rtl="0">
              <a:spcBef>
                <a:spcPts val="0"/>
              </a:spcBef>
              <a:spcAft>
                <a:spcPts val="0"/>
              </a:spcAft>
              <a:buNone/>
            </a:pPr>
            <a:r>
              <a:rPr lang="en"/>
              <a:t>Zhexuan Meng</a:t>
            </a:r>
            <a:endParaRPr/>
          </a:p>
          <a:p>
            <a:pPr marL="0" lvl="0" indent="0" algn="r" rtl="0">
              <a:spcBef>
                <a:spcPts val="0"/>
              </a:spcBef>
              <a:spcAft>
                <a:spcPts val="0"/>
              </a:spcAft>
              <a:buNone/>
            </a:pPr>
            <a:r>
              <a:rPr lang="en"/>
              <a:t>Boya Sun </a:t>
            </a:r>
            <a:endParaRPr/>
          </a:p>
        </p:txBody>
      </p:sp>
      <p:grpSp>
        <p:nvGrpSpPr>
          <p:cNvPr id="148" name="Google Shape;148;p25"/>
          <p:cNvGrpSpPr/>
          <p:nvPr/>
        </p:nvGrpSpPr>
        <p:grpSpPr>
          <a:xfrm>
            <a:off x="695014" y="262321"/>
            <a:ext cx="4423432" cy="4660794"/>
            <a:chOff x="235875" y="683625"/>
            <a:chExt cx="747050" cy="787150"/>
          </a:xfrm>
        </p:grpSpPr>
        <p:sp>
          <p:nvSpPr>
            <p:cNvPr id="149" name="Google Shape;149;p25"/>
            <p:cNvSpPr/>
            <p:nvPr/>
          </p:nvSpPr>
          <p:spPr>
            <a:xfrm>
              <a:off x="716450" y="1024050"/>
              <a:ext cx="13600" cy="31325"/>
            </a:xfrm>
            <a:custGeom>
              <a:avLst/>
              <a:gdLst/>
              <a:ahLst/>
              <a:cxnLst/>
              <a:rect l="l" t="t" r="r" b="b"/>
              <a:pathLst>
                <a:path w="544" h="1253" extrusionOk="0">
                  <a:moveTo>
                    <a:pt x="128" y="1"/>
                  </a:moveTo>
                  <a:cubicBezTo>
                    <a:pt x="86" y="1"/>
                    <a:pt x="45" y="3"/>
                    <a:pt x="5" y="8"/>
                  </a:cubicBezTo>
                  <a:lnTo>
                    <a:pt x="1" y="1161"/>
                  </a:lnTo>
                  <a:cubicBezTo>
                    <a:pt x="41" y="1156"/>
                    <a:pt x="83" y="1153"/>
                    <a:pt x="124" y="1153"/>
                  </a:cubicBezTo>
                  <a:cubicBezTo>
                    <a:pt x="274" y="1153"/>
                    <a:pt x="424" y="1186"/>
                    <a:pt x="539" y="1252"/>
                  </a:cubicBezTo>
                  <a:lnTo>
                    <a:pt x="543" y="101"/>
                  </a:lnTo>
                  <a:cubicBezTo>
                    <a:pt x="427" y="34"/>
                    <a:pt x="277" y="1"/>
                    <a:pt x="128"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5"/>
            <p:cNvSpPr/>
            <p:nvPr/>
          </p:nvSpPr>
          <p:spPr>
            <a:xfrm>
              <a:off x="709200" y="1024250"/>
              <a:ext cx="7400" cy="31125"/>
            </a:xfrm>
            <a:custGeom>
              <a:avLst/>
              <a:gdLst/>
              <a:ahLst/>
              <a:cxnLst/>
              <a:rect l="l" t="t" r="r" b="b"/>
              <a:pathLst>
                <a:path w="296" h="1245" extrusionOk="0">
                  <a:moveTo>
                    <a:pt x="295" y="0"/>
                  </a:moveTo>
                  <a:cubicBezTo>
                    <a:pt x="192" y="12"/>
                    <a:pt x="94" y="42"/>
                    <a:pt x="4" y="93"/>
                  </a:cubicBezTo>
                  <a:lnTo>
                    <a:pt x="1" y="1244"/>
                  </a:lnTo>
                  <a:cubicBezTo>
                    <a:pt x="91" y="1195"/>
                    <a:pt x="189" y="1163"/>
                    <a:pt x="291" y="1153"/>
                  </a:cubicBezTo>
                  <a:lnTo>
                    <a:pt x="295"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5"/>
            <p:cNvSpPr/>
            <p:nvPr/>
          </p:nvSpPr>
          <p:spPr>
            <a:xfrm>
              <a:off x="729900" y="1026550"/>
              <a:ext cx="68975" cy="68575"/>
            </a:xfrm>
            <a:custGeom>
              <a:avLst/>
              <a:gdLst/>
              <a:ahLst/>
              <a:cxnLst/>
              <a:rect l="l" t="t" r="r" b="b"/>
              <a:pathLst>
                <a:path w="2759" h="2743" extrusionOk="0">
                  <a:moveTo>
                    <a:pt x="5" y="1"/>
                  </a:moveTo>
                  <a:lnTo>
                    <a:pt x="1" y="1152"/>
                  </a:lnTo>
                  <a:lnTo>
                    <a:pt x="2756" y="2743"/>
                  </a:lnTo>
                  <a:lnTo>
                    <a:pt x="2759" y="1590"/>
                  </a:lnTo>
                  <a:lnTo>
                    <a:pt x="5"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5"/>
            <p:cNvSpPr/>
            <p:nvPr/>
          </p:nvSpPr>
          <p:spPr>
            <a:xfrm>
              <a:off x="879200" y="1116475"/>
              <a:ext cx="6550" cy="32525"/>
            </a:xfrm>
            <a:custGeom>
              <a:avLst/>
              <a:gdLst/>
              <a:ahLst/>
              <a:cxnLst/>
              <a:rect l="l" t="t" r="r" b="b"/>
              <a:pathLst>
                <a:path w="262" h="1301" extrusionOk="0">
                  <a:moveTo>
                    <a:pt x="261" y="0"/>
                  </a:moveTo>
                  <a:lnTo>
                    <a:pt x="4" y="149"/>
                  </a:lnTo>
                  <a:lnTo>
                    <a:pt x="0" y="1301"/>
                  </a:lnTo>
                  <a:lnTo>
                    <a:pt x="258" y="1151"/>
                  </a:lnTo>
                  <a:lnTo>
                    <a:pt x="26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5"/>
            <p:cNvSpPr/>
            <p:nvPr/>
          </p:nvSpPr>
          <p:spPr>
            <a:xfrm>
              <a:off x="875200" y="1120200"/>
              <a:ext cx="4125" cy="30075"/>
            </a:xfrm>
            <a:custGeom>
              <a:avLst/>
              <a:gdLst/>
              <a:ahLst/>
              <a:cxnLst/>
              <a:rect l="l" t="t" r="r" b="b"/>
              <a:pathLst>
                <a:path w="165" h="1203" extrusionOk="0">
                  <a:moveTo>
                    <a:pt x="164" y="0"/>
                  </a:moveTo>
                  <a:cubicBezTo>
                    <a:pt x="114" y="27"/>
                    <a:pt x="60" y="44"/>
                    <a:pt x="3" y="51"/>
                  </a:cubicBezTo>
                  <a:lnTo>
                    <a:pt x="1" y="1203"/>
                  </a:lnTo>
                  <a:cubicBezTo>
                    <a:pt x="56" y="1197"/>
                    <a:pt x="111" y="1179"/>
                    <a:pt x="160" y="1152"/>
                  </a:cubicBezTo>
                  <a:lnTo>
                    <a:pt x="164"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5"/>
            <p:cNvSpPr/>
            <p:nvPr/>
          </p:nvSpPr>
          <p:spPr>
            <a:xfrm>
              <a:off x="867850" y="1120200"/>
              <a:ext cx="7450" cy="30175"/>
            </a:xfrm>
            <a:custGeom>
              <a:avLst/>
              <a:gdLst/>
              <a:ahLst/>
              <a:cxnLst/>
              <a:rect l="l" t="t" r="r" b="b"/>
              <a:pathLst>
                <a:path w="298" h="1207" extrusionOk="0">
                  <a:moveTo>
                    <a:pt x="3" y="0"/>
                  </a:moveTo>
                  <a:lnTo>
                    <a:pt x="0" y="1153"/>
                  </a:lnTo>
                  <a:cubicBezTo>
                    <a:pt x="62" y="1189"/>
                    <a:pt x="143" y="1207"/>
                    <a:pt x="225" y="1207"/>
                  </a:cubicBezTo>
                  <a:cubicBezTo>
                    <a:pt x="248" y="1207"/>
                    <a:pt x="272" y="1205"/>
                    <a:pt x="295" y="1203"/>
                  </a:cubicBezTo>
                  <a:lnTo>
                    <a:pt x="297" y="51"/>
                  </a:lnTo>
                  <a:lnTo>
                    <a:pt x="297" y="51"/>
                  </a:lnTo>
                  <a:cubicBezTo>
                    <a:pt x="276" y="54"/>
                    <a:pt x="254" y="55"/>
                    <a:pt x="232" y="55"/>
                  </a:cubicBezTo>
                  <a:cubicBezTo>
                    <a:pt x="149" y="55"/>
                    <a:pt x="66" y="37"/>
                    <a:pt x="3"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p:nvPr/>
          </p:nvSpPr>
          <p:spPr>
            <a:xfrm>
              <a:off x="885650" y="1116475"/>
              <a:ext cx="68925" cy="68575"/>
            </a:xfrm>
            <a:custGeom>
              <a:avLst/>
              <a:gdLst/>
              <a:ahLst/>
              <a:cxnLst/>
              <a:rect l="l" t="t" r="r" b="b"/>
              <a:pathLst>
                <a:path w="2757" h="2743" extrusionOk="0">
                  <a:moveTo>
                    <a:pt x="3" y="0"/>
                  </a:moveTo>
                  <a:lnTo>
                    <a:pt x="0" y="1151"/>
                  </a:lnTo>
                  <a:lnTo>
                    <a:pt x="2754" y="2742"/>
                  </a:lnTo>
                  <a:lnTo>
                    <a:pt x="2757" y="1589"/>
                  </a:lnTo>
                  <a:lnTo>
                    <a:pt x="3"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5"/>
            <p:cNvSpPr/>
            <p:nvPr/>
          </p:nvSpPr>
          <p:spPr>
            <a:xfrm>
              <a:off x="954475" y="1156200"/>
              <a:ext cx="4450" cy="34900"/>
            </a:xfrm>
            <a:custGeom>
              <a:avLst/>
              <a:gdLst/>
              <a:ahLst/>
              <a:cxnLst/>
              <a:rect l="l" t="t" r="r" b="b"/>
              <a:pathLst>
                <a:path w="178" h="1396" extrusionOk="0">
                  <a:moveTo>
                    <a:pt x="4" y="0"/>
                  </a:moveTo>
                  <a:lnTo>
                    <a:pt x="1" y="1153"/>
                  </a:lnTo>
                  <a:cubicBezTo>
                    <a:pt x="117" y="1220"/>
                    <a:pt x="173" y="1308"/>
                    <a:pt x="173" y="1395"/>
                  </a:cubicBezTo>
                  <a:lnTo>
                    <a:pt x="178" y="242"/>
                  </a:lnTo>
                  <a:cubicBezTo>
                    <a:pt x="178" y="155"/>
                    <a:pt x="120" y="67"/>
                    <a:pt x="4"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5"/>
            <p:cNvSpPr/>
            <p:nvPr/>
          </p:nvSpPr>
          <p:spPr>
            <a:xfrm>
              <a:off x="957250" y="1162250"/>
              <a:ext cx="1675" cy="32625"/>
            </a:xfrm>
            <a:custGeom>
              <a:avLst/>
              <a:gdLst/>
              <a:ahLst/>
              <a:cxnLst/>
              <a:rect l="l" t="t" r="r" b="b"/>
              <a:pathLst>
                <a:path w="67" h="1305" extrusionOk="0">
                  <a:moveTo>
                    <a:pt x="67" y="0"/>
                  </a:moveTo>
                  <a:cubicBezTo>
                    <a:pt x="65" y="57"/>
                    <a:pt x="42" y="111"/>
                    <a:pt x="4" y="153"/>
                  </a:cubicBezTo>
                  <a:lnTo>
                    <a:pt x="0" y="1304"/>
                  </a:lnTo>
                  <a:cubicBezTo>
                    <a:pt x="39" y="1263"/>
                    <a:pt x="61" y="1210"/>
                    <a:pt x="62" y="1153"/>
                  </a:cubicBezTo>
                  <a:lnTo>
                    <a:pt x="6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p:nvPr/>
          </p:nvSpPr>
          <p:spPr>
            <a:xfrm>
              <a:off x="957250" y="1162250"/>
              <a:ext cx="1675" cy="32625"/>
            </a:xfrm>
            <a:custGeom>
              <a:avLst/>
              <a:gdLst/>
              <a:ahLst/>
              <a:cxnLst/>
              <a:rect l="l" t="t" r="r" b="b"/>
              <a:pathLst>
                <a:path w="67" h="1305" extrusionOk="0">
                  <a:moveTo>
                    <a:pt x="67" y="0"/>
                  </a:moveTo>
                  <a:cubicBezTo>
                    <a:pt x="65" y="57"/>
                    <a:pt x="42" y="111"/>
                    <a:pt x="4" y="153"/>
                  </a:cubicBezTo>
                  <a:lnTo>
                    <a:pt x="0" y="1304"/>
                  </a:lnTo>
                  <a:cubicBezTo>
                    <a:pt x="39" y="1263"/>
                    <a:pt x="61" y="1210"/>
                    <a:pt x="62" y="1153"/>
                  </a:cubicBezTo>
                  <a:lnTo>
                    <a:pt x="6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p:nvPr/>
          </p:nvSpPr>
          <p:spPr>
            <a:xfrm>
              <a:off x="957250" y="1162250"/>
              <a:ext cx="1675" cy="32625"/>
            </a:xfrm>
            <a:custGeom>
              <a:avLst/>
              <a:gdLst/>
              <a:ahLst/>
              <a:cxnLst/>
              <a:rect l="l" t="t" r="r" b="b"/>
              <a:pathLst>
                <a:path w="67" h="1305" extrusionOk="0">
                  <a:moveTo>
                    <a:pt x="67" y="0"/>
                  </a:moveTo>
                  <a:cubicBezTo>
                    <a:pt x="65" y="57"/>
                    <a:pt x="42" y="111"/>
                    <a:pt x="4" y="153"/>
                  </a:cubicBezTo>
                  <a:lnTo>
                    <a:pt x="0" y="1304"/>
                  </a:lnTo>
                  <a:cubicBezTo>
                    <a:pt x="39" y="1263"/>
                    <a:pt x="61" y="1210"/>
                    <a:pt x="62" y="1153"/>
                  </a:cubicBezTo>
                  <a:lnTo>
                    <a:pt x="6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5"/>
            <p:cNvSpPr/>
            <p:nvPr/>
          </p:nvSpPr>
          <p:spPr>
            <a:xfrm>
              <a:off x="954550" y="1166050"/>
              <a:ext cx="2825" cy="31000"/>
            </a:xfrm>
            <a:custGeom>
              <a:avLst/>
              <a:gdLst/>
              <a:ahLst/>
              <a:cxnLst/>
              <a:rect l="l" t="t" r="r" b="b"/>
              <a:pathLst>
                <a:path w="113" h="1240" extrusionOk="0">
                  <a:moveTo>
                    <a:pt x="112" y="1"/>
                  </a:moveTo>
                  <a:lnTo>
                    <a:pt x="112" y="1"/>
                  </a:lnTo>
                  <a:cubicBezTo>
                    <a:pt x="81" y="34"/>
                    <a:pt x="44" y="65"/>
                    <a:pt x="4" y="86"/>
                  </a:cubicBezTo>
                  <a:lnTo>
                    <a:pt x="1" y="1239"/>
                  </a:lnTo>
                  <a:cubicBezTo>
                    <a:pt x="41" y="1216"/>
                    <a:pt x="78" y="1187"/>
                    <a:pt x="110" y="1152"/>
                  </a:cubicBezTo>
                  <a:lnTo>
                    <a:pt x="11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p:nvPr/>
          </p:nvSpPr>
          <p:spPr>
            <a:xfrm>
              <a:off x="954550" y="1166050"/>
              <a:ext cx="2825" cy="31000"/>
            </a:xfrm>
            <a:custGeom>
              <a:avLst/>
              <a:gdLst/>
              <a:ahLst/>
              <a:cxnLst/>
              <a:rect l="l" t="t" r="r" b="b"/>
              <a:pathLst>
                <a:path w="113" h="1240" extrusionOk="0">
                  <a:moveTo>
                    <a:pt x="112" y="1"/>
                  </a:moveTo>
                  <a:lnTo>
                    <a:pt x="112" y="1"/>
                  </a:lnTo>
                  <a:cubicBezTo>
                    <a:pt x="81" y="34"/>
                    <a:pt x="44" y="65"/>
                    <a:pt x="4" y="86"/>
                  </a:cubicBezTo>
                  <a:lnTo>
                    <a:pt x="1" y="1239"/>
                  </a:lnTo>
                  <a:cubicBezTo>
                    <a:pt x="41" y="1216"/>
                    <a:pt x="78" y="1187"/>
                    <a:pt x="110" y="1152"/>
                  </a:cubicBezTo>
                  <a:lnTo>
                    <a:pt x="11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5"/>
            <p:cNvSpPr/>
            <p:nvPr/>
          </p:nvSpPr>
          <p:spPr>
            <a:xfrm>
              <a:off x="977950" y="1163775"/>
              <a:ext cx="2625" cy="34975"/>
            </a:xfrm>
            <a:custGeom>
              <a:avLst/>
              <a:gdLst/>
              <a:ahLst/>
              <a:cxnLst/>
              <a:rect l="l" t="t" r="r" b="b"/>
              <a:pathLst>
                <a:path w="105" h="1399" extrusionOk="0">
                  <a:moveTo>
                    <a:pt x="105" y="0"/>
                  </a:moveTo>
                  <a:lnTo>
                    <a:pt x="104" y="2"/>
                  </a:lnTo>
                  <a:lnTo>
                    <a:pt x="104" y="2"/>
                  </a:lnTo>
                  <a:cubicBezTo>
                    <a:pt x="105" y="1"/>
                    <a:pt x="105" y="1"/>
                    <a:pt x="105" y="0"/>
                  </a:cubicBezTo>
                  <a:close/>
                  <a:moveTo>
                    <a:pt x="104" y="2"/>
                  </a:moveTo>
                  <a:cubicBezTo>
                    <a:pt x="104" y="86"/>
                    <a:pt x="71" y="169"/>
                    <a:pt x="4" y="247"/>
                  </a:cubicBezTo>
                  <a:lnTo>
                    <a:pt x="0" y="1398"/>
                  </a:lnTo>
                  <a:cubicBezTo>
                    <a:pt x="68" y="1321"/>
                    <a:pt x="102" y="1237"/>
                    <a:pt x="102" y="1153"/>
                  </a:cubicBezTo>
                  <a:lnTo>
                    <a:pt x="104" y="2"/>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5"/>
            <p:cNvSpPr/>
            <p:nvPr/>
          </p:nvSpPr>
          <p:spPr>
            <a:xfrm>
              <a:off x="973550" y="1169925"/>
              <a:ext cx="4525" cy="32325"/>
            </a:xfrm>
            <a:custGeom>
              <a:avLst/>
              <a:gdLst/>
              <a:ahLst/>
              <a:cxnLst/>
              <a:rect l="l" t="t" r="r" b="b"/>
              <a:pathLst>
                <a:path w="181" h="1293" extrusionOk="0">
                  <a:moveTo>
                    <a:pt x="180" y="1"/>
                  </a:moveTo>
                  <a:lnTo>
                    <a:pt x="180" y="1"/>
                  </a:lnTo>
                  <a:cubicBezTo>
                    <a:pt x="130" y="56"/>
                    <a:pt x="70" y="104"/>
                    <a:pt x="5" y="140"/>
                  </a:cubicBezTo>
                  <a:lnTo>
                    <a:pt x="1" y="1293"/>
                  </a:lnTo>
                  <a:cubicBezTo>
                    <a:pt x="67" y="1257"/>
                    <a:pt x="127" y="1209"/>
                    <a:pt x="176" y="1152"/>
                  </a:cubicBezTo>
                  <a:lnTo>
                    <a:pt x="18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5"/>
            <p:cNvSpPr/>
            <p:nvPr/>
          </p:nvSpPr>
          <p:spPr>
            <a:xfrm>
              <a:off x="264025" y="1026550"/>
              <a:ext cx="445275" cy="287550"/>
            </a:xfrm>
            <a:custGeom>
              <a:avLst/>
              <a:gdLst/>
              <a:ahLst/>
              <a:cxnLst/>
              <a:rect l="l" t="t" r="r" b="b"/>
              <a:pathLst>
                <a:path w="17811" h="11502" extrusionOk="0">
                  <a:moveTo>
                    <a:pt x="17811" y="1"/>
                  </a:moveTo>
                  <a:lnTo>
                    <a:pt x="4" y="10349"/>
                  </a:lnTo>
                  <a:lnTo>
                    <a:pt x="1" y="11501"/>
                  </a:lnTo>
                  <a:lnTo>
                    <a:pt x="1" y="11501"/>
                  </a:lnTo>
                  <a:lnTo>
                    <a:pt x="17808" y="1152"/>
                  </a:lnTo>
                  <a:lnTo>
                    <a:pt x="1781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5"/>
            <p:cNvSpPr/>
            <p:nvPr/>
          </p:nvSpPr>
          <p:spPr>
            <a:xfrm>
              <a:off x="259750" y="1285250"/>
              <a:ext cx="4425" cy="40775"/>
            </a:xfrm>
            <a:custGeom>
              <a:avLst/>
              <a:gdLst/>
              <a:ahLst/>
              <a:cxnLst/>
              <a:rect l="l" t="t" r="r" b="b"/>
              <a:pathLst>
                <a:path w="177" h="1631" extrusionOk="0">
                  <a:moveTo>
                    <a:pt x="175" y="1"/>
                  </a:moveTo>
                  <a:lnTo>
                    <a:pt x="175" y="1"/>
                  </a:lnTo>
                  <a:cubicBezTo>
                    <a:pt x="156" y="11"/>
                    <a:pt x="137" y="24"/>
                    <a:pt x="121" y="37"/>
                  </a:cubicBezTo>
                  <a:lnTo>
                    <a:pt x="109" y="46"/>
                  </a:lnTo>
                  <a:cubicBezTo>
                    <a:pt x="95" y="57"/>
                    <a:pt x="80" y="70"/>
                    <a:pt x="69" y="85"/>
                  </a:cubicBezTo>
                  <a:lnTo>
                    <a:pt x="66" y="86"/>
                  </a:lnTo>
                  <a:cubicBezTo>
                    <a:pt x="64" y="89"/>
                    <a:pt x="63" y="92"/>
                    <a:pt x="60" y="93"/>
                  </a:cubicBezTo>
                  <a:cubicBezTo>
                    <a:pt x="54" y="102"/>
                    <a:pt x="49" y="109"/>
                    <a:pt x="43" y="118"/>
                  </a:cubicBezTo>
                  <a:cubicBezTo>
                    <a:pt x="40" y="122"/>
                    <a:pt x="37" y="127"/>
                    <a:pt x="35" y="130"/>
                  </a:cubicBezTo>
                  <a:cubicBezTo>
                    <a:pt x="31" y="138"/>
                    <a:pt x="27" y="146"/>
                    <a:pt x="22" y="153"/>
                  </a:cubicBezTo>
                  <a:cubicBezTo>
                    <a:pt x="21" y="157"/>
                    <a:pt x="20" y="162"/>
                    <a:pt x="18" y="166"/>
                  </a:cubicBezTo>
                  <a:cubicBezTo>
                    <a:pt x="15" y="175"/>
                    <a:pt x="12" y="182"/>
                    <a:pt x="11" y="191"/>
                  </a:cubicBezTo>
                  <a:cubicBezTo>
                    <a:pt x="11" y="195"/>
                    <a:pt x="8" y="198"/>
                    <a:pt x="8" y="202"/>
                  </a:cubicBezTo>
                  <a:cubicBezTo>
                    <a:pt x="5" y="214"/>
                    <a:pt x="4" y="225"/>
                    <a:pt x="4" y="238"/>
                  </a:cubicBezTo>
                  <a:lnTo>
                    <a:pt x="1" y="1391"/>
                  </a:lnTo>
                  <a:lnTo>
                    <a:pt x="1" y="1401"/>
                  </a:lnTo>
                  <a:cubicBezTo>
                    <a:pt x="1" y="1409"/>
                    <a:pt x="1" y="1416"/>
                    <a:pt x="2" y="1423"/>
                  </a:cubicBezTo>
                  <a:cubicBezTo>
                    <a:pt x="2" y="1427"/>
                    <a:pt x="5" y="1432"/>
                    <a:pt x="6" y="1438"/>
                  </a:cubicBezTo>
                  <a:cubicBezTo>
                    <a:pt x="6" y="1443"/>
                    <a:pt x="8" y="1449"/>
                    <a:pt x="11" y="1455"/>
                  </a:cubicBezTo>
                  <a:cubicBezTo>
                    <a:pt x="12" y="1459"/>
                    <a:pt x="15" y="1465"/>
                    <a:pt x="17" y="1469"/>
                  </a:cubicBezTo>
                  <a:cubicBezTo>
                    <a:pt x="18" y="1474"/>
                    <a:pt x="21" y="1481"/>
                    <a:pt x="24" y="1487"/>
                  </a:cubicBezTo>
                  <a:cubicBezTo>
                    <a:pt x="27" y="1494"/>
                    <a:pt x="30" y="1497"/>
                    <a:pt x="33" y="1501"/>
                  </a:cubicBezTo>
                  <a:cubicBezTo>
                    <a:pt x="35" y="1506"/>
                    <a:pt x="40" y="1513"/>
                    <a:pt x="43" y="1519"/>
                  </a:cubicBezTo>
                  <a:cubicBezTo>
                    <a:pt x="78" y="1565"/>
                    <a:pt x="123" y="1603"/>
                    <a:pt x="173" y="1630"/>
                  </a:cubicBezTo>
                  <a:lnTo>
                    <a:pt x="176" y="479"/>
                  </a:lnTo>
                  <a:lnTo>
                    <a:pt x="173" y="478"/>
                  </a:lnTo>
                  <a:lnTo>
                    <a:pt x="175"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p:nvPr/>
          </p:nvSpPr>
          <p:spPr>
            <a:xfrm>
              <a:off x="259750" y="1291200"/>
              <a:ext cx="4450" cy="34900"/>
            </a:xfrm>
            <a:custGeom>
              <a:avLst/>
              <a:gdLst/>
              <a:ahLst/>
              <a:cxnLst/>
              <a:rect l="l" t="t" r="r" b="b"/>
              <a:pathLst>
                <a:path w="178" h="1396" extrusionOk="0">
                  <a:moveTo>
                    <a:pt x="5" y="0"/>
                  </a:moveTo>
                  <a:lnTo>
                    <a:pt x="1" y="1153"/>
                  </a:lnTo>
                  <a:cubicBezTo>
                    <a:pt x="1" y="1240"/>
                    <a:pt x="59" y="1329"/>
                    <a:pt x="175" y="1395"/>
                  </a:cubicBezTo>
                  <a:lnTo>
                    <a:pt x="178" y="243"/>
                  </a:lnTo>
                  <a:cubicBezTo>
                    <a:pt x="62" y="176"/>
                    <a:pt x="5" y="87"/>
                    <a:pt x="5"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a:off x="238125" y="1289675"/>
              <a:ext cx="7075" cy="38625"/>
            </a:xfrm>
            <a:custGeom>
              <a:avLst/>
              <a:gdLst/>
              <a:ahLst/>
              <a:cxnLst/>
              <a:rect l="l" t="t" r="r" b="b"/>
              <a:pathLst>
                <a:path w="283" h="1545" extrusionOk="0">
                  <a:moveTo>
                    <a:pt x="3" y="0"/>
                  </a:moveTo>
                  <a:lnTo>
                    <a:pt x="0" y="1153"/>
                  </a:lnTo>
                  <a:cubicBezTo>
                    <a:pt x="0" y="1295"/>
                    <a:pt x="93" y="1437"/>
                    <a:pt x="280" y="1545"/>
                  </a:cubicBezTo>
                  <a:lnTo>
                    <a:pt x="283" y="392"/>
                  </a:lnTo>
                  <a:cubicBezTo>
                    <a:pt x="96" y="285"/>
                    <a:pt x="3" y="143"/>
                    <a:pt x="3"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p:nvPr/>
          </p:nvSpPr>
          <p:spPr>
            <a:xfrm>
              <a:off x="509375" y="1168200"/>
              <a:ext cx="445275" cy="287525"/>
            </a:xfrm>
            <a:custGeom>
              <a:avLst/>
              <a:gdLst/>
              <a:ahLst/>
              <a:cxnLst/>
              <a:rect l="l" t="t" r="r" b="b"/>
              <a:pathLst>
                <a:path w="17811" h="11501" extrusionOk="0">
                  <a:moveTo>
                    <a:pt x="17811" y="0"/>
                  </a:moveTo>
                  <a:lnTo>
                    <a:pt x="4" y="10349"/>
                  </a:lnTo>
                  <a:lnTo>
                    <a:pt x="1" y="11501"/>
                  </a:lnTo>
                  <a:lnTo>
                    <a:pt x="17808" y="1153"/>
                  </a:lnTo>
                  <a:lnTo>
                    <a:pt x="1781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p:nvPr/>
          </p:nvSpPr>
          <p:spPr>
            <a:xfrm>
              <a:off x="264100" y="1297250"/>
              <a:ext cx="224675" cy="158475"/>
            </a:xfrm>
            <a:custGeom>
              <a:avLst/>
              <a:gdLst/>
              <a:ahLst/>
              <a:cxnLst/>
              <a:rect l="l" t="t" r="r" b="b"/>
              <a:pathLst>
                <a:path w="8987" h="6339" extrusionOk="0">
                  <a:moveTo>
                    <a:pt x="4" y="1"/>
                  </a:moveTo>
                  <a:lnTo>
                    <a:pt x="1" y="1153"/>
                  </a:lnTo>
                  <a:lnTo>
                    <a:pt x="8984" y="6339"/>
                  </a:lnTo>
                  <a:lnTo>
                    <a:pt x="8987" y="5187"/>
                  </a:lnTo>
                  <a:lnTo>
                    <a:pt x="4"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p:nvPr/>
          </p:nvSpPr>
          <p:spPr>
            <a:xfrm>
              <a:off x="258425" y="1038475"/>
              <a:ext cx="701950" cy="405350"/>
            </a:xfrm>
            <a:custGeom>
              <a:avLst/>
              <a:gdLst/>
              <a:ahLst/>
              <a:cxnLst/>
              <a:rect l="l" t="t" r="r" b="b"/>
              <a:pathLst>
                <a:path w="28078" h="16214" extrusionOk="0">
                  <a:moveTo>
                    <a:pt x="18448" y="1"/>
                  </a:moveTo>
                  <a:cubicBezTo>
                    <a:pt x="18298" y="1"/>
                    <a:pt x="18148" y="34"/>
                    <a:pt x="18035" y="100"/>
                  </a:cubicBezTo>
                  <a:lnTo>
                    <a:pt x="228" y="10449"/>
                  </a:lnTo>
                  <a:cubicBezTo>
                    <a:pt x="0" y="10581"/>
                    <a:pt x="0" y="10795"/>
                    <a:pt x="231" y="10929"/>
                  </a:cubicBezTo>
                  <a:lnTo>
                    <a:pt x="9214" y="16114"/>
                  </a:lnTo>
                  <a:cubicBezTo>
                    <a:pt x="9329" y="16181"/>
                    <a:pt x="9478" y="16214"/>
                    <a:pt x="9628" y="16214"/>
                  </a:cubicBezTo>
                  <a:cubicBezTo>
                    <a:pt x="9778" y="16214"/>
                    <a:pt x="9928" y="16180"/>
                    <a:pt x="10042" y="16114"/>
                  </a:cubicBezTo>
                  <a:lnTo>
                    <a:pt x="27849" y="5766"/>
                  </a:lnTo>
                  <a:cubicBezTo>
                    <a:pt x="28078" y="5633"/>
                    <a:pt x="28076" y="5418"/>
                    <a:pt x="27846" y="5286"/>
                  </a:cubicBezTo>
                  <a:lnTo>
                    <a:pt x="25091" y="3697"/>
                  </a:lnTo>
                  <a:lnTo>
                    <a:pt x="24834" y="3847"/>
                  </a:lnTo>
                  <a:cubicBezTo>
                    <a:pt x="24772" y="3883"/>
                    <a:pt x="24689" y="3901"/>
                    <a:pt x="24607" y="3901"/>
                  </a:cubicBezTo>
                  <a:cubicBezTo>
                    <a:pt x="24525" y="3901"/>
                    <a:pt x="24442" y="3883"/>
                    <a:pt x="24380" y="3847"/>
                  </a:cubicBezTo>
                  <a:lnTo>
                    <a:pt x="21361" y="2104"/>
                  </a:lnTo>
                  <a:cubicBezTo>
                    <a:pt x="21235" y="2031"/>
                    <a:pt x="21235" y="1912"/>
                    <a:pt x="21361" y="1840"/>
                  </a:cubicBezTo>
                  <a:lnTo>
                    <a:pt x="21618" y="1690"/>
                  </a:lnTo>
                  <a:lnTo>
                    <a:pt x="18864" y="100"/>
                  </a:lnTo>
                  <a:cubicBezTo>
                    <a:pt x="18748" y="34"/>
                    <a:pt x="18598" y="1"/>
                    <a:pt x="18448"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338675" y="1254175"/>
              <a:ext cx="208375" cy="116950"/>
            </a:xfrm>
            <a:custGeom>
              <a:avLst/>
              <a:gdLst/>
              <a:ahLst/>
              <a:cxnLst/>
              <a:rect l="l" t="t" r="r" b="b"/>
              <a:pathLst>
                <a:path w="8335" h="4678" extrusionOk="0">
                  <a:moveTo>
                    <a:pt x="6642" y="1"/>
                  </a:moveTo>
                  <a:lnTo>
                    <a:pt x="1" y="3445"/>
                  </a:lnTo>
                  <a:cubicBezTo>
                    <a:pt x="27" y="3459"/>
                    <a:pt x="2038" y="4677"/>
                    <a:pt x="2038" y="4677"/>
                  </a:cubicBezTo>
                  <a:lnTo>
                    <a:pt x="8334" y="959"/>
                  </a:lnTo>
                  <a:lnTo>
                    <a:pt x="664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a:off x="502100" y="1426925"/>
              <a:ext cx="7375" cy="31125"/>
            </a:xfrm>
            <a:custGeom>
              <a:avLst/>
              <a:gdLst/>
              <a:ahLst/>
              <a:cxnLst/>
              <a:rect l="l" t="t" r="r" b="b"/>
              <a:pathLst>
                <a:path w="295" h="1245" extrusionOk="0">
                  <a:moveTo>
                    <a:pt x="295" y="0"/>
                  </a:moveTo>
                  <a:lnTo>
                    <a:pt x="295" y="0"/>
                  </a:lnTo>
                  <a:cubicBezTo>
                    <a:pt x="205" y="50"/>
                    <a:pt x="106" y="80"/>
                    <a:pt x="3" y="92"/>
                  </a:cubicBezTo>
                  <a:lnTo>
                    <a:pt x="0" y="1245"/>
                  </a:lnTo>
                  <a:cubicBezTo>
                    <a:pt x="103" y="1233"/>
                    <a:pt x="202" y="1203"/>
                    <a:pt x="292" y="1152"/>
                  </a:cubicBezTo>
                  <a:lnTo>
                    <a:pt x="29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5"/>
            <p:cNvSpPr/>
            <p:nvPr/>
          </p:nvSpPr>
          <p:spPr>
            <a:xfrm>
              <a:off x="488675" y="1426925"/>
              <a:ext cx="13525" cy="31325"/>
            </a:xfrm>
            <a:custGeom>
              <a:avLst/>
              <a:gdLst/>
              <a:ahLst/>
              <a:cxnLst/>
              <a:rect l="l" t="t" r="r" b="b"/>
              <a:pathLst>
                <a:path w="541" h="1253" extrusionOk="0">
                  <a:moveTo>
                    <a:pt x="4" y="0"/>
                  </a:moveTo>
                  <a:lnTo>
                    <a:pt x="1" y="1152"/>
                  </a:lnTo>
                  <a:cubicBezTo>
                    <a:pt x="116" y="1219"/>
                    <a:pt x="265" y="1252"/>
                    <a:pt x="415" y="1252"/>
                  </a:cubicBezTo>
                  <a:cubicBezTo>
                    <a:pt x="456" y="1252"/>
                    <a:pt x="497" y="1250"/>
                    <a:pt x="537" y="1245"/>
                  </a:cubicBezTo>
                  <a:lnTo>
                    <a:pt x="540" y="92"/>
                  </a:lnTo>
                  <a:lnTo>
                    <a:pt x="540" y="92"/>
                  </a:lnTo>
                  <a:cubicBezTo>
                    <a:pt x="500" y="97"/>
                    <a:pt x="459" y="99"/>
                    <a:pt x="417" y="99"/>
                  </a:cubicBezTo>
                  <a:cubicBezTo>
                    <a:pt x="268" y="99"/>
                    <a:pt x="119" y="66"/>
                    <a:pt x="4"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5"/>
            <p:cNvSpPr/>
            <p:nvPr/>
          </p:nvSpPr>
          <p:spPr>
            <a:xfrm>
              <a:off x="518450" y="1173425"/>
              <a:ext cx="455225" cy="293325"/>
            </a:xfrm>
            <a:custGeom>
              <a:avLst/>
              <a:gdLst/>
              <a:ahLst/>
              <a:cxnLst/>
              <a:rect l="l" t="t" r="r" b="b"/>
              <a:pathLst>
                <a:path w="18209" h="11733" extrusionOk="0">
                  <a:moveTo>
                    <a:pt x="18209" y="0"/>
                  </a:moveTo>
                  <a:lnTo>
                    <a:pt x="5" y="10580"/>
                  </a:lnTo>
                  <a:lnTo>
                    <a:pt x="0" y="11733"/>
                  </a:lnTo>
                  <a:lnTo>
                    <a:pt x="18205" y="1153"/>
                  </a:lnTo>
                  <a:lnTo>
                    <a:pt x="18209"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245100" y="1299450"/>
              <a:ext cx="239900" cy="167300"/>
            </a:xfrm>
            <a:custGeom>
              <a:avLst/>
              <a:gdLst/>
              <a:ahLst/>
              <a:cxnLst/>
              <a:rect l="l" t="t" r="r" b="b"/>
              <a:pathLst>
                <a:path w="9596" h="6692" extrusionOk="0">
                  <a:moveTo>
                    <a:pt x="4" y="1"/>
                  </a:moveTo>
                  <a:lnTo>
                    <a:pt x="1" y="1154"/>
                  </a:lnTo>
                  <a:lnTo>
                    <a:pt x="9593" y="6692"/>
                  </a:lnTo>
                  <a:lnTo>
                    <a:pt x="9596" y="5539"/>
                  </a:lnTo>
                  <a:lnTo>
                    <a:pt x="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a:off x="506675" y="1437900"/>
              <a:ext cx="11900" cy="32575"/>
            </a:xfrm>
            <a:custGeom>
              <a:avLst/>
              <a:gdLst/>
              <a:ahLst/>
              <a:cxnLst/>
              <a:rect l="l" t="t" r="r" b="b"/>
              <a:pathLst>
                <a:path w="476" h="1303" extrusionOk="0">
                  <a:moveTo>
                    <a:pt x="476" y="1"/>
                  </a:moveTo>
                  <a:lnTo>
                    <a:pt x="476" y="1"/>
                  </a:lnTo>
                  <a:cubicBezTo>
                    <a:pt x="341" y="79"/>
                    <a:pt x="177" y="128"/>
                    <a:pt x="4" y="150"/>
                  </a:cubicBezTo>
                  <a:lnTo>
                    <a:pt x="0" y="1303"/>
                  </a:lnTo>
                  <a:cubicBezTo>
                    <a:pt x="173" y="1280"/>
                    <a:pt x="338" y="1230"/>
                    <a:pt x="471" y="1154"/>
                  </a:cubicBezTo>
                  <a:lnTo>
                    <a:pt x="476"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p:nvPr/>
          </p:nvSpPr>
          <p:spPr>
            <a:xfrm>
              <a:off x="484925" y="1437900"/>
              <a:ext cx="21850" cy="32875"/>
            </a:xfrm>
            <a:custGeom>
              <a:avLst/>
              <a:gdLst/>
              <a:ahLst/>
              <a:cxnLst/>
              <a:rect l="l" t="t" r="r" b="b"/>
              <a:pathLst>
                <a:path w="874" h="1315" extrusionOk="0">
                  <a:moveTo>
                    <a:pt x="3" y="1"/>
                  </a:moveTo>
                  <a:lnTo>
                    <a:pt x="0" y="1154"/>
                  </a:lnTo>
                  <a:cubicBezTo>
                    <a:pt x="186" y="1261"/>
                    <a:pt x="431" y="1314"/>
                    <a:pt x="675" y="1314"/>
                  </a:cubicBezTo>
                  <a:cubicBezTo>
                    <a:pt x="741" y="1314"/>
                    <a:pt x="806" y="1311"/>
                    <a:pt x="870" y="1303"/>
                  </a:cubicBezTo>
                  <a:lnTo>
                    <a:pt x="873" y="150"/>
                  </a:lnTo>
                  <a:lnTo>
                    <a:pt x="873" y="150"/>
                  </a:lnTo>
                  <a:cubicBezTo>
                    <a:pt x="808" y="158"/>
                    <a:pt x="742" y="162"/>
                    <a:pt x="676" y="162"/>
                  </a:cubicBezTo>
                  <a:cubicBezTo>
                    <a:pt x="433" y="162"/>
                    <a:pt x="190" y="108"/>
                    <a:pt x="3"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a:off x="235875" y="1011525"/>
              <a:ext cx="747050" cy="430425"/>
            </a:xfrm>
            <a:custGeom>
              <a:avLst/>
              <a:gdLst/>
              <a:ahLst/>
              <a:cxnLst/>
              <a:rect l="l" t="t" r="r" b="b"/>
              <a:pathLst>
                <a:path w="29882" h="17217" extrusionOk="0">
                  <a:moveTo>
                    <a:pt x="19349" y="501"/>
                  </a:moveTo>
                  <a:cubicBezTo>
                    <a:pt x="19499" y="501"/>
                    <a:pt x="19649" y="534"/>
                    <a:pt x="19765" y="600"/>
                  </a:cubicBezTo>
                  <a:lnTo>
                    <a:pt x="22518" y="2191"/>
                  </a:lnTo>
                  <a:lnTo>
                    <a:pt x="22262" y="2341"/>
                  </a:lnTo>
                  <a:cubicBezTo>
                    <a:pt x="22135" y="2413"/>
                    <a:pt x="22135" y="2532"/>
                    <a:pt x="22263" y="2604"/>
                  </a:cubicBezTo>
                  <a:lnTo>
                    <a:pt x="25282" y="4347"/>
                  </a:lnTo>
                  <a:cubicBezTo>
                    <a:pt x="25344" y="4384"/>
                    <a:pt x="25427" y="4402"/>
                    <a:pt x="25509" y="4402"/>
                  </a:cubicBezTo>
                  <a:cubicBezTo>
                    <a:pt x="25591" y="4402"/>
                    <a:pt x="25674" y="4384"/>
                    <a:pt x="25736" y="4347"/>
                  </a:cubicBezTo>
                  <a:lnTo>
                    <a:pt x="25993" y="4198"/>
                  </a:lnTo>
                  <a:lnTo>
                    <a:pt x="28748" y="5787"/>
                  </a:lnTo>
                  <a:cubicBezTo>
                    <a:pt x="28978" y="5921"/>
                    <a:pt x="28980" y="6135"/>
                    <a:pt x="28751" y="6267"/>
                  </a:cubicBezTo>
                  <a:lnTo>
                    <a:pt x="10944" y="16616"/>
                  </a:lnTo>
                  <a:cubicBezTo>
                    <a:pt x="10830" y="16682"/>
                    <a:pt x="10681" y="16715"/>
                    <a:pt x="10531" y="16715"/>
                  </a:cubicBezTo>
                  <a:cubicBezTo>
                    <a:pt x="10381" y="16715"/>
                    <a:pt x="10231" y="16682"/>
                    <a:pt x="10116" y="16616"/>
                  </a:cubicBezTo>
                  <a:lnTo>
                    <a:pt x="1133" y="11430"/>
                  </a:lnTo>
                  <a:cubicBezTo>
                    <a:pt x="902" y="11296"/>
                    <a:pt x="902" y="11082"/>
                    <a:pt x="1130" y="10950"/>
                  </a:cubicBezTo>
                  <a:lnTo>
                    <a:pt x="18935" y="600"/>
                  </a:lnTo>
                  <a:cubicBezTo>
                    <a:pt x="19050" y="534"/>
                    <a:pt x="19199" y="501"/>
                    <a:pt x="19349" y="501"/>
                  </a:cubicBezTo>
                  <a:close/>
                  <a:moveTo>
                    <a:pt x="19244" y="0"/>
                  </a:moveTo>
                  <a:cubicBezTo>
                    <a:pt x="19001" y="0"/>
                    <a:pt x="18759" y="54"/>
                    <a:pt x="18574" y="161"/>
                  </a:cubicBezTo>
                  <a:lnTo>
                    <a:pt x="368" y="10741"/>
                  </a:lnTo>
                  <a:cubicBezTo>
                    <a:pt x="0" y="10957"/>
                    <a:pt x="2" y="11303"/>
                    <a:pt x="373" y="11518"/>
                  </a:cubicBezTo>
                  <a:lnTo>
                    <a:pt x="9965" y="17056"/>
                  </a:lnTo>
                  <a:cubicBezTo>
                    <a:pt x="10151" y="17163"/>
                    <a:pt x="10395" y="17217"/>
                    <a:pt x="10637" y="17217"/>
                  </a:cubicBezTo>
                  <a:cubicBezTo>
                    <a:pt x="10880" y="17217"/>
                    <a:pt x="11123" y="17163"/>
                    <a:pt x="11308" y="17056"/>
                  </a:cubicBezTo>
                  <a:lnTo>
                    <a:pt x="29512" y="6476"/>
                  </a:lnTo>
                  <a:cubicBezTo>
                    <a:pt x="29882" y="6261"/>
                    <a:pt x="29880" y="5913"/>
                    <a:pt x="29509" y="5699"/>
                  </a:cubicBezTo>
                  <a:lnTo>
                    <a:pt x="19915" y="161"/>
                  </a:lnTo>
                  <a:cubicBezTo>
                    <a:pt x="19730" y="54"/>
                    <a:pt x="19487" y="0"/>
                    <a:pt x="19244"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a:off x="790000" y="1073325"/>
              <a:ext cx="77950" cy="61300"/>
            </a:xfrm>
            <a:custGeom>
              <a:avLst/>
              <a:gdLst/>
              <a:ahLst/>
              <a:cxnLst/>
              <a:rect l="l" t="t" r="r" b="b"/>
              <a:pathLst>
                <a:path w="3118" h="2452" extrusionOk="0">
                  <a:moveTo>
                    <a:pt x="4" y="0"/>
                  </a:moveTo>
                  <a:lnTo>
                    <a:pt x="1" y="576"/>
                  </a:lnTo>
                  <a:cubicBezTo>
                    <a:pt x="1" y="624"/>
                    <a:pt x="31" y="672"/>
                    <a:pt x="95" y="708"/>
                  </a:cubicBezTo>
                  <a:lnTo>
                    <a:pt x="3114" y="2451"/>
                  </a:lnTo>
                  <a:lnTo>
                    <a:pt x="3117" y="1875"/>
                  </a:lnTo>
                  <a:lnTo>
                    <a:pt x="98" y="132"/>
                  </a:lnTo>
                  <a:cubicBezTo>
                    <a:pt x="36" y="96"/>
                    <a:pt x="4" y="48"/>
                    <a:pt x="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323600" y="1287825"/>
              <a:ext cx="18150" cy="23300"/>
            </a:xfrm>
            <a:custGeom>
              <a:avLst/>
              <a:gdLst/>
              <a:ahLst/>
              <a:cxnLst/>
              <a:rect l="l" t="t" r="r" b="b"/>
              <a:pathLst>
                <a:path w="726" h="932" extrusionOk="0">
                  <a:moveTo>
                    <a:pt x="308" y="1"/>
                  </a:moveTo>
                  <a:lnTo>
                    <a:pt x="202" y="417"/>
                  </a:lnTo>
                  <a:lnTo>
                    <a:pt x="0" y="190"/>
                  </a:lnTo>
                  <a:lnTo>
                    <a:pt x="54" y="639"/>
                  </a:lnTo>
                  <a:lnTo>
                    <a:pt x="561" y="931"/>
                  </a:lnTo>
                  <a:lnTo>
                    <a:pt x="725" y="369"/>
                  </a:lnTo>
                  <a:lnTo>
                    <a:pt x="440" y="559"/>
                  </a:lnTo>
                  <a:lnTo>
                    <a:pt x="308"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5"/>
            <p:cNvSpPr/>
            <p:nvPr/>
          </p:nvSpPr>
          <p:spPr>
            <a:xfrm>
              <a:off x="397850" y="1253100"/>
              <a:ext cx="18150" cy="23300"/>
            </a:xfrm>
            <a:custGeom>
              <a:avLst/>
              <a:gdLst/>
              <a:ahLst/>
              <a:cxnLst/>
              <a:rect l="l" t="t" r="r" b="b"/>
              <a:pathLst>
                <a:path w="726" h="932" extrusionOk="0">
                  <a:moveTo>
                    <a:pt x="307" y="0"/>
                  </a:moveTo>
                  <a:lnTo>
                    <a:pt x="202" y="417"/>
                  </a:lnTo>
                  <a:lnTo>
                    <a:pt x="0" y="190"/>
                  </a:lnTo>
                  <a:lnTo>
                    <a:pt x="55" y="638"/>
                  </a:lnTo>
                  <a:lnTo>
                    <a:pt x="561" y="931"/>
                  </a:lnTo>
                  <a:lnTo>
                    <a:pt x="725" y="369"/>
                  </a:lnTo>
                  <a:lnTo>
                    <a:pt x="439" y="559"/>
                  </a:lnTo>
                  <a:lnTo>
                    <a:pt x="307"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a:off x="780950" y="1157750"/>
              <a:ext cx="18150" cy="23300"/>
            </a:xfrm>
            <a:custGeom>
              <a:avLst/>
              <a:gdLst/>
              <a:ahLst/>
              <a:cxnLst/>
              <a:rect l="l" t="t" r="r" b="b"/>
              <a:pathLst>
                <a:path w="726" h="932" extrusionOk="0">
                  <a:moveTo>
                    <a:pt x="417" y="1"/>
                  </a:moveTo>
                  <a:lnTo>
                    <a:pt x="286" y="559"/>
                  </a:lnTo>
                  <a:lnTo>
                    <a:pt x="0" y="369"/>
                  </a:lnTo>
                  <a:lnTo>
                    <a:pt x="164" y="932"/>
                  </a:lnTo>
                  <a:lnTo>
                    <a:pt x="670" y="639"/>
                  </a:lnTo>
                  <a:lnTo>
                    <a:pt x="725" y="191"/>
                  </a:lnTo>
                  <a:lnTo>
                    <a:pt x="725" y="191"/>
                  </a:lnTo>
                  <a:lnTo>
                    <a:pt x="524" y="417"/>
                  </a:lnTo>
                  <a:lnTo>
                    <a:pt x="417"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743100" y="1084300"/>
              <a:ext cx="18150" cy="23350"/>
            </a:xfrm>
            <a:custGeom>
              <a:avLst/>
              <a:gdLst/>
              <a:ahLst/>
              <a:cxnLst/>
              <a:rect l="l" t="t" r="r" b="b"/>
              <a:pathLst>
                <a:path w="726" h="934" extrusionOk="0">
                  <a:moveTo>
                    <a:pt x="418" y="1"/>
                  </a:moveTo>
                  <a:lnTo>
                    <a:pt x="286" y="561"/>
                  </a:lnTo>
                  <a:lnTo>
                    <a:pt x="1" y="369"/>
                  </a:lnTo>
                  <a:lnTo>
                    <a:pt x="164" y="933"/>
                  </a:lnTo>
                  <a:lnTo>
                    <a:pt x="672" y="640"/>
                  </a:lnTo>
                  <a:lnTo>
                    <a:pt x="726" y="192"/>
                  </a:lnTo>
                  <a:lnTo>
                    <a:pt x="726" y="192"/>
                  </a:lnTo>
                  <a:lnTo>
                    <a:pt x="524" y="417"/>
                  </a:lnTo>
                  <a:lnTo>
                    <a:pt x="418"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a:off x="870125" y="1157750"/>
              <a:ext cx="18200" cy="23300"/>
            </a:xfrm>
            <a:custGeom>
              <a:avLst/>
              <a:gdLst/>
              <a:ahLst/>
              <a:cxnLst/>
              <a:rect l="l" t="t" r="r" b="b"/>
              <a:pathLst>
                <a:path w="728" h="932" extrusionOk="0">
                  <a:moveTo>
                    <a:pt x="418" y="1"/>
                  </a:moveTo>
                  <a:lnTo>
                    <a:pt x="286" y="559"/>
                  </a:lnTo>
                  <a:lnTo>
                    <a:pt x="1" y="369"/>
                  </a:lnTo>
                  <a:lnTo>
                    <a:pt x="164" y="932"/>
                  </a:lnTo>
                  <a:lnTo>
                    <a:pt x="672" y="639"/>
                  </a:lnTo>
                  <a:lnTo>
                    <a:pt x="727" y="191"/>
                  </a:lnTo>
                  <a:lnTo>
                    <a:pt x="727" y="191"/>
                  </a:lnTo>
                  <a:lnTo>
                    <a:pt x="524" y="417"/>
                  </a:lnTo>
                  <a:lnTo>
                    <a:pt x="418"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a:off x="716625" y="1257675"/>
              <a:ext cx="18200" cy="23300"/>
            </a:xfrm>
            <a:custGeom>
              <a:avLst/>
              <a:gdLst/>
              <a:ahLst/>
              <a:cxnLst/>
              <a:rect l="l" t="t" r="r" b="b"/>
              <a:pathLst>
                <a:path w="728" h="932" extrusionOk="0">
                  <a:moveTo>
                    <a:pt x="419" y="0"/>
                  </a:moveTo>
                  <a:lnTo>
                    <a:pt x="287" y="558"/>
                  </a:lnTo>
                  <a:lnTo>
                    <a:pt x="1" y="368"/>
                  </a:lnTo>
                  <a:lnTo>
                    <a:pt x="165" y="931"/>
                  </a:lnTo>
                  <a:lnTo>
                    <a:pt x="672" y="638"/>
                  </a:lnTo>
                  <a:lnTo>
                    <a:pt x="727" y="190"/>
                  </a:lnTo>
                  <a:lnTo>
                    <a:pt x="524" y="416"/>
                  </a:lnTo>
                  <a:lnTo>
                    <a:pt x="419"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5"/>
            <p:cNvSpPr/>
            <p:nvPr/>
          </p:nvSpPr>
          <p:spPr>
            <a:xfrm>
              <a:off x="479250" y="843750"/>
              <a:ext cx="135575" cy="455200"/>
            </a:xfrm>
            <a:custGeom>
              <a:avLst/>
              <a:gdLst/>
              <a:ahLst/>
              <a:cxnLst/>
              <a:rect l="l" t="t" r="r" b="b"/>
              <a:pathLst>
                <a:path w="5423" h="18208" extrusionOk="0">
                  <a:moveTo>
                    <a:pt x="26" y="0"/>
                  </a:moveTo>
                  <a:lnTo>
                    <a:pt x="1" y="15091"/>
                  </a:lnTo>
                  <a:lnTo>
                    <a:pt x="5397" y="18207"/>
                  </a:lnTo>
                  <a:lnTo>
                    <a:pt x="5423" y="3116"/>
                  </a:lnTo>
                  <a:lnTo>
                    <a:pt x="2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5"/>
            <p:cNvSpPr/>
            <p:nvPr/>
          </p:nvSpPr>
          <p:spPr>
            <a:xfrm>
              <a:off x="614150" y="850450"/>
              <a:ext cx="123175" cy="448500"/>
            </a:xfrm>
            <a:custGeom>
              <a:avLst/>
              <a:gdLst/>
              <a:ahLst/>
              <a:cxnLst/>
              <a:rect l="l" t="t" r="r" b="b"/>
              <a:pathLst>
                <a:path w="4927" h="17940" extrusionOk="0">
                  <a:moveTo>
                    <a:pt x="4927" y="0"/>
                  </a:moveTo>
                  <a:lnTo>
                    <a:pt x="27" y="2848"/>
                  </a:lnTo>
                  <a:lnTo>
                    <a:pt x="1" y="17939"/>
                  </a:lnTo>
                  <a:lnTo>
                    <a:pt x="4900" y="15091"/>
                  </a:lnTo>
                  <a:lnTo>
                    <a:pt x="492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479875" y="772550"/>
              <a:ext cx="257450" cy="149125"/>
            </a:xfrm>
            <a:custGeom>
              <a:avLst/>
              <a:gdLst/>
              <a:ahLst/>
              <a:cxnLst/>
              <a:rect l="l" t="t" r="r" b="b"/>
              <a:pathLst>
                <a:path w="10298" h="5965" extrusionOk="0">
                  <a:moveTo>
                    <a:pt x="4900" y="0"/>
                  </a:moveTo>
                  <a:lnTo>
                    <a:pt x="1" y="2848"/>
                  </a:lnTo>
                  <a:lnTo>
                    <a:pt x="5398" y="5964"/>
                  </a:lnTo>
                  <a:lnTo>
                    <a:pt x="10298" y="3116"/>
                  </a:lnTo>
                  <a:lnTo>
                    <a:pt x="490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a:off x="475550" y="945175"/>
              <a:ext cx="139025" cy="89975"/>
            </a:xfrm>
            <a:custGeom>
              <a:avLst/>
              <a:gdLst/>
              <a:ahLst/>
              <a:cxnLst/>
              <a:rect l="l" t="t" r="r" b="b"/>
              <a:pathLst>
                <a:path w="5561" h="3599" extrusionOk="0">
                  <a:moveTo>
                    <a:pt x="1" y="0"/>
                  </a:moveTo>
                  <a:lnTo>
                    <a:pt x="1" y="393"/>
                  </a:lnTo>
                  <a:lnTo>
                    <a:pt x="5561" y="3598"/>
                  </a:lnTo>
                  <a:lnTo>
                    <a:pt x="5561" y="3205"/>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475550" y="942850"/>
              <a:ext cx="139025" cy="82475"/>
            </a:xfrm>
            <a:custGeom>
              <a:avLst/>
              <a:gdLst/>
              <a:ahLst/>
              <a:cxnLst/>
              <a:rect l="l" t="t" r="r" b="b"/>
              <a:pathLst>
                <a:path w="5561" h="3299" extrusionOk="0">
                  <a:moveTo>
                    <a:pt x="165" y="1"/>
                  </a:moveTo>
                  <a:lnTo>
                    <a:pt x="1" y="93"/>
                  </a:lnTo>
                  <a:lnTo>
                    <a:pt x="5561" y="3298"/>
                  </a:lnTo>
                  <a:lnTo>
                    <a:pt x="5561" y="3079"/>
                  </a:lnTo>
                  <a:lnTo>
                    <a:pt x="16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a:off x="492300" y="895825"/>
              <a:ext cx="28700" cy="54450"/>
            </a:xfrm>
            <a:custGeom>
              <a:avLst/>
              <a:gdLst/>
              <a:ahLst/>
              <a:cxnLst/>
              <a:rect l="l" t="t" r="r" b="b"/>
              <a:pathLst>
                <a:path w="1148" h="2178" extrusionOk="0">
                  <a:moveTo>
                    <a:pt x="1" y="1"/>
                  </a:moveTo>
                  <a:lnTo>
                    <a:pt x="1" y="1544"/>
                  </a:lnTo>
                  <a:lnTo>
                    <a:pt x="1148" y="2177"/>
                  </a:lnTo>
                  <a:lnTo>
                    <a:pt x="1148" y="603"/>
                  </a:lnTo>
                  <a:lnTo>
                    <a:pt x="10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a:off x="492300" y="895825"/>
              <a:ext cx="26125" cy="51625"/>
            </a:xfrm>
            <a:custGeom>
              <a:avLst/>
              <a:gdLst/>
              <a:ahLst/>
              <a:cxnLst/>
              <a:rect l="l" t="t" r="r" b="b"/>
              <a:pathLst>
                <a:path w="1045" h="2065" extrusionOk="0">
                  <a:moveTo>
                    <a:pt x="1" y="1"/>
                  </a:moveTo>
                  <a:lnTo>
                    <a:pt x="1" y="1463"/>
                  </a:lnTo>
                  <a:lnTo>
                    <a:pt x="1045" y="2064"/>
                  </a:lnTo>
                  <a:lnTo>
                    <a:pt x="1045" y="603"/>
                  </a:lnTo>
                  <a:lnTo>
                    <a:pt x="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a:off x="494425" y="899125"/>
              <a:ext cx="21900" cy="45025"/>
            </a:xfrm>
            <a:custGeom>
              <a:avLst/>
              <a:gdLst/>
              <a:ahLst/>
              <a:cxnLst/>
              <a:rect l="l" t="t" r="r" b="b"/>
              <a:pathLst>
                <a:path w="876" h="1801" extrusionOk="0">
                  <a:moveTo>
                    <a:pt x="0" y="1"/>
                  </a:moveTo>
                  <a:lnTo>
                    <a:pt x="0" y="1296"/>
                  </a:lnTo>
                  <a:lnTo>
                    <a:pt x="876" y="1800"/>
                  </a:lnTo>
                  <a:lnTo>
                    <a:pt x="876" y="506"/>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5"/>
            <p:cNvSpPr/>
            <p:nvPr/>
          </p:nvSpPr>
          <p:spPr>
            <a:xfrm>
              <a:off x="493650" y="924700"/>
              <a:ext cx="23450" cy="14700"/>
            </a:xfrm>
            <a:custGeom>
              <a:avLst/>
              <a:gdLst/>
              <a:ahLst/>
              <a:cxnLst/>
              <a:rect l="l" t="t" r="r" b="b"/>
              <a:pathLst>
                <a:path w="938" h="588" extrusionOk="0">
                  <a:moveTo>
                    <a:pt x="1" y="0"/>
                  </a:moveTo>
                  <a:lnTo>
                    <a:pt x="1" y="47"/>
                  </a:lnTo>
                  <a:lnTo>
                    <a:pt x="937" y="587"/>
                  </a:lnTo>
                  <a:lnTo>
                    <a:pt x="937" y="540"/>
                  </a:lnTo>
                  <a:lnTo>
                    <a:pt x="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5"/>
            <p:cNvSpPr/>
            <p:nvPr/>
          </p:nvSpPr>
          <p:spPr>
            <a:xfrm>
              <a:off x="486225" y="932275"/>
              <a:ext cx="33800" cy="24950"/>
            </a:xfrm>
            <a:custGeom>
              <a:avLst/>
              <a:gdLst/>
              <a:ahLst/>
              <a:cxnLst/>
              <a:rect l="l" t="t" r="r" b="b"/>
              <a:pathLst>
                <a:path w="1352" h="998" extrusionOk="0">
                  <a:moveTo>
                    <a:pt x="0" y="0"/>
                  </a:moveTo>
                  <a:lnTo>
                    <a:pt x="0" y="219"/>
                  </a:lnTo>
                  <a:lnTo>
                    <a:pt x="1352" y="998"/>
                  </a:lnTo>
                  <a:lnTo>
                    <a:pt x="1352" y="779"/>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5"/>
            <p:cNvSpPr/>
            <p:nvPr/>
          </p:nvSpPr>
          <p:spPr>
            <a:xfrm>
              <a:off x="486225" y="931025"/>
              <a:ext cx="37000" cy="20725"/>
            </a:xfrm>
            <a:custGeom>
              <a:avLst/>
              <a:gdLst/>
              <a:ahLst/>
              <a:cxnLst/>
              <a:rect l="l" t="t" r="r" b="b"/>
              <a:pathLst>
                <a:path w="1480" h="829" extrusionOk="0">
                  <a:moveTo>
                    <a:pt x="154" y="1"/>
                  </a:moveTo>
                  <a:lnTo>
                    <a:pt x="0" y="50"/>
                  </a:lnTo>
                  <a:lnTo>
                    <a:pt x="1352" y="829"/>
                  </a:lnTo>
                  <a:lnTo>
                    <a:pt x="1479" y="772"/>
                  </a:lnTo>
                  <a:lnTo>
                    <a:pt x="15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5"/>
            <p:cNvSpPr/>
            <p:nvPr/>
          </p:nvSpPr>
          <p:spPr>
            <a:xfrm>
              <a:off x="520000" y="950325"/>
              <a:ext cx="3225" cy="6900"/>
            </a:xfrm>
            <a:custGeom>
              <a:avLst/>
              <a:gdLst/>
              <a:ahLst/>
              <a:cxnLst/>
              <a:rect l="l" t="t" r="r" b="b"/>
              <a:pathLst>
                <a:path w="129" h="276" extrusionOk="0">
                  <a:moveTo>
                    <a:pt x="128" y="0"/>
                  </a:moveTo>
                  <a:lnTo>
                    <a:pt x="1" y="57"/>
                  </a:lnTo>
                  <a:lnTo>
                    <a:pt x="1" y="276"/>
                  </a:lnTo>
                  <a:lnTo>
                    <a:pt x="128" y="201"/>
                  </a:lnTo>
                  <a:lnTo>
                    <a:pt x="12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5"/>
            <p:cNvSpPr/>
            <p:nvPr/>
          </p:nvSpPr>
          <p:spPr>
            <a:xfrm>
              <a:off x="571350" y="939375"/>
              <a:ext cx="28700" cy="54400"/>
            </a:xfrm>
            <a:custGeom>
              <a:avLst/>
              <a:gdLst/>
              <a:ahLst/>
              <a:cxnLst/>
              <a:rect l="l" t="t" r="r" b="b"/>
              <a:pathLst>
                <a:path w="1148" h="2176" extrusionOk="0">
                  <a:moveTo>
                    <a:pt x="0" y="0"/>
                  </a:moveTo>
                  <a:lnTo>
                    <a:pt x="0" y="1543"/>
                  </a:lnTo>
                  <a:lnTo>
                    <a:pt x="1147" y="2176"/>
                  </a:lnTo>
                  <a:lnTo>
                    <a:pt x="1147" y="602"/>
                  </a:lnTo>
                  <a:lnTo>
                    <a:pt x="10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5"/>
            <p:cNvSpPr/>
            <p:nvPr/>
          </p:nvSpPr>
          <p:spPr>
            <a:xfrm>
              <a:off x="571350" y="939375"/>
              <a:ext cx="26125" cy="51600"/>
            </a:xfrm>
            <a:custGeom>
              <a:avLst/>
              <a:gdLst/>
              <a:ahLst/>
              <a:cxnLst/>
              <a:rect l="l" t="t" r="r" b="b"/>
              <a:pathLst>
                <a:path w="1045" h="2064" extrusionOk="0">
                  <a:moveTo>
                    <a:pt x="0" y="0"/>
                  </a:moveTo>
                  <a:lnTo>
                    <a:pt x="0" y="1462"/>
                  </a:lnTo>
                  <a:lnTo>
                    <a:pt x="1044" y="2064"/>
                  </a:lnTo>
                  <a:lnTo>
                    <a:pt x="1044" y="602"/>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a:off x="573450" y="942675"/>
              <a:ext cx="21925" cy="45000"/>
            </a:xfrm>
            <a:custGeom>
              <a:avLst/>
              <a:gdLst/>
              <a:ahLst/>
              <a:cxnLst/>
              <a:rect l="l" t="t" r="r" b="b"/>
              <a:pathLst>
                <a:path w="877" h="1800" extrusionOk="0">
                  <a:moveTo>
                    <a:pt x="0" y="0"/>
                  </a:moveTo>
                  <a:lnTo>
                    <a:pt x="0" y="1295"/>
                  </a:lnTo>
                  <a:lnTo>
                    <a:pt x="876" y="1800"/>
                  </a:lnTo>
                  <a:lnTo>
                    <a:pt x="876" y="505"/>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a:off x="572675" y="968225"/>
              <a:ext cx="23450" cy="14675"/>
            </a:xfrm>
            <a:custGeom>
              <a:avLst/>
              <a:gdLst/>
              <a:ahLst/>
              <a:cxnLst/>
              <a:rect l="l" t="t" r="r" b="b"/>
              <a:pathLst>
                <a:path w="938" h="587" extrusionOk="0">
                  <a:moveTo>
                    <a:pt x="1" y="1"/>
                  </a:moveTo>
                  <a:lnTo>
                    <a:pt x="1" y="47"/>
                  </a:lnTo>
                  <a:lnTo>
                    <a:pt x="937" y="587"/>
                  </a:lnTo>
                  <a:lnTo>
                    <a:pt x="937" y="540"/>
                  </a:lnTo>
                  <a:lnTo>
                    <a:pt x="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a:off x="565250" y="975800"/>
              <a:ext cx="33800" cy="24975"/>
            </a:xfrm>
            <a:custGeom>
              <a:avLst/>
              <a:gdLst/>
              <a:ahLst/>
              <a:cxnLst/>
              <a:rect l="l" t="t" r="r" b="b"/>
              <a:pathLst>
                <a:path w="1352" h="999" extrusionOk="0">
                  <a:moveTo>
                    <a:pt x="0" y="1"/>
                  </a:moveTo>
                  <a:lnTo>
                    <a:pt x="0" y="220"/>
                  </a:lnTo>
                  <a:lnTo>
                    <a:pt x="1352" y="998"/>
                  </a:lnTo>
                  <a:lnTo>
                    <a:pt x="1352" y="779"/>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a:off x="565250" y="974575"/>
              <a:ext cx="37000" cy="20725"/>
            </a:xfrm>
            <a:custGeom>
              <a:avLst/>
              <a:gdLst/>
              <a:ahLst/>
              <a:cxnLst/>
              <a:rect l="l" t="t" r="r" b="b"/>
              <a:pathLst>
                <a:path w="1480" h="829" extrusionOk="0">
                  <a:moveTo>
                    <a:pt x="154" y="0"/>
                  </a:moveTo>
                  <a:lnTo>
                    <a:pt x="0" y="50"/>
                  </a:lnTo>
                  <a:lnTo>
                    <a:pt x="1352" y="828"/>
                  </a:lnTo>
                  <a:lnTo>
                    <a:pt x="1480" y="772"/>
                  </a:lnTo>
                  <a:lnTo>
                    <a:pt x="15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599025" y="993850"/>
              <a:ext cx="3225" cy="6925"/>
            </a:xfrm>
            <a:custGeom>
              <a:avLst/>
              <a:gdLst/>
              <a:ahLst/>
              <a:cxnLst/>
              <a:rect l="l" t="t" r="r" b="b"/>
              <a:pathLst>
                <a:path w="129" h="277" extrusionOk="0">
                  <a:moveTo>
                    <a:pt x="129" y="1"/>
                  </a:moveTo>
                  <a:lnTo>
                    <a:pt x="1" y="57"/>
                  </a:lnTo>
                  <a:lnTo>
                    <a:pt x="1" y="276"/>
                  </a:lnTo>
                  <a:lnTo>
                    <a:pt x="129" y="200"/>
                  </a:lnTo>
                  <a:lnTo>
                    <a:pt x="12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475550" y="1039500"/>
              <a:ext cx="139025" cy="89975"/>
            </a:xfrm>
            <a:custGeom>
              <a:avLst/>
              <a:gdLst/>
              <a:ahLst/>
              <a:cxnLst/>
              <a:rect l="l" t="t" r="r" b="b"/>
              <a:pathLst>
                <a:path w="5561" h="3599" extrusionOk="0">
                  <a:moveTo>
                    <a:pt x="1" y="1"/>
                  </a:moveTo>
                  <a:lnTo>
                    <a:pt x="1" y="394"/>
                  </a:lnTo>
                  <a:lnTo>
                    <a:pt x="5561" y="3598"/>
                  </a:lnTo>
                  <a:lnTo>
                    <a:pt x="5561" y="3205"/>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475550" y="1037175"/>
              <a:ext cx="139025" cy="82475"/>
            </a:xfrm>
            <a:custGeom>
              <a:avLst/>
              <a:gdLst/>
              <a:ahLst/>
              <a:cxnLst/>
              <a:rect l="l" t="t" r="r" b="b"/>
              <a:pathLst>
                <a:path w="5561" h="3299" extrusionOk="0">
                  <a:moveTo>
                    <a:pt x="165" y="1"/>
                  </a:moveTo>
                  <a:lnTo>
                    <a:pt x="1" y="94"/>
                  </a:lnTo>
                  <a:lnTo>
                    <a:pt x="5561" y="3298"/>
                  </a:lnTo>
                  <a:lnTo>
                    <a:pt x="5561" y="3078"/>
                  </a:lnTo>
                  <a:lnTo>
                    <a:pt x="16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492300" y="990125"/>
              <a:ext cx="28700" cy="54475"/>
            </a:xfrm>
            <a:custGeom>
              <a:avLst/>
              <a:gdLst/>
              <a:ahLst/>
              <a:cxnLst/>
              <a:rect l="l" t="t" r="r" b="b"/>
              <a:pathLst>
                <a:path w="1148" h="2179" extrusionOk="0">
                  <a:moveTo>
                    <a:pt x="1" y="1"/>
                  </a:moveTo>
                  <a:lnTo>
                    <a:pt x="1" y="1545"/>
                  </a:lnTo>
                  <a:lnTo>
                    <a:pt x="1148" y="2179"/>
                  </a:lnTo>
                  <a:lnTo>
                    <a:pt x="1148" y="604"/>
                  </a:lnTo>
                  <a:lnTo>
                    <a:pt x="10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492300" y="990125"/>
              <a:ext cx="26125" cy="51650"/>
            </a:xfrm>
            <a:custGeom>
              <a:avLst/>
              <a:gdLst/>
              <a:ahLst/>
              <a:cxnLst/>
              <a:rect l="l" t="t" r="r" b="b"/>
              <a:pathLst>
                <a:path w="1045" h="2066" extrusionOk="0">
                  <a:moveTo>
                    <a:pt x="1" y="1"/>
                  </a:moveTo>
                  <a:lnTo>
                    <a:pt x="1" y="1464"/>
                  </a:lnTo>
                  <a:lnTo>
                    <a:pt x="1045" y="2065"/>
                  </a:lnTo>
                  <a:lnTo>
                    <a:pt x="1045" y="604"/>
                  </a:lnTo>
                  <a:lnTo>
                    <a:pt x="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494425" y="993450"/>
              <a:ext cx="21900" cy="45025"/>
            </a:xfrm>
            <a:custGeom>
              <a:avLst/>
              <a:gdLst/>
              <a:ahLst/>
              <a:cxnLst/>
              <a:rect l="l" t="t" r="r" b="b"/>
              <a:pathLst>
                <a:path w="876" h="1801" extrusionOk="0">
                  <a:moveTo>
                    <a:pt x="0" y="1"/>
                  </a:moveTo>
                  <a:lnTo>
                    <a:pt x="0" y="1296"/>
                  </a:lnTo>
                  <a:lnTo>
                    <a:pt x="876" y="1801"/>
                  </a:lnTo>
                  <a:lnTo>
                    <a:pt x="876" y="506"/>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493650" y="1019025"/>
              <a:ext cx="23450" cy="14675"/>
            </a:xfrm>
            <a:custGeom>
              <a:avLst/>
              <a:gdLst/>
              <a:ahLst/>
              <a:cxnLst/>
              <a:rect l="l" t="t" r="r" b="b"/>
              <a:pathLst>
                <a:path w="938" h="587" extrusionOk="0">
                  <a:moveTo>
                    <a:pt x="1" y="0"/>
                  </a:moveTo>
                  <a:lnTo>
                    <a:pt x="1" y="47"/>
                  </a:lnTo>
                  <a:lnTo>
                    <a:pt x="937" y="586"/>
                  </a:lnTo>
                  <a:lnTo>
                    <a:pt x="937" y="540"/>
                  </a:lnTo>
                  <a:lnTo>
                    <a:pt x="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486225" y="1026600"/>
              <a:ext cx="33800" cy="24950"/>
            </a:xfrm>
            <a:custGeom>
              <a:avLst/>
              <a:gdLst/>
              <a:ahLst/>
              <a:cxnLst/>
              <a:rect l="l" t="t" r="r" b="b"/>
              <a:pathLst>
                <a:path w="1352" h="998" extrusionOk="0">
                  <a:moveTo>
                    <a:pt x="0" y="0"/>
                  </a:moveTo>
                  <a:lnTo>
                    <a:pt x="0" y="219"/>
                  </a:lnTo>
                  <a:lnTo>
                    <a:pt x="1352" y="998"/>
                  </a:lnTo>
                  <a:lnTo>
                    <a:pt x="1352" y="779"/>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486225" y="1025375"/>
              <a:ext cx="37000" cy="20725"/>
            </a:xfrm>
            <a:custGeom>
              <a:avLst/>
              <a:gdLst/>
              <a:ahLst/>
              <a:cxnLst/>
              <a:rect l="l" t="t" r="r" b="b"/>
              <a:pathLst>
                <a:path w="1480" h="829" extrusionOk="0">
                  <a:moveTo>
                    <a:pt x="154" y="0"/>
                  </a:moveTo>
                  <a:lnTo>
                    <a:pt x="0" y="49"/>
                  </a:lnTo>
                  <a:lnTo>
                    <a:pt x="1352" y="828"/>
                  </a:lnTo>
                  <a:lnTo>
                    <a:pt x="1479" y="771"/>
                  </a:lnTo>
                  <a:lnTo>
                    <a:pt x="15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a:off x="520000" y="1044650"/>
              <a:ext cx="3225" cy="6900"/>
            </a:xfrm>
            <a:custGeom>
              <a:avLst/>
              <a:gdLst/>
              <a:ahLst/>
              <a:cxnLst/>
              <a:rect l="l" t="t" r="r" b="b"/>
              <a:pathLst>
                <a:path w="129" h="276" extrusionOk="0">
                  <a:moveTo>
                    <a:pt x="128" y="0"/>
                  </a:moveTo>
                  <a:lnTo>
                    <a:pt x="1" y="57"/>
                  </a:lnTo>
                  <a:lnTo>
                    <a:pt x="1" y="276"/>
                  </a:lnTo>
                  <a:lnTo>
                    <a:pt x="128" y="199"/>
                  </a:lnTo>
                  <a:lnTo>
                    <a:pt x="12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571350" y="1033675"/>
              <a:ext cx="28700" cy="54425"/>
            </a:xfrm>
            <a:custGeom>
              <a:avLst/>
              <a:gdLst/>
              <a:ahLst/>
              <a:cxnLst/>
              <a:rect l="l" t="t" r="r" b="b"/>
              <a:pathLst>
                <a:path w="1148" h="2177" extrusionOk="0">
                  <a:moveTo>
                    <a:pt x="0" y="0"/>
                  </a:moveTo>
                  <a:lnTo>
                    <a:pt x="0" y="1544"/>
                  </a:lnTo>
                  <a:lnTo>
                    <a:pt x="1147" y="2177"/>
                  </a:lnTo>
                  <a:lnTo>
                    <a:pt x="1147" y="603"/>
                  </a:lnTo>
                  <a:lnTo>
                    <a:pt x="10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571350" y="1033675"/>
              <a:ext cx="26125" cy="51625"/>
            </a:xfrm>
            <a:custGeom>
              <a:avLst/>
              <a:gdLst/>
              <a:ahLst/>
              <a:cxnLst/>
              <a:rect l="l" t="t" r="r" b="b"/>
              <a:pathLst>
                <a:path w="1045" h="2065" extrusionOk="0">
                  <a:moveTo>
                    <a:pt x="0" y="0"/>
                  </a:moveTo>
                  <a:lnTo>
                    <a:pt x="0" y="1463"/>
                  </a:lnTo>
                  <a:lnTo>
                    <a:pt x="1044" y="2065"/>
                  </a:lnTo>
                  <a:lnTo>
                    <a:pt x="1044" y="603"/>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a:off x="573450" y="1037000"/>
              <a:ext cx="21925" cy="45025"/>
            </a:xfrm>
            <a:custGeom>
              <a:avLst/>
              <a:gdLst/>
              <a:ahLst/>
              <a:cxnLst/>
              <a:rect l="l" t="t" r="r" b="b"/>
              <a:pathLst>
                <a:path w="877" h="1801" extrusionOk="0">
                  <a:moveTo>
                    <a:pt x="0" y="1"/>
                  </a:moveTo>
                  <a:lnTo>
                    <a:pt x="0" y="1294"/>
                  </a:lnTo>
                  <a:lnTo>
                    <a:pt x="876" y="1800"/>
                  </a:lnTo>
                  <a:lnTo>
                    <a:pt x="876" y="505"/>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a:off x="572675" y="1062550"/>
              <a:ext cx="23450" cy="14675"/>
            </a:xfrm>
            <a:custGeom>
              <a:avLst/>
              <a:gdLst/>
              <a:ahLst/>
              <a:cxnLst/>
              <a:rect l="l" t="t" r="r" b="b"/>
              <a:pathLst>
                <a:path w="938" h="587" extrusionOk="0">
                  <a:moveTo>
                    <a:pt x="1" y="1"/>
                  </a:moveTo>
                  <a:lnTo>
                    <a:pt x="1" y="47"/>
                  </a:lnTo>
                  <a:lnTo>
                    <a:pt x="937" y="587"/>
                  </a:lnTo>
                  <a:lnTo>
                    <a:pt x="937" y="540"/>
                  </a:lnTo>
                  <a:lnTo>
                    <a:pt x="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565250" y="1070125"/>
              <a:ext cx="33800" cy="24975"/>
            </a:xfrm>
            <a:custGeom>
              <a:avLst/>
              <a:gdLst/>
              <a:ahLst/>
              <a:cxnLst/>
              <a:rect l="l" t="t" r="r" b="b"/>
              <a:pathLst>
                <a:path w="1352" h="999" extrusionOk="0">
                  <a:moveTo>
                    <a:pt x="0" y="1"/>
                  </a:moveTo>
                  <a:lnTo>
                    <a:pt x="0" y="220"/>
                  </a:lnTo>
                  <a:lnTo>
                    <a:pt x="1352" y="999"/>
                  </a:lnTo>
                  <a:lnTo>
                    <a:pt x="1352" y="780"/>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565250" y="1068875"/>
              <a:ext cx="37000" cy="20750"/>
            </a:xfrm>
            <a:custGeom>
              <a:avLst/>
              <a:gdLst/>
              <a:ahLst/>
              <a:cxnLst/>
              <a:rect l="l" t="t" r="r" b="b"/>
              <a:pathLst>
                <a:path w="1480" h="830" extrusionOk="0">
                  <a:moveTo>
                    <a:pt x="154" y="0"/>
                  </a:moveTo>
                  <a:lnTo>
                    <a:pt x="0" y="51"/>
                  </a:lnTo>
                  <a:lnTo>
                    <a:pt x="1352" y="830"/>
                  </a:lnTo>
                  <a:lnTo>
                    <a:pt x="1480" y="773"/>
                  </a:lnTo>
                  <a:lnTo>
                    <a:pt x="15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a:off x="599025" y="1088200"/>
              <a:ext cx="3225" cy="6900"/>
            </a:xfrm>
            <a:custGeom>
              <a:avLst/>
              <a:gdLst/>
              <a:ahLst/>
              <a:cxnLst/>
              <a:rect l="l" t="t" r="r" b="b"/>
              <a:pathLst>
                <a:path w="129" h="276" extrusionOk="0">
                  <a:moveTo>
                    <a:pt x="129" y="0"/>
                  </a:moveTo>
                  <a:lnTo>
                    <a:pt x="1" y="57"/>
                  </a:lnTo>
                  <a:lnTo>
                    <a:pt x="1" y="276"/>
                  </a:lnTo>
                  <a:lnTo>
                    <a:pt x="129" y="199"/>
                  </a:lnTo>
                  <a:lnTo>
                    <a:pt x="12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a:off x="475550" y="1133825"/>
              <a:ext cx="139025" cy="89975"/>
            </a:xfrm>
            <a:custGeom>
              <a:avLst/>
              <a:gdLst/>
              <a:ahLst/>
              <a:cxnLst/>
              <a:rect l="l" t="t" r="r" b="b"/>
              <a:pathLst>
                <a:path w="5561" h="3599" extrusionOk="0">
                  <a:moveTo>
                    <a:pt x="1" y="1"/>
                  </a:moveTo>
                  <a:lnTo>
                    <a:pt x="1" y="394"/>
                  </a:lnTo>
                  <a:lnTo>
                    <a:pt x="5561" y="3598"/>
                  </a:lnTo>
                  <a:lnTo>
                    <a:pt x="5561" y="3205"/>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a:off x="475550" y="1131500"/>
              <a:ext cx="139025" cy="82475"/>
            </a:xfrm>
            <a:custGeom>
              <a:avLst/>
              <a:gdLst/>
              <a:ahLst/>
              <a:cxnLst/>
              <a:rect l="l" t="t" r="r" b="b"/>
              <a:pathLst>
                <a:path w="5561" h="3299" extrusionOk="0">
                  <a:moveTo>
                    <a:pt x="165" y="1"/>
                  </a:moveTo>
                  <a:lnTo>
                    <a:pt x="1" y="94"/>
                  </a:lnTo>
                  <a:lnTo>
                    <a:pt x="5561" y="3298"/>
                  </a:lnTo>
                  <a:lnTo>
                    <a:pt x="5561" y="3078"/>
                  </a:lnTo>
                  <a:lnTo>
                    <a:pt x="16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a:off x="492300" y="1084450"/>
              <a:ext cx="28700" cy="54450"/>
            </a:xfrm>
            <a:custGeom>
              <a:avLst/>
              <a:gdLst/>
              <a:ahLst/>
              <a:cxnLst/>
              <a:rect l="l" t="t" r="r" b="b"/>
              <a:pathLst>
                <a:path w="1148" h="2178" extrusionOk="0">
                  <a:moveTo>
                    <a:pt x="1" y="1"/>
                  </a:moveTo>
                  <a:lnTo>
                    <a:pt x="1" y="1545"/>
                  </a:lnTo>
                  <a:lnTo>
                    <a:pt x="1148" y="2177"/>
                  </a:lnTo>
                  <a:lnTo>
                    <a:pt x="1148" y="604"/>
                  </a:lnTo>
                  <a:lnTo>
                    <a:pt x="10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a:off x="492300" y="1084450"/>
              <a:ext cx="26125" cy="51650"/>
            </a:xfrm>
            <a:custGeom>
              <a:avLst/>
              <a:gdLst/>
              <a:ahLst/>
              <a:cxnLst/>
              <a:rect l="l" t="t" r="r" b="b"/>
              <a:pathLst>
                <a:path w="1045" h="2066" extrusionOk="0">
                  <a:moveTo>
                    <a:pt x="1" y="1"/>
                  </a:moveTo>
                  <a:lnTo>
                    <a:pt x="1" y="1464"/>
                  </a:lnTo>
                  <a:lnTo>
                    <a:pt x="1045" y="2066"/>
                  </a:lnTo>
                  <a:lnTo>
                    <a:pt x="1045" y="604"/>
                  </a:lnTo>
                  <a:lnTo>
                    <a:pt x="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a:off x="494425" y="1087800"/>
              <a:ext cx="21900" cy="45000"/>
            </a:xfrm>
            <a:custGeom>
              <a:avLst/>
              <a:gdLst/>
              <a:ahLst/>
              <a:cxnLst/>
              <a:rect l="l" t="t" r="r" b="b"/>
              <a:pathLst>
                <a:path w="876" h="1800" extrusionOk="0">
                  <a:moveTo>
                    <a:pt x="0" y="0"/>
                  </a:moveTo>
                  <a:lnTo>
                    <a:pt x="0" y="1294"/>
                  </a:lnTo>
                  <a:lnTo>
                    <a:pt x="876" y="1800"/>
                  </a:lnTo>
                  <a:lnTo>
                    <a:pt x="876" y="505"/>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a:off x="493650" y="1113350"/>
              <a:ext cx="23450" cy="14675"/>
            </a:xfrm>
            <a:custGeom>
              <a:avLst/>
              <a:gdLst/>
              <a:ahLst/>
              <a:cxnLst/>
              <a:rect l="l" t="t" r="r" b="b"/>
              <a:pathLst>
                <a:path w="938" h="587" extrusionOk="0">
                  <a:moveTo>
                    <a:pt x="1" y="0"/>
                  </a:moveTo>
                  <a:lnTo>
                    <a:pt x="1" y="47"/>
                  </a:lnTo>
                  <a:lnTo>
                    <a:pt x="937" y="586"/>
                  </a:lnTo>
                  <a:lnTo>
                    <a:pt x="937" y="540"/>
                  </a:lnTo>
                  <a:lnTo>
                    <a:pt x="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a:off x="486225" y="1120925"/>
              <a:ext cx="33800" cy="24975"/>
            </a:xfrm>
            <a:custGeom>
              <a:avLst/>
              <a:gdLst/>
              <a:ahLst/>
              <a:cxnLst/>
              <a:rect l="l" t="t" r="r" b="b"/>
              <a:pathLst>
                <a:path w="1352" h="999" extrusionOk="0">
                  <a:moveTo>
                    <a:pt x="0" y="0"/>
                  </a:moveTo>
                  <a:lnTo>
                    <a:pt x="0" y="219"/>
                  </a:lnTo>
                  <a:lnTo>
                    <a:pt x="1352" y="998"/>
                  </a:lnTo>
                  <a:lnTo>
                    <a:pt x="1352" y="779"/>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a:off x="486225" y="1119650"/>
              <a:ext cx="37000" cy="20775"/>
            </a:xfrm>
            <a:custGeom>
              <a:avLst/>
              <a:gdLst/>
              <a:ahLst/>
              <a:cxnLst/>
              <a:rect l="l" t="t" r="r" b="b"/>
              <a:pathLst>
                <a:path w="1480" h="831" extrusionOk="0">
                  <a:moveTo>
                    <a:pt x="154" y="1"/>
                  </a:moveTo>
                  <a:lnTo>
                    <a:pt x="0" y="51"/>
                  </a:lnTo>
                  <a:lnTo>
                    <a:pt x="1352" y="830"/>
                  </a:lnTo>
                  <a:lnTo>
                    <a:pt x="1479" y="774"/>
                  </a:lnTo>
                  <a:lnTo>
                    <a:pt x="15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a:off x="520000" y="1138975"/>
              <a:ext cx="3225" cy="6925"/>
            </a:xfrm>
            <a:custGeom>
              <a:avLst/>
              <a:gdLst/>
              <a:ahLst/>
              <a:cxnLst/>
              <a:rect l="l" t="t" r="r" b="b"/>
              <a:pathLst>
                <a:path w="129" h="277" extrusionOk="0">
                  <a:moveTo>
                    <a:pt x="128" y="1"/>
                  </a:moveTo>
                  <a:lnTo>
                    <a:pt x="1" y="57"/>
                  </a:lnTo>
                  <a:lnTo>
                    <a:pt x="1" y="276"/>
                  </a:lnTo>
                  <a:lnTo>
                    <a:pt x="128" y="199"/>
                  </a:lnTo>
                  <a:lnTo>
                    <a:pt x="12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571350" y="1128000"/>
              <a:ext cx="28700" cy="54425"/>
            </a:xfrm>
            <a:custGeom>
              <a:avLst/>
              <a:gdLst/>
              <a:ahLst/>
              <a:cxnLst/>
              <a:rect l="l" t="t" r="r" b="b"/>
              <a:pathLst>
                <a:path w="1148" h="2177" extrusionOk="0">
                  <a:moveTo>
                    <a:pt x="0" y="0"/>
                  </a:moveTo>
                  <a:lnTo>
                    <a:pt x="0" y="1544"/>
                  </a:lnTo>
                  <a:lnTo>
                    <a:pt x="1147" y="2177"/>
                  </a:lnTo>
                  <a:lnTo>
                    <a:pt x="1147" y="602"/>
                  </a:lnTo>
                  <a:lnTo>
                    <a:pt x="10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571350" y="1128000"/>
              <a:ext cx="26125" cy="51650"/>
            </a:xfrm>
            <a:custGeom>
              <a:avLst/>
              <a:gdLst/>
              <a:ahLst/>
              <a:cxnLst/>
              <a:rect l="l" t="t" r="r" b="b"/>
              <a:pathLst>
                <a:path w="1045" h="2066" extrusionOk="0">
                  <a:moveTo>
                    <a:pt x="0" y="0"/>
                  </a:moveTo>
                  <a:lnTo>
                    <a:pt x="0" y="1463"/>
                  </a:lnTo>
                  <a:lnTo>
                    <a:pt x="1044" y="2065"/>
                  </a:lnTo>
                  <a:lnTo>
                    <a:pt x="1044" y="602"/>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573450" y="1131325"/>
              <a:ext cx="21925" cy="45025"/>
            </a:xfrm>
            <a:custGeom>
              <a:avLst/>
              <a:gdLst/>
              <a:ahLst/>
              <a:cxnLst/>
              <a:rect l="l" t="t" r="r" b="b"/>
              <a:pathLst>
                <a:path w="877" h="1801" extrusionOk="0">
                  <a:moveTo>
                    <a:pt x="0" y="1"/>
                  </a:moveTo>
                  <a:lnTo>
                    <a:pt x="0" y="1294"/>
                  </a:lnTo>
                  <a:lnTo>
                    <a:pt x="876" y="1800"/>
                  </a:lnTo>
                  <a:lnTo>
                    <a:pt x="876" y="505"/>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572675" y="1156875"/>
              <a:ext cx="23450" cy="14675"/>
            </a:xfrm>
            <a:custGeom>
              <a:avLst/>
              <a:gdLst/>
              <a:ahLst/>
              <a:cxnLst/>
              <a:rect l="l" t="t" r="r" b="b"/>
              <a:pathLst>
                <a:path w="938" h="587" extrusionOk="0">
                  <a:moveTo>
                    <a:pt x="1" y="1"/>
                  </a:moveTo>
                  <a:lnTo>
                    <a:pt x="1" y="47"/>
                  </a:lnTo>
                  <a:lnTo>
                    <a:pt x="937" y="587"/>
                  </a:lnTo>
                  <a:lnTo>
                    <a:pt x="937" y="540"/>
                  </a:lnTo>
                  <a:lnTo>
                    <a:pt x="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565250" y="1164450"/>
              <a:ext cx="33800" cy="24975"/>
            </a:xfrm>
            <a:custGeom>
              <a:avLst/>
              <a:gdLst/>
              <a:ahLst/>
              <a:cxnLst/>
              <a:rect l="l" t="t" r="r" b="b"/>
              <a:pathLst>
                <a:path w="1352" h="999" extrusionOk="0">
                  <a:moveTo>
                    <a:pt x="0" y="1"/>
                  </a:moveTo>
                  <a:lnTo>
                    <a:pt x="0" y="220"/>
                  </a:lnTo>
                  <a:lnTo>
                    <a:pt x="1352" y="999"/>
                  </a:lnTo>
                  <a:lnTo>
                    <a:pt x="1352" y="780"/>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565250" y="1163200"/>
              <a:ext cx="37000" cy="20750"/>
            </a:xfrm>
            <a:custGeom>
              <a:avLst/>
              <a:gdLst/>
              <a:ahLst/>
              <a:cxnLst/>
              <a:rect l="l" t="t" r="r" b="b"/>
              <a:pathLst>
                <a:path w="1480" h="830" extrusionOk="0">
                  <a:moveTo>
                    <a:pt x="154" y="0"/>
                  </a:moveTo>
                  <a:lnTo>
                    <a:pt x="0" y="51"/>
                  </a:lnTo>
                  <a:lnTo>
                    <a:pt x="1352" y="830"/>
                  </a:lnTo>
                  <a:lnTo>
                    <a:pt x="1480" y="773"/>
                  </a:lnTo>
                  <a:lnTo>
                    <a:pt x="15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99025" y="1182525"/>
              <a:ext cx="3225" cy="6900"/>
            </a:xfrm>
            <a:custGeom>
              <a:avLst/>
              <a:gdLst/>
              <a:ahLst/>
              <a:cxnLst/>
              <a:rect l="l" t="t" r="r" b="b"/>
              <a:pathLst>
                <a:path w="129" h="276" extrusionOk="0">
                  <a:moveTo>
                    <a:pt x="129" y="0"/>
                  </a:moveTo>
                  <a:lnTo>
                    <a:pt x="1" y="57"/>
                  </a:lnTo>
                  <a:lnTo>
                    <a:pt x="1" y="276"/>
                  </a:lnTo>
                  <a:lnTo>
                    <a:pt x="129" y="199"/>
                  </a:lnTo>
                  <a:lnTo>
                    <a:pt x="12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a:off x="614800" y="945175"/>
              <a:ext cx="128325" cy="89975"/>
            </a:xfrm>
            <a:custGeom>
              <a:avLst/>
              <a:gdLst/>
              <a:ahLst/>
              <a:cxnLst/>
              <a:rect l="l" t="t" r="r" b="b"/>
              <a:pathLst>
                <a:path w="5133" h="3599" extrusionOk="0">
                  <a:moveTo>
                    <a:pt x="5133" y="0"/>
                  </a:moveTo>
                  <a:lnTo>
                    <a:pt x="1" y="3205"/>
                  </a:lnTo>
                  <a:lnTo>
                    <a:pt x="1" y="3598"/>
                  </a:lnTo>
                  <a:lnTo>
                    <a:pt x="5133" y="393"/>
                  </a:lnTo>
                  <a:lnTo>
                    <a:pt x="513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614800" y="942850"/>
              <a:ext cx="128325" cy="82475"/>
            </a:xfrm>
            <a:custGeom>
              <a:avLst/>
              <a:gdLst/>
              <a:ahLst/>
              <a:cxnLst/>
              <a:rect l="l" t="t" r="r" b="b"/>
              <a:pathLst>
                <a:path w="5133" h="3299" extrusionOk="0">
                  <a:moveTo>
                    <a:pt x="4982" y="1"/>
                  </a:moveTo>
                  <a:lnTo>
                    <a:pt x="1" y="3079"/>
                  </a:lnTo>
                  <a:lnTo>
                    <a:pt x="1" y="3298"/>
                  </a:lnTo>
                  <a:lnTo>
                    <a:pt x="5133" y="93"/>
                  </a:lnTo>
                  <a:lnTo>
                    <a:pt x="498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701200" y="895825"/>
              <a:ext cx="26475" cy="54450"/>
            </a:xfrm>
            <a:custGeom>
              <a:avLst/>
              <a:gdLst/>
              <a:ahLst/>
              <a:cxnLst/>
              <a:rect l="l" t="t" r="r" b="b"/>
              <a:pathLst>
                <a:path w="1059" h="2178" extrusionOk="0">
                  <a:moveTo>
                    <a:pt x="963" y="1"/>
                  </a:moveTo>
                  <a:lnTo>
                    <a:pt x="0" y="603"/>
                  </a:lnTo>
                  <a:lnTo>
                    <a:pt x="0" y="2177"/>
                  </a:lnTo>
                  <a:lnTo>
                    <a:pt x="1059" y="1544"/>
                  </a:lnTo>
                  <a:lnTo>
                    <a:pt x="105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703550" y="895825"/>
              <a:ext cx="24125" cy="51625"/>
            </a:xfrm>
            <a:custGeom>
              <a:avLst/>
              <a:gdLst/>
              <a:ahLst/>
              <a:cxnLst/>
              <a:rect l="l" t="t" r="r" b="b"/>
              <a:pathLst>
                <a:path w="965" h="2065" extrusionOk="0">
                  <a:moveTo>
                    <a:pt x="965" y="1"/>
                  </a:moveTo>
                  <a:lnTo>
                    <a:pt x="0" y="603"/>
                  </a:lnTo>
                  <a:lnTo>
                    <a:pt x="0" y="2064"/>
                  </a:lnTo>
                  <a:lnTo>
                    <a:pt x="965" y="1463"/>
                  </a:lnTo>
                  <a:lnTo>
                    <a:pt x="965"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705475" y="899125"/>
              <a:ext cx="20250" cy="45025"/>
            </a:xfrm>
            <a:custGeom>
              <a:avLst/>
              <a:gdLst/>
              <a:ahLst/>
              <a:cxnLst/>
              <a:rect l="l" t="t" r="r" b="b"/>
              <a:pathLst>
                <a:path w="810" h="1801" extrusionOk="0">
                  <a:moveTo>
                    <a:pt x="809" y="1"/>
                  </a:moveTo>
                  <a:lnTo>
                    <a:pt x="0" y="506"/>
                  </a:lnTo>
                  <a:lnTo>
                    <a:pt x="0" y="1800"/>
                  </a:lnTo>
                  <a:lnTo>
                    <a:pt x="809" y="1296"/>
                  </a:lnTo>
                  <a:lnTo>
                    <a:pt x="80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704775" y="924700"/>
              <a:ext cx="21675" cy="14700"/>
            </a:xfrm>
            <a:custGeom>
              <a:avLst/>
              <a:gdLst/>
              <a:ahLst/>
              <a:cxnLst/>
              <a:rect l="l" t="t" r="r" b="b"/>
              <a:pathLst>
                <a:path w="867" h="588" extrusionOk="0">
                  <a:moveTo>
                    <a:pt x="866" y="0"/>
                  </a:moveTo>
                  <a:lnTo>
                    <a:pt x="1" y="540"/>
                  </a:lnTo>
                  <a:lnTo>
                    <a:pt x="1" y="587"/>
                  </a:lnTo>
                  <a:lnTo>
                    <a:pt x="866" y="47"/>
                  </a:lnTo>
                  <a:lnTo>
                    <a:pt x="866"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702075" y="932275"/>
              <a:ext cx="31200" cy="24950"/>
            </a:xfrm>
            <a:custGeom>
              <a:avLst/>
              <a:gdLst/>
              <a:ahLst/>
              <a:cxnLst/>
              <a:rect l="l" t="t" r="r" b="b"/>
              <a:pathLst>
                <a:path w="1248" h="998" extrusionOk="0">
                  <a:moveTo>
                    <a:pt x="1247" y="0"/>
                  </a:moveTo>
                  <a:lnTo>
                    <a:pt x="0" y="779"/>
                  </a:lnTo>
                  <a:lnTo>
                    <a:pt x="0" y="998"/>
                  </a:lnTo>
                  <a:lnTo>
                    <a:pt x="1247" y="219"/>
                  </a:lnTo>
                  <a:lnTo>
                    <a:pt x="124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699125" y="931025"/>
              <a:ext cx="34150" cy="20725"/>
            </a:xfrm>
            <a:custGeom>
              <a:avLst/>
              <a:gdLst/>
              <a:ahLst/>
              <a:cxnLst/>
              <a:rect l="l" t="t" r="r" b="b"/>
              <a:pathLst>
                <a:path w="1366" h="829" extrusionOk="0">
                  <a:moveTo>
                    <a:pt x="1224" y="1"/>
                  </a:moveTo>
                  <a:lnTo>
                    <a:pt x="1" y="772"/>
                  </a:lnTo>
                  <a:lnTo>
                    <a:pt x="118" y="829"/>
                  </a:lnTo>
                  <a:lnTo>
                    <a:pt x="1365" y="50"/>
                  </a:lnTo>
                  <a:lnTo>
                    <a:pt x="122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a:off x="699125" y="950325"/>
              <a:ext cx="2975" cy="6900"/>
            </a:xfrm>
            <a:custGeom>
              <a:avLst/>
              <a:gdLst/>
              <a:ahLst/>
              <a:cxnLst/>
              <a:rect l="l" t="t" r="r" b="b"/>
              <a:pathLst>
                <a:path w="119" h="276" extrusionOk="0">
                  <a:moveTo>
                    <a:pt x="1" y="0"/>
                  </a:moveTo>
                  <a:lnTo>
                    <a:pt x="1" y="201"/>
                  </a:lnTo>
                  <a:lnTo>
                    <a:pt x="118" y="276"/>
                  </a:lnTo>
                  <a:lnTo>
                    <a:pt x="118" y="57"/>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a:off x="628225" y="939375"/>
              <a:ext cx="26475" cy="54450"/>
            </a:xfrm>
            <a:custGeom>
              <a:avLst/>
              <a:gdLst/>
              <a:ahLst/>
              <a:cxnLst/>
              <a:rect l="l" t="t" r="r" b="b"/>
              <a:pathLst>
                <a:path w="1059" h="2178" extrusionOk="0">
                  <a:moveTo>
                    <a:pt x="965" y="0"/>
                  </a:moveTo>
                  <a:lnTo>
                    <a:pt x="0" y="602"/>
                  </a:lnTo>
                  <a:lnTo>
                    <a:pt x="0" y="2177"/>
                  </a:lnTo>
                  <a:lnTo>
                    <a:pt x="1059" y="1543"/>
                  </a:lnTo>
                  <a:lnTo>
                    <a:pt x="105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630575" y="939375"/>
              <a:ext cx="24125" cy="51600"/>
            </a:xfrm>
            <a:custGeom>
              <a:avLst/>
              <a:gdLst/>
              <a:ahLst/>
              <a:cxnLst/>
              <a:rect l="l" t="t" r="r" b="b"/>
              <a:pathLst>
                <a:path w="965" h="2064" extrusionOk="0">
                  <a:moveTo>
                    <a:pt x="965" y="0"/>
                  </a:moveTo>
                  <a:lnTo>
                    <a:pt x="0" y="602"/>
                  </a:lnTo>
                  <a:lnTo>
                    <a:pt x="0" y="2064"/>
                  </a:lnTo>
                  <a:lnTo>
                    <a:pt x="965" y="1462"/>
                  </a:lnTo>
                  <a:lnTo>
                    <a:pt x="965"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632525" y="942675"/>
              <a:ext cx="20250" cy="45000"/>
            </a:xfrm>
            <a:custGeom>
              <a:avLst/>
              <a:gdLst/>
              <a:ahLst/>
              <a:cxnLst/>
              <a:rect l="l" t="t" r="r" b="b"/>
              <a:pathLst>
                <a:path w="810" h="1800" extrusionOk="0">
                  <a:moveTo>
                    <a:pt x="810" y="0"/>
                  </a:moveTo>
                  <a:lnTo>
                    <a:pt x="1" y="505"/>
                  </a:lnTo>
                  <a:lnTo>
                    <a:pt x="1" y="1800"/>
                  </a:lnTo>
                  <a:lnTo>
                    <a:pt x="810" y="1295"/>
                  </a:lnTo>
                  <a:lnTo>
                    <a:pt x="81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631850" y="968225"/>
              <a:ext cx="21625" cy="14675"/>
            </a:xfrm>
            <a:custGeom>
              <a:avLst/>
              <a:gdLst/>
              <a:ahLst/>
              <a:cxnLst/>
              <a:rect l="l" t="t" r="r" b="b"/>
              <a:pathLst>
                <a:path w="865" h="587" extrusionOk="0">
                  <a:moveTo>
                    <a:pt x="864" y="1"/>
                  </a:moveTo>
                  <a:lnTo>
                    <a:pt x="0" y="540"/>
                  </a:lnTo>
                  <a:lnTo>
                    <a:pt x="0" y="587"/>
                  </a:lnTo>
                  <a:lnTo>
                    <a:pt x="864" y="47"/>
                  </a:lnTo>
                  <a:lnTo>
                    <a:pt x="864"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629125" y="975800"/>
              <a:ext cx="31200" cy="24975"/>
            </a:xfrm>
            <a:custGeom>
              <a:avLst/>
              <a:gdLst/>
              <a:ahLst/>
              <a:cxnLst/>
              <a:rect l="l" t="t" r="r" b="b"/>
              <a:pathLst>
                <a:path w="1248" h="999" extrusionOk="0">
                  <a:moveTo>
                    <a:pt x="1248" y="1"/>
                  </a:moveTo>
                  <a:lnTo>
                    <a:pt x="0" y="779"/>
                  </a:lnTo>
                  <a:lnTo>
                    <a:pt x="0" y="998"/>
                  </a:lnTo>
                  <a:lnTo>
                    <a:pt x="1248" y="220"/>
                  </a:lnTo>
                  <a:lnTo>
                    <a:pt x="1248"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626200" y="974575"/>
              <a:ext cx="34125" cy="20725"/>
            </a:xfrm>
            <a:custGeom>
              <a:avLst/>
              <a:gdLst/>
              <a:ahLst/>
              <a:cxnLst/>
              <a:rect l="l" t="t" r="r" b="b"/>
              <a:pathLst>
                <a:path w="1365" h="829" extrusionOk="0">
                  <a:moveTo>
                    <a:pt x="1222" y="0"/>
                  </a:moveTo>
                  <a:lnTo>
                    <a:pt x="0" y="772"/>
                  </a:lnTo>
                  <a:lnTo>
                    <a:pt x="117" y="828"/>
                  </a:lnTo>
                  <a:lnTo>
                    <a:pt x="1365" y="50"/>
                  </a:lnTo>
                  <a:lnTo>
                    <a:pt x="122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626200" y="993850"/>
              <a:ext cx="2950" cy="6925"/>
            </a:xfrm>
            <a:custGeom>
              <a:avLst/>
              <a:gdLst/>
              <a:ahLst/>
              <a:cxnLst/>
              <a:rect l="l" t="t" r="r" b="b"/>
              <a:pathLst>
                <a:path w="118" h="277" extrusionOk="0">
                  <a:moveTo>
                    <a:pt x="0" y="1"/>
                  </a:moveTo>
                  <a:lnTo>
                    <a:pt x="0" y="200"/>
                  </a:lnTo>
                  <a:lnTo>
                    <a:pt x="117" y="276"/>
                  </a:lnTo>
                  <a:lnTo>
                    <a:pt x="117" y="57"/>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614800" y="1039500"/>
              <a:ext cx="128325" cy="89975"/>
            </a:xfrm>
            <a:custGeom>
              <a:avLst/>
              <a:gdLst/>
              <a:ahLst/>
              <a:cxnLst/>
              <a:rect l="l" t="t" r="r" b="b"/>
              <a:pathLst>
                <a:path w="5133" h="3599" extrusionOk="0">
                  <a:moveTo>
                    <a:pt x="5133" y="1"/>
                  </a:moveTo>
                  <a:lnTo>
                    <a:pt x="1" y="3205"/>
                  </a:lnTo>
                  <a:lnTo>
                    <a:pt x="1" y="3598"/>
                  </a:lnTo>
                  <a:lnTo>
                    <a:pt x="5133" y="394"/>
                  </a:lnTo>
                  <a:lnTo>
                    <a:pt x="5133"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614800" y="1037175"/>
              <a:ext cx="128325" cy="82475"/>
            </a:xfrm>
            <a:custGeom>
              <a:avLst/>
              <a:gdLst/>
              <a:ahLst/>
              <a:cxnLst/>
              <a:rect l="l" t="t" r="r" b="b"/>
              <a:pathLst>
                <a:path w="5133" h="3299" extrusionOk="0">
                  <a:moveTo>
                    <a:pt x="4982" y="1"/>
                  </a:moveTo>
                  <a:lnTo>
                    <a:pt x="1" y="3078"/>
                  </a:lnTo>
                  <a:lnTo>
                    <a:pt x="1" y="3298"/>
                  </a:lnTo>
                  <a:lnTo>
                    <a:pt x="5133" y="94"/>
                  </a:lnTo>
                  <a:lnTo>
                    <a:pt x="498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701200" y="990125"/>
              <a:ext cx="26475" cy="54475"/>
            </a:xfrm>
            <a:custGeom>
              <a:avLst/>
              <a:gdLst/>
              <a:ahLst/>
              <a:cxnLst/>
              <a:rect l="l" t="t" r="r" b="b"/>
              <a:pathLst>
                <a:path w="1059" h="2179" extrusionOk="0">
                  <a:moveTo>
                    <a:pt x="963" y="1"/>
                  </a:moveTo>
                  <a:lnTo>
                    <a:pt x="0" y="604"/>
                  </a:lnTo>
                  <a:lnTo>
                    <a:pt x="0" y="2179"/>
                  </a:lnTo>
                  <a:lnTo>
                    <a:pt x="1059" y="1545"/>
                  </a:lnTo>
                  <a:lnTo>
                    <a:pt x="105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703550" y="990125"/>
              <a:ext cx="24125" cy="51650"/>
            </a:xfrm>
            <a:custGeom>
              <a:avLst/>
              <a:gdLst/>
              <a:ahLst/>
              <a:cxnLst/>
              <a:rect l="l" t="t" r="r" b="b"/>
              <a:pathLst>
                <a:path w="965" h="2066" extrusionOk="0">
                  <a:moveTo>
                    <a:pt x="965" y="1"/>
                  </a:moveTo>
                  <a:lnTo>
                    <a:pt x="0" y="604"/>
                  </a:lnTo>
                  <a:lnTo>
                    <a:pt x="0" y="2065"/>
                  </a:lnTo>
                  <a:lnTo>
                    <a:pt x="965" y="1464"/>
                  </a:lnTo>
                  <a:lnTo>
                    <a:pt x="965"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p:nvPr/>
          </p:nvSpPr>
          <p:spPr>
            <a:xfrm>
              <a:off x="705475" y="993450"/>
              <a:ext cx="20250" cy="45025"/>
            </a:xfrm>
            <a:custGeom>
              <a:avLst/>
              <a:gdLst/>
              <a:ahLst/>
              <a:cxnLst/>
              <a:rect l="l" t="t" r="r" b="b"/>
              <a:pathLst>
                <a:path w="810" h="1801" extrusionOk="0">
                  <a:moveTo>
                    <a:pt x="809" y="1"/>
                  </a:moveTo>
                  <a:lnTo>
                    <a:pt x="0" y="506"/>
                  </a:lnTo>
                  <a:lnTo>
                    <a:pt x="0" y="1801"/>
                  </a:lnTo>
                  <a:lnTo>
                    <a:pt x="809" y="1296"/>
                  </a:lnTo>
                  <a:lnTo>
                    <a:pt x="80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5"/>
            <p:cNvSpPr/>
            <p:nvPr/>
          </p:nvSpPr>
          <p:spPr>
            <a:xfrm>
              <a:off x="704775" y="1019025"/>
              <a:ext cx="21675" cy="14675"/>
            </a:xfrm>
            <a:custGeom>
              <a:avLst/>
              <a:gdLst/>
              <a:ahLst/>
              <a:cxnLst/>
              <a:rect l="l" t="t" r="r" b="b"/>
              <a:pathLst>
                <a:path w="867" h="587" extrusionOk="0">
                  <a:moveTo>
                    <a:pt x="866" y="0"/>
                  </a:moveTo>
                  <a:lnTo>
                    <a:pt x="1" y="540"/>
                  </a:lnTo>
                  <a:lnTo>
                    <a:pt x="1" y="586"/>
                  </a:lnTo>
                  <a:lnTo>
                    <a:pt x="866" y="47"/>
                  </a:lnTo>
                  <a:lnTo>
                    <a:pt x="866"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p:nvPr/>
          </p:nvSpPr>
          <p:spPr>
            <a:xfrm>
              <a:off x="702075" y="1026600"/>
              <a:ext cx="31200" cy="24950"/>
            </a:xfrm>
            <a:custGeom>
              <a:avLst/>
              <a:gdLst/>
              <a:ahLst/>
              <a:cxnLst/>
              <a:rect l="l" t="t" r="r" b="b"/>
              <a:pathLst>
                <a:path w="1248" h="998" extrusionOk="0">
                  <a:moveTo>
                    <a:pt x="1247" y="0"/>
                  </a:moveTo>
                  <a:lnTo>
                    <a:pt x="0" y="779"/>
                  </a:lnTo>
                  <a:lnTo>
                    <a:pt x="0" y="998"/>
                  </a:lnTo>
                  <a:lnTo>
                    <a:pt x="1247" y="219"/>
                  </a:lnTo>
                  <a:lnTo>
                    <a:pt x="124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a:off x="699125" y="1025375"/>
              <a:ext cx="34150" cy="20725"/>
            </a:xfrm>
            <a:custGeom>
              <a:avLst/>
              <a:gdLst/>
              <a:ahLst/>
              <a:cxnLst/>
              <a:rect l="l" t="t" r="r" b="b"/>
              <a:pathLst>
                <a:path w="1366" h="829" extrusionOk="0">
                  <a:moveTo>
                    <a:pt x="1224" y="0"/>
                  </a:moveTo>
                  <a:lnTo>
                    <a:pt x="1" y="771"/>
                  </a:lnTo>
                  <a:lnTo>
                    <a:pt x="118" y="828"/>
                  </a:lnTo>
                  <a:lnTo>
                    <a:pt x="1365" y="49"/>
                  </a:lnTo>
                  <a:lnTo>
                    <a:pt x="122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699125" y="1044650"/>
              <a:ext cx="2975" cy="6900"/>
            </a:xfrm>
            <a:custGeom>
              <a:avLst/>
              <a:gdLst/>
              <a:ahLst/>
              <a:cxnLst/>
              <a:rect l="l" t="t" r="r" b="b"/>
              <a:pathLst>
                <a:path w="119" h="276" extrusionOk="0">
                  <a:moveTo>
                    <a:pt x="1" y="0"/>
                  </a:moveTo>
                  <a:lnTo>
                    <a:pt x="1" y="199"/>
                  </a:lnTo>
                  <a:lnTo>
                    <a:pt x="118" y="276"/>
                  </a:lnTo>
                  <a:lnTo>
                    <a:pt x="118" y="57"/>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p:nvPr/>
          </p:nvSpPr>
          <p:spPr>
            <a:xfrm>
              <a:off x="628225" y="1033675"/>
              <a:ext cx="26475" cy="54425"/>
            </a:xfrm>
            <a:custGeom>
              <a:avLst/>
              <a:gdLst/>
              <a:ahLst/>
              <a:cxnLst/>
              <a:rect l="l" t="t" r="r" b="b"/>
              <a:pathLst>
                <a:path w="1059" h="2177" extrusionOk="0">
                  <a:moveTo>
                    <a:pt x="965" y="0"/>
                  </a:moveTo>
                  <a:lnTo>
                    <a:pt x="0" y="603"/>
                  </a:lnTo>
                  <a:lnTo>
                    <a:pt x="0" y="2177"/>
                  </a:lnTo>
                  <a:lnTo>
                    <a:pt x="1059" y="1544"/>
                  </a:lnTo>
                  <a:lnTo>
                    <a:pt x="105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a:off x="630575" y="1033675"/>
              <a:ext cx="24125" cy="51625"/>
            </a:xfrm>
            <a:custGeom>
              <a:avLst/>
              <a:gdLst/>
              <a:ahLst/>
              <a:cxnLst/>
              <a:rect l="l" t="t" r="r" b="b"/>
              <a:pathLst>
                <a:path w="965" h="2065" extrusionOk="0">
                  <a:moveTo>
                    <a:pt x="965" y="0"/>
                  </a:moveTo>
                  <a:lnTo>
                    <a:pt x="0" y="603"/>
                  </a:lnTo>
                  <a:lnTo>
                    <a:pt x="0" y="2065"/>
                  </a:lnTo>
                  <a:lnTo>
                    <a:pt x="965" y="1463"/>
                  </a:lnTo>
                  <a:lnTo>
                    <a:pt x="965"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a:off x="632525" y="1037000"/>
              <a:ext cx="20250" cy="45025"/>
            </a:xfrm>
            <a:custGeom>
              <a:avLst/>
              <a:gdLst/>
              <a:ahLst/>
              <a:cxnLst/>
              <a:rect l="l" t="t" r="r" b="b"/>
              <a:pathLst>
                <a:path w="810" h="1801" extrusionOk="0">
                  <a:moveTo>
                    <a:pt x="810" y="1"/>
                  </a:moveTo>
                  <a:lnTo>
                    <a:pt x="1" y="505"/>
                  </a:lnTo>
                  <a:lnTo>
                    <a:pt x="1" y="1800"/>
                  </a:lnTo>
                  <a:lnTo>
                    <a:pt x="810" y="1294"/>
                  </a:lnTo>
                  <a:lnTo>
                    <a:pt x="81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a:off x="631850" y="1062550"/>
              <a:ext cx="21625" cy="14675"/>
            </a:xfrm>
            <a:custGeom>
              <a:avLst/>
              <a:gdLst/>
              <a:ahLst/>
              <a:cxnLst/>
              <a:rect l="l" t="t" r="r" b="b"/>
              <a:pathLst>
                <a:path w="865" h="587" extrusionOk="0">
                  <a:moveTo>
                    <a:pt x="864" y="1"/>
                  </a:moveTo>
                  <a:lnTo>
                    <a:pt x="0" y="540"/>
                  </a:lnTo>
                  <a:lnTo>
                    <a:pt x="0" y="587"/>
                  </a:lnTo>
                  <a:lnTo>
                    <a:pt x="864" y="47"/>
                  </a:lnTo>
                  <a:lnTo>
                    <a:pt x="864"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629125" y="1070125"/>
              <a:ext cx="31200" cy="24975"/>
            </a:xfrm>
            <a:custGeom>
              <a:avLst/>
              <a:gdLst/>
              <a:ahLst/>
              <a:cxnLst/>
              <a:rect l="l" t="t" r="r" b="b"/>
              <a:pathLst>
                <a:path w="1248" h="999" extrusionOk="0">
                  <a:moveTo>
                    <a:pt x="1248" y="1"/>
                  </a:moveTo>
                  <a:lnTo>
                    <a:pt x="0" y="780"/>
                  </a:lnTo>
                  <a:lnTo>
                    <a:pt x="0" y="999"/>
                  </a:lnTo>
                  <a:lnTo>
                    <a:pt x="1248" y="220"/>
                  </a:lnTo>
                  <a:lnTo>
                    <a:pt x="1248"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a:off x="626200" y="1068875"/>
              <a:ext cx="34125" cy="20750"/>
            </a:xfrm>
            <a:custGeom>
              <a:avLst/>
              <a:gdLst/>
              <a:ahLst/>
              <a:cxnLst/>
              <a:rect l="l" t="t" r="r" b="b"/>
              <a:pathLst>
                <a:path w="1365" h="830" extrusionOk="0">
                  <a:moveTo>
                    <a:pt x="1222" y="0"/>
                  </a:moveTo>
                  <a:lnTo>
                    <a:pt x="0" y="773"/>
                  </a:lnTo>
                  <a:lnTo>
                    <a:pt x="117" y="830"/>
                  </a:lnTo>
                  <a:lnTo>
                    <a:pt x="1365" y="51"/>
                  </a:lnTo>
                  <a:lnTo>
                    <a:pt x="122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p:nvPr/>
          </p:nvSpPr>
          <p:spPr>
            <a:xfrm>
              <a:off x="626200" y="1088200"/>
              <a:ext cx="2950" cy="6900"/>
            </a:xfrm>
            <a:custGeom>
              <a:avLst/>
              <a:gdLst/>
              <a:ahLst/>
              <a:cxnLst/>
              <a:rect l="l" t="t" r="r" b="b"/>
              <a:pathLst>
                <a:path w="118" h="276" extrusionOk="0">
                  <a:moveTo>
                    <a:pt x="0" y="0"/>
                  </a:moveTo>
                  <a:lnTo>
                    <a:pt x="0" y="199"/>
                  </a:lnTo>
                  <a:lnTo>
                    <a:pt x="117" y="276"/>
                  </a:lnTo>
                  <a:lnTo>
                    <a:pt x="117" y="57"/>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5"/>
            <p:cNvSpPr/>
            <p:nvPr/>
          </p:nvSpPr>
          <p:spPr>
            <a:xfrm>
              <a:off x="614800" y="1133825"/>
              <a:ext cx="128325" cy="89975"/>
            </a:xfrm>
            <a:custGeom>
              <a:avLst/>
              <a:gdLst/>
              <a:ahLst/>
              <a:cxnLst/>
              <a:rect l="l" t="t" r="r" b="b"/>
              <a:pathLst>
                <a:path w="5133" h="3599" extrusionOk="0">
                  <a:moveTo>
                    <a:pt x="5133" y="1"/>
                  </a:moveTo>
                  <a:lnTo>
                    <a:pt x="1" y="3205"/>
                  </a:lnTo>
                  <a:lnTo>
                    <a:pt x="1" y="3598"/>
                  </a:lnTo>
                  <a:lnTo>
                    <a:pt x="5133" y="394"/>
                  </a:lnTo>
                  <a:lnTo>
                    <a:pt x="5133"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a:off x="614800" y="1131500"/>
              <a:ext cx="128325" cy="82475"/>
            </a:xfrm>
            <a:custGeom>
              <a:avLst/>
              <a:gdLst/>
              <a:ahLst/>
              <a:cxnLst/>
              <a:rect l="l" t="t" r="r" b="b"/>
              <a:pathLst>
                <a:path w="5133" h="3299" extrusionOk="0">
                  <a:moveTo>
                    <a:pt x="4982" y="1"/>
                  </a:moveTo>
                  <a:lnTo>
                    <a:pt x="1" y="3078"/>
                  </a:lnTo>
                  <a:lnTo>
                    <a:pt x="1" y="3298"/>
                  </a:lnTo>
                  <a:lnTo>
                    <a:pt x="5133" y="94"/>
                  </a:lnTo>
                  <a:lnTo>
                    <a:pt x="498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a:off x="701200" y="1084450"/>
              <a:ext cx="26475" cy="54450"/>
            </a:xfrm>
            <a:custGeom>
              <a:avLst/>
              <a:gdLst/>
              <a:ahLst/>
              <a:cxnLst/>
              <a:rect l="l" t="t" r="r" b="b"/>
              <a:pathLst>
                <a:path w="1059" h="2178" extrusionOk="0">
                  <a:moveTo>
                    <a:pt x="963" y="1"/>
                  </a:moveTo>
                  <a:lnTo>
                    <a:pt x="0" y="604"/>
                  </a:lnTo>
                  <a:lnTo>
                    <a:pt x="0" y="2177"/>
                  </a:lnTo>
                  <a:lnTo>
                    <a:pt x="1059" y="1545"/>
                  </a:lnTo>
                  <a:lnTo>
                    <a:pt x="105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p:nvPr/>
          </p:nvSpPr>
          <p:spPr>
            <a:xfrm>
              <a:off x="703550" y="1084450"/>
              <a:ext cx="24125" cy="51650"/>
            </a:xfrm>
            <a:custGeom>
              <a:avLst/>
              <a:gdLst/>
              <a:ahLst/>
              <a:cxnLst/>
              <a:rect l="l" t="t" r="r" b="b"/>
              <a:pathLst>
                <a:path w="965" h="2066" extrusionOk="0">
                  <a:moveTo>
                    <a:pt x="965" y="1"/>
                  </a:moveTo>
                  <a:lnTo>
                    <a:pt x="0" y="604"/>
                  </a:lnTo>
                  <a:lnTo>
                    <a:pt x="0" y="2066"/>
                  </a:lnTo>
                  <a:lnTo>
                    <a:pt x="965" y="1464"/>
                  </a:lnTo>
                  <a:lnTo>
                    <a:pt x="965"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5"/>
            <p:cNvSpPr/>
            <p:nvPr/>
          </p:nvSpPr>
          <p:spPr>
            <a:xfrm>
              <a:off x="705475" y="1087800"/>
              <a:ext cx="20250" cy="45000"/>
            </a:xfrm>
            <a:custGeom>
              <a:avLst/>
              <a:gdLst/>
              <a:ahLst/>
              <a:cxnLst/>
              <a:rect l="l" t="t" r="r" b="b"/>
              <a:pathLst>
                <a:path w="810" h="1800" extrusionOk="0">
                  <a:moveTo>
                    <a:pt x="809" y="0"/>
                  </a:moveTo>
                  <a:lnTo>
                    <a:pt x="0" y="505"/>
                  </a:lnTo>
                  <a:lnTo>
                    <a:pt x="0" y="1800"/>
                  </a:lnTo>
                  <a:lnTo>
                    <a:pt x="809" y="1294"/>
                  </a:lnTo>
                  <a:lnTo>
                    <a:pt x="80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a:off x="704775" y="1113350"/>
              <a:ext cx="21675" cy="14675"/>
            </a:xfrm>
            <a:custGeom>
              <a:avLst/>
              <a:gdLst/>
              <a:ahLst/>
              <a:cxnLst/>
              <a:rect l="l" t="t" r="r" b="b"/>
              <a:pathLst>
                <a:path w="867" h="587" extrusionOk="0">
                  <a:moveTo>
                    <a:pt x="866" y="0"/>
                  </a:moveTo>
                  <a:lnTo>
                    <a:pt x="1" y="540"/>
                  </a:lnTo>
                  <a:lnTo>
                    <a:pt x="1" y="586"/>
                  </a:lnTo>
                  <a:lnTo>
                    <a:pt x="866" y="47"/>
                  </a:lnTo>
                  <a:lnTo>
                    <a:pt x="866"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a:off x="702075" y="1120925"/>
              <a:ext cx="31200" cy="24975"/>
            </a:xfrm>
            <a:custGeom>
              <a:avLst/>
              <a:gdLst/>
              <a:ahLst/>
              <a:cxnLst/>
              <a:rect l="l" t="t" r="r" b="b"/>
              <a:pathLst>
                <a:path w="1248" h="999" extrusionOk="0">
                  <a:moveTo>
                    <a:pt x="1247" y="0"/>
                  </a:moveTo>
                  <a:lnTo>
                    <a:pt x="0" y="779"/>
                  </a:lnTo>
                  <a:lnTo>
                    <a:pt x="0" y="998"/>
                  </a:lnTo>
                  <a:lnTo>
                    <a:pt x="1247" y="219"/>
                  </a:lnTo>
                  <a:lnTo>
                    <a:pt x="124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p:nvPr/>
          </p:nvSpPr>
          <p:spPr>
            <a:xfrm>
              <a:off x="699125" y="1119650"/>
              <a:ext cx="34150" cy="20775"/>
            </a:xfrm>
            <a:custGeom>
              <a:avLst/>
              <a:gdLst/>
              <a:ahLst/>
              <a:cxnLst/>
              <a:rect l="l" t="t" r="r" b="b"/>
              <a:pathLst>
                <a:path w="1366" h="831" extrusionOk="0">
                  <a:moveTo>
                    <a:pt x="1224" y="1"/>
                  </a:moveTo>
                  <a:lnTo>
                    <a:pt x="1" y="774"/>
                  </a:lnTo>
                  <a:lnTo>
                    <a:pt x="118" y="830"/>
                  </a:lnTo>
                  <a:lnTo>
                    <a:pt x="1365" y="51"/>
                  </a:lnTo>
                  <a:lnTo>
                    <a:pt x="122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p:nvPr/>
          </p:nvSpPr>
          <p:spPr>
            <a:xfrm>
              <a:off x="699125" y="1138975"/>
              <a:ext cx="2975" cy="6925"/>
            </a:xfrm>
            <a:custGeom>
              <a:avLst/>
              <a:gdLst/>
              <a:ahLst/>
              <a:cxnLst/>
              <a:rect l="l" t="t" r="r" b="b"/>
              <a:pathLst>
                <a:path w="119" h="277" extrusionOk="0">
                  <a:moveTo>
                    <a:pt x="1" y="1"/>
                  </a:moveTo>
                  <a:lnTo>
                    <a:pt x="1" y="199"/>
                  </a:lnTo>
                  <a:lnTo>
                    <a:pt x="118" y="276"/>
                  </a:lnTo>
                  <a:lnTo>
                    <a:pt x="118" y="57"/>
                  </a:lnTo>
                  <a:lnTo>
                    <a:pt x="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628225" y="1128000"/>
              <a:ext cx="26475" cy="54425"/>
            </a:xfrm>
            <a:custGeom>
              <a:avLst/>
              <a:gdLst/>
              <a:ahLst/>
              <a:cxnLst/>
              <a:rect l="l" t="t" r="r" b="b"/>
              <a:pathLst>
                <a:path w="1059" h="2177" extrusionOk="0">
                  <a:moveTo>
                    <a:pt x="965" y="0"/>
                  </a:moveTo>
                  <a:lnTo>
                    <a:pt x="0" y="602"/>
                  </a:lnTo>
                  <a:lnTo>
                    <a:pt x="0" y="2177"/>
                  </a:lnTo>
                  <a:lnTo>
                    <a:pt x="1059" y="1544"/>
                  </a:lnTo>
                  <a:lnTo>
                    <a:pt x="105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a:off x="630575" y="1128000"/>
              <a:ext cx="24125" cy="51650"/>
            </a:xfrm>
            <a:custGeom>
              <a:avLst/>
              <a:gdLst/>
              <a:ahLst/>
              <a:cxnLst/>
              <a:rect l="l" t="t" r="r" b="b"/>
              <a:pathLst>
                <a:path w="965" h="2066" extrusionOk="0">
                  <a:moveTo>
                    <a:pt x="965" y="0"/>
                  </a:moveTo>
                  <a:lnTo>
                    <a:pt x="0" y="602"/>
                  </a:lnTo>
                  <a:lnTo>
                    <a:pt x="0" y="2065"/>
                  </a:lnTo>
                  <a:lnTo>
                    <a:pt x="965" y="1463"/>
                  </a:lnTo>
                  <a:lnTo>
                    <a:pt x="965"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a:off x="632525" y="1131325"/>
              <a:ext cx="20250" cy="45025"/>
            </a:xfrm>
            <a:custGeom>
              <a:avLst/>
              <a:gdLst/>
              <a:ahLst/>
              <a:cxnLst/>
              <a:rect l="l" t="t" r="r" b="b"/>
              <a:pathLst>
                <a:path w="810" h="1801" extrusionOk="0">
                  <a:moveTo>
                    <a:pt x="810" y="1"/>
                  </a:moveTo>
                  <a:lnTo>
                    <a:pt x="1" y="505"/>
                  </a:lnTo>
                  <a:lnTo>
                    <a:pt x="1" y="1800"/>
                  </a:lnTo>
                  <a:lnTo>
                    <a:pt x="810" y="1294"/>
                  </a:lnTo>
                  <a:lnTo>
                    <a:pt x="81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631850" y="1156875"/>
              <a:ext cx="21625" cy="14675"/>
            </a:xfrm>
            <a:custGeom>
              <a:avLst/>
              <a:gdLst/>
              <a:ahLst/>
              <a:cxnLst/>
              <a:rect l="l" t="t" r="r" b="b"/>
              <a:pathLst>
                <a:path w="865" h="587" extrusionOk="0">
                  <a:moveTo>
                    <a:pt x="864" y="1"/>
                  </a:moveTo>
                  <a:lnTo>
                    <a:pt x="0" y="540"/>
                  </a:lnTo>
                  <a:lnTo>
                    <a:pt x="0" y="587"/>
                  </a:lnTo>
                  <a:lnTo>
                    <a:pt x="864" y="47"/>
                  </a:lnTo>
                  <a:lnTo>
                    <a:pt x="864"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a:off x="629125" y="1164450"/>
              <a:ext cx="31200" cy="24975"/>
            </a:xfrm>
            <a:custGeom>
              <a:avLst/>
              <a:gdLst/>
              <a:ahLst/>
              <a:cxnLst/>
              <a:rect l="l" t="t" r="r" b="b"/>
              <a:pathLst>
                <a:path w="1248" h="999" extrusionOk="0">
                  <a:moveTo>
                    <a:pt x="1248" y="1"/>
                  </a:moveTo>
                  <a:lnTo>
                    <a:pt x="0" y="780"/>
                  </a:lnTo>
                  <a:lnTo>
                    <a:pt x="0" y="999"/>
                  </a:lnTo>
                  <a:lnTo>
                    <a:pt x="1248" y="220"/>
                  </a:lnTo>
                  <a:lnTo>
                    <a:pt x="1248"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a:off x="626200" y="1163200"/>
              <a:ext cx="34125" cy="20750"/>
            </a:xfrm>
            <a:custGeom>
              <a:avLst/>
              <a:gdLst/>
              <a:ahLst/>
              <a:cxnLst/>
              <a:rect l="l" t="t" r="r" b="b"/>
              <a:pathLst>
                <a:path w="1365" h="830" extrusionOk="0">
                  <a:moveTo>
                    <a:pt x="1222" y="0"/>
                  </a:moveTo>
                  <a:lnTo>
                    <a:pt x="0" y="773"/>
                  </a:lnTo>
                  <a:lnTo>
                    <a:pt x="117" y="830"/>
                  </a:lnTo>
                  <a:lnTo>
                    <a:pt x="1365" y="51"/>
                  </a:lnTo>
                  <a:lnTo>
                    <a:pt x="122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a:off x="626200" y="1182525"/>
              <a:ext cx="2950" cy="6900"/>
            </a:xfrm>
            <a:custGeom>
              <a:avLst/>
              <a:gdLst/>
              <a:ahLst/>
              <a:cxnLst/>
              <a:rect l="l" t="t" r="r" b="b"/>
              <a:pathLst>
                <a:path w="118" h="276" extrusionOk="0">
                  <a:moveTo>
                    <a:pt x="0" y="0"/>
                  </a:moveTo>
                  <a:lnTo>
                    <a:pt x="0" y="199"/>
                  </a:lnTo>
                  <a:lnTo>
                    <a:pt x="117" y="276"/>
                  </a:lnTo>
                  <a:lnTo>
                    <a:pt x="117" y="57"/>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614800" y="851500"/>
              <a:ext cx="128325" cy="85100"/>
            </a:xfrm>
            <a:custGeom>
              <a:avLst/>
              <a:gdLst/>
              <a:ahLst/>
              <a:cxnLst/>
              <a:rect l="l" t="t" r="r" b="b"/>
              <a:pathLst>
                <a:path w="5133" h="3404" extrusionOk="0">
                  <a:moveTo>
                    <a:pt x="5133" y="1"/>
                  </a:moveTo>
                  <a:lnTo>
                    <a:pt x="1" y="3011"/>
                  </a:lnTo>
                  <a:lnTo>
                    <a:pt x="1" y="3404"/>
                  </a:lnTo>
                  <a:lnTo>
                    <a:pt x="5133" y="393"/>
                  </a:lnTo>
                  <a:lnTo>
                    <a:pt x="5133"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614800" y="849025"/>
              <a:ext cx="128325" cy="77750"/>
            </a:xfrm>
            <a:custGeom>
              <a:avLst/>
              <a:gdLst/>
              <a:ahLst/>
              <a:cxnLst/>
              <a:rect l="l" t="t" r="r" b="b"/>
              <a:pathLst>
                <a:path w="5133" h="3110" extrusionOk="0">
                  <a:moveTo>
                    <a:pt x="4982" y="1"/>
                  </a:moveTo>
                  <a:lnTo>
                    <a:pt x="1" y="2889"/>
                  </a:lnTo>
                  <a:lnTo>
                    <a:pt x="1" y="3110"/>
                  </a:lnTo>
                  <a:lnTo>
                    <a:pt x="5133" y="100"/>
                  </a:lnTo>
                  <a:lnTo>
                    <a:pt x="498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475550" y="845800"/>
              <a:ext cx="139275" cy="90800"/>
            </a:xfrm>
            <a:custGeom>
              <a:avLst/>
              <a:gdLst/>
              <a:ahLst/>
              <a:cxnLst/>
              <a:rect l="l" t="t" r="r" b="b"/>
              <a:pathLst>
                <a:path w="5571" h="3632" extrusionOk="0">
                  <a:moveTo>
                    <a:pt x="1" y="1"/>
                  </a:moveTo>
                  <a:lnTo>
                    <a:pt x="1" y="394"/>
                  </a:lnTo>
                  <a:lnTo>
                    <a:pt x="5571" y="3632"/>
                  </a:lnTo>
                  <a:lnTo>
                    <a:pt x="5571" y="3239"/>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475550" y="843525"/>
              <a:ext cx="139275" cy="83250"/>
            </a:xfrm>
            <a:custGeom>
              <a:avLst/>
              <a:gdLst/>
              <a:ahLst/>
              <a:cxnLst/>
              <a:rect l="l" t="t" r="r" b="b"/>
              <a:pathLst>
                <a:path w="5571" h="3330" extrusionOk="0">
                  <a:moveTo>
                    <a:pt x="165" y="0"/>
                  </a:moveTo>
                  <a:lnTo>
                    <a:pt x="1" y="92"/>
                  </a:lnTo>
                  <a:lnTo>
                    <a:pt x="5571" y="3330"/>
                  </a:lnTo>
                  <a:lnTo>
                    <a:pt x="5571" y="3109"/>
                  </a:lnTo>
                  <a:lnTo>
                    <a:pt x="16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535350" y="1025475"/>
              <a:ext cx="13750" cy="12900"/>
            </a:xfrm>
            <a:custGeom>
              <a:avLst/>
              <a:gdLst/>
              <a:ahLst/>
              <a:cxnLst/>
              <a:rect l="l" t="t" r="r" b="b"/>
              <a:pathLst>
                <a:path w="550" h="516" extrusionOk="0">
                  <a:moveTo>
                    <a:pt x="0" y="0"/>
                  </a:moveTo>
                  <a:lnTo>
                    <a:pt x="0" y="214"/>
                  </a:lnTo>
                  <a:lnTo>
                    <a:pt x="550" y="515"/>
                  </a:lnTo>
                  <a:lnTo>
                    <a:pt x="550" y="302"/>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528500" y="1014350"/>
              <a:ext cx="13750" cy="12925"/>
            </a:xfrm>
            <a:custGeom>
              <a:avLst/>
              <a:gdLst/>
              <a:ahLst/>
              <a:cxnLst/>
              <a:rect l="l" t="t" r="r" b="b"/>
              <a:pathLst>
                <a:path w="550" h="517" extrusionOk="0">
                  <a:moveTo>
                    <a:pt x="0" y="0"/>
                  </a:moveTo>
                  <a:lnTo>
                    <a:pt x="0" y="215"/>
                  </a:lnTo>
                  <a:lnTo>
                    <a:pt x="550" y="516"/>
                  </a:lnTo>
                  <a:lnTo>
                    <a:pt x="550" y="302"/>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681550" y="905150"/>
              <a:ext cx="12300" cy="12925"/>
            </a:xfrm>
            <a:custGeom>
              <a:avLst/>
              <a:gdLst/>
              <a:ahLst/>
              <a:cxnLst/>
              <a:rect l="l" t="t" r="r" b="b"/>
              <a:pathLst>
                <a:path w="492" h="517" extrusionOk="0">
                  <a:moveTo>
                    <a:pt x="492" y="1"/>
                  </a:moveTo>
                  <a:lnTo>
                    <a:pt x="0" y="302"/>
                  </a:lnTo>
                  <a:lnTo>
                    <a:pt x="0" y="517"/>
                  </a:lnTo>
                  <a:lnTo>
                    <a:pt x="492" y="215"/>
                  </a:lnTo>
                  <a:lnTo>
                    <a:pt x="49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687700" y="894025"/>
              <a:ext cx="12325" cy="12925"/>
            </a:xfrm>
            <a:custGeom>
              <a:avLst/>
              <a:gdLst/>
              <a:ahLst/>
              <a:cxnLst/>
              <a:rect l="l" t="t" r="r" b="b"/>
              <a:pathLst>
                <a:path w="493" h="517" extrusionOk="0">
                  <a:moveTo>
                    <a:pt x="492" y="0"/>
                  </a:moveTo>
                  <a:lnTo>
                    <a:pt x="1" y="302"/>
                  </a:lnTo>
                  <a:lnTo>
                    <a:pt x="1" y="517"/>
                  </a:lnTo>
                  <a:lnTo>
                    <a:pt x="492" y="215"/>
                  </a:lnTo>
                  <a:lnTo>
                    <a:pt x="49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666500" y="967900"/>
              <a:ext cx="12325" cy="12925"/>
            </a:xfrm>
            <a:custGeom>
              <a:avLst/>
              <a:gdLst/>
              <a:ahLst/>
              <a:cxnLst/>
              <a:rect l="l" t="t" r="r" b="b"/>
              <a:pathLst>
                <a:path w="493" h="517" extrusionOk="0">
                  <a:moveTo>
                    <a:pt x="492" y="1"/>
                  </a:moveTo>
                  <a:lnTo>
                    <a:pt x="1" y="302"/>
                  </a:lnTo>
                  <a:lnTo>
                    <a:pt x="1" y="517"/>
                  </a:lnTo>
                  <a:lnTo>
                    <a:pt x="492" y="215"/>
                  </a:lnTo>
                  <a:lnTo>
                    <a:pt x="49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672675" y="956800"/>
              <a:ext cx="12300" cy="12900"/>
            </a:xfrm>
            <a:custGeom>
              <a:avLst/>
              <a:gdLst/>
              <a:ahLst/>
              <a:cxnLst/>
              <a:rect l="l" t="t" r="r" b="b"/>
              <a:pathLst>
                <a:path w="492" h="516" extrusionOk="0">
                  <a:moveTo>
                    <a:pt x="492" y="1"/>
                  </a:moveTo>
                  <a:lnTo>
                    <a:pt x="0" y="303"/>
                  </a:lnTo>
                  <a:lnTo>
                    <a:pt x="0" y="516"/>
                  </a:lnTo>
                  <a:lnTo>
                    <a:pt x="492" y="214"/>
                  </a:lnTo>
                  <a:lnTo>
                    <a:pt x="49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684625" y="1094175"/>
              <a:ext cx="12325" cy="12925"/>
            </a:xfrm>
            <a:custGeom>
              <a:avLst/>
              <a:gdLst/>
              <a:ahLst/>
              <a:cxnLst/>
              <a:rect l="l" t="t" r="r" b="b"/>
              <a:pathLst>
                <a:path w="493" h="517" extrusionOk="0">
                  <a:moveTo>
                    <a:pt x="492" y="0"/>
                  </a:moveTo>
                  <a:lnTo>
                    <a:pt x="1" y="303"/>
                  </a:lnTo>
                  <a:lnTo>
                    <a:pt x="1" y="516"/>
                  </a:lnTo>
                  <a:lnTo>
                    <a:pt x="492" y="215"/>
                  </a:lnTo>
                  <a:lnTo>
                    <a:pt x="49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690800" y="1083075"/>
              <a:ext cx="12300" cy="12925"/>
            </a:xfrm>
            <a:custGeom>
              <a:avLst/>
              <a:gdLst/>
              <a:ahLst/>
              <a:cxnLst/>
              <a:rect l="l" t="t" r="r" b="b"/>
              <a:pathLst>
                <a:path w="492" h="517" extrusionOk="0">
                  <a:moveTo>
                    <a:pt x="492" y="1"/>
                  </a:moveTo>
                  <a:lnTo>
                    <a:pt x="0" y="302"/>
                  </a:lnTo>
                  <a:lnTo>
                    <a:pt x="0" y="517"/>
                  </a:lnTo>
                  <a:lnTo>
                    <a:pt x="492" y="215"/>
                  </a:lnTo>
                  <a:lnTo>
                    <a:pt x="49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660300" y="1047175"/>
              <a:ext cx="12350" cy="12950"/>
            </a:xfrm>
            <a:custGeom>
              <a:avLst/>
              <a:gdLst/>
              <a:ahLst/>
              <a:cxnLst/>
              <a:rect l="l" t="t" r="r" b="b"/>
              <a:pathLst>
                <a:path w="494" h="518" extrusionOk="0">
                  <a:moveTo>
                    <a:pt x="494" y="1"/>
                  </a:moveTo>
                  <a:lnTo>
                    <a:pt x="1" y="304"/>
                  </a:lnTo>
                  <a:lnTo>
                    <a:pt x="1" y="517"/>
                  </a:lnTo>
                  <a:lnTo>
                    <a:pt x="494" y="216"/>
                  </a:lnTo>
                  <a:lnTo>
                    <a:pt x="49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666475" y="1036100"/>
              <a:ext cx="12350" cy="12925"/>
            </a:xfrm>
            <a:custGeom>
              <a:avLst/>
              <a:gdLst/>
              <a:ahLst/>
              <a:cxnLst/>
              <a:rect l="l" t="t" r="r" b="b"/>
              <a:pathLst>
                <a:path w="494" h="517" extrusionOk="0">
                  <a:moveTo>
                    <a:pt x="493" y="0"/>
                  </a:moveTo>
                  <a:lnTo>
                    <a:pt x="0" y="302"/>
                  </a:lnTo>
                  <a:lnTo>
                    <a:pt x="0" y="516"/>
                  </a:lnTo>
                  <a:lnTo>
                    <a:pt x="493" y="215"/>
                  </a:lnTo>
                  <a:lnTo>
                    <a:pt x="49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643525" y="1218800"/>
              <a:ext cx="12350" cy="12925"/>
            </a:xfrm>
            <a:custGeom>
              <a:avLst/>
              <a:gdLst/>
              <a:ahLst/>
              <a:cxnLst/>
              <a:rect l="l" t="t" r="r" b="b"/>
              <a:pathLst>
                <a:path w="494" h="517" extrusionOk="0">
                  <a:moveTo>
                    <a:pt x="493" y="1"/>
                  </a:moveTo>
                  <a:lnTo>
                    <a:pt x="0" y="302"/>
                  </a:lnTo>
                  <a:lnTo>
                    <a:pt x="0" y="517"/>
                  </a:lnTo>
                  <a:lnTo>
                    <a:pt x="493" y="215"/>
                  </a:lnTo>
                  <a:lnTo>
                    <a:pt x="49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649675" y="1207700"/>
              <a:ext cx="12350" cy="12900"/>
            </a:xfrm>
            <a:custGeom>
              <a:avLst/>
              <a:gdLst/>
              <a:ahLst/>
              <a:cxnLst/>
              <a:rect l="l" t="t" r="r" b="b"/>
              <a:pathLst>
                <a:path w="494" h="516" extrusionOk="0">
                  <a:moveTo>
                    <a:pt x="494" y="1"/>
                  </a:moveTo>
                  <a:lnTo>
                    <a:pt x="1" y="302"/>
                  </a:lnTo>
                  <a:lnTo>
                    <a:pt x="1" y="516"/>
                  </a:lnTo>
                  <a:lnTo>
                    <a:pt x="494" y="214"/>
                  </a:lnTo>
                  <a:lnTo>
                    <a:pt x="49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698625" y="983700"/>
              <a:ext cx="12350" cy="12900"/>
            </a:xfrm>
            <a:custGeom>
              <a:avLst/>
              <a:gdLst/>
              <a:ahLst/>
              <a:cxnLst/>
              <a:rect l="l" t="t" r="r" b="b"/>
              <a:pathLst>
                <a:path w="494" h="516" extrusionOk="0">
                  <a:moveTo>
                    <a:pt x="493" y="1"/>
                  </a:moveTo>
                  <a:lnTo>
                    <a:pt x="0" y="303"/>
                  </a:lnTo>
                  <a:lnTo>
                    <a:pt x="0" y="516"/>
                  </a:lnTo>
                  <a:lnTo>
                    <a:pt x="493" y="214"/>
                  </a:lnTo>
                  <a:lnTo>
                    <a:pt x="49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545675" y="1150100"/>
              <a:ext cx="13750" cy="12900"/>
            </a:xfrm>
            <a:custGeom>
              <a:avLst/>
              <a:gdLst/>
              <a:ahLst/>
              <a:cxnLst/>
              <a:rect l="l" t="t" r="r" b="b"/>
              <a:pathLst>
                <a:path w="550" h="516" extrusionOk="0">
                  <a:moveTo>
                    <a:pt x="0" y="1"/>
                  </a:moveTo>
                  <a:lnTo>
                    <a:pt x="0" y="214"/>
                  </a:lnTo>
                  <a:lnTo>
                    <a:pt x="550" y="515"/>
                  </a:lnTo>
                  <a:lnTo>
                    <a:pt x="550" y="302"/>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538775" y="1138975"/>
              <a:ext cx="13775" cy="12925"/>
            </a:xfrm>
            <a:custGeom>
              <a:avLst/>
              <a:gdLst/>
              <a:ahLst/>
              <a:cxnLst/>
              <a:rect l="l" t="t" r="r" b="b"/>
              <a:pathLst>
                <a:path w="551" h="517" extrusionOk="0">
                  <a:moveTo>
                    <a:pt x="1" y="1"/>
                  </a:moveTo>
                  <a:lnTo>
                    <a:pt x="1" y="215"/>
                  </a:lnTo>
                  <a:lnTo>
                    <a:pt x="550" y="517"/>
                  </a:lnTo>
                  <a:lnTo>
                    <a:pt x="550" y="302"/>
                  </a:lnTo>
                  <a:lnTo>
                    <a:pt x="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493100" y="1188500"/>
              <a:ext cx="13775" cy="12925"/>
            </a:xfrm>
            <a:custGeom>
              <a:avLst/>
              <a:gdLst/>
              <a:ahLst/>
              <a:cxnLst/>
              <a:rect l="l" t="t" r="r" b="b"/>
              <a:pathLst>
                <a:path w="551" h="517" extrusionOk="0">
                  <a:moveTo>
                    <a:pt x="1" y="0"/>
                  </a:moveTo>
                  <a:lnTo>
                    <a:pt x="1" y="215"/>
                  </a:lnTo>
                  <a:lnTo>
                    <a:pt x="550" y="517"/>
                  </a:lnTo>
                  <a:lnTo>
                    <a:pt x="550" y="302"/>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486225" y="1177400"/>
              <a:ext cx="13800" cy="12900"/>
            </a:xfrm>
            <a:custGeom>
              <a:avLst/>
              <a:gdLst/>
              <a:ahLst/>
              <a:cxnLst/>
              <a:rect l="l" t="t" r="r" b="b"/>
              <a:pathLst>
                <a:path w="552" h="516" extrusionOk="0">
                  <a:moveTo>
                    <a:pt x="0" y="1"/>
                  </a:moveTo>
                  <a:lnTo>
                    <a:pt x="0" y="214"/>
                  </a:lnTo>
                  <a:lnTo>
                    <a:pt x="551" y="515"/>
                  </a:lnTo>
                  <a:lnTo>
                    <a:pt x="551" y="302"/>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585300" y="935675"/>
              <a:ext cx="13750" cy="12925"/>
            </a:xfrm>
            <a:custGeom>
              <a:avLst/>
              <a:gdLst/>
              <a:ahLst/>
              <a:cxnLst/>
              <a:rect l="l" t="t" r="r" b="b"/>
              <a:pathLst>
                <a:path w="550" h="517" extrusionOk="0">
                  <a:moveTo>
                    <a:pt x="0" y="1"/>
                  </a:moveTo>
                  <a:lnTo>
                    <a:pt x="0" y="215"/>
                  </a:lnTo>
                  <a:lnTo>
                    <a:pt x="550" y="517"/>
                  </a:lnTo>
                  <a:lnTo>
                    <a:pt x="550" y="302"/>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578450" y="924550"/>
              <a:ext cx="13750" cy="12925"/>
            </a:xfrm>
            <a:custGeom>
              <a:avLst/>
              <a:gdLst/>
              <a:ahLst/>
              <a:cxnLst/>
              <a:rect l="l" t="t" r="r" b="b"/>
              <a:pathLst>
                <a:path w="550" h="517" extrusionOk="0">
                  <a:moveTo>
                    <a:pt x="0" y="0"/>
                  </a:moveTo>
                  <a:lnTo>
                    <a:pt x="0" y="215"/>
                  </a:lnTo>
                  <a:lnTo>
                    <a:pt x="550" y="517"/>
                  </a:lnTo>
                  <a:lnTo>
                    <a:pt x="550" y="302"/>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522900" y="1190275"/>
              <a:ext cx="37275" cy="74000"/>
            </a:xfrm>
            <a:custGeom>
              <a:avLst/>
              <a:gdLst/>
              <a:ahLst/>
              <a:cxnLst/>
              <a:rect l="l" t="t" r="r" b="b"/>
              <a:pathLst>
                <a:path w="1491" h="2960" extrusionOk="0">
                  <a:moveTo>
                    <a:pt x="1" y="0"/>
                  </a:moveTo>
                  <a:lnTo>
                    <a:pt x="2" y="2146"/>
                  </a:lnTo>
                  <a:lnTo>
                    <a:pt x="1490" y="2960"/>
                  </a:lnTo>
                  <a:lnTo>
                    <a:pt x="1490" y="783"/>
                  </a:lnTo>
                  <a:lnTo>
                    <a:pt x="104"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522900" y="1190275"/>
              <a:ext cx="34700" cy="71225"/>
            </a:xfrm>
            <a:custGeom>
              <a:avLst/>
              <a:gdLst/>
              <a:ahLst/>
              <a:cxnLst/>
              <a:rect l="l" t="t" r="r" b="b"/>
              <a:pathLst>
                <a:path w="1388" h="2849" extrusionOk="0">
                  <a:moveTo>
                    <a:pt x="1" y="0"/>
                  </a:moveTo>
                  <a:lnTo>
                    <a:pt x="1" y="2065"/>
                  </a:lnTo>
                  <a:lnTo>
                    <a:pt x="1387" y="2848"/>
                  </a:lnTo>
                  <a:lnTo>
                    <a:pt x="1387" y="783"/>
                  </a:lnTo>
                  <a:lnTo>
                    <a:pt x="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525000" y="1193600"/>
              <a:ext cx="30475" cy="64600"/>
            </a:xfrm>
            <a:custGeom>
              <a:avLst/>
              <a:gdLst/>
              <a:ahLst/>
              <a:cxnLst/>
              <a:rect l="l" t="t" r="r" b="b"/>
              <a:pathLst>
                <a:path w="1219" h="2584" extrusionOk="0">
                  <a:moveTo>
                    <a:pt x="1" y="1"/>
                  </a:moveTo>
                  <a:lnTo>
                    <a:pt x="1" y="1897"/>
                  </a:lnTo>
                  <a:lnTo>
                    <a:pt x="1219" y="2583"/>
                  </a:lnTo>
                  <a:lnTo>
                    <a:pt x="1219" y="687"/>
                  </a:lnTo>
                  <a:lnTo>
                    <a:pt x="1"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504700" y="1248675"/>
              <a:ext cx="42350" cy="29500"/>
            </a:xfrm>
            <a:custGeom>
              <a:avLst/>
              <a:gdLst/>
              <a:ahLst/>
              <a:cxnLst/>
              <a:rect l="l" t="t" r="r" b="b"/>
              <a:pathLst>
                <a:path w="1694" h="1180" extrusionOk="0">
                  <a:moveTo>
                    <a:pt x="1" y="0"/>
                  </a:moveTo>
                  <a:lnTo>
                    <a:pt x="1" y="219"/>
                  </a:lnTo>
                  <a:lnTo>
                    <a:pt x="1693" y="1179"/>
                  </a:lnTo>
                  <a:lnTo>
                    <a:pt x="1693" y="960"/>
                  </a:lnTo>
                  <a:lnTo>
                    <a:pt x="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504700" y="1240550"/>
              <a:ext cx="57675" cy="32150"/>
            </a:xfrm>
            <a:custGeom>
              <a:avLst/>
              <a:gdLst/>
              <a:ahLst/>
              <a:cxnLst/>
              <a:rect l="l" t="t" r="r" b="b"/>
              <a:pathLst>
                <a:path w="2307" h="1286" extrusionOk="0">
                  <a:moveTo>
                    <a:pt x="640" y="1"/>
                  </a:moveTo>
                  <a:lnTo>
                    <a:pt x="1" y="325"/>
                  </a:lnTo>
                  <a:lnTo>
                    <a:pt x="1693" y="1285"/>
                  </a:lnTo>
                  <a:lnTo>
                    <a:pt x="2306" y="953"/>
                  </a:lnTo>
                  <a:lnTo>
                    <a:pt x="64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547025" y="1264375"/>
              <a:ext cx="15350" cy="13800"/>
            </a:xfrm>
            <a:custGeom>
              <a:avLst/>
              <a:gdLst/>
              <a:ahLst/>
              <a:cxnLst/>
              <a:rect l="l" t="t" r="r" b="b"/>
              <a:pathLst>
                <a:path w="614" h="552" extrusionOk="0">
                  <a:moveTo>
                    <a:pt x="613" y="0"/>
                  </a:moveTo>
                  <a:lnTo>
                    <a:pt x="0" y="332"/>
                  </a:lnTo>
                  <a:lnTo>
                    <a:pt x="0" y="551"/>
                  </a:lnTo>
                  <a:lnTo>
                    <a:pt x="613" y="199"/>
                  </a:lnTo>
                  <a:lnTo>
                    <a:pt x="61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539575" y="1200750"/>
              <a:ext cx="1350" cy="49825"/>
            </a:xfrm>
            <a:custGeom>
              <a:avLst/>
              <a:gdLst/>
              <a:ahLst/>
              <a:cxnLst/>
              <a:rect l="l" t="t" r="r" b="b"/>
              <a:pathLst>
                <a:path w="54" h="1993" extrusionOk="0">
                  <a:moveTo>
                    <a:pt x="1" y="0"/>
                  </a:moveTo>
                  <a:lnTo>
                    <a:pt x="1" y="1967"/>
                  </a:lnTo>
                  <a:lnTo>
                    <a:pt x="53" y="1993"/>
                  </a:lnTo>
                  <a:lnTo>
                    <a:pt x="53"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a:off x="550825" y="1200125"/>
              <a:ext cx="18550" cy="33675"/>
            </a:xfrm>
            <a:custGeom>
              <a:avLst/>
              <a:gdLst/>
              <a:ahLst/>
              <a:cxnLst/>
              <a:rect l="l" t="t" r="r" b="b"/>
              <a:pathLst>
                <a:path w="742" h="1347" extrusionOk="0">
                  <a:moveTo>
                    <a:pt x="740" y="1"/>
                  </a:moveTo>
                  <a:cubicBezTo>
                    <a:pt x="702" y="23"/>
                    <a:pt x="0" y="427"/>
                    <a:pt x="3" y="1346"/>
                  </a:cubicBezTo>
                  <a:lnTo>
                    <a:pt x="741" y="920"/>
                  </a:lnTo>
                  <a:lnTo>
                    <a:pt x="74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a:off x="504625" y="1173550"/>
              <a:ext cx="64700" cy="60250"/>
            </a:xfrm>
            <a:custGeom>
              <a:avLst/>
              <a:gdLst/>
              <a:ahLst/>
              <a:cxnLst/>
              <a:rect l="l" t="t" r="r" b="b"/>
              <a:pathLst>
                <a:path w="2588" h="2410" extrusionOk="0">
                  <a:moveTo>
                    <a:pt x="740" y="1"/>
                  </a:moveTo>
                  <a:cubicBezTo>
                    <a:pt x="703" y="23"/>
                    <a:pt x="1" y="427"/>
                    <a:pt x="4" y="1347"/>
                  </a:cubicBezTo>
                  <a:lnTo>
                    <a:pt x="1851" y="2409"/>
                  </a:lnTo>
                  <a:cubicBezTo>
                    <a:pt x="1848" y="1490"/>
                    <a:pt x="2550" y="1086"/>
                    <a:pt x="2588" y="1064"/>
                  </a:cubicBezTo>
                  <a:lnTo>
                    <a:pt x="74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713775" y="1209700"/>
              <a:ext cx="46925" cy="47475"/>
            </a:xfrm>
            <a:custGeom>
              <a:avLst/>
              <a:gdLst/>
              <a:ahLst/>
              <a:cxnLst/>
              <a:rect l="l" t="t" r="r" b="b"/>
              <a:pathLst>
                <a:path w="1877" h="1899" extrusionOk="0">
                  <a:moveTo>
                    <a:pt x="1217" y="0"/>
                  </a:moveTo>
                  <a:cubicBezTo>
                    <a:pt x="1160" y="0"/>
                    <a:pt x="1098" y="18"/>
                    <a:pt x="1033" y="56"/>
                  </a:cubicBezTo>
                  <a:cubicBezTo>
                    <a:pt x="743" y="222"/>
                    <a:pt x="508" y="720"/>
                    <a:pt x="509" y="1166"/>
                  </a:cubicBezTo>
                  <a:lnTo>
                    <a:pt x="509" y="1184"/>
                  </a:lnTo>
                  <a:cubicBezTo>
                    <a:pt x="489" y="1175"/>
                    <a:pt x="467" y="1170"/>
                    <a:pt x="444" y="1170"/>
                  </a:cubicBezTo>
                  <a:cubicBezTo>
                    <a:pt x="408" y="1170"/>
                    <a:pt x="369" y="1181"/>
                    <a:pt x="328" y="1204"/>
                  </a:cubicBezTo>
                  <a:cubicBezTo>
                    <a:pt x="147" y="1309"/>
                    <a:pt x="0" y="1619"/>
                    <a:pt x="2" y="1899"/>
                  </a:cubicBezTo>
                  <a:lnTo>
                    <a:pt x="595" y="1557"/>
                  </a:lnTo>
                  <a:lnTo>
                    <a:pt x="657" y="1520"/>
                  </a:lnTo>
                  <a:lnTo>
                    <a:pt x="1414" y="1084"/>
                  </a:lnTo>
                  <a:lnTo>
                    <a:pt x="1478" y="1048"/>
                  </a:lnTo>
                  <a:lnTo>
                    <a:pt x="1877" y="818"/>
                  </a:lnTo>
                  <a:lnTo>
                    <a:pt x="1877" y="791"/>
                  </a:lnTo>
                  <a:cubicBezTo>
                    <a:pt x="1876" y="638"/>
                    <a:pt x="1812" y="543"/>
                    <a:pt x="1725" y="543"/>
                  </a:cubicBezTo>
                  <a:cubicBezTo>
                    <a:pt x="1699" y="543"/>
                    <a:pt x="1672" y="551"/>
                    <a:pt x="1643" y="568"/>
                  </a:cubicBezTo>
                  <a:cubicBezTo>
                    <a:pt x="1610" y="588"/>
                    <a:pt x="1581" y="613"/>
                    <a:pt x="1558" y="643"/>
                  </a:cubicBezTo>
                  <a:cubicBezTo>
                    <a:pt x="1559" y="615"/>
                    <a:pt x="1561" y="589"/>
                    <a:pt x="1559" y="562"/>
                  </a:cubicBezTo>
                  <a:cubicBezTo>
                    <a:pt x="1559" y="215"/>
                    <a:pt x="1417" y="0"/>
                    <a:pt x="1217"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578850" y="1281975"/>
              <a:ext cx="47025" cy="47300"/>
            </a:xfrm>
            <a:custGeom>
              <a:avLst/>
              <a:gdLst/>
              <a:ahLst/>
              <a:cxnLst/>
              <a:rect l="l" t="t" r="r" b="b"/>
              <a:pathLst>
                <a:path w="1881" h="1892" extrusionOk="0">
                  <a:moveTo>
                    <a:pt x="657" y="1"/>
                  </a:moveTo>
                  <a:cubicBezTo>
                    <a:pt x="457" y="1"/>
                    <a:pt x="315" y="216"/>
                    <a:pt x="316" y="564"/>
                  </a:cubicBezTo>
                  <a:cubicBezTo>
                    <a:pt x="316" y="591"/>
                    <a:pt x="316" y="617"/>
                    <a:pt x="319" y="645"/>
                  </a:cubicBezTo>
                  <a:cubicBezTo>
                    <a:pt x="295" y="616"/>
                    <a:pt x="266" y="590"/>
                    <a:pt x="232" y="571"/>
                  </a:cubicBezTo>
                  <a:cubicBezTo>
                    <a:pt x="204" y="554"/>
                    <a:pt x="176" y="547"/>
                    <a:pt x="151" y="547"/>
                  </a:cubicBezTo>
                  <a:cubicBezTo>
                    <a:pt x="63" y="547"/>
                    <a:pt x="1" y="641"/>
                    <a:pt x="2" y="794"/>
                  </a:cubicBezTo>
                  <a:lnTo>
                    <a:pt x="2" y="822"/>
                  </a:lnTo>
                  <a:lnTo>
                    <a:pt x="400" y="1048"/>
                  </a:lnTo>
                  <a:lnTo>
                    <a:pt x="464" y="1084"/>
                  </a:lnTo>
                  <a:lnTo>
                    <a:pt x="1223" y="1518"/>
                  </a:lnTo>
                  <a:lnTo>
                    <a:pt x="1286" y="1554"/>
                  </a:lnTo>
                  <a:lnTo>
                    <a:pt x="1881" y="1892"/>
                  </a:lnTo>
                  <a:cubicBezTo>
                    <a:pt x="1880" y="1614"/>
                    <a:pt x="1732" y="1303"/>
                    <a:pt x="1550" y="1200"/>
                  </a:cubicBezTo>
                  <a:cubicBezTo>
                    <a:pt x="1510" y="1177"/>
                    <a:pt x="1471" y="1166"/>
                    <a:pt x="1435" y="1166"/>
                  </a:cubicBezTo>
                  <a:cubicBezTo>
                    <a:pt x="1412" y="1166"/>
                    <a:pt x="1390" y="1171"/>
                    <a:pt x="1369" y="1180"/>
                  </a:cubicBezTo>
                  <a:lnTo>
                    <a:pt x="1369" y="1164"/>
                  </a:lnTo>
                  <a:cubicBezTo>
                    <a:pt x="1368" y="717"/>
                    <a:pt x="1131" y="220"/>
                    <a:pt x="840" y="55"/>
                  </a:cubicBezTo>
                  <a:cubicBezTo>
                    <a:pt x="776" y="18"/>
                    <a:pt x="714" y="1"/>
                    <a:pt x="65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432200" y="1192100"/>
              <a:ext cx="47000" cy="44850"/>
            </a:xfrm>
            <a:custGeom>
              <a:avLst/>
              <a:gdLst/>
              <a:ahLst/>
              <a:cxnLst/>
              <a:rect l="l" t="t" r="r" b="b"/>
              <a:pathLst>
                <a:path w="1880" h="1794" extrusionOk="0">
                  <a:moveTo>
                    <a:pt x="848" y="1"/>
                  </a:moveTo>
                  <a:cubicBezTo>
                    <a:pt x="649" y="1"/>
                    <a:pt x="509" y="214"/>
                    <a:pt x="510" y="560"/>
                  </a:cubicBezTo>
                  <a:lnTo>
                    <a:pt x="510" y="578"/>
                  </a:lnTo>
                  <a:cubicBezTo>
                    <a:pt x="457" y="494"/>
                    <a:pt x="395" y="428"/>
                    <a:pt x="328" y="389"/>
                  </a:cubicBezTo>
                  <a:cubicBezTo>
                    <a:pt x="287" y="365"/>
                    <a:pt x="248" y="353"/>
                    <a:pt x="212" y="353"/>
                  </a:cubicBezTo>
                  <a:cubicBezTo>
                    <a:pt x="88" y="353"/>
                    <a:pt x="1" y="486"/>
                    <a:pt x="1" y="702"/>
                  </a:cubicBezTo>
                  <a:lnTo>
                    <a:pt x="595" y="1047"/>
                  </a:lnTo>
                  <a:lnTo>
                    <a:pt x="659" y="1083"/>
                  </a:lnTo>
                  <a:lnTo>
                    <a:pt x="1417" y="1524"/>
                  </a:lnTo>
                  <a:lnTo>
                    <a:pt x="1481" y="1560"/>
                  </a:lnTo>
                  <a:lnTo>
                    <a:pt x="1880" y="1794"/>
                  </a:lnTo>
                  <a:lnTo>
                    <a:pt x="1880" y="1766"/>
                  </a:lnTo>
                  <a:cubicBezTo>
                    <a:pt x="1880" y="1569"/>
                    <a:pt x="1776" y="1348"/>
                    <a:pt x="1648" y="1275"/>
                  </a:cubicBezTo>
                  <a:cubicBezTo>
                    <a:pt x="1622" y="1259"/>
                    <a:pt x="1591" y="1250"/>
                    <a:pt x="1561" y="1250"/>
                  </a:cubicBezTo>
                  <a:cubicBezTo>
                    <a:pt x="1562" y="1224"/>
                    <a:pt x="1564" y="1198"/>
                    <a:pt x="1564" y="1172"/>
                  </a:cubicBezTo>
                  <a:cubicBezTo>
                    <a:pt x="1562" y="725"/>
                    <a:pt x="1326" y="225"/>
                    <a:pt x="1035" y="56"/>
                  </a:cubicBezTo>
                  <a:cubicBezTo>
                    <a:pt x="969" y="19"/>
                    <a:pt x="906" y="1"/>
                    <a:pt x="848"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569675" y="1332500"/>
              <a:ext cx="18175" cy="23325"/>
            </a:xfrm>
            <a:custGeom>
              <a:avLst/>
              <a:gdLst/>
              <a:ahLst/>
              <a:cxnLst/>
              <a:rect l="l" t="t" r="r" b="b"/>
              <a:pathLst>
                <a:path w="727" h="933" extrusionOk="0">
                  <a:moveTo>
                    <a:pt x="309" y="0"/>
                  </a:moveTo>
                  <a:lnTo>
                    <a:pt x="203" y="416"/>
                  </a:lnTo>
                  <a:lnTo>
                    <a:pt x="0" y="191"/>
                  </a:lnTo>
                  <a:lnTo>
                    <a:pt x="0" y="191"/>
                  </a:lnTo>
                  <a:lnTo>
                    <a:pt x="55" y="639"/>
                  </a:lnTo>
                  <a:lnTo>
                    <a:pt x="563" y="932"/>
                  </a:lnTo>
                  <a:lnTo>
                    <a:pt x="727" y="370"/>
                  </a:lnTo>
                  <a:lnTo>
                    <a:pt x="441" y="560"/>
                  </a:lnTo>
                  <a:lnTo>
                    <a:pt x="309"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a:off x="301450" y="782200"/>
              <a:ext cx="128725" cy="123075"/>
            </a:xfrm>
            <a:custGeom>
              <a:avLst/>
              <a:gdLst/>
              <a:ahLst/>
              <a:cxnLst/>
              <a:rect l="l" t="t" r="r" b="b"/>
              <a:pathLst>
                <a:path w="5149" h="4923" extrusionOk="0">
                  <a:moveTo>
                    <a:pt x="2329" y="0"/>
                  </a:moveTo>
                  <a:cubicBezTo>
                    <a:pt x="1785" y="0"/>
                    <a:pt x="1398" y="584"/>
                    <a:pt x="1398" y="1533"/>
                  </a:cubicBezTo>
                  <a:cubicBezTo>
                    <a:pt x="1398" y="1549"/>
                    <a:pt x="1398" y="1563"/>
                    <a:pt x="1400" y="1581"/>
                  </a:cubicBezTo>
                  <a:cubicBezTo>
                    <a:pt x="1256" y="1350"/>
                    <a:pt x="1085" y="1166"/>
                    <a:pt x="901" y="1059"/>
                  </a:cubicBezTo>
                  <a:cubicBezTo>
                    <a:pt x="788" y="993"/>
                    <a:pt x="681" y="962"/>
                    <a:pt x="581" y="962"/>
                  </a:cubicBezTo>
                  <a:cubicBezTo>
                    <a:pt x="242" y="962"/>
                    <a:pt x="0" y="1326"/>
                    <a:pt x="0" y="1917"/>
                  </a:cubicBezTo>
                  <a:lnTo>
                    <a:pt x="1629" y="2868"/>
                  </a:lnTo>
                  <a:lnTo>
                    <a:pt x="1801" y="2970"/>
                  </a:lnTo>
                  <a:lnTo>
                    <a:pt x="3881" y="4183"/>
                  </a:lnTo>
                  <a:lnTo>
                    <a:pt x="4053" y="4285"/>
                  </a:lnTo>
                  <a:lnTo>
                    <a:pt x="5147" y="4923"/>
                  </a:lnTo>
                  <a:cubicBezTo>
                    <a:pt x="5147" y="4900"/>
                    <a:pt x="5148" y="4875"/>
                    <a:pt x="5148" y="4849"/>
                  </a:cubicBezTo>
                  <a:cubicBezTo>
                    <a:pt x="5148" y="4310"/>
                    <a:pt x="4864" y="3708"/>
                    <a:pt x="4513" y="3502"/>
                  </a:cubicBezTo>
                  <a:cubicBezTo>
                    <a:pt x="4433" y="3457"/>
                    <a:pt x="4358" y="3433"/>
                    <a:pt x="4287" y="3433"/>
                  </a:cubicBezTo>
                  <a:cubicBezTo>
                    <a:pt x="4283" y="3433"/>
                    <a:pt x="4279" y="3434"/>
                    <a:pt x="4275" y="3434"/>
                  </a:cubicBezTo>
                  <a:cubicBezTo>
                    <a:pt x="4281" y="3364"/>
                    <a:pt x="4284" y="3292"/>
                    <a:pt x="4284" y="3219"/>
                  </a:cubicBezTo>
                  <a:cubicBezTo>
                    <a:pt x="4284" y="1992"/>
                    <a:pt x="3637" y="621"/>
                    <a:pt x="2841" y="155"/>
                  </a:cubicBezTo>
                  <a:cubicBezTo>
                    <a:pt x="2661" y="50"/>
                    <a:pt x="2488" y="0"/>
                    <a:pt x="2329"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491075" y="1355800"/>
              <a:ext cx="15000" cy="19200"/>
            </a:xfrm>
            <a:custGeom>
              <a:avLst/>
              <a:gdLst/>
              <a:ahLst/>
              <a:cxnLst/>
              <a:rect l="l" t="t" r="r" b="b"/>
              <a:pathLst>
                <a:path w="600" h="768" extrusionOk="0">
                  <a:moveTo>
                    <a:pt x="254" y="0"/>
                  </a:moveTo>
                  <a:lnTo>
                    <a:pt x="167" y="343"/>
                  </a:lnTo>
                  <a:lnTo>
                    <a:pt x="1" y="157"/>
                  </a:lnTo>
                  <a:lnTo>
                    <a:pt x="46" y="527"/>
                  </a:lnTo>
                  <a:lnTo>
                    <a:pt x="463" y="767"/>
                  </a:lnTo>
                  <a:lnTo>
                    <a:pt x="599" y="303"/>
                  </a:lnTo>
                  <a:lnTo>
                    <a:pt x="363" y="462"/>
                  </a:lnTo>
                  <a:lnTo>
                    <a:pt x="254"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482950" y="683625"/>
              <a:ext cx="262500" cy="217000"/>
            </a:xfrm>
            <a:custGeom>
              <a:avLst/>
              <a:gdLst/>
              <a:ahLst/>
              <a:cxnLst/>
              <a:rect l="l" t="t" r="r" b="b"/>
              <a:pathLst>
                <a:path w="10500" h="8680" extrusionOk="0">
                  <a:moveTo>
                    <a:pt x="277" y="0"/>
                  </a:moveTo>
                  <a:cubicBezTo>
                    <a:pt x="114" y="0"/>
                    <a:pt x="1" y="137"/>
                    <a:pt x="1" y="371"/>
                  </a:cubicBezTo>
                  <a:lnTo>
                    <a:pt x="1" y="2297"/>
                  </a:lnTo>
                  <a:cubicBezTo>
                    <a:pt x="1" y="2621"/>
                    <a:pt x="215" y="3005"/>
                    <a:pt x="481" y="3157"/>
                  </a:cubicBezTo>
                  <a:lnTo>
                    <a:pt x="10019" y="8618"/>
                  </a:lnTo>
                  <a:cubicBezTo>
                    <a:pt x="10092" y="8659"/>
                    <a:pt x="10161" y="8679"/>
                    <a:pt x="10222" y="8679"/>
                  </a:cubicBezTo>
                  <a:cubicBezTo>
                    <a:pt x="10385" y="8679"/>
                    <a:pt x="10498" y="8542"/>
                    <a:pt x="10499" y="8308"/>
                  </a:cubicBezTo>
                  <a:lnTo>
                    <a:pt x="10499" y="6382"/>
                  </a:lnTo>
                  <a:cubicBezTo>
                    <a:pt x="10499" y="6059"/>
                    <a:pt x="10283" y="5674"/>
                    <a:pt x="10019" y="5522"/>
                  </a:cubicBezTo>
                  <a:lnTo>
                    <a:pt x="481" y="61"/>
                  </a:lnTo>
                  <a:cubicBezTo>
                    <a:pt x="408" y="20"/>
                    <a:pt x="339" y="0"/>
                    <a:pt x="277"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498550" y="714900"/>
              <a:ext cx="37625" cy="50225"/>
            </a:xfrm>
            <a:custGeom>
              <a:avLst/>
              <a:gdLst/>
              <a:ahLst/>
              <a:cxnLst/>
              <a:rect l="l" t="t" r="r" b="b"/>
              <a:pathLst>
                <a:path w="1505" h="2009" extrusionOk="0">
                  <a:moveTo>
                    <a:pt x="753" y="1"/>
                  </a:moveTo>
                  <a:lnTo>
                    <a:pt x="521" y="440"/>
                  </a:lnTo>
                  <a:lnTo>
                    <a:pt x="0" y="236"/>
                  </a:lnTo>
                  <a:lnTo>
                    <a:pt x="0" y="236"/>
                  </a:lnTo>
                  <a:lnTo>
                    <a:pt x="377" y="897"/>
                  </a:lnTo>
                  <a:lnTo>
                    <a:pt x="287" y="1477"/>
                  </a:lnTo>
                  <a:lnTo>
                    <a:pt x="753" y="1445"/>
                  </a:lnTo>
                  <a:lnTo>
                    <a:pt x="1217" y="2009"/>
                  </a:lnTo>
                  <a:lnTo>
                    <a:pt x="1128" y="1327"/>
                  </a:lnTo>
                  <a:lnTo>
                    <a:pt x="1504" y="1095"/>
                  </a:lnTo>
                  <a:lnTo>
                    <a:pt x="985" y="707"/>
                  </a:lnTo>
                  <a:lnTo>
                    <a:pt x="75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546975" y="742600"/>
              <a:ext cx="37625" cy="50225"/>
            </a:xfrm>
            <a:custGeom>
              <a:avLst/>
              <a:gdLst/>
              <a:ahLst/>
              <a:cxnLst/>
              <a:rect l="l" t="t" r="r" b="b"/>
              <a:pathLst>
                <a:path w="1505" h="2009" extrusionOk="0">
                  <a:moveTo>
                    <a:pt x="752" y="1"/>
                  </a:moveTo>
                  <a:lnTo>
                    <a:pt x="520" y="441"/>
                  </a:lnTo>
                  <a:lnTo>
                    <a:pt x="1" y="235"/>
                  </a:lnTo>
                  <a:lnTo>
                    <a:pt x="376" y="898"/>
                  </a:lnTo>
                  <a:lnTo>
                    <a:pt x="288" y="1477"/>
                  </a:lnTo>
                  <a:lnTo>
                    <a:pt x="752" y="1446"/>
                  </a:lnTo>
                  <a:lnTo>
                    <a:pt x="1217" y="2009"/>
                  </a:lnTo>
                  <a:lnTo>
                    <a:pt x="1127" y="1329"/>
                  </a:lnTo>
                  <a:lnTo>
                    <a:pt x="1504" y="1097"/>
                  </a:lnTo>
                  <a:lnTo>
                    <a:pt x="984" y="707"/>
                  </a:lnTo>
                  <a:lnTo>
                    <a:pt x="75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a:off x="595375" y="770325"/>
              <a:ext cx="37625" cy="50250"/>
            </a:xfrm>
            <a:custGeom>
              <a:avLst/>
              <a:gdLst/>
              <a:ahLst/>
              <a:cxnLst/>
              <a:rect l="l" t="t" r="r" b="b"/>
              <a:pathLst>
                <a:path w="1505" h="2010" extrusionOk="0">
                  <a:moveTo>
                    <a:pt x="752" y="1"/>
                  </a:moveTo>
                  <a:lnTo>
                    <a:pt x="520" y="440"/>
                  </a:lnTo>
                  <a:lnTo>
                    <a:pt x="0" y="236"/>
                  </a:lnTo>
                  <a:lnTo>
                    <a:pt x="376" y="897"/>
                  </a:lnTo>
                  <a:lnTo>
                    <a:pt x="288" y="1477"/>
                  </a:lnTo>
                  <a:lnTo>
                    <a:pt x="752" y="1445"/>
                  </a:lnTo>
                  <a:lnTo>
                    <a:pt x="1217" y="2009"/>
                  </a:lnTo>
                  <a:lnTo>
                    <a:pt x="1129" y="1328"/>
                  </a:lnTo>
                  <a:lnTo>
                    <a:pt x="1504" y="1096"/>
                  </a:lnTo>
                  <a:lnTo>
                    <a:pt x="985" y="707"/>
                  </a:lnTo>
                  <a:lnTo>
                    <a:pt x="75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a:off x="643775" y="798025"/>
              <a:ext cx="37625" cy="50225"/>
            </a:xfrm>
            <a:custGeom>
              <a:avLst/>
              <a:gdLst/>
              <a:ahLst/>
              <a:cxnLst/>
              <a:rect l="l" t="t" r="r" b="b"/>
              <a:pathLst>
                <a:path w="1505" h="2009" extrusionOk="0">
                  <a:moveTo>
                    <a:pt x="753" y="1"/>
                  </a:moveTo>
                  <a:lnTo>
                    <a:pt x="521" y="441"/>
                  </a:lnTo>
                  <a:lnTo>
                    <a:pt x="0" y="236"/>
                  </a:lnTo>
                  <a:lnTo>
                    <a:pt x="377" y="898"/>
                  </a:lnTo>
                  <a:lnTo>
                    <a:pt x="287" y="1477"/>
                  </a:lnTo>
                  <a:lnTo>
                    <a:pt x="753" y="1446"/>
                  </a:lnTo>
                  <a:lnTo>
                    <a:pt x="1217" y="2009"/>
                  </a:lnTo>
                  <a:lnTo>
                    <a:pt x="1217" y="2009"/>
                  </a:lnTo>
                  <a:lnTo>
                    <a:pt x="1128" y="1329"/>
                  </a:lnTo>
                  <a:lnTo>
                    <a:pt x="1504" y="1097"/>
                  </a:lnTo>
                  <a:lnTo>
                    <a:pt x="985" y="707"/>
                  </a:lnTo>
                  <a:lnTo>
                    <a:pt x="75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692200" y="825750"/>
              <a:ext cx="37625" cy="50250"/>
            </a:xfrm>
            <a:custGeom>
              <a:avLst/>
              <a:gdLst/>
              <a:ahLst/>
              <a:cxnLst/>
              <a:rect l="l" t="t" r="r" b="b"/>
              <a:pathLst>
                <a:path w="1505" h="2010" extrusionOk="0">
                  <a:moveTo>
                    <a:pt x="752" y="1"/>
                  </a:moveTo>
                  <a:lnTo>
                    <a:pt x="520" y="440"/>
                  </a:lnTo>
                  <a:lnTo>
                    <a:pt x="1" y="236"/>
                  </a:lnTo>
                  <a:lnTo>
                    <a:pt x="376" y="897"/>
                  </a:lnTo>
                  <a:lnTo>
                    <a:pt x="288" y="1477"/>
                  </a:lnTo>
                  <a:lnTo>
                    <a:pt x="752" y="1445"/>
                  </a:lnTo>
                  <a:lnTo>
                    <a:pt x="1216" y="2009"/>
                  </a:lnTo>
                  <a:lnTo>
                    <a:pt x="1127" y="1328"/>
                  </a:lnTo>
                  <a:lnTo>
                    <a:pt x="1504" y="1096"/>
                  </a:lnTo>
                  <a:lnTo>
                    <a:pt x="984" y="707"/>
                  </a:lnTo>
                  <a:lnTo>
                    <a:pt x="75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603125" y="820025"/>
              <a:ext cx="22100" cy="33650"/>
            </a:xfrm>
            <a:custGeom>
              <a:avLst/>
              <a:gdLst/>
              <a:ahLst/>
              <a:cxnLst/>
              <a:rect l="l" t="t" r="r" b="b"/>
              <a:pathLst>
                <a:path w="884" h="1346" extrusionOk="0">
                  <a:moveTo>
                    <a:pt x="1" y="1"/>
                  </a:moveTo>
                  <a:lnTo>
                    <a:pt x="471" y="1345"/>
                  </a:lnTo>
                  <a:lnTo>
                    <a:pt x="884" y="505"/>
                  </a:lnTo>
                  <a:lnTo>
                    <a:pt x="1"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271525" y="1042075"/>
              <a:ext cx="187050" cy="181400"/>
            </a:xfrm>
            <a:custGeom>
              <a:avLst/>
              <a:gdLst/>
              <a:ahLst/>
              <a:cxnLst/>
              <a:rect l="l" t="t" r="r" b="b"/>
              <a:pathLst>
                <a:path w="7482" h="7256" extrusionOk="0">
                  <a:moveTo>
                    <a:pt x="7202" y="1"/>
                  </a:moveTo>
                  <a:cubicBezTo>
                    <a:pt x="7138" y="1"/>
                    <a:pt x="7068" y="21"/>
                    <a:pt x="6993" y="63"/>
                  </a:cubicBezTo>
                  <a:lnTo>
                    <a:pt x="490" y="3730"/>
                  </a:lnTo>
                  <a:cubicBezTo>
                    <a:pt x="220" y="3882"/>
                    <a:pt x="1" y="4268"/>
                    <a:pt x="1" y="4591"/>
                  </a:cubicBezTo>
                  <a:lnTo>
                    <a:pt x="1" y="6885"/>
                  </a:lnTo>
                  <a:cubicBezTo>
                    <a:pt x="1" y="7118"/>
                    <a:pt x="115" y="7255"/>
                    <a:pt x="281" y="7255"/>
                  </a:cubicBezTo>
                  <a:cubicBezTo>
                    <a:pt x="344" y="7255"/>
                    <a:pt x="415" y="7235"/>
                    <a:pt x="490" y="7193"/>
                  </a:cubicBezTo>
                  <a:lnTo>
                    <a:pt x="6993" y="3526"/>
                  </a:lnTo>
                  <a:cubicBezTo>
                    <a:pt x="7263" y="3373"/>
                    <a:pt x="7482" y="2988"/>
                    <a:pt x="7482" y="2664"/>
                  </a:cubicBezTo>
                  <a:lnTo>
                    <a:pt x="7482" y="370"/>
                  </a:lnTo>
                  <a:cubicBezTo>
                    <a:pt x="7482" y="137"/>
                    <a:pt x="7367" y="1"/>
                    <a:pt x="7202"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357925" y="1168075"/>
              <a:ext cx="15750" cy="22975"/>
            </a:xfrm>
            <a:custGeom>
              <a:avLst/>
              <a:gdLst/>
              <a:ahLst/>
              <a:cxnLst/>
              <a:rect l="l" t="t" r="r" b="b"/>
              <a:pathLst>
                <a:path w="630" h="919" extrusionOk="0">
                  <a:moveTo>
                    <a:pt x="630" y="1"/>
                  </a:moveTo>
                  <a:lnTo>
                    <a:pt x="0" y="356"/>
                  </a:lnTo>
                  <a:lnTo>
                    <a:pt x="335" y="919"/>
                  </a:lnTo>
                  <a:lnTo>
                    <a:pt x="63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289475" y="1150150"/>
              <a:ext cx="28050" cy="34200"/>
            </a:xfrm>
            <a:custGeom>
              <a:avLst/>
              <a:gdLst/>
              <a:ahLst/>
              <a:cxnLst/>
              <a:rect l="l" t="t" r="r" b="b"/>
              <a:pathLst>
                <a:path w="1122" h="1368" extrusionOk="0">
                  <a:moveTo>
                    <a:pt x="1122" y="0"/>
                  </a:moveTo>
                  <a:lnTo>
                    <a:pt x="917" y="116"/>
                  </a:lnTo>
                  <a:lnTo>
                    <a:pt x="784" y="776"/>
                  </a:lnTo>
                  <a:lnTo>
                    <a:pt x="781" y="777"/>
                  </a:lnTo>
                  <a:lnTo>
                    <a:pt x="658" y="263"/>
                  </a:lnTo>
                  <a:lnTo>
                    <a:pt x="466" y="371"/>
                  </a:lnTo>
                  <a:lnTo>
                    <a:pt x="346" y="1025"/>
                  </a:lnTo>
                  <a:lnTo>
                    <a:pt x="343" y="1027"/>
                  </a:lnTo>
                  <a:lnTo>
                    <a:pt x="210" y="515"/>
                  </a:lnTo>
                  <a:lnTo>
                    <a:pt x="1" y="634"/>
                  </a:lnTo>
                  <a:lnTo>
                    <a:pt x="230" y="1368"/>
                  </a:lnTo>
                  <a:lnTo>
                    <a:pt x="434" y="1250"/>
                  </a:lnTo>
                  <a:lnTo>
                    <a:pt x="558" y="602"/>
                  </a:lnTo>
                  <a:lnTo>
                    <a:pt x="560" y="600"/>
                  </a:lnTo>
                  <a:lnTo>
                    <a:pt x="690" y="1108"/>
                  </a:lnTo>
                  <a:lnTo>
                    <a:pt x="894" y="993"/>
                  </a:lnTo>
                  <a:lnTo>
                    <a:pt x="1122" y="0"/>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318700" y="1142450"/>
              <a:ext cx="18225" cy="25375"/>
            </a:xfrm>
            <a:custGeom>
              <a:avLst/>
              <a:gdLst/>
              <a:ahLst/>
              <a:cxnLst/>
              <a:rect l="l" t="t" r="r" b="b"/>
              <a:pathLst>
                <a:path w="729" h="1015" extrusionOk="0">
                  <a:moveTo>
                    <a:pt x="434" y="210"/>
                  </a:moveTo>
                  <a:cubicBezTo>
                    <a:pt x="480" y="210"/>
                    <a:pt x="509" y="249"/>
                    <a:pt x="523" y="327"/>
                  </a:cubicBezTo>
                  <a:lnTo>
                    <a:pt x="199" y="508"/>
                  </a:lnTo>
                  <a:cubicBezTo>
                    <a:pt x="202" y="460"/>
                    <a:pt x="215" y="414"/>
                    <a:pt x="235" y="372"/>
                  </a:cubicBezTo>
                  <a:cubicBezTo>
                    <a:pt x="263" y="313"/>
                    <a:pt x="308" y="265"/>
                    <a:pt x="364" y="233"/>
                  </a:cubicBezTo>
                  <a:cubicBezTo>
                    <a:pt x="391" y="218"/>
                    <a:pt x="414" y="210"/>
                    <a:pt x="434" y="210"/>
                  </a:cubicBezTo>
                  <a:close/>
                  <a:moveTo>
                    <a:pt x="524" y="1"/>
                  </a:moveTo>
                  <a:cubicBezTo>
                    <a:pt x="479" y="1"/>
                    <a:pt x="428" y="17"/>
                    <a:pt x="370" y="50"/>
                  </a:cubicBezTo>
                  <a:cubicBezTo>
                    <a:pt x="257" y="115"/>
                    <a:pt x="164" y="212"/>
                    <a:pt x="103" y="328"/>
                  </a:cubicBezTo>
                  <a:cubicBezTo>
                    <a:pt x="38" y="446"/>
                    <a:pt x="2" y="579"/>
                    <a:pt x="2" y="714"/>
                  </a:cubicBezTo>
                  <a:cubicBezTo>
                    <a:pt x="1" y="849"/>
                    <a:pt x="34" y="939"/>
                    <a:pt x="101" y="985"/>
                  </a:cubicBezTo>
                  <a:cubicBezTo>
                    <a:pt x="129" y="1005"/>
                    <a:pt x="161" y="1015"/>
                    <a:pt x="197" y="1015"/>
                  </a:cubicBezTo>
                  <a:cubicBezTo>
                    <a:pt x="247" y="1015"/>
                    <a:pt x="305" y="996"/>
                    <a:pt x="370" y="959"/>
                  </a:cubicBezTo>
                  <a:cubicBezTo>
                    <a:pt x="543" y="862"/>
                    <a:pt x="656" y="703"/>
                    <a:pt x="708" y="479"/>
                  </a:cubicBezTo>
                  <a:lnTo>
                    <a:pt x="708" y="479"/>
                  </a:lnTo>
                  <a:lnTo>
                    <a:pt x="534" y="576"/>
                  </a:lnTo>
                  <a:cubicBezTo>
                    <a:pt x="524" y="616"/>
                    <a:pt x="507" y="652"/>
                    <a:pt x="480" y="682"/>
                  </a:cubicBezTo>
                  <a:cubicBezTo>
                    <a:pt x="453" y="721"/>
                    <a:pt x="418" y="753"/>
                    <a:pt x="378" y="778"/>
                  </a:cubicBezTo>
                  <a:cubicBezTo>
                    <a:pt x="343" y="797"/>
                    <a:pt x="313" y="807"/>
                    <a:pt x="289" y="807"/>
                  </a:cubicBezTo>
                  <a:cubicBezTo>
                    <a:pt x="233" y="807"/>
                    <a:pt x="203" y="758"/>
                    <a:pt x="199" y="659"/>
                  </a:cubicBezTo>
                  <a:lnTo>
                    <a:pt x="721" y="365"/>
                  </a:lnTo>
                  <a:cubicBezTo>
                    <a:pt x="728" y="218"/>
                    <a:pt x="702" y="115"/>
                    <a:pt x="641" y="53"/>
                  </a:cubicBezTo>
                  <a:cubicBezTo>
                    <a:pt x="609" y="18"/>
                    <a:pt x="570" y="1"/>
                    <a:pt x="524" y="1"/>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339800" y="1126550"/>
              <a:ext cx="5000" cy="32650"/>
            </a:xfrm>
            <a:custGeom>
              <a:avLst/>
              <a:gdLst/>
              <a:ahLst/>
              <a:cxnLst/>
              <a:rect l="l" t="t" r="r" b="b"/>
              <a:pathLst>
                <a:path w="200" h="1306" extrusionOk="0">
                  <a:moveTo>
                    <a:pt x="199" y="0"/>
                  </a:moveTo>
                  <a:lnTo>
                    <a:pt x="0" y="113"/>
                  </a:lnTo>
                  <a:lnTo>
                    <a:pt x="0" y="1305"/>
                  </a:lnTo>
                  <a:lnTo>
                    <a:pt x="199" y="1194"/>
                  </a:lnTo>
                  <a:lnTo>
                    <a:pt x="199" y="0"/>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348100" y="1125700"/>
              <a:ext cx="17850" cy="25550"/>
            </a:xfrm>
            <a:custGeom>
              <a:avLst/>
              <a:gdLst/>
              <a:ahLst/>
              <a:cxnLst/>
              <a:rect l="l" t="t" r="r" b="b"/>
              <a:pathLst>
                <a:path w="714" h="1022" extrusionOk="0">
                  <a:moveTo>
                    <a:pt x="545" y="0"/>
                  </a:moveTo>
                  <a:cubicBezTo>
                    <a:pt x="495" y="0"/>
                    <a:pt x="436" y="19"/>
                    <a:pt x="369" y="57"/>
                  </a:cubicBezTo>
                  <a:cubicBezTo>
                    <a:pt x="253" y="124"/>
                    <a:pt x="159" y="224"/>
                    <a:pt x="98" y="344"/>
                  </a:cubicBezTo>
                  <a:cubicBezTo>
                    <a:pt x="34" y="465"/>
                    <a:pt x="1" y="598"/>
                    <a:pt x="1" y="733"/>
                  </a:cubicBezTo>
                  <a:cubicBezTo>
                    <a:pt x="1" y="862"/>
                    <a:pt x="34" y="949"/>
                    <a:pt x="102" y="994"/>
                  </a:cubicBezTo>
                  <a:cubicBezTo>
                    <a:pt x="131" y="1013"/>
                    <a:pt x="163" y="1022"/>
                    <a:pt x="199" y="1022"/>
                  </a:cubicBezTo>
                  <a:cubicBezTo>
                    <a:pt x="248" y="1022"/>
                    <a:pt x="303" y="1005"/>
                    <a:pt x="366" y="969"/>
                  </a:cubicBezTo>
                  <a:cubicBezTo>
                    <a:pt x="462" y="914"/>
                    <a:pt x="544" y="836"/>
                    <a:pt x="602" y="742"/>
                  </a:cubicBezTo>
                  <a:cubicBezTo>
                    <a:pt x="665" y="645"/>
                    <a:pt x="704" y="533"/>
                    <a:pt x="714" y="417"/>
                  </a:cubicBezTo>
                  <a:lnTo>
                    <a:pt x="714" y="417"/>
                  </a:lnTo>
                  <a:lnTo>
                    <a:pt x="523" y="526"/>
                  </a:lnTo>
                  <a:cubicBezTo>
                    <a:pt x="508" y="650"/>
                    <a:pt x="456" y="739"/>
                    <a:pt x="364" y="791"/>
                  </a:cubicBezTo>
                  <a:cubicBezTo>
                    <a:pt x="341" y="804"/>
                    <a:pt x="319" y="811"/>
                    <a:pt x="300" y="811"/>
                  </a:cubicBezTo>
                  <a:cubicBezTo>
                    <a:pt x="274" y="811"/>
                    <a:pt x="252" y="798"/>
                    <a:pt x="235" y="772"/>
                  </a:cubicBezTo>
                  <a:cubicBezTo>
                    <a:pt x="212" y="737"/>
                    <a:pt x="199" y="684"/>
                    <a:pt x="199" y="611"/>
                  </a:cubicBezTo>
                  <a:cubicBezTo>
                    <a:pt x="199" y="540"/>
                    <a:pt x="211" y="469"/>
                    <a:pt x="235" y="402"/>
                  </a:cubicBezTo>
                  <a:cubicBezTo>
                    <a:pt x="266" y="323"/>
                    <a:pt x="311" y="268"/>
                    <a:pt x="369" y="236"/>
                  </a:cubicBezTo>
                  <a:cubicBezTo>
                    <a:pt x="398" y="219"/>
                    <a:pt x="423" y="211"/>
                    <a:pt x="443" y="211"/>
                  </a:cubicBezTo>
                  <a:cubicBezTo>
                    <a:pt x="483" y="211"/>
                    <a:pt x="507" y="241"/>
                    <a:pt x="515" y="301"/>
                  </a:cubicBezTo>
                  <a:lnTo>
                    <a:pt x="710" y="192"/>
                  </a:lnTo>
                  <a:cubicBezTo>
                    <a:pt x="704" y="91"/>
                    <a:pt x="668" y="30"/>
                    <a:pt x="598" y="8"/>
                  </a:cubicBezTo>
                  <a:cubicBezTo>
                    <a:pt x="582" y="3"/>
                    <a:pt x="564" y="0"/>
                    <a:pt x="545"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368150" y="1114325"/>
              <a:ext cx="18725" cy="25575"/>
            </a:xfrm>
            <a:custGeom>
              <a:avLst/>
              <a:gdLst/>
              <a:ahLst/>
              <a:cxnLst/>
              <a:rect l="l" t="t" r="r" b="b"/>
              <a:pathLst>
                <a:path w="749" h="1023" extrusionOk="0">
                  <a:moveTo>
                    <a:pt x="455" y="210"/>
                  </a:moveTo>
                  <a:cubicBezTo>
                    <a:pt x="518" y="210"/>
                    <a:pt x="550" y="278"/>
                    <a:pt x="550" y="414"/>
                  </a:cubicBezTo>
                  <a:cubicBezTo>
                    <a:pt x="550" y="596"/>
                    <a:pt x="492" y="721"/>
                    <a:pt x="375" y="788"/>
                  </a:cubicBezTo>
                  <a:cubicBezTo>
                    <a:pt x="346" y="804"/>
                    <a:pt x="321" y="812"/>
                    <a:pt x="299" y="812"/>
                  </a:cubicBezTo>
                  <a:cubicBezTo>
                    <a:pt x="274" y="812"/>
                    <a:pt x="253" y="801"/>
                    <a:pt x="237" y="779"/>
                  </a:cubicBezTo>
                  <a:cubicBezTo>
                    <a:pt x="212" y="746"/>
                    <a:pt x="199" y="691"/>
                    <a:pt x="199" y="611"/>
                  </a:cubicBezTo>
                  <a:lnTo>
                    <a:pt x="201" y="611"/>
                  </a:lnTo>
                  <a:cubicBezTo>
                    <a:pt x="201" y="427"/>
                    <a:pt x="259" y="301"/>
                    <a:pt x="375" y="235"/>
                  </a:cubicBezTo>
                  <a:cubicBezTo>
                    <a:pt x="405" y="218"/>
                    <a:pt x="432" y="210"/>
                    <a:pt x="455" y="210"/>
                  </a:cubicBezTo>
                  <a:close/>
                  <a:moveTo>
                    <a:pt x="552" y="0"/>
                  </a:moveTo>
                  <a:cubicBezTo>
                    <a:pt x="501" y="0"/>
                    <a:pt x="442" y="19"/>
                    <a:pt x="375" y="57"/>
                  </a:cubicBezTo>
                  <a:cubicBezTo>
                    <a:pt x="260" y="122"/>
                    <a:pt x="166" y="218"/>
                    <a:pt x="103" y="334"/>
                  </a:cubicBezTo>
                  <a:cubicBezTo>
                    <a:pt x="35" y="453"/>
                    <a:pt x="0" y="586"/>
                    <a:pt x="2" y="723"/>
                  </a:cubicBezTo>
                  <a:cubicBezTo>
                    <a:pt x="0" y="860"/>
                    <a:pt x="35" y="950"/>
                    <a:pt x="103" y="995"/>
                  </a:cubicBezTo>
                  <a:cubicBezTo>
                    <a:pt x="131" y="1014"/>
                    <a:pt x="163" y="1023"/>
                    <a:pt x="199" y="1023"/>
                  </a:cubicBezTo>
                  <a:cubicBezTo>
                    <a:pt x="250" y="1023"/>
                    <a:pt x="309" y="1004"/>
                    <a:pt x="375" y="966"/>
                  </a:cubicBezTo>
                  <a:cubicBezTo>
                    <a:pt x="491" y="901"/>
                    <a:pt x="585" y="805"/>
                    <a:pt x="647" y="689"/>
                  </a:cubicBezTo>
                  <a:cubicBezTo>
                    <a:pt x="714" y="570"/>
                    <a:pt x="749" y="437"/>
                    <a:pt x="749" y="301"/>
                  </a:cubicBezTo>
                  <a:cubicBezTo>
                    <a:pt x="749" y="163"/>
                    <a:pt x="714" y="72"/>
                    <a:pt x="647" y="28"/>
                  </a:cubicBezTo>
                  <a:cubicBezTo>
                    <a:pt x="619" y="10"/>
                    <a:pt x="588" y="0"/>
                    <a:pt x="552"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390225" y="1095500"/>
              <a:ext cx="27625" cy="35225"/>
            </a:xfrm>
            <a:custGeom>
              <a:avLst/>
              <a:gdLst/>
              <a:ahLst/>
              <a:cxnLst/>
              <a:rect l="l" t="t" r="r" b="b"/>
              <a:pathLst>
                <a:path w="1105" h="1409" extrusionOk="0">
                  <a:moveTo>
                    <a:pt x="984" y="1"/>
                  </a:moveTo>
                  <a:cubicBezTo>
                    <a:pt x="945" y="1"/>
                    <a:pt x="897" y="17"/>
                    <a:pt x="840" y="49"/>
                  </a:cubicBezTo>
                  <a:cubicBezTo>
                    <a:pt x="747" y="101"/>
                    <a:pt x="675" y="189"/>
                    <a:pt x="623" y="316"/>
                  </a:cubicBezTo>
                  <a:cubicBezTo>
                    <a:pt x="602" y="273"/>
                    <a:pt x="571" y="252"/>
                    <a:pt x="529" y="252"/>
                  </a:cubicBezTo>
                  <a:cubicBezTo>
                    <a:pt x="496" y="252"/>
                    <a:pt x="457" y="265"/>
                    <a:pt x="411" y="291"/>
                  </a:cubicBezTo>
                  <a:cubicBezTo>
                    <a:pt x="320" y="343"/>
                    <a:pt x="246" y="432"/>
                    <a:pt x="190" y="556"/>
                  </a:cubicBezTo>
                  <a:lnTo>
                    <a:pt x="188" y="558"/>
                  </a:lnTo>
                  <a:lnTo>
                    <a:pt x="188" y="440"/>
                  </a:lnTo>
                  <a:lnTo>
                    <a:pt x="1" y="546"/>
                  </a:lnTo>
                  <a:lnTo>
                    <a:pt x="1" y="1409"/>
                  </a:lnTo>
                  <a:lnTo>
                    <a:pt x="199" y="1297"/>
                  </a:lnTo>
                  <a:lnTo>
                    <a:pt x="199" y="797"/>
                  </a:lnTo>
                  <a:cubicBezTo>
                    <a:pt x="196" y="729"/>
                    <a:pt x="215" y="662"/>
                    <a:pt x="251" y="604"/>
                  </a:cubicBezTo>
                  <a:cubicBezTo>
                    <a:pt x="272" y="571"/>
                    <a:pt x="299" y="542"/>
                    <a:pt x="333" y="521"/>
                  </a:cubicBezTo>
                  <a:cubicBezTo>
                    <a:pt x="357" y="508"/>
                    <a:pt x="379" y="501"/>
                    <a:pt x="396" y="501"/>
                  </a:cubicBezTo>
                  <a:cubicBezTo>
                    <a:pt x="416" y="501"/>
                    <a:pt x="431" y="511"/>
                    <a:pt x="440" y="532"/>
                  </a:cubicBezTo>
                  <a:cubicBezTo>
                    <a:pt x="449" y="550"/>
                    <a:pt x="453" y="597"/>
                    <a:pt x="453" y="669"/>
                  </a:cubicBezTo>
                  <a:lnTo>
                    <a:pt x="453" y="1154"/>
                  </a:lnTo>
                  <a:lnTo>
                    <a:pt x="652" y="1042"/>
                  </a:lnTo>
                  <a:lnTo>
                    <a:pt x="652" y="561"/>
                  </a:lnTo>
                  <a:cubicBezTo>
                    <a:pt x="652" y="416"/>
                    <a:pt x="695" y="317"/>
                    <a:pt x="785" y="268"/>
                  </a:cubicBezTo>
                  <a:cubicBezTo>
                    <a:pt x="809" y="254"/>
                    <a:pt x="830" y="247"/>
                    <a:pt x="847" y="247"/>
                  </a:cubicBezTo>
                  <a:cubicBezTo>
                    <a:pt x="865" y="247"/>
                    <a:pt x="878" y="255"/>
                    <a:pt x="888" y="271"/>
                  </a:cubicBezTo>
                  <a:cubicBezTo>
                    <a:pt x="900" y="292"/>
                    <a:pt x="905" y="339"/>
                    <a:pt x="905" y="410"/>
                  </a:cubicBezTo>
                  <a:lnTo>
                    <a:pt x="905" y="899"/>
                  </a:lnTo>
                  <a:lnTo>
                    <a:pt x="1104" y="787"/>
                  </a:lnTo>
                  <a:lnTo>
                    <a:pt x="1104" y="208"/>
                  </a:lnTo>
                  <a:cubicBezTo>
                    <a:pt x="1104" y="69"/>
                    <a:pt x="1064" y="1"/>
                    <a:pt x="984" y="1"/>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420850" y="1084850"/>
              <a:ext cx="18225" cy="25375"/>
            </a:xfrm>
            <a:custGeom>
              <a:avLst/>
              <a:gdLst/>
              <a:ahLst/>
              <a:cxnLst/>
              <a:rect l="l" t="t" r="r" b="b"/>
              <a:pathLst>
                <a:path w="729" h="1015" extrusionOk="0">
                  <a:moveTo>
                    <a:pt x="434" y="209"/>
                  </a:moveTo>
                  <a:cubicBezTo>
                    <a:pt x="480" y="209"/>
                    <a:pt x="510" y="248"/>
                    <a:pt x="523" y="325"/>
                  </a:cubicBezTo>
                  <a:lnTo>
                    <a:pt x="199" y="508"/>
                  </a:lnTo>
                  <a:cubicBezTo>
                    <a:pt x="202" y="460"/>
                    <a:pt x="214" y="412"/>
                    <a:pt x="236" y="370"/>
                  </a:cubicBezTo>
                  <a:cubicBezTo>
                    <a:pt x="263" y="311"/>
                    <a:pt x="308" y="263"/>
                    <a:pt x="365" y="231"/>
                  </a:cubicBezTo>
                  <a:cubicBezTo>
                    <a:pt x="391" y="216"/>
                    <a:pt x="414" y="209"/>
                    <a:pt x="434" y="209"/>
                  </a:cubicBezTo>
                  <a:close/>
                  <a:moveTo>
                    <a:pt x="523" y="1"/>
                  </a:moveTo>
                  <a:cubicBezTo>
                    <a:pt x="479" y="1"/>
                    <a:pt x="428" y="17"/>
                    <a:pt x="371" y="48"/>
                  </a:cubicBezTo>
                  <a:cubicBezTo>
                    <a:pt x="256" y="115"/>
                    <a:pt x="165" y="212"/>
                    <a:pt x="104" y="328"/>
                  </a:cubicBezTo>
                  <a:cubicBezTo>
                    <a:pt x="37" y="446"/>
                    <a:pt x="2" y="578"/>
                    <a:pt x="1" y="713"/>
                  </a:cubicBezTo>
                  <a:cubicBezTo>
                    <a:pt x="1" y="847"/>
                    <a:pt x="34" y="939"/>
                    <a:pt x="101" y="985"/>
                  </a:cubicBezTo>
                  <a:cubicBezTo>
                    <a:pt x="129" y="1005"/>
                    <a:pt x="161" y="1014"/>
                    <a:pt x="197" y="1014"/>
                  </a:cubicBezTo>
                  <a:cubicBezTo>
                    <a:pt x="247" y="1014"/>
                    <a:pt x="305" y="996"/>
                    <a:pt x="371" y="959"/>
                  </a:cubicBezTo>
                  <a:cubicBezTo>
                    <a:pt x="542" y="862"/>
                    <a:pt x="655" y="701"/>
                    <a:pt x="708" y="478"/>
                  </a:cubicBezTo>
                  <a:lnTo>
                    <a:pt x="708" y="478"/>
                  </a:lnTo>
                  <a:lnTo>
                    <a:pt x="533" y="576"/>
                  </a:lnTo>
                  <a:cubicBezTo>
                    <a:pt x="524" y="615"/>
                    <a:pt x="505" y="652"/>
                    <a:pt x="481" y="682"/>
                  </a:cubicBezTo>
                  <a:cubicBezTo>
                    <a:pt x="453" y="720"/>
                    <a:pt x="417" y="753"/>
                    <a:pt x="376" y="776"/>
                  </a:cubicBezTo>
                  <a:cubicBezTo>
                    <a:pt x="342" y="796"/>
                    <a:pt x="312" y="806"/>
                    <a:pt x="288" y="806"/>
                  </a:cubicBezTo>
                  <a:cubicBezTo>
                    <a:pt x="233" y="806"/>
                    <a:pt x="203" y="757"/>
                    <a:pt x="199" y="657"/>
                  </a:cubicBezTo>
                  <a:lnTo>
                    <a:pt x="722" y="365"/>
                  </a:lnTo>
                  <a:cubicBezTo>
                    <a:pt x="729" y="218"/>
                    <a:pt x="703" y="115"/>
                    <a:pt x="642" y="53"/>
                  </a:cubicBezTo>
                  <a:cubicBezTo>
                    <a:pt x="609" y="18"/>
                    <a:pt x="570" y="1"/>
                    <a:pt x="523" y="1"/>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442075" y="1068675"/>
              <a:ext cx="5500" cy="32850"/>
            </a:xfrm>
            <a:custGeom>
              <a:avLst/>
              <a:gdLst/>
              <a:ahLst/>
              <a:cxnLst/>
              <a:rect l="l" t="t" r="r" b="b"/>
              <a:pathLst>
                <a:path w="220" h="1314" extrusionOk="0">
                  <a:moveTo>
                    <a:pt x="212" y="1"/>
                  </a:moveTo>
                  <a:lnTo>
                    <a:pt x="6" y="118"/>
                  </a:lnTo>
                  <a:lnTo>
                    <a:pt x="6" y="439"/>
                  </a:lnTo>
                  <a:lnTo>
                    <a:pt x="58" y="923"/>
                  </a:lnTo>
                  <a:lnTo>
                    <a:pt x="158" y="867"/>
                  </a:lnTo>
                  <a:lnTo>
                    <a:pt x="212" y="321"/>
                  </a:lnTo>
                  <a:lnTo>
                    <a:pt x="212" y="1"/>
                  </a:lnTo>
                  <a:close/>
                  <a:moveTo>
                    <a:pt x="219" y="933"/>
                  </a:moveTo>
                  <a:lnTo>
                    <a:pt x="0" y="1057"/>
                  </a:lnTo>
                  <a:lnTo>
                    <a:pt x="0" y="1313"/>
                  </a:lnTo>
                  <a:lnTo>
                    <a:pt x="219" y="1190"/>
                  </a:lnTo>
                  <a:lnTo>
                    <a:pt x="219" y="933"/>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25"/>
          <p:cNvSpPr txBox="1">
            <a:spLocks noGrp="1"/>
          </p:cNvSpPr>
          <p:nvPr>
            <p:ph type="ctrTitle"/>
          </p:nvPr>
        </p:nvSpPr>
        <p:spPr>
          <a:xfrm>
            <a:off x="3332213" y="1581225"/>
            <a:ext cx="5513700" cy="1161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600"/>
              <a:t>—— Business </a:t>
            </a:r>
            <a:r>
              <a:rPr lang="en" sz="2600">
                <a:solidFill>
                  <a:schemeClr val="accent1"/>
                </a:solidFill>
              </a:rPr>
              <a:t>Airbnb </a:t>
            </a:r>
            <a:r>
              <a:rPr lang="en" sz="2600"/>
              <a:t>Recovery Under COVID 19 </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4"/>
          <p:cNvSpPr txBox="1">
            <a:spLocks noGrp="1"/>
          </p:cNvSpPr>
          <p:nvPr>
            <p:ph type="title" idx="6"/>
          </p:nvPr>
        </p:nvSpPr>
        <p:spPr>
          <a:xfrm>
            <a:off x="614656" y="4172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Beijing </a:t>
            </a:r>
            <a:endParaRPr/>
          </a:p>
        </p:txBody>
      </p:sp>
      <p:sp>
        <p:nvSpPr>
          <p:cNvPr id="1016" name="Google Shape;1016;p34"/>
          <p:cNvSpPr/>
          <p:nvPr/>
        </p:nvSpPr>
        <p:spPr>
          <a:xfrm>
            <a:off x="733775" y="9899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txBox="1">
            <a:spLocks noGrp="1"/>
          </p:cNvSpPr>
          <p:nvPr>
            <p:ph type="title" idx="6"/>
          </p:nvPr>
        </p:nvSpPr>
        <p:spPr>
          <a:xfrm>
            <a:off x="1982806" y="485631"/>
            <a:ext cx="8520600" cy="5727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a:t>Availability change under pandemic</a:t>
            </a:r>
            <a:endParaRPr sz="2100"/>
          </a:p>
        </p:txBody>
      </p:sp>
      <p:sp>
        <p:nvSpPr>
          <p:cNvPr id="1018" name="Google Shape;1018;p34"/>
          <p:cNvSpPr txBox="1"/>
          <p:nvPr/>
        </p:nvSpPr>
        <p:spPr>
          <a:xfrm>
            <a:off x="1399975" y="4305300"/>
            <a:ext cx="3273300" cy="40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latin typeface="Muli"/>
                <a:ea typeface="Muli"/>
                <a:cs typeface="Muli"/>
                <a:sym typeface="Muli"/>
              </a:rPr>
              <a:t>Number of listings with 0 availability in the </a:t>
            </a:r>
            <a:r>
              <a:rPr lang="en" sz="1500" b="1">
                <a:latin typeface="Muli"/>
                <a:ea typeface="Muli"/>
                <a:cs typeface="Muli"/>
                <a:sym typeface="Muli"/>
              </a:rPr>
              <a:t>next month</a:t>
            </a:r>
            <a:endParaRPr sz="1500">
              <a:latin typeface="Muli"/>
              <a:ea typeface="Muli"/>
              <a:cs typeface="Muli"/>
              <a:sym typeface="Muli"/>
            </a:endParaRPr>
          </a:p>
        </p:txBody>
      </p:sp>
      <p:sp>
        <p:nvSpPr>
          <p:cNvPr id="1019" name="Google Shape;1019;p34"/>
          <p:cNvSpPr txBox="1"/>
          <p:nvPr/>
        </p:nvSpPr>
        <p:spPr>
          <a:xfrm>
            <a:off x="5362375" y="4305300"/>
            <a:ext cx="3273300" cy="40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latin typeface="Muli"/>
                <a:ea typeface="Muli"/>
                <a:cs typeface="Muli"/>
                <a:sym typeface="Muli"/>
              </a:rPr>
              <a:t>Number of listings with 0 availability in the </a:t>
            </a:r>
            <a:r>
              <a:rPr lang="en" sz="1500" b="1">
                <a:latin typeface="Muli"/>
                <a:ea typeface="Muli"/>
                <a:cs typeface="Muli"/>
                <a:sym typeface="Muli"/>
              </a:rPr>
              <a:t>next season</a:t>
            </a:r>
            <a:endParaRPr sz="1500" b="1">
              <a:latin typeface="Muli"/>
              <a:ea typeface="Muli"/>
              <a:cs typeface="Muli"/>
              <a:sym typeface="Muli"/>
            </a:endParaRPr>
          </a:p>
        </p:txBody>
      </p:sp>
      <p:pic>
        <p:nvPicPr>
          <p:cNvPr id="1020" name="Google Shape;1020;p34"/>
          <p:cNvPicPr preferRelativeResize="0"/>
          <p:nvPr/>
        </p:nvPicPr>
        <p:blipFill>
          <a:blip r:embed="rId3">
            <a:alphaModFix/>
          </a:blip>
          <a:stretch>
            <a:fillRect/>
          </a:stretch>
        </p:blipFill>
        <p:spPr>
          <a:xfrm>
            <a:off x="694675" y="1210725"/>
            <a:ext cx="7754642" cy="309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grpSp>
        <p:nvGrpSpPr>
          <p:cNvPr id="1025" name="Google Shape;1025;p35"/>
          <p:cNvGrpSpPr/>
          <p:nvPr/>
        </p:nvGrpSpPr>
        <p:grpSpPr>
          <a:xfrm>
            <a:off x="973775" y="905913"/>
            <a:ext cx="7196449" cy="4124024"/>
            <a:chOff x="973775" y="905913"/>
            <a:chExt cx="7196449" cy="4124024"/>
          </a:xfrm>
        </p:grpSpPr>
        <p:pic>
          <p:nvPicPr>
            <p:cNvPr id="1026" name="Google Shape;1026;p35"/>
            <p:cNvPicPr preferRelativeResize="0"/>
            <p:nvPr/>
          </p:nvPicPr>
          <p:blipFill>
            <a:blip r:embed="rId3">
              <a:alphaModFix/>
            </a:blip>
            <a:stretch>
              <a:fillRect/>
            </a:stretch>
          </p:blipFill>
          <p:spPr>
            <a:xfrm>
              <a:off x="973775" y="905913"/>
              <a:ext cx="7196449" cy="4124024"/>
            </a:xfrm>
            <a:prstGeom prst="rect">
              <a:avLst/>
            </a:prstGeom>
            <a:noFill/>
            <a:ln>
              <a:noFill/>
            </a:ln>
          </p:spPr>
        </p:pic>
        <p:sp>
          <p:nvSpPr>
            <p:cNvPr id="1027" name="Google Shape;1027;p35"/>
            <p:cNvSpPr/>
            <p:nvPr/>
          </p:nvSpPr>
          <p:spPr>
            <a:xfrm>
              <a:off x="1613250" y="1052750"/>
              <a:ext cx="1219200" cy="17007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8" name="Google Shape;1028;p35"/>
          <p:cNvSpPr txBox="1"/>
          <p:nvPr/>
        </p:nvSpPr>
        <p:spPr>
          <a:xfrm>
            <a:off x="2173475" y="2968700"/>
            <a:ext cx="1768800" cy="11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Comic Sans MS"/>
                <a:ea typeface="Comic Sans MS"/>
                <a:cs typeface="Comic Sans MS"/>
                <a:sym typeface="Comic Sans MS"/>
              </a:rPr>
              <a:t>Notice: The review scores regarding to the cleanliness is not as good as other aspects </a:t>
            </a:r>
            <a:endParaRPr sz="1300">
              <a:latin typeface="Comic Sans MS"/>
              <a:ea typeface="Comic Sans MS"/>
              <a:cs typeface="Comic Sans MS"/>
              <a:sym typeface="Comic Sans MS"/>
            </a:endParaRPr>
          </a:p>
        </p:txBody>
      </p:sp>
      <p:sp>
        <p:nvSpPr>
          <p:cNvPr id="1029" name="Google Shape;1029;p35"/>
          <p:cNvSpPr txBox="1">
            <a:spLocks noGrp="1"/>
          </p:cNvSpPr>
          <p:nvPr>
            <p:ph type="title" idx="6"/>
          </p:nvPr>
        </p:nvSpPr>
        <p:spPr>
          <a:xfrm>
            <a:off x="462256" y="2648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Beijing - review score distribution in 4 aspects</a:t>
            </a:r>
            <a:endParaRPr/>
          </a:p>
        </p:txBody>
      </p:sp>
      <p:sp>
        <p:nvSpPr>
          <p:cNvPr id="1030" name="Google Shape;1030;p35"/>
          <p:cNvSpPr/>
          <p:nvPr/>
        </p:nvSpPr>
        <p:spPr>
          <a:xfrm>
            <a:off x="581375" y="8375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36"/>
          <p:cNvSpPr txBox="1">
            <a:spLocks noGrp="1"/>
          </p:cNvSpPr>
          <p:nvPr>
            <p:ph type="title" idx="8"/>
          </p:nvPr>
        </p:nvSpPr>
        <p:spPr>
          <a:xfrm>
            <a:off x="609056" y="35465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Beijing - topics model</a:t>
            </a:r>
            <a:endParaRPr/>
          </a:p>
        </p:txBody>
      </p:sp>
      <p:sp>
        <p:nvSpPr>
          <p:cNvPr id="1036" name="Google Shape;1036;p36"/>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2489625" y="991233"/>
            <a:ext cx="1945500" cy="2022000"/>
          </a:xfrm>
          <a:prstGeom prst="rect">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b="1">
                <a:solidFill>
                  <a:srgbClr val="FFFFFF"/>
                </a:solidFill>
                <a:latin typeface="Red Hat Display"/>
                <a:ea typeface="Red Hat Display"/>
                <a:cs typeface="Red Hat Display"/>
                <a:sym typeface="Red Hat Display"/>
              </a:rPr>
              <a:t>Topic 1 words</a:t>
            </a:r>
            <a:endParaRPr b="1">
              <a:solidFill>
                <a:srgbClr val="FFFFFF"/>
              </a:solidFill>
              <a:latin typeface="Red Hat Display"/>
              <a:ea typeface="Red Hat Display"/>
              <a:cs typeface="Red Hat Display"/>
              <a:sym typeface="Red Hat Display"/>
            </a:endParaRPr>
          </a:p>
          <a:p>
            <a:pPr marL="0" marR="0" lvl="0" indent="0" algn="ctr" rtl="0">
              <a:lnSpc>
                <a:spcPct val="100000"/>
              </a:lnSpc>
              <a:spcBef>
                <a:spcPts val="0"/>
              </a:spcBef>
              <a:spcAft>
                <a:spcPts val="0"/>
              </a:spcAft>
              <a:buNone/>
            </a:pPr>
            <a:r>
              <a:rPr lang="en">
                <a:solidFill>
                  <a:srgbClr val="FFFFFF"/>
                </a:solidFill>
                <a:latin typeface="Red Hat Display"/>
                <a:ea typeface="Red Hat Display"/>
                <a:cs typeface="Red Hat Display"/>
                <a:sym typeface="Red Hat Display"/>
              </a:rPr>
              <a:t>房东, 热情, 沟通, 回复, 贴心, 舒服, etc.</a:t>
            </a:r>
            <a:endParaRPr>
              <a:solidFill>
                <a:srgbClr val="FFFFFF"/>
              </a:solidFill>
              <a:latin typeface="Red Hat Display"/>
              <a:ea typeface="Red Hat Display"/>
              <a:cs typeface="Red Hat Display"/>
              <a:sym typeface="Red Hat Display"/>
            </a:endParaRPr>
          </a:p>
          <a:p>
            <a:pPr marL="0" marR="0" lvl="0" indent="0" algn="ctr" rtl="0">
              <a:lnSpc>
                <a:spcPct val="100000"/>
              </a:lnSpc>
              <a:spcBef>
                <a:spcPts val="0"/>
              </a:spcBef>
              <a:spcAft>
                <a:spcPts val="0"/>
              </a:spcAft>
              <a:buNone/>
            </a:pPr>
            <a:r>
              <a:rPr lang="en">
                <a:solidFill>
                  <a:srgbClr val="FFFFFF"/>
                </a:solidFill>
                <a:latin typeface="Red Hat Display"/>
                <a:ea typeface="Red Hat Display"/>
                <a:cs typeface="Red Hat Display"/>
                <a:sym typeface="Red Hat Display"/>
              </a:rPr>
              <a:t>(English: host, welcoming, communication, reply, considerate, comfortable)</a:t>
            </a:r>
            <a:endParaRPr>
              <a:solidFill>
                <a:srgbClr val="FFFFFF"/>
              </a:solidFill>
              <a:latin typeface="Red Hat Display"/>
              <a:ea typeface="Red Hat Display"/>
              <a:cs typeface="Red Hat Display"/>
              <a:sym typeface="Red Hat Display"/>
            </a:endParaRPr>
          </a:p>
        </p:txBody>
      </p:sp>
      <p:sp>
        <p:nvSpPr>
          <p:cNvPr id="1038" name="Google Shape;1038;p36"/>
          <p:cNvSpPr/>
          <p:nvPr/>
        </p:nvSpPr>
        <p:spPr>
          <a:xfrm>
            <a:off x="4789998" y="991213"/>
            <a:ext cx="1945500" cy="2022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ed Hat Display"/>
                <a:ea typeface="Red Hat Display"/>
                <a:cs typeface="Red Hat Display"/>
                <a:sym typeface="Red Hat Display"/>
              </a:rPr>
              <a:t>Topic 3 words</a:t>
            </a:r>
            <a:endParaRPr b="1">
              <a:solidFill>
                <a:srgbClr val="FFFFFF"/>
              </a:solidFill>
              <a:latin typeface="Red Hat Display"/>
              <a:ea typeface="Red Hat Display"/>
              <a:cs typeface="Red Hat Display"/>
              <a:sym typeface="Red Hat Display"/>
            </a:endParaRPr>
          </a:p>
          <a:p>
            <a:pPr marL="0" marR="0" lvl="0" indent="0" algn="ctr" rtl="0">
              <a:lnSpc>
                <a:spcPct val="100000"/>
              </a:lnSpc>
              <a:spcBef>
                <a:spcPts val="0"/>
              </a:spcBef>
              <a:spcAft>
                <a:spcPts val="0"/>
              </a:spcAft>
              <a:buNone/>
            </a:pPr>
            <a:r>
              <a:rPr lang="en">
                <a:solidFill>
                  <a:srgbClr val="FFFFFF"/>
                </a:solidFill>
                <a:latin typeface="Red Hat Display"/>
                <a:ea typeface="Red Hat Display"/>
                <a:cs typeface="Red Hat Display"/>
                <a:sym typeface="Red Hat Display"/>
              </a:rPr>
              <a:t>卫生, 价格, 热水器, 马桶, 床垫, 沙发, 床单, 枕头</a:t>
            </a:r>
            <a:endParaRPr>
              <a:solidFill>
                <a:srgbClr val="FFFFFF"/>
              </a:solidFill>
              <a:latin typeface="Red Hat Display"/>
              <a:ea typeface="Red Hat Display"/>
              <a:cs typeface="Red Hat Display"/>
              <a:sym typeface="Red Hat Display"/>
            </a:endParaRPr>
          </a:p>
          <a:p>
            <a:pPr marL="0" marR="0" lvl="0" indent="0" algn="ctr" rtl="0">
              <a:lnSpc>
                <a:spcPct val="100000"/>
              </a:lnSpc>
              <a:spcBef>
                <a:spcPts val="0"/>
              </a:spcBef>
              <a:spcAft>
                <a:spcPts val="0"/>
              </a:spcAft>
              <a:buNone/>
            </a:pPr>
            <a:r>
              <a:rPr lang="en">
                <a:solidFill>
                  <a:srgbClr val="FFFFFF"/>
                </a:solidFill>
                <a:latin typeface="Red Hat Display"/>
                <a:ea typeface="Red Hat Display"/>
                <a:cs typeface="Red Hat Display"/>
                <a:sym typeface="Red Hat Display"/>
              </a:rPr>
              <a:t>(English: sanitation, price, water heater, toilet, mattress, sofa, sheet, pillow)</a:t>
            </a:r>
            <a:endParaRPr>
              <a:solidFill>
                <a:srgbClr val="FFFFFF"/>
              </a:solidFill>
              <a:latin typeface="Red Hat Display"/>
              <a:ea typeface="Red Hat Display"/>
              <a:cs typeface="Red Hat Display"/>
              <a:sym typeface="Red Hat Display"/>
            </a:endParaRPr>
          </a:p>
        </p:txBody>
      </p:sp>
      <p:sp>
        <p:nvSpPr>
          <p:cNvPr id="1039" name="Google Shape;1039;p36"/>
          <p:cNvSpPr/>
          <p:nvPr/>
        </p:nvSpPr>
        <p:spPr>
          <a:xfrm>
            <a:off x="3599245" y="3077094"/>
            <a:ext cx="1945500" cy="2022000"/>
          </a:xfrm>
          <a:prstGeom prst="rect">
            <a:avLst/>
          </a:prstGeom>
          <a:solidFill>
            <a:srgbClr val="8FDFD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05C73"/>
                </a:solidFill>
                <a:latin typeface="Red Hat Display"/>
                <a:ea typeface="Red Hat Display"/>
                <a:cs typeface="Red Hat Display"/>
                <a:sym typeface="Red Hat Display"/>
              </a:rPr>
              <a:t>Topic 2 words</a:t>
            </a:r>
            <a:endParaRPr b="1">
              <a:solidFill>
                <a:srgbClr val="405C73"/>
              </a:solidFill>
              <a:latin typeface="Red Hat Display"/>
              <a:ea typeface="Red Hat Display"/>
              <a:cs typeface="Red Hat Display"/>
              <a:sym typeface="Red Hat Display"/>
            </a:endParaRPr>
          </a:p>
          <a:p>
            <a:pPr marL="0" lvl="0" indent="0" algn="ctr" rtl="0">
              <a:spcBef>
                <a:spcPts val="0"/>
              </a:spcBef>
              <a:spcAft>
                <a:spcPts val="0"/>
              </a:spcAft>
              <a:buNone/>
            </a:pPr>
            <a:r>
              <a:rPr lang="en">
                <a:solidFill>
                  <a:srgbClr val="405C73"/>
                </a:solidFill>
                <a:latin typeface="Red Hat Display"/>
                <a:ea typeface="Red Hat Display"/>
                <a:cs typeface="Red Hat Display"/>
                <a:sym typeface="Red Hat Display"/>
              </a:rPr>
              <a:t>住, 民宿, 风格, 朋友, 胡同, 设计, 用心, 客厅, 睡</a:t>
            </a:r>
            <a:endParaRPr>
              <a:solidFill>
                <a:srgbClr val="405C73"/>
              </a:solidFill>
              <a:latin typeface="Red Hat Display"/>
              <a:ea typeface="Red Hat Display"/>
              <a:cs typeface="Red Hat Display"/>
              <a:sym typeface="Red Hat Display"/>
            </a:endParaRPr>
          </a:p>
          <a:p>
            <a:pPr marL="0" lvl="0" indent="0" algn="ctr" rtl="0">
              <a:spcBef>
                <a:spcPts val="0"/>
              </a:spcBef>
              <a:spcAft>
                <a:spcPts val="0"/>
              </a:spcAft>
              <a:buNone/>
            </a:pPr>
            <a:r>
              <a:rPr lang="en">
                <a:solidFill>
                  <a:srgbClr val="405C73"/>
                </a:solidFill>
                <a:latin typeface="Red Hat Display"/>
                <a:ea typeface="Red Hat Display"/>
                <a:cs typeface="Red Hat Display"/>
                <a:sym typeface="Red Hat Display"/>
              </a:rPr>
              <a:t>(English: live, homestay, style, friends, Beijing Hutong, living room, sleep)</a:t>
            </a:r>
            <a:endParaRPr>
              <a:solidFill>
                <a:srgbClr val="405C73"/>
              </a:solidFill>
              <a:latin typeface="Red Hat Display"/>
              <a:ea typeface="Red Hat Display"/>
              <a:cs typeface="Red Hat Display"/>
              <a:sym typeface="Red Hat Display"/>
            </a:endParaRPr>
          </a:p>
        </p:txBody>
      </p:sp>
      <p:grpSp>
        <p:nvGrpSpPr>
          <p:cNvPr id="1040" name="Google Shape;1040;p36"/>
          <p:cNvGrpSpPr/>
          <p:nvPr/>
        </p:nvGrpSpPr>
        <p:grpSpPr>
          <a:xfrm>
            <a:off x="-1139827" y="860371"/>
            <a:ext cx="3590569" cy="4771106"/>
            <a:chOff x="-1139827" y="860371"/>
            <a:chExt cx="3590569" cy="4771106"/>
          </a:xfrm>
        </p:grpSpPr>
        <p:grpSp>
          <p:nvGrpSpPr>
            <p:cNvPr id="1041" name="Google Shape;1041;p36"/>
            <p:cNvGrpSpPr/>
            <p:nvPr/>
          </p:nvGrpSpPr>
          <p:grpSpPr>
            <a:xfrm flipH="1">
              <a:off x="-1139827" y="860371"/>
              <a:ext cx="3590569" cy="4771106"/>
              <a:chOff x="5562975" y="1605400"/>
              <a:chExt cx="456525" cy="606625"/>
            </a:xfrm>
          </p:grpSpPr>
          <p:sp>
            <p:nvSpPr>
              <p:cNvPr id="1042" name="Google Shape;1042;p36"/>
              <p:cNvSpPr/>
              <p:nvPr/>
            </p:nvSpPr>
            <p:spPr>
              <a:xfrm>
                <a:off x="5562975" y="1605400"/>
                <a:ext cx="456525" cy="606625"/>
              </a:xfrm>
              <a:custGeom>
                <a:avLst/>
                <a:gdLst/>
                <a:ahLst/>
                <a:cxnLst/>
                <a:rect l="l" t="t" r="r" b="b"/>
                <a:pathLst>
                  <a:path w="18261" h="24265" extrusionOk="0">
                    <a:moveTo>
                      <a:pt x="16345" y="0"/>
                    </a:moveTo>
                    <a:lnTo>
                      <a:pt x="2056" y="8354"/>
                    </a:lnTo>
                    <a:lnTo>
                      <a:pt x="1472" y="8701"/>
                    </a:lnTo>
                    <a:lnTo>
                      <a:pt x="6797" y="11775"/>
                    </a:lnTo>
                    <a:lnTo>
                      <a:pt x="912" y="15194"/>
                    </a:lnTo>
                    <a:lnTo>
                      <a:pt x="342" y="15526"/>
                    </a:lnTo>
                    <a:lnTo>
                      <a:pt x="0" y="15725"/>
                    </a:lnTo>
                    <a:lnTo>
                      <a:pt x="14710" y="24264"/>
                    </a:lnTo>
                    <a:lnTo>
                      <a:pt x="16616" y="23156"/>
                    </a:lnTo>
                    <a:lnTo>
                      <a:pt x="3822" y="15722"/>
                    </a:lnTo>
                    <a:lnTo>
                      <a:pt x="10616" y="11773"/>
                    </a:lnTo>
                    <a:lnTo>
                      <a:pt x="9470" y="11112"/>
                    </a:lnTo>
                    <a:lnTo>
                      <a:pt x="9472" y="11111"/>
                    </a:lnTo>
                    <a:lnTo>
                      <a:pt x="5287" y="8695"/>
                    </a:lnTo>
                    <a:lnTo>
                      <a:pt x="18261" y="1107"/>
                    </a:lnTo>
                    <a:lnTo>
                      <a:pt x="16345"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5581850" y="1610900"/>
                <a:ext cx="428025" cy="595425"/>
              </a:xfrm>
              <a:custGeom>
                <a:avLst/>
                <a:gdLst/>
                <a:ahLst/>
                <a:cxnLst/>
                <a:rect l="l" t="t" r="r" b="b"/>
                <a:pathLst>
                  <a:path w="17121" h="23817" extrusionOk="0">
                    <a:moveTo>
                      <a:pt x="15961" y="1"/>
                    </a:moveTo>
                    <a:lnTo>
                      <a:pt x="2065" y="8135"/>
                    </a:lnTo>
                    <a:lnTo>
                      <a:pt x="1472" y="8479"/>
                    </a:lnTo>
                    <a:lnTo>
                      <a:pt x="6797" y="11553"/>
                    </a:lnTo>
                    <a:lnTo>
                      <a:pt x="347" y="15302"/>
                    </a:lnTo>
                    <a:lnTo>
                      <a:pt x="349" y="15302"/>
                    </a:lnTo>
                    <a:lnTo>
                      <a:pt x="1" y="15503"/>
                    </a:lnTo>
                    <a:lnTo>
                      <a:pt x="14340" y="23816"/>
                    </a:lnTo>
                    <a:lnTo>
                      <a:pt x="15492" y="23147"/>
                    </a:lnTo>
                    <a:lnTo>
                      <a:pt x="2310" y="15503"/>
                    </a:lnTo>
                    <a:lnTo>
                      <a:pt x="9106" y="11555"/>
                    </a:lnTo>
                    <a:lnTo>
                      <a:pt x="7960" y="10893"/>
                    </a:lnTo>
                    <a:lnTo>
                      <a:pt x="7961" y="10892"/>
                    </a:lnTo>
                    <a:lnTo>
                      <a:pt x="3777" y="8476"/>
                    </a:lnTo>
                    <a:lnTo>
                      <a:pt x="17120" y="670"/>
                    </a:lnTo>
                    <a:lnTo>
                      <a:pt x="15961"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5666800" y="1628200"/>
                <a:ext cx="310300" cy="182750"/>
              </a:xfrm>
              <a:custGeom>
                <a:avLst/>
                <a:gdLst/>
                <a:ahLst/>
                <a:cxnLst/>
                <a:rect l="l" t="t" r="r" b="b"/>
                <a:pathLst>
                  <a:path w="12412" h="7310" extrusionOk="0">
                    <a:moveTo>
                      <a:pt x="12392" y="0"/>
                    </a:moveTo>
                    <a:lnTo>
                      <a:pt x="12156" y="139"/>
                    </a:lnTo>
                    <a:lnTo>
                      <a:pt x="12176" y="173"/>
                    </a:lnTo>
                    <a:lnTo>
                      <a:pt x="12411" y="34"/>
                    </a:lnTo>
                    <a:lnTo>
                      <a:pt x="12392" y="0"/>
                    </a:lnTo>
                    <a:close/>
                    <a:moveTo>
                      <a:pt x="11582" y="476"/>
                    </a:moveTo>
                    <a:lnTo>
                      <a:pt x="11345" y="615"/>
                    </a:lnTo>
                    <a:lnTo>
                      <a:pt x="11366" y="648"/>
                    </a:lnTo>
                    <a:lnTo>
                      <a:pt x="11602" y="511"/>
                    </a:lnTo>
                    <a:lnTo>
                      <a:pt x="11582" y="476"/>
                    </a:lnTo>
                    <a:close/>
                    <a:moveTo>
                      <a:pt x="10771" y="951"/>
                    </a:moveTo>
                    <a:lnTo>
                      <a:pt x="10535" y="1091"/>
                    </a:lnTo>
                    <a:lnTo>
                      <a:pt x="10555" y="1124"/>
                    </a:lnTo>
                    <a:lnTo>
                      <a:pt x="10791" y="986"/>
                    </a:lnTo>
                    <a:lnTo>
                      <a:pt x="10771" y="951"/>
                    </a:lnTo>
                    <a:close/>
                    <a:moveTo>
                      <a:pt x="9961" y="1427"/>
                    </a:moveTo>
                    <a:lnTo>
                      <a:pt x="9726" y="1566"/>
                    </a:lnTo>
                    <a:lnTo>
                      <a:pt x="9745" y="1600"/>
                    </a:lnTo>
                    <a:lnTo>
                      <a:pt x="9981" y="1462"/>
                    </a:lnTo>
                    <a:lnTo>
                      <a:pt x="9961" y="1427"/>
                    </a:lnTo>
                    <a:close/>
                    <a:moveTo>
                      <a:pt x="9151" y="1904"/>
                    </a:moveTo>
                    <a:lnTo>
                      <a:pt x="8915" y="2042"/>
                    </a:lnTo>
                    <a:lnTo>
                      <a:pt x="8934" y="2077"/>
                    </a:lnTo>
                    <a:lnTo>
                      <a:pt x="9170" y="1938"/>
                    </a:lnTo>
                    <a:lnTo>
                      <a:pt x="9151" y="1904"/>
                    </a:lnTo>
                    <a:close/>
                    <a:moveTo>
                      <a:pt x="8339" y="2380"/>
                    </a:moveTo>
                    <a:lnTo>
                      <a:pt x="8104" y="2518"/>
                    </a:lnTo>
                    <a:lnTo>
                      <a:pt x="8125" y="2552"/>
                    </a:lnTo>
                    <a:lnTo>
                      <a:pt x="8360" y="2413"/>
                    </a:lnTo>
                    <a:lnTo>
                      <a:pt x="8339" y="2380"/>
                    </a:lnTo>
                    <a:close/>
                    <a:moveTo>
                      <a:pt x="7529" y="2855"/>
                    </a:moveTo>
                    <a:lnTo>
                      <a:pt x="7294" y="2995"/>
                    </a:lnTo>
                    <a:lnTo>
                      <a:pt x="7314" y="3028"/>
                    </a:lnTo>
                    <a:lnTo>
                      <a:pt x="7549" y="2889"/>
                    </a:lnTo>
                    <a:lnTo>
                      <a:pt x="7529" y="2855"/>
                    </a:lnTo>
                    <a:close/>
                    <a:moveTo>
                      <a:pt x="6720" y="3331"/>
                    </a:moveTo>
                    <a:lnTo>
                      <a:pt x="6483" y="3470"/>
                    </a:lnTo>
                    <a:lnTo>
                      <a:pt x="6504" y="3504"/>
                    </a:lnTo>
                    <a:lnTo>
                      <a:pt x="6739" y="3364"/>
                    </a:lnTo>
                    <a:lnTo>
                      <a:pt x="6720" y="3331"/>
                    </a:lnTo>
                    <a:close/>
                    <a:moveTo>
                      <a:pt x="5909" y="3807"/>
                    </a:moveTo>
                    <a:lnTo>
                      <a:pt x="5673" y="3946"/>
                    </a:lnTo>
                    <a:lnTo>
                      <a:pt x="5693" y="3979"/>
                    </a:lnTo>
                    <a:lnTo>
                      <a:pt x="5929" y="3840"/>
                    </a:lnTo>
                    <a:lnTo>
                      <a:pt x="5909" y="3807"/>
                    </a:lnTo>
                    <a:close/>
                    <a:moveTo>
                      <a:pt x="5098" y="4284"/>
                    </a:moveTo>
                    <a:lnTo>
                      <a:pt x="4862" y="4421"/>
                    </a:lnTo>
                    <a:lnTo>
                      <a:pt x="4882" y="4456"/>
                    </a:lnTo>
                    <a:lnTo>
                      <a:pt x="5117" y="4317"/>
                    </a:lnTo>
                    <a:lnTo>
                      <a:pt x="5098" y="4284"/>
                    </a:lnTo>
                    <a:close/>
                    <a:moveTo>
                      <a:pt x="4288" y="4759"/>
                    </a:moveTo>
                    <a:lnTo>
                      <a:pt x="4052" y="4897"/>
                    </a:lnTo>
                    <a:lnTo>
                      <a:pt x="4072" y="4932"/>
                    </a:lnTo>
                    <a:lnTo>
                      <a:pt x="4307" y="4793"/>
                    </a:lnTo>
                    <a:lnTo>
                      <a:pt x="4288" y="4759"/>
                    </a:lnTo>
                    <a:close/>
                    <a:moveTo>
                      <a:pt x="3477" y="5235"/>
                    </a:moveTo>
                    <a:lnTo>
                      <a:pt x="3241" y="5373"/>
                    </a:lnTo>
                    <a:lnTo>
                      <a:pt x="3261" y="5408"/>
                    </a:lnTo>
                    <a:lnTo>
                      <a:pt x="3496" y="5268"/>
                    </a:lnTo>
                    <a:lnTo>
                      <a:pt x="3477" y="5235"/>
                    </a:lnTo>
                    <a:close/>
                    <a:moveTo>
                      <a:pt x="2667" y="5711"/>
                    </a:moveTo>
                    <a:lnTo>
                      <a:pt x="2430" y="5850"/>
                    </a:lnTo>
                    <a:lnTo>
                      <a:pt x="2451" y="5883"/>
                    </a:lnTo>
                    <a:lnTo>
                      <a:pt x="2687" y="5744"/>
                    </a:lnTo>
                    <a:lnTo>
                      <a:pt x="2667" y="5711"/>
                    </a:lnTo>
                    <a:close/>
                    <a:moveTo>
                      <a:pt x="1856" y="6186"/>
                    </a:moveTo>
                    <a:lnTo>
                      <a:pt x="1621" y="6325"/>
                    </a:lnTo>
                    <a:lnTo>
                      <a:pt x="1640" y="6359"/>
                    </a:lnTo>
                    <a:lnTo>
                      <a:pt x="1876" y="6220"/>
                    </a:lnTo>
                    <a:lnTo>
                      <a:pt x="1856" y="6186"/>
                    </a:lnTo>
                    <a:close/>
                    <a:moveTo>
                      <a:pt x="1046" y="6662"/>
                    </a:moveTo>
                    <a:lnTo>
                      <a:pt x="811" y="6801"/>
                    </a:lnTo>
                    <a:lnTo>
                      <a:pt x="829" y="6834"/>
                    </a:lnTo>
                    <a:lnTo>
                      <a:pt x="1066" y="6695"/>
                    </a:lnTo>
                    <a:lnTo>
                      <a:pt x="1046" y="6662"/>
                    </a:lnTo>
                    <a:close/>
                    <a:moveTo>
                      <a:pt x="235" y="7137"/>
                    </a:moveTo>
                    <a:lnTo>
                      <a:pt x="0" y="7277"/>
                    </a:lnTo>
                    <a:lnTo>
                      <a:pt x="20" y="7310"/>
                    </a:lnTo>
                    <a:lnTo>
                      <a:pt x="255" y="7171"/>
                    </a:lnTo>
                    <a:lnTo>
                      <a:pt x="235" y="7137"/>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5648775" y="1818525"/>
                <a:ext cx="4200" cy="4375"/>
              </a:xfrm>
              <a:custGeom>
                <a:avLst/>
                <a:gdLst/>
                <a:ahLst/>
                <a:cxnLst/>
                <a:rect l="l" t="t" r="r" b="b"/>
                <a:pathLst>
                  <a:path w="168" h="175" extrusionOk="0">
                    <a:moveTo>
                      <a:pt x="147" y="0"/>
                    </a:moveTo>
                    <a:lnTo>
                      <a:pt x="0" y="87"/>
                    </a:lnTo>
                    <a:lnTo>
                      <a:pt x="147" y="174"/>
                    </a:lnTo>
                    <a:lnTo>
                      <a:pt x="166" y="141"/>
                    </a:lnTo>
                    <a:lnTo>
                      <a:pt x="77" y="87"/>
                    </a:lnTo>
                    <a:lnTo>
                      <a:pt x="167" y="35"/>
                    </a:lnTo>
                    <a:lnTo>
                      <a:pt x="14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5667775" y="1831275"/>
                <a:ext cx="93700" cy="56825"/>
              </a:xfrm>
              <a:custGeom>
                <a:avLst/>
                <a:gdLst/>
                <a:ahLst/>
                <a:cxnLst/>
                <a:rect l="l" t="t" r="r" b="b"/>
                <a:pathLst>
                  <a:path w="3748" h="2273" extrusionOk="0">
                    <a:moveTo>
                      <a:pt x="20" y="0"/>
                    </a:moveTo>
                    <a:lnTo>
                      <a:pt x="0" y="34"/>
                    </a:lnTo>
                    <a:lnTo>
                      <a:pt x="254" y="186"/>
                    </a:lnTo>
                    <a:lnTo>
                      <a:pt x="274" y="153"/>
                    </a:lnTo>
                    <a:lnTo>
                      <a:pt x="20" y="0"/>
                    </a:lnTo>
                    <a:close/>
                    <a:moveTo>
                      <a:pt x="889" y="523"/>
                    </a:moveTo>
                    <a:lnTo>
                      <a:pt x="869" y="556"/>
                    </a:lnTo>
                    <a:lnTo>
                      <a:pt x="1123" y="708"/>
                    </a:lnTo>
                    <a:lnTo>
                      <a:pt x="1143" y="675"/>
                    </a:lnTo>
                    <a:lnTo>
                      <a:pt x="889" y="523"/>
                    </a:lnTo>
                    <a:close/>
                    <a:moveTo>
                      <a:pt x="1758" y="1045"/>
                    </a:moveTo>
                    <a:lnTo>
                      <a:pt x="1737" y="1078"/>
                    </a:lnTo>
                    <a:lnTo>
                      <a:pt x="1991" y="1229"/>
                    </a:lnTo>
                    <a:lnTo>
                      <a:pt x="2011" y="1195"/>
                    </a:lnTo>
                    <a:lnTo>
                      <a:pt x="1758" y="1045"/>
                    </a:lnTo>
                    <a:close/>
                    <a:moveTo>
                      <a:pt x="2625" y="1565"/>
                    </a:moveTo>
                    <a:lnTo>
                      <a:pt x="2605" y="1598"/>
                    </a:lnTo>
                    <a:lnTo>
                      <a:pt x="2858" y="1751"/>
                    </a:lnTo>
                    <a:lnTo>
                      <a:pt x="2879" y="1717"/>
                    </a:lnTo>
                    <a:lnTo>
                      <a:pt x="2625" y="1565"/>
                    </a:lnTo>
                    <a:close/>
                    <a:moveTo>
                      <a:pt x="3493" y="2087"/>
                    </a:moveTo>
                    <a:lnTo>
                      <a:pt x="3473" y="2120"/>
                    </a:lnTo>
                    <a:lnTo>
                      <a:pt x="3727" y="2273"/>
                    </a:lnTo>
                    <a:lnTo>
                      <a:pt x="3747" y="2239"/>
                    </a:lnTo>
                    <a:lnTo>
                      <a:pt x="3493" y="2087"/>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6"/>
              <p:cNvSpPr/>
              <p:nvPr/>
            </p:nvSpPr>
            <p:spPr>
              <a:xfrm>
                <a:off x="5776300" y="1896450"/>
                <a:ext cx="4175" cy="4375"/>
              </a:xfrm>
              <a:custGeom>
                <a:avLst/>
                <a:gdLst/>
                <a:ahLst/>
                <a:cxnLst/>
                <a:rect l="l" t="t" r="r" b="b"/>
                <a:pathLst>
                  <a:path w="167" h="175" extrusionOk="0">
                    <a:moveTo>
                      <a:pt x="21" y="1"/>
                    </a:moveTo>
                    <a:lnTo>
                      <a:pt x="1" y="34"/>
                    </a:lnTo>
                    <a:lnTo>
                      <a:pt x="91" y="88"/>
                    </a:lnTo>
                    <a:lnTo>
                      <a:pt x="1" y="141"/>
                    </a:lnTo>
                    <a:lnTo>
                      <a:pt x="21" y="175"/>
                    </a:lnTo>
                    <a:lnTo>
                      <a:pt x="166" y="89"/>
                    </a:lnTo>
                    <a:lnTo>
                      <a:pt x="2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a:off x="5630175" y="1908700"/>
                <a:ext cx="131875" cy="78725"/>
              </a:xfrm>
              <a:custGeom>
                <a:avLst/>
                <a:gdLst/>
                <a:ahLst/>
                <a:cxnLst/>
                <a:rect l="l" t="t" r="r" b="b"/>
                <a:pathLst>
                  <a:path w="5275" h="3149" extrusionOk="0">
                    <a:moveTo>
                      <a:pt x="5254" y="1"/>
                    </a:moveTo>
                    <a:lnTo>
                      <a:pt x="5010" y="146"/>
                    </a:lnTo>
                    <a:lnTo>
                      <a:pt x="5031" y="179"/>
                    </a:lnTo>
                    <a:lnTo>
                      <a:pt x="5274" y="36"/>
                    </a:lnTo>
                    <a:lnTo>
                      <a:pt x="5254" y="1"/>
                    </a:lnTo>
                    <a:close/>
                    <a:moveTo>
                      <a:pt x="4419" y="497"/>
                    </a:moveTo>
                    <a:lnTo>
                      <a:pt x="4175" y="642"/>
                    </a:lnTo>
                    <a:lnTo>
                      <a:pt x="4196" y="675"/>
                    </a:lnTo>
                    <a:lnTo>
                      <a:pt x="4439" y="530"/>
                    </a:lnTo>
                    <a:lnTo>
                      <a:pt x="4419" y="497"/>
                    </a:lnTo>
                    <a:close/>
                    <a:moveTo>
                      <a:pt x="3584" y="991"/>
                    </a:moveTo>
                    <a:lnTo>
                      <a:pt x="3340" y="1136"/>
                    </a:lnTo>
                    <a:lnTo>
                      <a:pt x="3360" y="1170"/>
                    </a:lnTo>
                    <a:lnTo>
                      <a:pt x="3604" y="1025"/>
                    </a:lnTo>
                    <a:lnTo>
                      <a:pt x="3584" y="991"/>
                    </a:lnTo>
                    <a:close/>
                    <a:moveTo>
                      <a:pt x="2748" y="1486"/>
                    </a:moveTo>
                    <a:lnTo>
                      <a:pt x="2505" y="1631"/>
                    </a:lnTo>
                    <a:lnTo>
                      <a:pt x="2525" y="1664"/>
                    </a:lnTo>
                    <a:lnTo>
                      <a:pt x="2769" y="1519"/>
                    </a:lnTo>
                    <a:lnTo>
                      <a:pt x="2748" y="1486"/>
                    </a:lnTo>
                    <a:close/>
                    <a:moveTo>
                      <a:pt x="1915" y="1980"/>
                    </a:moveTo>
                    <a:lnTo>
                      <a:pt x="1671" y="2125"/>
                    </a:lnTo>
                    <a:lnTo>
                      <a:pt x="1690" y="2160"/>
                    </a:lnTo>
                    <a:lnTo>
                      <a:pt x="1933" y="2015"/>
                    </a:lnTo>
                    <a:lnTo>
                      <a:pt x="1915" y="1980"/>
                    </a:lnTo>
                    <a:close/>
                    <a:moveTo>
                      <a:pt x="1079" y="2476"/>
                    </a:moveTo>
                    <a:lnTo>
                      <a:pt x="836" y="2621"/>
                    </a:lnTo>
                    <a:lnTo>
                      <a:pt x="856" y="2654"/>
                    </a:lnTo>
                    <a:lnTo>
                      <a:pt x="1100" y="2509"/>
                    </a:lnTo>
                    <a:lnTo>
                      <a:pt x="1079" y="2476"/>
                    </a:lnTo>
                    <a:close/>
                    <a:moveTo>
                      <a:pt x="244" y="2971"/>
                    </a:moveTo>
                    <a:lnTo>
                      <a:pt x="0" y="3116"/>
                    </a:lnTo>
                    <a:lnTo>
                      <a:pt x="21" y="3149"/>
                    </a:lnTo>
                    <a:lnTo>
                      <a:pt x="264" y="3004"/>
                    </a:lnTo>
                    <a:lnTo>
                      <a:pt x="244" y="297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6"/>
              <p:cNvSpPr/>
              <p:nvPr/>
            </p:nvSpPr>
            <p:spPr>
              <a:xfrm>
                <a:off x="5611725" y="1995350"/>
                <a:ext cx="4200" cy="4350"/>
              </a:xfrm>
              <a:custGeom>
                <a:avLst/>
                <a:gdLst/>
                <a:ahLst/>
                <a:cxnLst/>
                <a:rect l="l" t="t" r="r" b="b"/>
                <a:pathLst>
                  <a:path w="168" h="174" extrusionOk="0">
                    <a:moveTo>
                      <a:pt x="147" y="0"/>
                    </a:moveTo>
                    <a:lnTo>
                      <a:pt x="0" y="86"/>
                    </a:lnTo>
                    <a:lnTo>
                      <a:pt x="148" y="173"/>
                    </a:lnTo>
                    <a:lnTo>
                      <a:pt x="167" y="138"/>
                    </a:lnTo>
                    <a:lnTo>
                      <a:pt x="79" y="86"/>
                    </a:lnTo>
                    <a:lnTo>
                      <a:pt x="167" y="34"/>
                    </a:lnTo>
                    <a:lnTo>
                      <a:pt x="14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6"/>
              <p:cNvSpPr/>
              <p:nvPr/>
            </p:nvSpPr>
            <p:spPr>
              <a:xfrm>
                <a:off x="5629625" y="2007050"/>
                <a:ext cx="308000" cy="180750"/>
              </a:xfrm>
              <a:custGeom>
                <a:avLst/>
                <a:gdLst/>
                <a:ahLst/>
                <a:cxnLst/>
                <a:rect l="l" t="t" r="r" b="b"/>
                <a:pathLst>
                  <a:path w="12320" h="7230" extrusionOk="0">
                    <a:moveTo>
                      <a:pt x="21" y="1"/>
                    </a:moveTo>
                    <a:lnTo>
                      <a:pt x="1" y="36"/>
                    </a:lnTo>
                    <a:lnTo>
                      <a:pt x="236" y="172"/>
                    </a:lnTo>
                    <a:lnTo>
                      <a:pt x="256" y="139"/>
                    </a:lnTo>
                    <a:lnTo>
                      <a:pt x="21" y="1"/>
                    </a:lnTo>
                    <a:close/>
                    <a:moveTo>
                      <a:pt x="826" y="472"/>
                    </a:moveTo>
                    <a:lnTo>
                      <a:pt x="806" y="505"/>
                    </a:lnTo>
                    <a:lnTo>
                      <a:pt x="1040" y="642"/>
                    </a:lnTo>
                    <a:lnTo>
                      <a:pt x="1059" y="608"/>
                    </a:lnTo>
                    <a:lnTo>
                      <a:pt x="826" y="472"/>
                    </a:lnTo>
                    <a:close/>
                    <a:moveTo>
                      <a:pt x="1629" y="943"/>
                    </a:moveTo>
                    <a:lnTo>
                      <a:pt x="1610" y="977"/>
                    </a:lnTo>
                    <a:lnTo>
                      <a:pt x="1844" y="1113"/>
                    </a:lnTo>
                    <a:lnTo>
                      <a:pt x="1864" y="1080"/>
                    </a:lnTo>
                    <a:lnTo>
                      <a:pt x="1629" y="943"/>
                    </a:lnTo>
                    <a:close/>
                    <a:moveTo>
                      <a:pt x="2434" y="1413"/>
                    </a:moveTo>
                    <a:lnTo>
                      <a:pt x="2414" y="1447"/>
                    </a:lnTo>
                    <a:lnTo>
                      <a:pt x="2649" y="1584"/>
                    </a:lnTo>
                    <a:lnTo>
                      <a:pt x="2669" y="1550"/>
                    </a:lnTo>
                    <a:lnTo>
                      <a:pt x="2434" y="1413"/>
                    </a:lnTo>
                    <a:close/>
                    <a:moveTo>
                      <a:pt x="3239" y="1885"/>
                    </a:moveTo>
                    <a:lnTo>
                      <a:pt x="3218" y="1918"/>
                    </a:lnTo>
                    <a:lnTo>
                      <a:pt x="3453" y="2056"/>
                    </a:lnTo>
                    <a:lnTo>
                      <a:pt x="3472" y="2021"/>
                    </a:lnTo>
                    <a:lnTo>
                      <a:pt x="3239" y="1885"/>
                    </a:lnTo>
                    <a:close/>
                    <a:moveTo>
                      <a:pt x="4042" y="2354"/>
                    </a:moveTo>
                    <a:lnTo>
                      <a:pt x="4023" y="2388"/>
                    </a:lnTo>
                    <a:lnTo>
                      <a:pt x="4257" y="2525"/>
                    </a:lnTo>
                    <a:lnTo>
                      <a:pt x="4277" y="2492"/>
                    </a:lnTo>
                    <a:lnTo>
                      <a:pt x="4042" y="2354"/>
                    </a:lnTo>
                    <a:close/>
                    <a:moveTo>
                      <a:pt x="4847" y="2824"/>
                    </a:moveTo>
                    <a:lnTo>
                      <a:pt x="4827" y="2859"/>
                    </a:lnTo>
                    <a:lnTo>
                      <a:pt x="5061" y="2995"/>
                    </a:lnTo>
                    <a:lnTo>
                      <a:pt x="5082" y="2962"/>
                    </a:lnTo>
                    <a:lnTo>
                      <a:pt x="4847" y="2824"/>
                    </a:lnTo>
                    <a:close/>
                    <a:moveTo>
                      <a:pt x="5650" y="3295"/>
                    </a:moveTo>
                    <a:lnTo>
                      <a:pt x="5631" y="3329"/>
                    </a:lnTo>
                    <a:lnTo>
                      <a:pt x="5866" y="3467"/>
                    </a:lnTo>
                    <a:lnTo>
                      <a:pt x="5885" y="3432"/>
                    </a:lnTo>
                    <a:lnTo>
                      <a:pt x="5650" y="3295"/>
                    </a:lnTo>
                    <a:close/>
                    <a:moveTo>
                      <a:pt x="6455" y="3765"/>
                    </a:moveTo>
                    <a:lnTo>
                      <a:pt x="6435" y="3799"/>
                    </a:lnTo>
                    <a:lnTo>
                      <a:pt x="6670" y="3936"/>
                    </a:lnTo>
                    <a:lnTo>
                      <a:pt x="6690" y="3903"/>
                    </a:lnTo>
                    <a:lnTo>
                      <a:pt x="6455" y="3765"/>
                    </a:lnTo>
                    <a:close/>
                    <a:moveTo>
                      <a:pt x="7260" y="4235"/>
                    </a:moveTo>
                    <a:lnTo>
                      <a:pt x="7239" y="4270"/>
                    </a:lnTo>
                    <a:lnTo>
                      <a:pt x="7474" y="4406"/>
                    </a:lnTo>
                    <a:lnTo>
                      <a:pt x="7493" y="4373"/>
                    </a:lnTo>
                    <a:lnTo>
                      <a:pt x="7260" y="4235"/>
                    </a:lnTo>
                    <a:close/>
                    <a:moveTo>
                      <a:pt x="8063" y="4706"/>
                    </a:moveTo>
                    <a:lnTo>
                      <a:pt x="8044" y="4740"/>
                    </a:lnTo>
                    <a:lnTo>
                      <a:pt x="8278" y="4876"/>
                    </a:lnTo>
                    <a:lnTo>
                      <a:pt x="8298" y="4843"/>
                    </a:lnTo>
                    <a:lnTo>
                      <a:pt x="8063" y="4706"/>
                    </a:lnTo>
                    <a:close/>
                    <a:moveTo>
                      <a:pt x="8868" y="5178"/>
                    </a:moveTo>
                    <a:lnTo>
                      <a:pt x="8848" y="5211"/>
                    </a:lnTo>
                    <a:lnTo>
                      <a:pt x="9083" y="5347"/>
                    </a:lnTo>
                    <a:lnTo>
                      <a:pt x="9101" y="5314"/>
                    </a:lnTo>
                    <a:lnTo>
                      <a:pt x="8868" y="5178"/>
                    </a:lnTo>
                    <a:close/>
                    <a:moveTo>
                      <a:pt x="9673" y="5646"/>
                    </a:moveTo>
                    <a:lnTo>
                      <a:pt x="9652" y="5679"/>
                    </a:lnTo>
                    <a:lnTo>
                      <a:pt x="9887" y="5817"/>
                    </a:lnTo>
                    <a:lnTo>
                      <a:pt x="9906" y="5784"/>
                    </a:lnTo>
                    <a:lnTo>
                      <a:pt x="9673" y="5646"/>
                    </a:lnTo>
                    <a:close/>
                    <a:moveTo>
                      <a:pt x="10476" y="6116"/>
                    </a:moveTo>
                    <a:lnTo>
                      <a:pt x="10457" y="6151"/>
                    </a:lnTo>
                    <a:lnTo>
                      <a:pt x="10691" y="6287"/>
                    </a:lnTo>
                    <a:lnTo>
                      <a:pt x="10711" y="6254"/>
                    </a:lnTo>
                    <a:lnTo>
                      <a:pt x="10476" y="6116"/>
                    </a:lnTo>
                    <a:close/>
                    <a:moveTo>
                      <a:pt x="11281" y="6587"/>
                    </a:moveTo>
                    <a:lnTo>
                      <a:pt x="11261" y="6620"/>
                    </a:lnTo>
                    <a:lnTo>
                      <a:pt x="11495" y="6758"/>
                    </a:lnTo>
                    <a:lnTo>
                      <a:pt x="11516" y="6723"/>
                    </a:lnTo>
                    <a:lnTo>
                      <a:pt x="11281" y="6587"/>
                    </a:lnTo>
                    <a:close/>
                    <a:moveTo>
                      <a:pt x="12086" y="7058"/>
                    </a:moveTo>
                    <a:lnTo>
                      <a:pt x="12065" y="7092"/>
                    </a:lnTo>
                    <a:lnTo>
                      <a:pt x="12300" y="7229"/>
                    </a:lnTo>
                    <a:lnTo>
                      <a:pt x="12319" y="7195"/>
                    </a:lnTo>
                    <a:lnTo>
                      <a:pt x="12086" y="7058"/>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6"/>
              <p:cNvSpPr/>
              <p:nvPr/>
            </p:nvSpPr>
            <p:spPr>
              <a:xfrm>
                <a:off x="5739475" y="1883450"/>
                <a:ext cx="750" cy="18000"/>
              </a:xfrm>
              <a:custGeom>
                <a:avLst/>
                <a:gdLst/>
                <a:ahLst/>
                <a:cxnLst/>
                <a:rect l="l" t="t" r="r" b="b"/>
                <a:pathLst>
                  <a:path w="30" h="720" extrusionOk="0">
                    <a:moveTo>
                      <a:pt x="0" y="0"/>
                    </a:moveTo>
                    <a:lnTo>
                      <a:pt x="0" y="702"/>
                    </a:lnTo>
                    <a:lnTo>
                      <a:pt x="29" y="719"/>
                    </a:lnTo>
                    <a:lnTo>
                      <a:pt x="29" y="16"/>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a:off x="5740200" y="1883450"/>
                <a:ext cx="750" cy="18000"/>
              </a:xfrm>
              <a:custGeom>
                <a:avLst/>
                <a:gdLst/>
                <a:ahLst/>
                <a:cxnLst/>
                <a:rect l="l" t="t" r="r" b="b"/>
                <a:pathLst>
                  <a:path w="30" h="720" extrusionOk="0">
                    <a:moveTo>
                      <a:pt x="29" y="0"/>
                    </a:moveTo>
                    <a:lnTo>
                      <a:pt x="0" y="16"/>
                    </a:lnTo>
                    <a:lnTo>
                      <a:pt x="0" y="719"/>
                    </a:lnTo>
                    <a:lnTo>
                      <a:pt x="29" y="702"/>
                    </a:lnTo>
                    <a:lnTo>
                      <a:pt x="2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a:off x="5737975" y="1876450"/>
                <a:ext cx="2275" cy="8425"/>
              </a:xfrm>
              <a:custGeom>
                <a:avLst/>
                <a:gdLst/>
                <a:ahLst/>
                <a:cxnLst/>
                <a:rect l="l" t="t" r="r" b="b"/>
                <a:pathLst>
                  <a:path w="91" h="337" extrusionOk="0">
                    <a:moveTo>
                      <a:pt x="2" y="0"/>
                    </a:moveTo>
                    <a:lnTo>
                      <a:pt x="1" y="286"/>
                    </a:lnTo>
                    <a:lnTo>
                      <a:pt x="89" y="337"/>
                    </a:lnTo>
                    <a:lnTo>
                      <a:pt x="91" y="51"/>
                    </a:lnTo>
                    <a:lnTo>
                      <a:pt x="2"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a:off x="5740200" y="1876450"/>
                <a:ext cx="2225" cy="8425"/>
              </a:xfrm>
              <a:custGeom>
                <a:avLst/>
                <a:gdLst/>
                <a:ahLst/>
                <a:cxnLst/>
                <a:rect l="l" t="t" r="r" b="b"/>
                <a:pathLst>
                  <a:path w="89" h="337" extrusionOk="0">
                    <a:moveTo>
                      <a:pt x="89" y="0"/>
                    </a:moveTo>
                    <a:lnTo>
                      <a:pt x="2" y="51"/>
                    </a:lnTo>
                    <a:lnTo>
                      <a:pt x="0" y="337"/>
                    </a:lnTo>
                    <a:lnTo>
                      <a:pt x="89" y="286"/>
                    </a:lnTo>
                    <a:lnTo>
                      <a:pt x="8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a:off x="5738025" y="1875175"/>
                <a:ext cx="4400" cy="2575"/>
              </a:xfrm>
              <a:custGeom>
                <a:avLst/>
                <a:gdLst/>
                <a:ahLst/>
                <a:cxnLst/>
                <a:rect l="l" t="t" r="r" b="b"/>
                <a:pathLst>
                  <a:path w="176" h="103" extrusionOk="0">
                    <a:moveTo>
                      <a:pt x="87" y="1"/>
                    </a:moveTo>
                    <a:lnTo>
                      <a:pt x="0" y="51"/>
                    </a:lnTo>
                    <a:lnTo>
                      <a:pt x="89" y="102"/>
                    </a:lnTo>
                    <a:lnTo>
                      <a:pt x="176" y="51"/>
                    </a:lnTo>
                    <a:lnTo>
                      <a:pt x="87"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a:off x="5740775" y="1882325"/>
                <a:ext cx="1075" cy="1375"/>
              </a:xfrm>
              <a:custGeom>
                <a:avLst/>
                <a:gdLst/>
                <a:ahLst/>
                <a:cxnLst/>
                <a:rect l="l" t="t" r="r" b="b"/>
                <a:pathLst>
                  <a:path w="43" h="55" extrusionOk="0">
                    <a:moveTo>
                      <a:pt x="31" y="1"/>
                    </a:moveTo>
                    <a:cubicBezTo>
                      <a:pt x="29" y="1"/>
                      <a:pt x="26" y="1"/>
                      <a:pt x="22" y="3"/>
                    </a:cubicBezTo>
                    <a:cubicBezTo>
                      <a:pt x="9" y="12"/>
                      <a:pt x="2" y="25"/>
                      <a:pt x="1" y="39"/>
                    </a:cubicBezTo>
                    <a:cubicBezTo>
                      <a:pt x="1" y="50"/>
                      <a:pt x="6" y="55"/>
                      <a:pt x="13" y="55"/>
                    </a:cubicBezTo>
                    <a:cubicBezTo>
                      <a:pt x="16" y="55"/>
                      <a:pt x="19" y="54"/>
                      <a:pt x="22" y="52"/>
                    </a:cubicBezTo>
                    <a:cubicBezTo>
                      <a:pt x="34" y="44"/>
                      <a:pt x="43" y="31"/>
                      <a:pt x="43" y="16"/>
                    </a:cubicBezTo>
                    <a:cubicBezTo>
                      <a:pt x="43" y="6"/>
                      <a:pt x="38" y="1"/>
                      <a:pt x="31"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a:off x="5740775" y="1880100"/>
                <a:ext cx="1075" cy="1375"/>
              </a:xfrm>
              <a:custGeom>
                <a:avLst/>
                <a:gdLst/>
                <a:ahLst/>
                <a:cxnLst/>
                <a:rect l="l" t="t" r="r" b="b"/>
                <a:pathLst>
                  <a:path w="43" h="55" extrusionOk="0">
                    <a:moveTo>
                      <a:pt x="32" y="0"/>
                    </a:moveTo>
                    <a:cubicBezTo>
                      <a:pt x="29" y="0"/>
                      <a:pt x="26" y="1"/>
                      <a:pt x="22" y="4"/>
                    </a:cubicBezTo>
                    <a:cubicBezTo>
                      <a:pt x="9" y="11"/>
                      <a:pt x="2" y="25"/>
                      <a:pt x="1" y="40"/>
                    </a:cubicBezTo>
                    <a:cubicBezTo>
                      <a:pt x="1" y="49"/>
                      <a:pt x="6" y="55"/>
                      <a:pt x="13" y="55"/>
                    </a:cubicBezTo>
                    <a:cubicBezTo>
                      <a:pt x="16" y="55"/>
                      <a:pt x="19" y="54"/>
                      <a:pt x="22" y="51"/>
                    </a:cubicBezTo>
                    <a:cubicBezTo>
                      <a:pt x="34" y="44"/>
                      <a:pt x="43" y="30"/>
                      <a:pt x="43" y="15"/>
                    </a:cubicBezTo>
                    <a:cubicBezTo>
                      <a:pt x="43" y="6"/>
                      <a:pt x="38" y="0"/>
                      <a:pt x="3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a:off x="5740775" y="1877950"/>
                <a:ext cx="1075" cy="1375"/>
              </a:xfrm>
              <a:custGeom>
                <a:avLst/>
                <a:gdLst/>
                <a:ahLst/>
                <a:cxnLst/>
                <a:rect l="l" t="t" r="r" b="b"/>
                <a:pathLst>
                  <a:path w="43" h="55" extrusionOk="0">
                    <a:moveTo>
                      <a:pt x="32" y="1"/>
                    </a:moveTo>
                    <a:cubicBezTo>
                      <a:pt x="29" y="1"/>
                      <a:pt x="26" y="2"/>
                      <a:pt x="22" y="4"/>
                    </a:cubicBezTo>
                    <a:cubicBezTo>
                      <a:pt x="9" y="11"/>
                      <a:pt x="2" y="24"/>
                      <a:pt x="1" y="40"/>
                    </a:cubicBezTo>
                    <a:cubicBezTo>
                      <a:pt x="1" y="50"/>
                      <a:pt x="6" y="54"/>
                      <a:pt x="13" y="54"/>
                    </a:cubicBezTo>
                    <a:cubicBezTo>
                      <a:pt x="16" y="54"/>
                      <a:pt x="19" y="54"/>
                      <a:pt x="22" y="52"/>
                    </a:cubicBezTo>
                    <a:cubicBezTo>
                      <a:pt x="34" y="43"/>
                      <a:pt x="41" y="30"/>
                      <a:pt x="43" y="16"/>
                    </a:cubicBezTo>
                    <a:cubicBezTo>
                      <a:pt x="43" y="7"/>
                      <a:pt x="38" y="1"/>
                      <a:pt x="32"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6"/>
              <p:cNvSpPr/>
              <p:nvPr/>
            </p:nvSpPr>
            <p:spPr>
              <a:xfrm>
                <a:off x="5615175" y="2008300"/>
                <a:ext cx="775" cy="18000"/>
              </a:xfrm>
              <a:custGeom>
                <a:avLst/>
                <a:gdLst/>
                <a:ahLst/>
                <a:cxnLst/>
                <a:rect l="l" t="t" r="r" b="b"/>
                <a:pathLst>
                  <a:path w="31" h="720" extrusionOk="0">
                    <a:moveTo>
                      <a:pt x="0" y="0"/>
                    </a:moveTo>
                    <a:lnTo>
                      <a:pt x="0" y="703"/>
                    </a:lnTo>
                    <a:lnTo>
                      <a:pt x="29" y="719"/>
                    </a:lnTo>
                    <a:lnTo>
                      <a:pt x="31" y="18"/>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6"/>
              <p:cNvSpPr/>
              <p:nvPr/>
            </p:nvSpPr>
            <p:spPr>
              <a:xfrm>
                <a:off x="5615900" y="2008300"/>
                <a:ext cx="775" cy="18000"/>
              </a:xfrm>
              <a:custGeom>
                <a:avLst/>
                <a:gdLst/>
                <a:ahLst/>
                <a:cxnLst/>
                <a:rect l="l" t="t" r="r" b="b"/>
                <a:pathLst>
                  <a:path w="31" h="720" extrusionOk="0">
                    <a:moveTo>
                      <a:pt x="31" y="0"/>
                    </a:moveTo>
                    <a:lnTo>
                      <a:pt x="2" y="18"/>
                    </a:lnTo>
                    <a:lnTo>
                      <a:pt x="0" y="719"/>
                    </a:lnTo>
                    <a:lnTo>
                      <a:pt x="29" y="703"/>
                    </a:lnTo>
                    <a:lnTo>
                      <a:pt x="3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6"/>
              <p:cNvSpPr/>
              <p:nvPr/>
            </p:nvSpPr>
            <p:spPr>
              <a:xfrm>
                <a:off x="5613725" y="2001325"/>
                <a:ext cx="2225" cy="8400"/>
              </a:xfrm>
              <a:custGeom>
                <a:avLst/>
                <a:gdLst/>
                <a:ahLst/>
                <a:cxnLst/>
                <a:rect l="l" t="t" r="r" b="b"/>
                <a:pathLst>
                  <a:path w="89" h="336" extrusionOk="0">
                    <a:moveTo>
                      <a:pt x="0" y="1"/>
                    </a:moveTo>
                    <a:lnTo>
                      <a:pt x="0" y="285"/>
                    </a:lnTo>
                    <a:lnTo>
                      <a:pt x="87" y="336"/>
                    </a:lnTo>
                    <a:lnTo>
                      <a:pt x="89" y="52"/>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6"/>
              <p:cNvSpPr/>
              <p:nvPr/>
            </p:nvSpPr>
            <p:spPr>
              <a:xfrm>
                <a:off x="5615900" y="2001325"/>
                <a:ext cx="2225" cy="8400"/>
              </a:xfrm>
              <a:custGeom>
                <a:avLst/>
                <a:gdLst/>
                <a:ahLst/>
                <a:cxnLst/>
                <a:rect l="l" t="t" r="r" b="b"/>
                <a:pathLst>
                  <a:path w="89" h="336" extrusionOk="0">
                    <a:moveTo>
                      <a:pt x="89" y="1"/>
                    </a:moveTo>
                    <a:lnTo>
                      <a:pt x="2" y="52"/>
                    </a:lnTo>
                    <a:lnTo>
                      <a:pt x="0" y="336"/>
                    </a:lnTo>
                    <a:lnTo>
                      <a:pt x="89" y="285"/>
                    </a:lnTo>
                    <a:lnTo>
                      <a:pt x="8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6"/>
              <p:cNvSpPr/>
              <p:nvPr/>
            </p:nvSpPr>
            <p:spPr>
              <a:xfrm>
                <a:off x="5613725" y="2000025"/>
                <a:ext cx="4400" cy="2600"/>
              </a:xfrm>
              <a:custGeom>
                <a:avLst/>
                <a:gdLst/>
                <a:ahLst/>
                <a:cxnLst/>
                <a:rect l="l" t="t" r="r" b="b"/>
                <a:pathLst>
                  <a:path w="176" h="104" extrusionOk="0">
                    <a:moveTo>
                      <a:pt x="89" y="1"/>
                    </a:moveTo>
                    <a:lnTo>
                      <a:pt x="0" y="53"/>
                    </a:lnTo>
                    <a:lnTo>
                      <a:pt x="89" y="104"/>
                    </a:lnTo>
                    <a:lnTo>
                      <a:pt x="176" y="53"/>
                    </a:lnTo>
                    <a:lnTo>
                      <a:pt x="8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6"/>
              <p:cNvSpPr/>
              <p:nvPr/>
            </p:nvSpPr>
            <p:spPr>
              <a:xfrm>
                <a:off x="5616500" y="2007200"/>
                <a:ext cx="1075" cy="1350"/>
              </a:xfrm>
              <a:custGeom>
                <a:avLst/>
                <a:gdLst/>
                <a:ahLst/>
                <a:cxnLst/>
                <a:rect l="l" t="t" r="r" b="b"/>
                <a:pathLst>
                  <a:path w="43" h="54" extrusionOk="0">
                    <a:moveTo>
                      <a:pt x="31" y="0"/>
                    </a:moveTo>
                    <a:cubicBezTo>
                      <a:pt x="28" y="0"/>
                      <a:pt x="25" y="1"/>
                      <a:pt x="21" y="4"/>
                    </a:cubicBezTo>
                    <a:cubicBezTo>
                      <a:pt x="8" y="11"/>
                      <a:pt x="1" y="24"/>
                      <a:pt x="1" y="40"/>
                    </a:cubicBezTo>
                    <a:cubicBezTo>
                      <a:pt x="1" y="49"/>
                      <a:pt x="5" y="54"/>
                      <a:pt x="12" y="54"/>
                    </a:cubicBezTo>
                    <a:cubicBezTo>
                      <a:pt x="15" y="54"/>
                      <a:pt x="18" y="53"/>
                      <a:pt x="21" y="51"/>
                    </a:cubicBezTo>
                    <a:cubicBezTo>
                      <a:pt x="34" y="43"/>
                      <a:pt x="41" y="30"/>
                      <a:pt x="43" y="15"/>
                    </a:cubicBezTo>
                    <a:cubicBezTo>
                      <a:pt x="43" y="6"/>
                      <a:pt x="38" y="0"/>
                      <a:pt x="31"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6"/>
              <p:cNvSpPr/>
              <p:nvPr/>
            </p:nvSpPr>
            <p:spPr>
              <a:xfrm>
                <a:off x="5616475" y="2004975"/>
                <a:ext cx="1075" cy="1375"/>
              </a:xfrm>
              <a:custGeom>
                <a:avLst/>
                <a:gdLst/>
                <a:ahLst/>
                <a:cxnLst/>
                <a:rect l="l" t="t" r="r" b="b"/>
                <a:pathLst>
                  <a:path w="43" h="55" extrusionOk="0">
                    <a:moveTo>
                      <a:pt x="32" y="1"/>
                    </a:moveTo>
                    <a:cubicBezTo>
                      <a:pt x="29" y="1"/>
                      <a:pt x="26" y="2"/>
                      <a:pt x="22" y="4"/>
                    </a:cubicBezTo>
                    <a:cubicBezTo>
                      <a:pt x="9" y="11"/>
                      <a:pt x="2" y="24"/>
                      <a:pt x="0" y="39"/>
                    </a:cubicBezTo>
                    <a:cubicBezTo>
                      <a:pt x="0" y="49"/>
                      <a:pt x="6" y="54"/>
                      <a:pt x="13" y="54"/>
                    </a:cubicBezTo>
                    <a:cubicBezTo>
                      <a:pt x="16" y="54"/>
                      <a:pt x="19" y="54"/>
                      <a:pt x="22" y="52"/>
                    </a:cubicBezTo>
                    <a:cubicBezTo>
                      <a:pt x="34" y="43"/>
                      <a:pt x="42" y="30"/>
                      <a:pt x="42" y="16"/>
                    </a:cubicBezTo>
                    <a:cubicBezTo>
                      <a:pt x="42" y="7"/>
                      <a:pt x="38" y="1"/>
                      <a:pt x="3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6"/>
              <p:cNvSpPr/>
              <p:nvPr/>
            </p:nvSpPr>
            <p:spPr>
              <a:xfrm>
                <a:off x="5616475" y="2002825"/>
                <a:ext cx="1075" cy="1375"/>
              </a:xfrm>
              <a:custGeom>
                <a:avLst/>
                <a:gdLst/>
                <a:ahLst/>
                <a:cxnLst/>
                <a:rect l="l" t="t" r="r" b="b"/>
                <a:pathLst>
                  <a:path w="43" h="55" extrusionOk="0">
                    <a:moveTo>
                      <a:pt x="31" y="1"/>
                    </a:moveTo>
                    <a:cubicBezTo>
                      <a:pt x="29" y="1"/>
                      <a:pt x="25" y="1"/>
                      <a:pt x="22" y="3"/>
                    </a:cubicBezTo>
                    <a:cubicBezTo>
                      <a:pt x="9" y="12"/>
                      <a:pt x="2" y="25"/>
                      <a:pt x="0" y="39"/>
                    </a:cubicBezTo>
                    <a:cubicBezTo>
                      <a:pt x="0" y="49"/>
                      <a:pt x="5" y="54"/>
                      <a:pt x="12" y="54"/>
                    </a:cubicBezTo>
                    <a:cubicBezTo>
                      <a:pt x="15" y="54"/>
                      <a:pt x="19" y="53"/>
                      <a:pt x="22" y="51"/>
                    </a:cubicBezTo>
                    <a:cubicBezTo>
                      <a:pt x="34" y="44"/>
                      <a:pt x="42" y="31"/>
                      <a:pt x="42" y="15"/>
                    </a:cubicBezTo>
                    <a:cubicBezTo>
                      <a:pt x="42" y="5"/>
                      <a:pt x="38" y="1"/>
                      <a:pt x="31"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5681825" y="2032325"/>
                <a:ext cx="25725" cy="14900"/>
              </a:xfrm>
              <a:custGeom>
                <a:avLst/>
                <a:gdLst/>
                <a:ahLst/>
                <a:cxnLst/>
                <a:rect l="l" t="t" r="r" b="b"/>
                <a:pathLst>
                  <a:path w="1029" h="596" extrusionOk="0">
                    <a:moveTo>
                      <a:pt x="708" y="1"/>
                    </a:moveTo>
                    <a:lnTo>
                      <a:pt x="1" y="408"/>
                    </a:lnTo>
                    <a:lnTo>
                      <a:pt x="326" y="595"/>
                    </a:lnTo>
                    <a:lnTo>
                      <a:pt x="1029" y="186"/>
                    </a:lnTo>
                    <a:lnTo>
                      <a:pt x="708"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6"/>
              <p:cNvSpPr/>
              <p:nvPr/>
            </p:nvSpPr>
            <p:spPr>
              <a:xfrm>
                <a:off x="5643075" y="2010550"/>
                <a:ext cx="22425" cy="12925"/>
              </a:xfrm>
              <a:custGeom>
                <a:avLst/>
                <a:gdLst/>
                <a:ahLst/>
                <a:cxnLst/>
                <a:rect l="l" t="t" r="r" b="b"/>
                <a:pathLst>
                  <a:path w="897" h="517" extrusionOk="0">
                    <a:moveTo>
                      <a:pt x="679" y="0"/>
                    </a:moveTo>
                    <a:lnTo>
                      <a:pt x="1" y="383"/>
                    </a:lnTo>
                    <a:lnTo>
                      <a:pt x="230" y="516"/>
                    </a:lnTo>
                    <a:lnTo>
                      <a:pt x="897" y="125"/>
                    </a:lnTo>
                    <a:lnTo>
                      <a:pt x="679"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6"/>
              <p:cNvSpPr/>
              <p:nvPr/>
            </p:nvSpPr>
            <p:spPr>
              <a:xfrm>
                <a:off x="5652350" y="2012175"/>
                <a:ext cx="43750" cy="25325"/>
              </a:xfrm>
              <a:custGeom>
                <a:avLst/>
                <a:gdLst/>
                <a:ahLst/>
                <a:cxnLst/>
                <a:rect l="l" t="t" r="r" b="b"/>
                <a:pathLst>
                  <a:path w="1750" h="1013" extrusionOk="0">
                    <a:moveTo>
                      <a:pt x="704" y="0"/>
                    </a:moveTo>
                    <a:lnTo>
                      <a:pt x="1" y="409"/>
                    </a:lnTo>
                    <a:lnTo>
                      <a:pt x="1046" y="1012"/>
                    </a:lnTo>
                    <a:lnTo>
                      <a:pt x="1750" y="604"/>
                    </a:lnTo>
                    <a:lnTo>
                      <a:pt x="704"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5678500" y="2027250"/>
                <a:ext cx="21075" cy="15250"/>
              </a:xfrm>
              <a:custGeom>
                <a:avLst/>
                <a:gdLst/>
                <a:ahLst/>
                <a:cxnLst/>
                <a:rect l="l" t="t" r="r" b="b"/>
                <a:pathLst>
                  <a:path w="843" h="610" extrusionOk="0">
                    <a:moveTo>
                      <a:pt x="704" y="1"/>
                    </a:moveTo>
                    <a:lnTo>
                      <a:pt x="0" y="409"/>
                    </a:lnTo>
                    <a:lnTo>
                      <a:pt x="138" y="610"/>
                    </a:lnTo>
                    <a:lnTo>
                      <a:pt x="843" y="204"/>
                    </a:lnTo>
                    <a:lnTo>
                      <a:pt x="70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6"/>
              <p:cNvSpPr/>
              <p:nvPr/>
            </p:nvSpPr>
            <p:spPr>
              <a:xfrm>
                <a:off x="5647675" y="2022400"/>
                <a:ext cx="34475" cy="20350"/>
              </a:xfrm>
              <a:custGeom>
                <a:avLst/>
                <a:gdLst/>
                <a:ahLst/>
                <a:cxnLst/>
                <a:rect l="l" t="t" r="r" b="b"/>
                <a:pathLst>
                  <a:path w="1379" h="814" extrusionOk="0">
                    <a:moveTo>
                      <a:pt x="188" y="0"/>
                    </a:moveTo>
                    <a:lnTo>
                      <a:pt x="1" y="54"/>
                    </a:lnTo>
                    <a:lnTo>
                      <a:pt x="1378" y="814"/>
                    </a:lnTo>
                    <a:lnTo>
                      <a:pt x="1233" y="603"/>
                    </a:lnTo>
                    <a:lnTo>
                      <a:pt x="188"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6"/>
              <p:cNvSpPr/>
              <p:nvPr/>
            </p:nvSpPr>
            <p:spPr>
              <a:xfrm>
                <a:off x="5647675" y="2012350"/>
                <a:ext cx="22175" cy="11400"/>
              </a:xfrm>
              <a:custGeom>
                <a:avLst/>
                <a:gdLst/>
                <a:ahLst/>
                <a:cxnLst/>
                <a:rect l="l" t="t" r="r" b="b"/>
                <a:pathLst>
                  <a:path w="887" h="456" extrusionOk="0">
                    <a:moveTo>
                      <a:pt x="887" y="1"/>
                    </a:moveTo>
                    <a:lnTo>
                      <a:pt x="706" y="56"/>
                    </a:lnTo>
                    <a:lnTo>
                      <a:pt x="1" y="456"/>
                    </a:lnTo>
                    <a:lnTo>
                      <a:pt x="1" y="456"/>
                    </a:lnTo>
                    <a:lnTo>
                      <a:pt x="188" y="402"/>
                    </a:lnTo>
                    <a:lnTo>
                      <a:pt x="8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5643075" y="2020100"/>
                <a:ext cx="46900" cy="33450"/>
              </a:xfrm>
              <a:custGeom>
                <a:avLst/>
                <a:gdLst/>
                <a:ahLst/>
                <a:cxnLst/>
                <a:rect l="l" t="t" r="r" b="b"/>
                <a:pathLst>
                  <a:path w="1876" h="1338" extrusionOk="0">
                    <a:moveTo>
                      <a:pt x="1" y="1"/>
                    </a:moveTo>
                    <a:lnTo>
                      <a:pt x="1" y="255"/>
                    </a:lnTo>
                    <a:lnTo>
                      <a:pt x="1874" y="1338"/>
                    </a:lnTo>
                    <a:lnTo>
                      <a:pt x="1876" y="1084"/>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6"/>
              <p:cNvSpPr/>
              <p:nvPr/>
            </p:nvSpPr>
            <p:spPr>
              <a:xfrm>
                <a:off x="5689925" y="2036975"/>
                <a:ext cx="17600" cy="16575"/>
              </a:xfrm>
              <a:custGeom>
                <a:avLst/>
                <a:gdLst/>
                <a:ahLst/>
                <a:cxnLst/>
                <a:rect l="l" t="t" r="r" b="b"/>
                <a:pathLst>
                  <a:path w="704" h="663" extrusionOk="0">
                    <a:moveTo>
                      <a:pt x="703" y="0"/>
                    </a:moveTo>
                    <a:lnTo>
                      <a:pt x="2" y="409"/>
                    </a:lnTo>
                    <a:lnTo>
                      <a:pt x="0" y="663"/>
                    </a:lnTo>
                    <a:lnTo>
                      <a:pt x="703" y="252"/>
                    </a:lnTo>
                    <a:lnTo>
                      <a:pt x="70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6"/>
              <p:cNvSpPr/>
              <p:nvPr/>
            </p:nvSpPr>
            <p:spPr>
              <a:xfrm>
                <a:off x="5671600" y="2041975"/>
                <a:ext cx="2925" cy="825"/>
              </a:xfrm>
              <a:custGeom>
                <a:avLst/>
                <a:gdLst/>
                <a:ahLst/>
                <a:cxnLst/>
                <a:rect l="l" t="t" r="r" b="b"/>
                <a:pathLst>
                  <a:path w="117" h="33" extrusionOk="0">
                    <a:moveTo>
                      <a:pt x="58" y="1"/>
                    </a:moveTo>
                    <a:cubicBezTo>
                      <a:pt x="46" y="1"/>
                      <a:pt x="34" y="3"/>
                      <a:pt x="24" y="9"/>
                    </a:cubicBezTo>
                    <a:lnTo>
                      <a:pt x="1" y="22"/>
                    </a:lnTo>
                    <a:cubicBezTo>
                      <a:pt x="11" y="17"/>
                      <a:pt x="22" y="14"/>
                      <a:pt x="35" y="14"/>
                    </a:cubicBezTo>
                    <a:cubicBezTo>
                      <a:pt x="52" y="14"/>
                      <a:pt x="73" y="19"/>
                      <a:pt x="94" y="32"/>
                    </a:cubicBezTo>
                    <a:lnTo>
                      <a:pt x="117" y="18"/>
                    </a:lnTo>
                    <a:cubicBezTo>
                      <a:pt x="96" y="6"/>
                      <a:pt x="76" y="1"/>
                      <a:pt x="58"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5673925" y="2042400"/>
                <a:ext cx="3900" cy="8175"/>
              </a:xfrm>
              <a:custGeom>
                <a:avLst/>
                <a:gdLst/>
                <a:ahLst/>
                <a:cxnLst/>
                <a:rect l="l" t="t" r="r" b="b"/>
                <a:pathLst>
                  <a:path w="156" h="327" extrusionOk="0">
                    <a:moveTo>
                      <a:pt x="24" y="1"/>
                    </a:moveTo>
                    <a:lnTo>
                      <a:pt x="1" y="15"/>
                    </a:lnTo>
                    <a:cubicBezTo>
                      <a:pt x="79" y="64"/>
                      <a:pt x="127" y="150"/>
                      <a:pt x="133" y="241"/>
                    </a:cubicBezTo>
                    <a:cubicBezTo>
                      <a:pt x="133" y="282"/>
                      <a:pt x="119" y="310"/>
                      <a:pt x="97" y="325"/>
                    </a:cubicBezTo>
                    <a:lnTo>
                      <a:pt x="97" y="325"/>
                    </a:lnTo>
                    <a:lnTo>
                      <a:pt x="117" y="312"/>
                    </a:lnTo>
                    <a:cubicBezTo>
                      <a:pt x="141" y="299"/>
                      <a:pt x="156" y="270"/>
                      <a:pt x="156" y="228"/>
                    </a:cubicBezTo>
                    <a:cubicBezTo>
                      <a:pt x="150" y="136"/>
                      <a:pt x="102" y="51"/>
                      <a:pt x="24" y="1"/>
                    </a:cubicBezTo>
                    <a:close/>
                    <a:moveTo>
                      <a:pt x="97" y="325"/>
                    </a:moveTo>
                    <a:lnTo>
                      <a:pt x="94" y="327"/>
                    </a:lnTo>
                    <a:cubicBezTo>
                      <a:pt x="95" y="326"/>
                      <a:pt x="96" y="326"/>
                      <a:pt x="97" y="325"/>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6"/>
              <p:cNvSpPr/>
              <p:nvPr/>
            </p:nvSpPr>
            <p:spPr>
              <a:xfrm>
                <a:off x="5670625" y="2042325"/>
                <a:ext cx="6625" cy="8450"/>
              </a:xfrm>
              <a:custGeom>
                <a:avLst/>
                <a:gdLst/>
                <a:ahLst/>
                <a:cxnLst/>
                <a:rect l="l" t="t" r="r" b="b"/>
                <a:pathLst>
                  <a:path w="265" h="338" extrusionOk="0">
                    <a:moveTo>
                      <a:pt x="74" y="0"/>
                    </a:moveTo>
                    <a:cubicBezTo>
                      <a:pt x="31" y="0"/>
                      <a:pt x="2" y="34"/>
                      <a:pt x="1" y="94"/>
                    </a:cubicBezTo>
                    <a:cubicBezTo>
                      <a:pt x="7" y="185"/>
                      <a:pt x="54" y="269"/>
                      <a:pt x="133" y="320"/>
                    </a:cubicBezTo>
                    <a:cubicBezTo>
                      <a:pt x="154" y="332"/>
                      <a:pt x="174" y="338"/>
                      <a:pt x="192" y="338"/>
                    </a:cubicBezTo>
                    <a:cubicBezTo>
                      <a:pt x="235" y="338"/>
                      <a:pt x="265" y="304"/>
                      <a:pt x="265" y="244"/>
                    </a:cubicBezTo>
                    <a:cubicBezTo>
                      <a:pt x="259" y="153"/>
                      <a:pt x="211" y="67"/>
                      <a:pt x="133" y="18"/>
                    </a:cubicBezTo>
                    <a:cubicBezTo>
                      <a:pt x="111" y="6"/>
                      <a:pt x="91" y="0"/>
                      <a:pt x="74"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6"/>
              <p:cNvSpPr/>
              <p:nvPr/>
            </p:nvSpPr>
            <p:spPr>
              <a:xfrm>
                <a:off x="5649600" y="2028850"/>
                <a:ext cx="2975" cy="825"/>
              </a:xfrm>
              <a:custGeom>
                <a:avLst/>
                <a:gdLst/>
                <a:ahLst/>
                <a:cxnLst/>
                <a:rect l="l" t="t" r="r" b="b"/>
                <a:pathLst>
                  <a:path w="119" h="33" extrusionOk="0">
                    <a:moveTo>
                      <a:pt x="58" y="1"/>
                    </a:moveTo>
                    <a:cubicBezTo>
                      <a:pt x="45" y="1"/>
                      <a:pt x="34" y="4"/>
                      <a:pt x="24" y="9"/>
                    </a:cubicBezTo>
                    <a:lnTo>
                      <a:pt x="1" y="22"/>
                    </a:lnTo>
                    <a:cubicBezTo>
                      <a:pt x="11" y="17"/>
                      <a:pt x="23" y="14"/>
                      <a:pt x="36" y="14"/>
                    </a:cubicBezTo>
                    <a:cubicBezTo>
                      <a:pt x="54" y="14"/>
                      <a:pt x="74" y="20"/>
                      <a:pt x="95" y="32"/>
                    </a:cubicBezTo>
                    <a:lnTo>
                      <a:pt x="118" y="18"/>
                    </a:lnTo>
                    <a:cubicBezTo>
                      <a:pt x="96" y="6"/>
                      <a:pt x="76" y="1"/>
                      <a:pt x="58"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5651950" y="2029275"/>
                <a:ext cx="3875" cy="8200"/>
              </a:xfrm>
              <a:custGeom>
                <a:avLst/>
                <a:gdLst/>
                <a:ahLst/>
                <a:cxnLst/>
                <a:rect l="l" t="t" r="r" b="b"/>
                <a:pathLst>
                  <a:path w="155" h="328" extrusionOk="0">
                    <a:moveTo>
                      <a:pt x="24" y="1"/>
                    </a:moveTo>
                    <a:lnTo>
                      <a:pt x="1" y="15"/>
                    </a:lnTo>
                    <a:cubicBezTo>
                      <a:pt x="78" y="65"/>
                      <a:pt x="127" y="150"/>
                      <a:pt x="131" y="241"/>
                    </a:cubicBezTo>
                    <a:cubicBezTo>
                      <a:pt x="131" y="284"/>
                      <a:pt x="117" y="313"/>
                      <a:pt x="94" y="327"/>
                    </a:cubicBezTo>
                    <a:lnTo>
                      <a:pt x="117" y="313"/>
                    </a:lnTo>
                    <a:cubicBezTo>
                      <a:pt x="140" y="299"/>
                      <a:pt x="155" y="270"/>
                      <a:pt x="155" y="228"/>
                    </a:cubicBezTo>
                    <a:cubicBezTo>
                      <a:pt x="150" y="136"/>
                      <a:pt x="101" y="52"/>
                      <a:pt x="24"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6"/>
              <p:cNvSpPr/>
              <p:nvPr/>
            </p:nvSpPr>
            <p:spPr>
              <a:xfrm>
                <a:off x="5648675" y="2029200"/>
                <a:ext cx="6575" cy="8475"/>
              </a:xfrm>
              <a:custGeom>
                <a:avLst/>
                <a:gdLst/>
                <a:ahLst/>
                <a:cxnLst/>
                <a:rect l="l" t="t" r="r" b="b"/>
                <a:pathLst>
                  <a:path w="263" h="339" extrusionOk="0">
                    <a:moveTo>
                      <a:pt x="73" y="0"/>
                    </a:moveTo>
                    <a:cubicBezTo>
                      <a:pt x="30" y="0"/>
                      <a:pt x="0" y="34"/>
                      <a:pt x="0" y="94"/>
                    </a:cubicBezTo>
                    <a:cubicBezTo>
                      <a:pt x="4" y="185"/>
                      <a:pt x="54" y="269"/>
                      <a:pt x="131" y="320"/>
                    </a:cubicBezTo>
                    <a:cubicBezTo>
                      <a:pt x="152" y="332"/>
                      <a:pt x="172" y="338"/>
                      <a:pt x="190" y="338"/>
                    </a:cubicBezTo>
                    <a:cubicBezTo>
                      <a:pt x="233" y="338"/>
                      <a:pt x="262" y="304"/>
                      <a:pt x="262" y="244"/>
                    </a:cubicBezTo>
                    <a:cubicBezTo>
                      <a:pt x="258" y="153"/>
                      <a:pt x="209" y="68"/>
                      <a:pt x="132" y="18"/>
                    </a:cubicBezTo>
                    <a:cubicBezTo>
                      <a:pt x="111" y="6"/>
                      <a:pt x="91" y="0"/>
                      <a:pt x="73"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6"/>
              <p:cNvSpPr/>
              <p:nvPr/>
            </p:nvSpPr>
            <p:spPr>
              <a:xfrm>
                <a:off x="5655650" y="1986175"/>
                <a:ext cx="800" cy="18000"/>
              </a:xfrm>
              <a:custGeom>
                <a:avLst/>
                <a:gdLst/>
                <a:ahLst/>
                <a:cxnLst/>
                <a:rect l="l" t="t" r="r" b="b"/>
                <a:pathLst>
                  <a:path w="32" h="720" extrusionOk="0">
                    <a:moveTo>
                      <a:pt x="2" y="1"/>
                    </a:moveTo>
                    <a:lnTo>
                      <a:pt x="1" y="704"/>
                    </a:lnTo>
                    <a:lnTo>
                      <a:pt x="31" y="720"/>
                    </a:lnTo>
                    <a:lnTo>
                      <a:pt x="31" y="18"/>
                    </a:lnTo>
                    <a:lnTo>
                      <a:pt x="2"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5656425" y="1986175"/>
                <a:ext cx="750" cy="18000"/>
              </a:xfrm>
              <a:custGeom>
                <a:avLst/>
                <a:gdLst/>
                <a:ahLst/>
                <a:cxnLst/>
                <a:rect l="l" t="t" r="r" b="b"/>
                <a:pathLst>
                  <a:path w="30" h="720" extrusionOk="0">
                    <a:moveTo>
                      <a:pt x="29" y="1"/>
                    </a:moveTo>
                    <a:lnTo>
                      <a:pt x="0" y="18"/>
                    </a:lnTo>
                    <a:lnTo>
                      <a:pt x="0" y="720"/>
                    </a:lnTo>
                    <a:lnTo>
                      <a:pt x="29" y="704"/>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6"/>
              <p:cNvSpPr/>
              <p:nvPr/>
            </p:nvSpPr>
            <p:spPr>
              <a:xfrm>
                <a:off x="5654200" y="1979225"/>
                <a:ext cx="2250" cy="8400"/>
              </a:xfrm>
              <a:custGeom>
                <a:avLst/>
                <a:gdLst/>
                <a:ahLst/>
                <a:cxnLst/>
                <a:rect l="l" t="t" r="r" b="b"/>
                <a:pathLst>
                  <a:path w="90" h="336" extrusionOk="0">
                    <a:moveTo>
                      <a:pt x="1" y="0"/>
                    </a:moveTo>
                    <a:lnTo>
                      <a:pt x="1" y="284"/>
                    </a:lnTo>
                    <a:lnTo>
                      <a:pt x="89" y="335"/>
                    </a:lnTo>
                    <a:lnTo>
                      <a:pt x="89" y="51"/>
                    </a:lnTo>
                    <a:lnTo>
                      <a:pt x="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6"/>
              <p:cNvSpPr/>
              <p:nvPr/>
            </p:nvSpPr>
            <p:spPr>
              <a:xfrm>
                <a:off x="5656425" y="1979225"/>
                <a:ext cx="2225" cy="8400"/>
              </a:xfrm>
              <a:custGeom>
                <a:avLst/>
                <a:gdLst/>
                <a:ahLst/>
                <a:cxnLst/>
                <a:rect l="l" t="t" r="r" b="b"/>
                <a:pathLst>
                  <a:path w="89" h="336" extrusionOk="0">
                    <a:moveTo>
                      <a:pt x="89" y="0"/>
                    </a:moveTo>
                    <a:lnTo>
                      <a:pt x="0" y="51"/>
                    </a:lnTo>
                    <a:lnTo>
                      <a:pt x="0" y="335"/>
                    </a:lnTo>
                    <a:lnTo>
                      <a:pt x="87" y="284"/>
                    </a:lnTo>
                    <a:lnTo>
                      <a:pt x="8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6"/>
              <p:cNvSpPr/>
              <p:nvPr/>
            </p:nvSpPr>
            <p:spPr>
              <a:xfrm>
                <a:off x="5654200" y="1977925"/>
                <a:ext cx="4450" cy="2575"/>
              </a:xfrm>
              <a:custGeom>
                <a:avLst/>
                <a:gdLst/>
                <a:ahLst/>
                <a:cxnLst/>
                <a:rect l="l" t="t" r="r" b="b"/>
                <a:pathLst>
                  <a:path w="178" h="103" extrusionOk="0">
                    <a:moveTo>
                      <a:pt x="89" y="0"/>
                    </a:moveTo>
                    <a:lnTo>
                      <a:pt x="1" y="52"/>
                    </a:lnTo>
                    <a:lnTo>
                      <a:pt x="89" y="103"/>
                    </a:lnTo>
                    <a:lnTo>
                      <a:pt x="178" y="52"/>
                    </a:lnTo>
                    <a:lnTo>
                      <a:pt x="8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6"/>
              <p:cNvSpPr/>
              <p:nvPr/>
            </p:nvSpPr>
            <p:spPr>
              <a:xfrm>
                <a:off x="5657000" y="1985075"/>
                <a:ext cx="1075" cy="1400"/>
              </a:xfrm>
              <a:custGeom>
                <a:avLst/>
                <a:gdLst/>
                <a:ahLst/>
                <a:cxnLst/>
                <a:rect l="l" t="t" r="r" b="b"/>
                <a:pathLst>
                  <a:path w="43" h="56" extrusionOk="0">
                    <a:moveTo>
                      <a:pt x="31" y="1"/>
                    </a:moveTo>
                    <a:cubicBezTo>
                      <a:pt x="28" y="1"/>
                      <a:pt x="24" y="2"/>
                      <a:pt x="21" y="4"/>
                    </a:cubicBezTo>
                    <a:cubicBezTo>
                      <a:pt x="9" y="11"/>
                      <a:pt x="1" y="26"/>
                      <a:pt x="1" y="40"/>
                    </a:cubicBezTo>
                    <a:cubicBezTo>
                      <a:pt x="1" y="49"/>
                      <a:pt x="5" y="55"/>
                      <a:pt x="11" y="55"/>
                    </a:cubicBezTo>
                    <a:cubicBezTo>
                      <a:pt x="14" y="55"/>
                      <a:pt x="17" y="54"/>
                      <a:pt x="21" y="52"/>
                    </a:cubicBezTo>
                    <a:cubicBezTo>
                      <a:pt x="34" y="45"/>
                      <a:pt x="41" y="30"/>
                      <a:pt x="43" y="16"/>
                    </a:cubicBezTo>
                    <a:cubicBezTo>
                      <a:pt x="43" y="6"/>
                      <a:pt x="38" y="1"/>
                      <a:pt x="31"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6"/>
              <p:cNvSpPr/>
              <p:nvPr/>
            </p:nvSpPr>
            <p:spPr>
              <a:xfrm>
                <a:off x="5657000" y="1982875"/>
                <a:ext cx="1075" cy="1350"/>
              </a:xfrm>
              <a:custGeom>
                <a:avLst/>
                <a:gdLst/>
                <a:ahLst/>
                <a:cxnLst/>
                <a:rect l="l" t="t" r="r" b="b"/>
                <a:pathLst>
                  <a:path w="43" h="54" extrusionOk="0">
                    <a:moveTo>
                      <a:pt x="31" y="0"/>
                    </a:moveTo>
                    <a:cubicBezTo>
                      <a:pt x="28" y="0"/>
                      <a:pt x="24" y="1"/>
                      <a:pt x="21" y="4"/>
                    </a:cubicBezTo>
                    <a:cubicBezTo>
                      <a:pt x="9" y="11"/>
                      <a:pt x="1" y="24"/>
                      <a:pt x="1" y="38"/>
                    </a:cubicBezTo>
                    <a:cubicBezTo>
                      <a:pt x="1" y="49"/>
                      <a:pt x="5" y="54"/>
                      <a:pt x="12" y="54"/>
                    </a:cubicBezTo>
                    <a:cubicBezTo>
                      <a:pt x="14" y="54"/>
                      <a:pt x="18" y="53"/>
                      <a:pt x="21" y="51"/>
                    </a:cubicBezTo>
                    <a:cubicBezTo>
                      <a:pt x="34" y="43"/>
                      <a:pt x="41" y="30"/>
                      <a:pt x="43" y="15"/>
                    </a:cubicBezTo>
                    <a:cubicBezTo>
                      <a:pt x="43" y="6"/>
                      <a:pt x="38" y="0"/>
                      <a:pt x="3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6"/>
              <p:cNvSpPr/>
              <p:nvPr/>
            </p:nvSpPr>
            <p:spPr>
              <a:xfrm>
                <a:off x="5657000" y="1980725"/>
                <a:ext cx="1050" cy="1350"/>
              </a:xfrm>
              <a:custGeom>
                <a:avLst/>
                <a:gdLst/>
                <a:ahLst/>
                <a:cxnLst/>
                <a:rect l="l" t="t" r="r" b="b"/>
                <a:pathLst>
                  <a:path w="42" h="54" extrusionOk="0">
                    <a:moveTo>
                      <a:pt x="30" y="0"/>
                    </a:moveTo>
                    <a:cubicBezTo>
                      <a:pt x="27" y="0"/>
                      <a:pt x="24" y="1"/>
                      <a:pt x="21" y="3"/>
                    </a:cubicBezTo>
                    <a:cubicBezTo>
                      <a:pt x="8" y="11"/>
                      <a:pt x="1" y="24"/>
                      <a:pt x="1" y="39"/>
                    </a:cubicBezTo>
                    <a:cubicBezTo>
                      <a:pt x="1" y="48"/>
                      <a:pt x="5" y="54"/>
                      <a:pt x="11" y="54"/>
                    </a:cubicBezTo>
                    <a:cubicBezTo>
                      <a:pt x="14" y="54"/>
                      <a:pt x="17" y="53"/>
                      <a:pt x="21" y="50"/>
                    </a:cubicBezTo>
                    <a:cubicBezTo>
                      <a:pt x="34" y="43"/>
                      <a:pt x="41" y="30"/>
                      <a:pt x="41" y="14"/>
                    </a:cubicBezTo>
                    <a:cubicBezTo>
                      <a:pt x="41" y="5"/>
                      <a:pt x="37" y="0"/>
                      <a:pt x="30"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6"/>
              <p:cNvSpPr/>
              <p:nvPr/>
            </p:nvSpPr>
            <p:spPr>
              <a:xfrm>
                <a:off x="5695100" y="1757675"/>
                <a:ext cx="199625" cy="115575"/>
              </a:xfrm>
              <a:custGeom>
                <a:avLst/>
                <a:gdLst/>
                <a:ahLst/>
                <a:cxnLst/>
                <a:rect l="l" t="t" r="r" b="b"/>
                <a:pathLst>
                  <a:path w="7985" h="4623" extrusionOk="0">
                    <a:moveTo>
                      <a:pt x="4496" y="1"/>
                    </a:moveTo>
                    <a:lnTo>
                      <a:pt x="1" y="2608"/>
                    </a:lnTo>
                    <a:lnTo>
                      <a:pt x="3489" y="4622"/>
                    </a:lnTo>
                    <a:lnTo>
                      <a:pt x="7985" y="2015"/>
                    </a:lnTo>
                    <a:lnTo>
                      <a:pt x="4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6"/>
              <p:cNvSpPr/>
              <p:nvPr/>
            </p:nvSpPr>
            <p:spPr>
              <a:xfrm>
                <a:off x="5728350" y="1814825"/>
                <a:ext cx="64575" cy="36475"/>
              </a:xfrm>
              <a:custGeom>
                <a:avLst/>
                <a:gdLst/>
                <a:ahLst/>
                <a:cxnLst/>
                <a:rect l="l" t="t" r="r" b="b"/>
                <a:pathLst>
                  <a:path w="2583" h="1459" extrusionOk="0">
                    <a:moveTo>
                      <a:pt x="1946" y="0"/>
                    </a:moveTo>
                    <a:lnTo>
                      <a:pt x="0" y="1085"/>
                    </a:lnTo>
                    <a:lnTo>
                      <a:pt x="640" y="1459"/>
                    </a:lnTo>
                    <a:lnTo>
                      <a:pt x="2583" y="361"/>
                    </a:lnTo>
                    <a:lnTo>
                      <a:pt x="1946"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6"/>
              <p:cNvSpPr/>
              <p:nvPr/>
            </p:nvSpPr>
            <p:spPr>
              <a:xfrm>
                <a:off x="5792875" y="1725250"/>
                <a:ext cx="41700" cy="122625"/>
              </a:xfrm>
              <a:custGeom>
                <a:avLst/>
                <a:gdLst/>
                <a:ahLst/>
                <a:cxnLst/>
                <a:rect l="l" t="t" r="r" b="b"/>
                <a:pathLst>
                  <a:path w="1668" h="4905" extrusionOk="0">
                    <a:moveTo>
                      <a:pt x="1668" y="0"/>
                    </a:moveTo>
                    <a:lnTo>
                      <a:pt x="12" y="961"/>
                    </a:lnTo>
                    <a:lnTo>
                      <a:pt x="0" y="4904"/>
                    </a:lnTo>
                    <a:lnTo>
                      <a:pt x="1656" y="3943"/>
                    </a:lnTo>
                    <a:lnTo>
                      <a:pt x="1668"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6"/>
              <p:cNvSpPr/>
              <p:nvPr/>
            </p:nvSpPr>
            <p:spPr>
              <a:xfrm>
                <a:off x="5747675" y="1698950"/>
                <a:ext cx="86900" cy="50350"/>
              </a:xfrm>
              <a:custGeom>
                <a:avLst/>
                <a:gdLst/>
                <a:ahLst/>
                <a:cxnLst/>
                <a:rect l="l" t="t" r="r" b="b"/>
                <a:pathLst>
                  <a:path w="3476" h="2014" extrusionOk="0">
                    <a:moveTo>
                      <a:pt x="1656" y="1"/>
                    </a:moveTo>
                    <a:lnTo>
                      <a:pt x="0" y="964"/>
                    </a:lnTo>
                    <a:lnTo>
                      <a:pt x="1820" y="2013"/>
                    </a:lnTo>
                    <a:lnTo>
                      <a:pt x="3476" y="1052"/>
                    </a:lnTo>
                    <a:lnTo>
                      <a:pt x="165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6"/>
              <p:cNvSpPr/>
              <p:nvPr/>
            </p:nvSpPr>
            <p:spPr>
              <a:xfrm>
                <a:off x="5747425" y="1723025"/>
                <a:ext cx="45750" cy="124850"/>
              </a:xfrm>
              <a:custGeom>
                <a:avLst/>
                <a:gdLst/>
                <a:ahLst/>
                <a:cxnLst/>
                <a:rect l="l" t="t" r="r" b="b"/>
                <a:pathLst>
                  <a:path w="1830" h="4994" extrusionOk="0">
                    <a:moveTo>
                      <a:pt x="10" y="1"/>
                    </a:moveTo>
                    <a:lnTo>
                      <a:pt x="0" y="3943"/>
                    </a:lnTo>
                    <a:lnTo>
                      <a:pt x="1818" y="4993"/>
                    </a:lnTo>
                    <a:lnTo>
                      <a:pt x="1830" y="1050"/>
                    </a:lnTo>
                    <a:lnTo>
                      <a:pt x="1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6"/>
              <p:cNvSpPr/>
              <p:nvPr/>
            </p:nvSpPr>
            <p:spPr>
              <a:xfrm>
                <a:off x="5770650" y="1750350"/>
                <a:ext cx="200" cy="1050"/>
              </a:xfrm>
              <a:custGeom>
                <a:avLst/>
                <a:gdLst/>
                <a:ahLst/>
                <a:cxnLst/>
                <a:rect l="l" t="t" r="r" b="b"/>
                <a:pathLst>
                  <a:path w="8" h="42" extrusionOk="0">
                    <a:moveTo>
                      <a:pt x="8" y="1"/>
                    </a:moveTo>
                    <a:lnTo>
                      <a:pt x="0" y="5"/>
                    </a:lnTo>
                    <a:lnTo>
                      <a:pt x="0" y="39"/>
                    </a:lnTo>
                    <a:lnTo>
                      <a:pt x="8" y="42"/>
                    </a:lnTo>
                    <a:lnTo>
                      <a:pt x="8"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6"/>
              <p:cNvSpPr/>
              <p:nvPr/>
            </p:nvSpPr>
            <p:spPr>
              <a:xfrm>
                <a:off x="5757575" y="1739200"/>
                <a:ext cx="950" cy="5100"/>
              </a:xfrm>
              <a:custGeom>
                <a:avLst/>
                <a:gdLst/>
                <a:ahLst/>
                <a:cxnLst/>
                <a:rect l="l" t="t" r="r" b="b"/>
                <a:pathLst>
                  <a:path w="38" h="204" extrusionOk="0">
                    <a:moveTo>
                      <a:pt x="0" y="0"/>
                    </a:moveTo>
                    <a:lnTo>
                      <a:pt x="0" y="182"/>
                    </a:lnTo>
                    <a:lnTo>
                      <a:pt x="38" y="203"/>
                    </a:lnTo>
                    <a:lnTo>
                      <a:pt x="38" y="22"/>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6"/>
              <p:cNvSpPr/>
              <p:nvPr/>
            </p:nvSpPr>
            <p:spPr>
              <a:xfrm>
                <a:off x="5757575" y="1736800"/>
                <a:ext cx="950" cy="2975"/>
              </a:xfrm>
              <a:custGeom>
                <a:avLst/>
                <a:gdLst/>
                <a:ahLst/>
                <a:cxnLst/>
                <a:rect l="l" t="t" r="r" b="b"/>
                <a:pathLst>
                  <a:path w="38" h="119" extrusionOk="0">
                    <a:moveTo>
                      <a:pt x="1" y="1"/>
                    </a:moveTo>
                    <a:lnTo>
                      <a:pt x="0" y="96"/>
                    </a:lnTo>
                    <a:lnTo>
                      <a:pt x="38" y="118"/>
                    </a:lnTo>
                    <a:lnTo>
                      <a:pt x="38" y="22"/>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6"/>
              <p:cNvSpPr/>
              <p:nvPr/>
            </p:nvSpPr>
            <p:spPr>
              <a:xfrm>
                <a:off x="5758500" y="1739750"/>
                <a:ext cx="3250" cy="3700"/>
              </a:xfrm>
              <a:custGeom>
                <a:avLst/>
                <a:gdLst/>
                <a:ahLst/>
                <a:cxnLst/>
                <a:rect l="l" t="t" r="r" b="b"/>
                <a:pathLst>
                  <a:path w="130" h="148" extrusionOk="0">
                    <a:moveTo>
                      <a:pt x="1" y="0"/>
                    </a:moveTo>
                    <a:lnTo>
                      <a:pt x="1" y="148"/>
                    </a:lnTo>
                    <a:lnTo>
                      <a:pt x="130" y="74"/>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6"/>
              <p:cNvSpPr/>
              <p:nvPr/>
            </p:nvSpPr>
            <p:spPr>
              <a:xfrm>
                <a:off x="5758500" y="1741600"/>
                <a:ext cx="5225" cy="3375"/>
              </a:xfrm>
              <a:custGeom>
                <a:avLst/>
                <a:gdLst/>
                <a:ahLst/>
                <a:cxnLst/>
                <a:rect l="l" t="t" r="r" b="b"/>
                <a:pathLst>
                  <a:path w="209" h="135" extrusionOk="0">
                    <a:moveTo>
                      <a:pt x="130" y="0"/>
                    </a:moveTo>
                    <a:lnTo>
                      <a:pt x="1" y="74"/>
                    </a:lnTo>
                    <a:lnTo>
                      <a:pt x="1" y="107"/>
                    </a:lnTo>
                    <a:lnTo>
                      <a:pt x="49" y="135"/>
                    </a:lnTo>
                    <a:lnTo>
                      <a:pt x="208" y="45"/>
                    </a:lnTo>
                    <a:lnTo>
                      <a:pt x="13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6"/>
              <p:cNvSpPr/>
              <p:nvPr/>
            </p:nvSpPr>
            <p:spPr>
              <a:xfrm>
                <a:off x="5759700" y="1742700"/>
                <a:ext cx="5100" cy="2925"/>
              </a:xfrm>
              <a:custGeom>
                <a:avLst/>
                <a:gdLst/>
                <a:ahLst/>
                <a:cxnLst/>
                <a:rect l="l" t="t" r="r" b="b"/>
                <a:pathLst>
                  <a:path w="204" h="117" extrusionOk="0">
                    <a:moveTo>
                      <a:pt x="160" y="1"/>
                    </a:moveTo>
                    <a:lnTo>
                      <a:pt x="1" y="91"/>
                    </a:lnTo>
                    <a:lnTo>
                      <a:pt x="46" y="117"/>
                    </a:lnTo>
                    <a:lnTo>
                      <a:pt x="204" y="26"/>
                    </a:lnTo>
                    <a:lnTo>
                      <a:pt x="16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6"/>
              <p:cNvSpPr/>
              <p:nvPr/>
            </p:nvSpPr>
            <p:spPr>
              <a:xfrm>
                <a:off x="5760825" y="1743325"/>
                <a:ext cx="4800" cy="2775"/>
              </a:xfrm>
              <a:custGeom>
                <a:avLst/>
                <a:gdLst/>
                <a:ahLst/>
                <a:cxnLst/>
                <a:rect l="l" t="t" r="r" b="b"/>
                <a:pathLst>
                  <a:path w="192" h="111" extrusionOk="0">
                    <a:moveTo>
                      <a:pt x="159" y="1"/>
                    </a:moveTo>
                    <a:lnTo>
                      <a:pt x="1" y="92"/>
                    </a:lnTo>
                    <a:lnTo>
                      <a:pt x="34" y="111"/>
                    </a:lnTo>
                    <a:lnTo>
                      <a:pt x="192" y="21"/>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6"/>
              <p:cNvSpPr/>
              <p:nvPr/>
            </p:nvSpPr>
            <p:spPr>
              <a:xfrm>
                <a:off x="5758500" y="1737350"/>
                <a:ext cx="5325" cy="4275"/>
              </a:xfrm>
              <a:custGeom>
                <a:avLst/>
                <a:gdLst/>
                <a:ahLst/>
                <a:cxnLst/>
                <a:rect l="l" t="t" r="r" b="b"/>
                <a:pathLst>
                  <a:path w="213" h="171" extrusionOk="0">
                    <a:moveTo>
                      <a:pt x="1" y="0"/>
                    </a:moveTo>
                    <a:lnTo>
                      <a:pt x="1" y="96"/>
                    </a:lnTo>
                    <a:lnTo>
                      <a:pt x="130" y="170"/>
                    </a:lnTo>
                    <a:lnTo>
                      <a:pt x="212" y="124"/>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6"/>
              <p:cNvSpPr/>
              <p:nvPr/>
            </p:nvSpPr>
            <p:spPr>
              <a:xfrm>
                <a:off x="5761725" y="1740425"/>
                <a:ext cx="4050" cy="2300"/>
              </a:xfrm>
              <a:custGeom>
                <a:avLst/>
                <a:gdLst/>
                <a:ahLst/>
                <a:cxnLst/>
                <a:rect l="l" t="t" r="r" b="b"/>
                <a:pathLst>
                  <a:path w="162" h="92" extrusionOk="0">
                    <a:moveTo>
                      <a:pt x="83" y="1"/>
                    </a:moveTo>
                    <a:lnTo>
                      <a:pt x="1" y="47"/>
                    </a:lnTo>
                    <a:lnTo>
                      <a:pt x="79" y="92"/>
                    </a:lnTo>
                    <a:lnTo>
                      <a:pt x="162" y="46"/>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6"/>
              <p:cNvSpPr/>
              <p:nvPr/>
            </p:nvSpPr>
            <p:spPr>
              <a:xfrm>
                <a:off x="5763700" y="1741550"/>
                <a:ext cx="3175" cy="1800"/>
              </a:xfrm>
              <a:custGeom>
                <a:avLst/>
                <a:gdLst/>
                <a:ahLst/>
                <a:cxnLst/>
                <a:rect l="l" t="t" r="r" b="b"/>
                <a:pathLst>
                  <a:path w="127" h="72" extrusionOk="0">
                    <a:moveTo>
                      <a:pt x="83" y="1"/>
                    </a:moveTo>
                    <a:lnTo>
                      <a:pt x="0" y="47"/>
                    </a:lnTo>
                    <a:lnTo>
                      <a:pt x="44" y="72"/>
                    </a:lnTo>
                    <a:lnTo>
                      <a:pt x="126" y="25"/>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p:cNvSpPr/>
              <p:nvPr/>
            </p:nvSpPr>
            <p:spPr>
              <a:xfrm>
                <a:off x="5764775" y="1742175"/>
                <a:ext cx="2925" cy="1675"/>
              </a:xfrm>
              <a:custGeom>
                <a:avLst/>
                <a:gdLst/>
                <a:ahLst/>
                <a:cxnLst/>
                <a:rect l="l" t="t" r="r" b="b"/>
                <a:pathLst>
                  <a:path w="117" h="67" extrusionOk="0">
                    <a:moveTo>
                      <a:pt x="83" y="0"/>
                    </a:moveTo>
                    <a:lnTo>
                      <a:pt x="1" y="47"/>
                    </a:lnTo>
                    <a:lnTo>
                      <a:pt x="34" y="67"/>
                    </a:lnTo>
                    <a:lnTo>
                      <a:pt x="117" y="21"/>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6"/>
              <p:cNvSpPr/>
              <p:nvPr/>
            </p:nvSpPr>
            <p:spPr>
              <a:xfrm>
                <a:off x="5761650" y="1743825"/>
                <a:ext cx="8300" cy="7075"/>
              </a:xfrm>
              <a:custGeom>
                <a:avLst/>
                <a:gdLst/>
                <a:ahLst/>
                <a:cxnLst/>
                <a:rect l="l" t="t" r="r" b="b"/>
                <a:pathLst>
                  <a:path w="332" h="283" extrusionOk="0">
                    <a:moveTo>
                      <a:pt x="159" y="1"/>
                    </a:moveTo>
                    <a:lnTo>
                      <a:pt x="1" y="91"/>
                    </a:lnTo>
                    <a:lnTo>
                      <a:pt x="331" y="282"/>
                    </a:lnTo>
                    <a:lnTo>
                      <a:pt x="331" y="101"/>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6"/>
              <p:cNvSpPr/>
              <p:nvPr/>
            </p:nvSpPr>
            <p:spPr>
              <a:xfrm>
                <a:off x="5747625" y="1733475"/>
                <a:ext cx="3250" cy="3725"/>
              </a:xfrm>
              <a:custGeom>
                <a:avLst/>
                <a:gdLst/>
                <a:ahLst/>
                <a:cxnLst/>
                <a:rect l="l" t="t" r="r" b="b"/>
                <a:pathLst>
                  <a:path w="130" h="149" extrusionOk="0">
                    <a:moveTo>
                      <a:pt x="1" y="0"/>
                    </a:moveTo>
                    <a:lnTo>
                      <a:pt x="1" y="148"/>
                    </a:lnTo>
                    <a:lnTo>
                      <a:pt x="130" y="74"/>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6"/>
              <p:cNvSpPr/>
              <p:nvPr/>
            </p:nvSpPr>
            <p:spPr>
              <a:xfrm>
                <a:off x="5752825" y="1735275"/>
                <a:ext cx="3175" cy="1800"/>
              </a:xfrm>
              <a:custGeom>
                <a:avLst/>
                <a:gdLst/>
                <a:ahLst/>
                <a:cxnLst/>
                <a:rect l="l" t="t" r="r" b="b"/>
                <a:pathLst>
                  <a:path w="127" h="72" extrusionOk="0">
                    <a:moveTo>
                      <a:pt x="83" y="1"/>
                    </a:moveTo>
                    <a:lnTo>
                      <a:pt x="0" y="47"/>
                    </a:lnTo>
                    <a:lnTo>
                      <a:pt x="44" y="72"/>
                    </a:lnTo>
                    <a:lnTo>
                      <a:pt x="126" y="25"/>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6"/>
              <p:cNvSpPr/>
              <p:nvPr/>
            </p:nvSpPr>
            <p:spPr>
              <a:xfrm>
                <a:off x="5747625" y="1735325"/>
                <a:ext cx="5225" cy="3400"/>
              </a:xfrm>
              <a:custGeom>
                <a:avLst/>
                <a:gdLst/>
                <a:ahLst/>
                <a:cxnLst/>
                <a:rect l="l" t="t" r="r" b="b"/>
                <a:pathLst>
                  <a:path w="209" h="136" extrusionOk="0">
                    <a:moveTo>
                      <a:pt x="130" y="0"/>
                    </a:moveTo>
                    <a:lnTo>
                      <a:pt x="1" y="74"/>
                    </a:lnTo>
                    <a:lnTo>
                      <a:pt x="1" y="107"/>
                    </a:lnTo>
                    <a:lnTo>
                      <a:pt x="50" y="135"/>
                    </a:lnTo>
                    <a:lnTo>
                      <a:pt x="208" y="45"/>
                    </a:lnTo>
                    <a:lnTo>
                      <a:pt x="13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6"/>
              <p:cNvSpPr/>
              <p:nvPr/>
            </p:nvSpPr>
            <p:spPr>
              <a:xfrm>
                <a:off x="5748875" y="1736450"/>
                <a:ext cx="5050" cy="2925"/>
              </a:xfrm>
              <a:custGeom>
                <a:avLst/>
                <a:gdLst/>
                <a:ahLst/>
                <a:cxnLst/>
                <a:rect l="l" t="t" r="r" b="b"/>
                <a:pathLst>
                  <a:path w="202" h="117" extrusionOk="0">
                    <a:moveTo>
                      <a:pt x="158" y="0"/>
                    </a:moveTo>
                    <a:lnTo>
                      <a:pt x="0" y="90"/>
                    </a:lnTo>
                    <a:lnTo>
                      <a:pt x="44" y="116"/>
                    </a:lnTo>
                    <a:lnTo>
                      <a:pt x="202" y="25"/>
                    </a:lnTo>
                    <a:lnTo>
                      <a:pt x="15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6"/>
              <p:cNvSpPr/>
              <p:nvPr/>
            </p:nvSpPr>
            <p:spPr>
              <a:xfrm>
                <a:off x="5749950" y="1737050"/>
                <a:ext cx="4850" cy="2775"/>
              </a:xfrm>
              <a:custGeom>
                <a:avLst/>
                <a:gdLst/>
                <a:ahLst/>
                <a:cxnLst/>
                <a:rect l="l" t="t" r="r" b="b"/>
                <a:pathLst>
                  <a:path w="194" h="111" extrusionOk="0">
                    <a:moveTo>
                      <a:pt x="159" y="1"/>
                    </a:moveTo>
                    <a:lnTo>
                      <a:pt x="1" y="92"/>
                    </a:lnTo>
                    <a:lnTo>
                      <a:pt x="34" y="111"/>
                    </a:lnTo>
                    <a:lnTo>
                      <a:pt x="193" y="21"/>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6"/>
              <p:cNvSpPr/>
              <p:nvPr/>
            </p:nvSpPr>
            <p:spPr>
              <a:xfrm>
                <a:off x="5747625" y="1731075"/>
                <a:ext cx="5325" cy="4275"/>
              </a:xfrm>
              <a:custGeom>
                <a:avLst/>
                <a:gdLst/>
                <a:ahLst/>
                <a:cxnLst/>
                <a:rect l="l" t="t" r="r" b="b"/>
                <a:pathLst>
                  <a:path w="213" h="171" extrusionOk="0">
                    <a:moveTo>
                      <a:pt x="2" y="1"/>
                    </a:moveTo>
                    <a:lnTo>
                      <a:pt x="1" y="96"/>
                    </a:lnTo>
                    <a:lnTo>
                      <a:pt x="130" y="170"/>
                    </a:lnTo>
                    <a:lnTo>
                      <a:pt x="212" y="124"/>
                    </a:lnTo>
                    <a:lnTo>
                      <a:pt x="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6"/>
              <p:cNvSpPr/>
              <p:nvPr/>
            </p:nvSpPr>
            <p:spPr>
              <a:xfrm>
                <a:off x="5750850" y="1734150"/>
                <a:ext cx="4050" cy="2325"/>
              </a:xfrm>
              <a:custGeom>
                <a:avLst/>
                <a:gdLst/>
                <a:ahLst/>
                <a:cxnLst/>
                <a:rect l="l" t="t" r="r" b="b"/>
                <a:pathLst>
                  <a:path w="162" h="93" extrusionOk="0">
                    <a:moveTo>
                      <a:pt x="83" y="1"/>
                    </a:moveTo>
                    <a:lnTo>
                      <a:pt x="1" y="47"/>
                    </a:lnTo>
                    <a:lnTo>
                      <a:pt x="79" y="92"/>
                    </a:lnTo>
                    <a:lnTo>
                      <a:pt x="162" y="46"/>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6"/>
              <p:cNvSpPr/>
              <p:nvPr/>
            </p:nvSpPr>
            <p:spPr>
              <a:xfrm>
                <a:off x="5753900" y="1735900"/>
                <a:ext cx="2975" cy="1700"/>
              </a:xfrm>
              <a:custGeom>
                <a:avLst/>
                <a:gdLst/>
                <a:ahLst/>
                <a:cxnLst/>
                <a:rect l="l" t="t" r="r" b="b"/>
                <a:pathLst>
                  <a:path w="119" h="68" extrusionOk="0">
                    <a:moveTo>
                      <a:pt x="83" y="0"/>
                    </a:moveTo>
                    <a:lnTo>
                      <a:pt x="1" y="47"/>
                    </a:lnTo>
                    <a:lnTo>
                      <a:pt x="35" y="67"/>
                    </a:lnTo>
                    <a:lnTo>
                      <a:pt x="118" y="19"/>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6"/>
              <p:cNvSpPr/>
              <p:nvPr/>
            </p:nvSpPr>
            <p:spPr>
              <a:xfrm>
                <a:off x="5754775" y="1736375"/>
                <a:ext cx="2850" cy="2850"/>
              </a:xfrm>
              <a:custGeom>
                <a:avLst/>
                <a:gdLst/>
                <a:ahLst/>
                <a:cxnLst/>
                <a:rect l="l" t="t" r="r" b="b"/>
                <a:pathLst>
                  <a:path w="114" h="114" extrusionOk="0">
                    <a:moveTo>
                      <a:pt x="83" y="0"/>
                    </a:moveTo>
                    <a:lnTo>
                      <a:pt x="0" y="48"/>
                    </a:lnTo>
                    <a:lnTo>
                      <a:pt x="112" y="113"/>
                    </a:lnTo>
                    <a:lnTo>
                      <a:pt x="113" y="18"/>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6"/>
              <p:cNvSpPr/>
              <p:nvPr/>
            </p:nvSpPr>
            <p:spPr>
              <a:xfrm>
                <a:off x="5750775" y="1737575"/>
                <a:ext cx="6825" cy="6175"/>
              </a:xfrm>
              <a:custGeom>
                <a:avLst/>
                <a:gdLst/>
                <a:ahLst/>
                <a:cxnLst/>
                <a:rect l="l" t="t" r="r" b="b"/>
                <a:pathLst>
                  <a:path w="273" h="247" extrusionOk="0">
                    <a:moveTo>
                      <a:pt x="160" y="0"/>
                    </a:moveTo>
                    <a:lnTo>
                      <a:pt x="1" y="90"/>
                    </a:lnTo>
                    <a:lnTo>
                      <a:pt x="272" y="247"/>
                    </a:lnTo>
                    <a:lnTo>
                      <a:pt x="272" y="65"/>
                    </a:lnTo>
                    <a:lnTo>
                      <a:pt x="16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6"/>
              <p:cNvSpPr/>
              <p:nvPr/>
            </p:nvSpPr>
            <p:spPr>
              <a:xfrm>
                <a:off x="5769925" y="1746325"/>
                <a:ext cx="925" cy="5000"/>
              </a:xfrm>
              <a:custGeom>
                <a:avLst/>
                <a:gdLst/>
                <a:ahLst/>
                <a:cxnLst/>
                <a:rect l="l" t="t" r="r" b="b"/>
                <a:pathLst>
                  <a:path w="37" h="200" extrusionOk="0">
                    <a:moveTo>
                      <a:pt x="0" y="1"/>
                    </a:moveTo>
                    <a:lnTo>
                      <a:pt x="0" y="182"/>
                    </a:lnTo>
                    <a:lnTo>
                      <a:pt x="29" y="200"/>
                    </a:lnTo>
                    <a:lnTo>
                      <a:pt x="29" y="166"/>
                    </a:lnTo>
                    <a:lnTo>
                      <a:pt x="37" y="162"/>
                    </a:lnTo>
                    <a:lnTo>
                      <a:pt x="37" y="21"/>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6"/>
              <p:cNvSpPr/>
              <p:nvPr/>
            </p:nvSpPr>
            <p:spPr>
              <a:xfrm>
                <a:off x="5765600" y="1742675"/>
                <a:ext cx="4350" cy="3675"/>
              </a:xfrm>
              <a:custGeom>
                <a:avLst/>
                <a:gdLst/>
                <a:ahLst/>
                <a:cxnLst/>
                <a:rect l="l" t="t" r="r" b="b"/>
                <a:pathLst>
                  <a:path w="174" h="147" extrusionOk="0">
                    <a:moveTo>
                      <a:pt x="84" y="1"/>
                    </a:moveTo>
                    <a:lnTo>
                      <a:pt x="1" y="47"/>
                    </a:lnTo>
                    <a:lnTo>
                      <a:pt x="173" y="147"/>
                    </a:lnTo>
                    <a:lnTo>
                      <a:pt x="173" y="51"/>
                    </a:lnTo>
                    <a:lnTo>
                      <a:pt x="8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6"/>
              <p:cNvSpPr/>
              <p:nvPr/>
            </p:nvSpPr>
            <p:spPr>
              <a:xfrm>
                <a:off x="5769925" y="1743950"/>
                <a:ext cx="975" cy="2925"/>
              </a:xfrm>
              <a:custGeom>
                <a:avLst/>
                <a:gdLst/>
                <a:ahLst/>
                <a:cxnLst/>
                <a:rect l="l" t="t" r="r" b="b"/>
                <a:pathLst>
                  <a:path w="39" h="117" extrusionOk="0">
                    <a:moveTo>
                      <a:pt x="0" y="0"/>
                    </a:moveTo>
                    <a:lnTo>
                      <a:pt x="0" y="96"/>
                    </a:lnTo>
                    <a:lnTo>
                      <a:pt x="37" y="116"/>
                    </a:lnTo>
                    <a:lnTo>
                      <a:pt x="38" y="22"/>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6"/>
              <p:cNvSpPr/>
              <p:nvPr/>
            </p:nvSpPr>
            <p:spPr>
              <a:xfrm>
                <a:off x="5770825" y="1746850"/>
                <a:ext cx="3075" cy="3525"/>
              </a:xfrm>
              <a:custGeom>
                <a:avLst/>
                <a:gdLst/>
                <a:ahLst/>
                <a:cxnLst/>
                <a:rect l="l" t="t" r="r" b="b"/>
                <a:pathLst>
                  <a:path w="123" h="141" extrusionOk="0">
                    <a:moveTo>
                      <a:pt x="1" y="0"/>
                    </a:moveTo>
                    <a:lnTo>
                      <a:pt x="1" y="141"/>
                    </a:lnTo>
                    <a:lnTo>
                      <a:pt x="123" y="71"/>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6"/>
              <p:cNvSpPr/>
              <p:nvPr/>
            </p:nvSpPr>
            <p:spPr>
              <a:xfrm>
                <a:off x="5770825" y="1748625"/>
                <a:ext cx="5025" cy="3400"/>
              </a:xfrm>
              <a:custGeom>
                <a:avLst/>
                <a:gdLst/>
                <a:ahLst/>
                <a:cxnLst/>
                <a:rect l="l" t="t" r="r" b="b"/>
                <a:pathLst>
                  <a:path w="201" h="136" extrusionOk="0">
                    <a:moveTo>
                      <a:pt x="123" y="0"/>
                    </a:moveTo>
                    <a:lnTo>
                      <a:pt x="1" y="70"/>
                    </a:lnTo>
                    <a:lnTo>
                      <a:pt x="1" y="111"/>
                    </a:lnTo>
                    <a:lnTo>
                      <a:pt x="43" y="135"/>
                    </a:lnTo>
                    <a:lnTo>
                      <a:pt x="201" y="45"/>
                    </a:lnTo>
                    <a:lnTo>
                      <a:pt x="12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6"/>
              <p:cNvSpPr/>
              <p:nvPr/>
            </p:nvSpPr>
            <p:spPr>
              <a:xfrm>
                <a:off x="5771875" y="1749750"/>
                <a:ext cx="5075" cy="2875"/>
              </a:xfrm>
              <a:custGeom>
                <a:avLst/>
                <a:gdLst/>
                <a:ahLst/>
                <a:cxnLst/>
                <a:rect l="l" t="t" r="r" b="b"/>
                <a:pathLst>
                  <a:path w="203" h="115" extrusionOk="0">
                    <a:moveTo>
                      <a:pt x="159" y="0"/>
                    </a:moveTo>
                    <a:lnTo>
                      <a:pt x="1" y="90"/>
                    </a:lnTo>
                    <a:lnTo>
                      <a:pt x="44" y="115"/>
                    </a:lnTo>
                    <a:lnTo>
                      <a:pt x="202" y="25"/>
                    </a:lnTo>
                    <a:lnTo>
                      <a:pt x="15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6"/>
              <p:cNvSpPr/>
              <p:nvPr/>
            </p:nvSpPr>
            <p:spPr>
              <a:xfrm>
                <a:off x="5777800" y="1749675"/>
                <a:ext cx="4475" cy="3800"/>
              </a:xfrm>
              <a:custGeom>
                <a:avLst/>
                <a:gdLst/>
                <a:ahLst/>
                <a:cxnLst/>
                <a:rect l="l" t="t" r="r" b="b"/>
                <a:pathLst>
                  <a:path w="179" h="152" extrusionOk="0">
                    <a:moveTo>
                      <a:pt x="83" y="0"/>
                    </a:moveTo>
                    <a:lnTo>
                      <a:pt x="0" y="48"/>
                    </a:lnTo>
                    <a:lnTo>
                      <a:pt x="179" y="151"/>
                    </a:lnTo>
                    <a:lnTo>
                      <a:pt x="179" y="57"/>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6"/>
              <p:cNvSpPr/>
              <p:nvPr/>
            </p:nvSpPr>
            <p:spPr>
              <a:xfrm>
                <a:off x="5772975" y="1750350"/>
                <a:ext cx="4850" cy="2800"/>
              </a:xfrm>
              <a:custGeom>
                <a:avLst/>
                <a:gdLst/>
                <a:ahLst/>
                <a:cxnLst/>
                <a:rect l="l" t="t" r="r" b="b"/>
                <a:pathLst>
                  <a:path w="194" h="112" extrusionOk="0">
                    <a:moveTo>
                      <a:pt x="158" y="1"/>
                    </a:moveTo>
                    <a:lnTo>
                      <a:pt x="0" y="91"/>
                    </a:lnTo>
                    <a:lnTo>
                      <a:pt x="34" y="111"/>
                    </a:lnTo>
                    <a:lnTo>
                      <a:pt x="193" y="21"/>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6"/>
              <p:cNvSpPr/>
              <p:nvPr/>
            </p:nvSpPr>
            <p:spPr>
              <a:xfrm>
                <a:off x="5770825" y="1744500"/>
                <a:ext cx="5150" cy="4150"/>
              </a:xfrm>
              <a:custGeom>
                <a:avLst/>
                <a:gdLst/>
                <a:ahLst/>
                <a:cxnLst/>
                <a:rect l="l" t="t" r="r" b="b"/>
                <a:pathLst>
                  <a:path w="206" h="166" extrusionOk="0">
                    <a:moveTo>
                      <a:pt x="2" y="0"/>
                    </a:moveTo>
                    <a:lnTo>
                      <a:pt x="1" y="94"/>
                    </a:lnTo>
                    <a:lnTo>
                      <a:pt x="123" y="165"/>
                    </a:lnTo>
                    <a:lnTo>
                      <a:pt x="205" y="117"/>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6"/>
              <p:cNvSpPr/>
              <p:nvPr/>
            </p:nvSpPr>
            <p:spPr>
              <a:xfrm>
                <a:off x="5783150" y="1757650"/>
                <a:ext cx="25" cy="900"/>
              </a:xfrm>
              <a:custGeom>
                <a:avLst/>
                <a:gdLst/>
                <a:ahLst/>
                <a:cxnLst/>
                <a:rect l="l" t="t" r="r" b="b"/>
                <a:pathLst>
                  <a:path w="1" h="36" extrusionOk="0">
                    <a:moveTo>
                      <a:pt x="1" y="0"/>
                    </a:moveTo>
                    <a:lnTo>
                      <a:pt x="1" y="35"/>
                    </a:lnTo>
                    <a:lnTo>
                      <a:pt x="1" y="35"/>
                    </a:lnTo>
                    <a:lnTo>
                      <a:pt x="1" y="2"/>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6"/>
              <p:cNvSpPr/>
              <p:nvPr/>
            </p:nvSpPr>
            <p:spPr>
              <a:xfrm>
                <a:off x="5773875" y="1747425"/>
                <a:ext cx="4050" cy="2350"/>
              </a:xfrm>
              <a:custGeom>
                <a:avLst/>
                <a:gdLst/>
                <a:ahLst/>
                <a:cxnLst/>
                <a:rect l="l" t="t" r="r" b="b"/>
                <a:pathLst>
                  <a:path w="162" h="94" extrusionOk="0">
                    <a:moveTo>
                      <a:pt x="83" y="0"/>
                    </a:moveTo>
                    <a:lnTo>
                      <a:pt x="1" y="48"/>
                    </a:lnTo>
                    <a:lnTo>
                      <a:pt x="79" y="93"/>
                    </a:lnTo>
                    <a:lnTo>
                      <a:pt x="162" y="45"/>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6"/>
              <p:cNvSpPr/>
              <p:nvPr/>
            </p:nvSpPr>
            <p:spPr>
              <a:xfrm>
                <a:off x="5775825" y="1748550"/>
                <a:ext cx="3175" cy="1825"/>
              </a:xfrm>
              <a:custGeom>
                <a:avLst/>
                <a:gdLst/>
                <a:ahLst/>
                <a:cxnLst/>
                <a:rect l="l" t="t" r="r" b="b"/>
                <a:pathLst>
                  <a:path w="127" h="73" extrusionOk="0">
                    <a:moveTo>
                      <a:pt x="84" y="0"/>
                    </a:moveTo>
                    <a:lnTo>
                      <a:pt x="1" y="48"/>
                    </a:lnTo>
                    <a:lnTo>
                      <a:pt x="44" y="73"/>
                    </a:lnTo>
                    <a:lnTo>
                      <a:pt x="127" y="27"/>
                    </a:lnTo>
                    <a:lnTo>
                      <a:pt x="8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6"/>
              <p:cNvSpPr/>
              <p:nvPr/>
            </p:nvSpPr>
            <p:spPr>
              <a:xfrm>
                <a:off x="5776925" y="1749200"/>
                <a:ext cx="2950" cy="1700"/>
              </a:xfrm>
              <a:custGeom>
                <a:avLst/>
                <a:gdLst/>
                <a:ahLst/>
                <a:cxnLst/>
                <a:rect l="l" t="t" r="r" b="b"/>
                <a:pathLst>
                  <a:path w="118" h="68" extrusionOk="0">
                    <a:moveTo>
                      <a:pt x="83" y="1"/>
                    </a:moveTo>
                    <a:lnTo>
                      <a:pt x="0" y="47"/>
                    </a:lnTo>
                    <a:lnTo>
                      <a:pt x="35" y="67"/>
                    </a:lnTo>
                    <a:lnTo>
                      <a:pt x="118" y="19"/>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6"/>
              <p:cNvSpPr/>
              <p:nvPr/>
            </p:nvSpPr>
            <p:spPr>
              <a:xfrm>
                <a:off x="5773800" y="1750875"/>
                <a:ext cx="8475" cy="7125"/>
              </a:xfrm>
              <a:custGeom>
                <a:avLst/>
                <a:gdLst/>
                <a:ahLst/>
                <a:cxnLst/>
                <a:rect l="l" t="t" r="r" b="b"/>
                <a:pathLst>
                  <a:path w="339" h="285" extrusionOk="0">
                    <a:moveTo>
                      <a:pt x="160" y="0"/>
                    </a:moveTo>
                    <a:lnTo>
                      <a:pt x="1" y="90"/>
                    </a:lnTo>
                    <a:lnTo>
                      <a:pt x="339" y="284"/>
                    </a:lnTo>
                    <a:lnTo>
                      <a:pt x="339" y="103"/>
                    </a:lnTo>
                    <a:lnTo>
                      <a:pt x="16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6"/>
              <p:cNvSpPr/>
              <p:nvPr/>
            </p:nvSpPr>
            <p:spPr>
              <a:xfrm>
                <a:off x="5783200" y="1751600"/>
                <a:ext cx="5275" cy="4250"/>
              </a:xfrm>
              <a:custGeom>
                <a:avLst/>
                <a:gdLst/>
                <a:ahLst/>
                <a:cxnLst/>
                <a:rect l="l" t="t" r="r" b="b"/>
                <a:pathLst>
                  <a:path w="211" h="170" extrusionOk="0">
                    <a:moveTo>
                      <a:pt x="0" y="0"/>
                    </a:moveTo>
                    <a:lnTo>
                      <a:pt x="0" y="96"/>
                    </a:lnTo>
                    <a:lnTo>
                      <a:pt x="128" y="170"/>
                    </a:lnTo>
                    <a:lnTo>
                      <a:pt x="210" y="122"/>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6"/>
              <p:cNvSpPr/>
              <p:nvPr/>
            </p:nvSpPr>
            <p:spPr>
              <a:xfrm>
                <a:off x="5782250" y="1753450"/>
                <a:ext cx="975" cy="5100"/>
              </a:xfrm>
              <a:custGeom>
                <a:avLst/>
                <a:gdLst/>
                <a:ahLst/>
                <a:cxnLst/>
                <a:rect l="l" t="t" r="r" b="b"/>
                <a:pathLst>
                  <a:path w="39" h="204" extrusionOk="0">
                    <a:moveTo>
                      <a:pt x="1" y="0"/>
                    </a:moveTo>
                    <a:lnTo>
                      <a:pt x="1" y="181"/>
                    </a:lnTo>
                    <a:lnTo>
                      <a:pt x="37" y="203"/>
                    </a:lnTo>
                    <a:lnTo>
                      <a:pt x="37" y="170"/>
                    </a:lnTo>
                    <a:lnTo>
                      <a:pt x="37" y="168"/>
                    </a:lnTo>
                    <a:lnTo>
                      <a:pt x="38" y="22"/>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6"/>
              <p:cNvSpPr/>
              <p:nvPr/>
            </p:nvSpPr>
            <p:spPr>
              <a:xfrm>
                <a:off x="5782250" y="1751075"/>
                <a:ext cx="975" cy="2925"/>
              </a:xfrm>
              <a:custGeom>
                <a:avLst/>
                <a:gdLst/>
                <a:ahLst/>
                <a:cxnLst/>
                <a:rect l="l" t="t" r="r" b="b"/>
                <a:pathLst>
                  <a:path w="39" h="117" extrusionOk="0">
                    <a:moveTo>
                      <a:pt x="1" y="1"/>
                    </a:moveTo>
                    <a:lnTo>
                      <a:pt x="1" y="95"/>
                    </a:lnTo>
                    <a:lnTo>
                      <a:pt x="38" y="117"/>
                    </a:lnTo>
                    <a:lnTo>
                      <a:pt x="38" y="21"/>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6"/>
              <p:cNvSpPr/>
              <p:nvPr/>
            </p:nvSpPr>
            <p:spPr>
              <a:xfrm>
                <a:off x="5783150" y="1753975"/>
                <a:ext cx="3250" cy="3700"/>
              </a:xfrm>
              <a:custGeom>
                <a:avLst/>
                <a:gdLst/>
                <a:ahLst/>
                <a:cxnLst/>
                <a:rect l="l" t="t" r="r" b="b"/>
                <a:pathLst>
                  <a:path w="130" h="148" extrusionOk="0">
                    <a:moveTo>
                      <a:pt x="2" y="1"/>
                    </a:moveTo>
                    <a:lnTo>
                      <a:pt x="1" y="147"/>
                    </a:lnTo>
                    <a:lnTo>
                      <a:pt x="130" y="75"/>
                    </a:lnTo>
                    <a:lnTo>
                      <a:pt x="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6"/>
              <p:cNvSpPr/>
              <p:nvPr/>
            </p:nvSpPr>
            <p:spPr>
              <a:xfrm>
                <a:off x="5783150" y="1755825"/>
                <a:ext cx="5225" cy="3400"/>
              </a:xfrm>
              <a:custGeom>
                <a:avLst/>
                <a:gdLst/>
                <a:ahLst/>
                <a:cxnLst/>
                <a:rect l="l" t="t" r="r" b="b"/>
                <a:pathLst>
                  <a:path w="209" h="136" extrusionOk="0">
                    <a:moveTo>
                      <a:pt x="130" y="1"/>
                    </a:moveTo>
                    <a:lnTo>
                      <a:pt x="1" y="73"/>
                    </a:lnTo>
                    <a:lnTo>
                      <a:pt x="1" y="108"/>
                    </a:lnTo>
                    <a:lnTo>
                      <a:pt x="50" y="136"/>
                    </a:lnTo>
                    <a:lnTo>
                      <a:pt x="208" y="46"/>
                    </a:lnTo>
                    <a:lnTo>
                      <a:pt x="13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6"/>
              <p:cNvSpPr/>
              <p:nvPr/>
            </p:nvSpPr>
            <p:spPr>
              <a:xfrm>
                <a:off x="5784400" y="1756950"/>
                <a:ext cx="5050" cy="2925"/>
              </a:xfrm>
              <a:custGeom>
                <a:avLst/>
                <a:gdLst/>
                <a:ahLst/>
                <a:cxnLst/>
                <a:rect l="l" t="t" r="r" b="b"/>
                <a:pathLst>
                  <a:path w="202" h="117" extrusionOk="0">
                    <a:moveTo>
                      <a:pt x="158" y="1"/>
                    </a:moveTo>
                    <a:lnTo>
                      <a:pt x="0" y="91"/>
                    </a:lnTo>
                    <a:lnTo>
                      <a:pt x="44" y="117"/>
                    </a:lnTo>
                    <a:lnTo>
                      <a:pt x="202" y="26"/>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6"/>
              <p:cNvSpPr/>
              <p:nvPr/>
            </p:nvSpPr>
            <p:spPr>
              <a:xfrm>
                <a:off x="5747625" y="1738000"/>
                <a:ext cx="45500" cy="27325"/>
              </a:xfrm>
              <a:custGeom>
                <a:avLst/>
                <a:gdLst/>
                <a:ahLst/>
                <a:cxnLst/>
                <a:rect l="l" t="t" r="r" b="b"/>
                <a:pathLst>
                  <a:path w="1820" h="1093" extrusionOk="0">
                    <a:moveTo>
                      <a:pt x="1" y="0"/>
                    </a:moveTo>
                    <a:lnTo>
                      <a:pt x="1" y="41"/>
                    </a:lnTo>
                    <a:lnTo>
                      <a:pt x="14" y="50"/>
                    </a:lnTo>
                    <a:lnTo>
                      <a:pt x="57" y="74"/>
                    </a:lnTo>
                    <a:lnTo>
                      <a:pt x="91" y="93"/>
                    </a:lnTo>
                    <a:lnTo>
                      <a:pt x="398" y="272"/>
                    </a:lnTo>
                    <a:lnTo>
                      <a:pt x="436" y="292"/>
                    </a:lnTo>
                    <a:lnTo>
                      <a:pt x="449" y="301"/>
                    </a:lnTo>
                    <a:lnTo>
                      <a:pt x="492" y="325"/>
                    </a:lnTo>
                    <a:lnTo>
                      <a:pt x="526" y="344"/>
                    </a:lnTo>
                    <a:lnTo>
                      <a:pt x="891" y="556"/>
                    </a:lnTo>
                    <a:lnTo>
                      <a:pt x="935" y="580"/>
                    </a:lnTo>
                    <a:lnTo>
                      <a:pt x="978" y="607"/>
                    </a:lnTo>
                    <a:lnTo>
                      <a:pt x="1011" y="625"/>
                    </a:lnTo>
                    <a:lnTo>
                      <a:pt x="1386" y="842"/>
                    </a:lnTo>
                    <a:lnTo>
                      <a:pt x="1435" y="869"/>
                    </a:lnTo>
                    <a:lnTo>
                      <a:pt x="1478" y="895"/>
                    </a:lnTo>
                    <a:lnTo>
                      <a:pt x="1512" y="914"/>
                    </a:lnTo>
                    <a:lnTo>
                      <a:pt x="1819" y="1092"/>
                    </a:lnTo>
                    <a:lnTo>
                      <a:pt x="1819" y="1050"/>
                    </a:lnTo>
                    <a:lnTo>
                      <a:pt x="1548" y="894"/>
                    </a:lnTo>
                    <a:lnTo>
                      <a:pt x="1515" y="875"/>
                    </a:lnTo>
                    <a:lnTo>
                      <a:pt x="1471" y="849"/>
                    </a:lnTo>
                    <a:lnTo>
                      <a:pt x="1422" y="821"/>
                    </a:lnTo>
                    <a:lnTo>
                      <a:pt x="1386" y="799"/>
                    </a:lnTo>
                    <a:lnTo>
                      <a:pt x="1048" y="605"/>
                    </a:lnTo>
                    <a:lnTo>
                      <a:pt x="1014" y="585"/>
                    </a:lnTo>
                    <a:lnTo>
                      <a:pt x="971" y="560"/>
                    </a:lnTo>
                    <a:lnTo>
                      <a:pt x="929" y="536"/>
                    </a:lnTo>
                    <a:lnTo>
                      <a:pt x="921" y="533"/>
                    </a:lnTo>
                    <a:lnTo>
                      <a:pt x="892" y="515"/>
                    </a:lnTo>
                    <a:lnTo>
                      <a:pt x="562" y="324"/>
                    </a:lnTo>
                    <a:lnTo>
                      <a:pt x="529" y="305"/>
                    </a:lnTo>
                    <a:lnTo>
                      <a:pt x="484" y="279"/>
                    </a:lnTo>
                    <a:lnTo>
                      <a:pt x="436" y="251"/>
                    </a:lnTo>
                    <a:lnTo>
                      <a:pt x="398" y="230"/>
                    </a:lnTo>
                    <a:lnTo>
                      <a:pt x="127" y="73"/>
                    </a:lnTo>
                    <a:lnTo>
                      <a:pt x="94" y="54"/>
                    </a:lnTo>
                    <a:lnTo>
                      <a:pt x="50" y="2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6"/>
              <p:cNvSpPr/>
              <p:nvPr/>
            </p:nvSpPr>
            <p:spPr>
              <a:xfrm>
                <a:off x="5785475" y="1757575"/>
                <a:ext cx="4800" cy="2775"/>
              </a:xfrm>
              <a:custGeom>
                <a:avLst/>
                <a:gdLst/>
                <a:ahLst/>
                <a:cxnLst/>
                <a:rect l="l" t="t" r="r" b="b"/>
                <a:pathLst>
                  <a:path w="192" h="111" extrusionOk="0">
                    <a:moveTo>
                      <a:pt x="159" y="1"/>
                    </a:moveTo>
                    <a:lnTo>
                      <a:pt x="1" y="92"/>
                    </a:lnTo>
                    <a:lnTo>
                      <a:pt x="34" y="111"/>
                    </a:lnTo>
                    <a:lnTo>
                      <a:pt x="192" y="21"/>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6"/>
              <p:cNvSpPr/>
              <p:nvPr/>
            </p:nvSpPr>
            <p:spPr>
              <a:xfrm>
                <a:off x="5786375" y="1754650"/>
                <a:ext cx="4050" cy="2325"/>
              </a:xfrm>
              <a:custGeom>
                <a:avLst/>
                <a:gdLst/>
                <a:ahLst/>
                <a:cxnLst/>
                <a:rect l="l" t="t" r="r" b="b"/>
                <a:pathLst>
                  <a:path w="162" h="93" extrusionOk="0">
                    <a:moveTo>
                      <a:pt x="83" y="0"/>
                    </a:moveTo>
                    <a:lnTo>
                      <a:pt x="1" y="48"/>
                    </a:lnTo>
                    <a:lnTo>
                      <a:pt x="79" y="93"/>
                    </a:lnTo>
                    <a:lnTo>
                      <a:pt x="162" y="45"/>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6"/>
              <p:cNvSpPr/>
              <p:nvPr/>
            </p:nvSpPr>
            <p:spPr>
              <a:xfrm>
                <a:off x="5786300" y="1758075"/>
                <a:ext cx="6850" cy="6200"/>
              </a:xfrm>
              <a:custGeom>
                <a:avLst/>
                <a:gdLst/>
                <a:ahLst/>
                <a:cxnLst/>
                <a:rect l="l" t="t" r="r" b="b"/>
                <a:pathLst>
                  <a:path w="274" h="248" extrusionOk="0">
                    <a:moveTo>
                      <a:pt x="159" y="1"/>
                    </a:moveTo>
                    <a:lnTo>
                      <a:pt x="1" y="91"/>
                    </a:lnTo>
                    <a:lnTo>
                      <a:pt x="272" y="247"/>
                    </a:lnTo>
                    <a:lnTo>
                      <a:pt x="274" y="66"/>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6"/>
              <p:cNvSpPr/>
              <p:nvPr/>
            </p:nvSpPr>
            <p:spPr>
              <a:xfrm>
                <a:off x="5788350" y="1755750"/>
                <a:ext cx="3175" cy="1850"/>
              </a:xfrm>
              <a:custGeom>
                <a:avLst/>
                <a:gdLst/>
                <a:ahLst/>
                <a:cxnLst/>
                <a:rect l="l" t="t" r="r" b="b"/>
                <a:pathLst>
                  <a:path w="127" h="74" extrusionOk="0">
                    <a:moveTo>
                      <a:pt x="83" y="1"/>
                    </a:moveTo>
                    <a:lnTo>
                      <a:pt x="0" y="49"/>
                    </a:lnTo>
                    <a:lnTo>
                      <a:pt x="44" y="74"/>
                    </a:lnTo>
                    <a:lnTo>
                      <a:pt x="126" y="27"/>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6"/>
              <p:cNvSpPr/>
              <p:nvPr/>
            </p:nvSpPr>
            <p:spPr>
              <a:xfrm>
                <a:off x="5789425" y="1756425"/>
                <a:ext cx="2975" cy="1675"/>
              </a:xfrm>
              <a:custGeom>
                <a:avLst/>
                <a:gdLst/>
                <a:ahLst/>
                <a:cxnLst/>
                <a:rect l="l" t="t" r="r" b="b"/>
                <a:pathLst>
                  <a:path w="119" h="67" extrusionOk="0">
                    <a:moveTo>
                      <a:pt x="83" y="0"/>
                    </a:moveTo>
                    <a:lnTo>
                      <a:pt x="1" y="47"/>
                    </a:lnTo>
                    <a:lnTo>
                      <a:pt x="34" y="67"/>
                    </a:lnTo>
                    <a:lnTo>
                      <a:pt x="118" y="19"/>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6"/>
              <p:cNvSpPr/>
              <p:nvPr/>
            </p:nvSpPr>
            <p:spPr>
              <a:xfrm>
                <a:off x="5790250" y="1756875"/>
                <a:ext cx="2900" cy="2875"/>
              </a:xfrm>
              <a:custGeom>
                <a:avLst/>
                <a:gdLst/>
                <a:ahLst/>
                <a:cxnLst/>
                <a:rect l="l" t="t" r="r" b="b"/>
                <a:pathLst>
                  <a:path w="116" h="115" extrusionOk="0">
                    <a:moveTo>
                      <a:pt x="85" y="1"/>
                    </a:moveTo>
                    <a:lnTo>
                      <a:pt x="1" y="49"/>
                    </a:lnTo>
                    <a:lnTo>
                      <a:pt x="116" y="114"/>
                    </a:lnTo>
                    <a:lnTo>
                      <a:pt x="116" y="20"/>
                    </a:lnTo>
                    <a:lnTo>
                      <a:pt x="8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6"/>
              <p:cNvSpPr/>
              <p:nvPr/>
            </p:nvSpPr>
            <p:spPr>
              <a:xfrm>
                <a:off x="5760800" y="1755650"/>
                <a:ext cx="4825" cy="2775"/>
              </a:xfrm>
              <a:custGeom>
                <a:avLst/>
                <a:gdLst/>
                <a:ahLst/>
                <a:cxnLst/>
                <a:rect l="l" t="t" r="r" b="b"/>
                <a:pathLst>
                  <a:path w="193" h="111" extrusionOk="0">
                    <a:moveTo>
                      <a:pt x="158" y="1"/>
                    </a:moveTo>
                    <a:lnTo>
                      <a:pt x="0" y="91"/>
                    </a:lnTo>
                    <a:lnTo>
                      <a:pt x="33" y="111"/>
                    </a:lnTo>
                    <a:lnTo>
                      <a:pt x="193" y="19"/>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6"/>
              <p:cNvSpPr/>
              <p:nvPr/>
            </p:nvSpPr>
            <p:spPr>
              <a:xfrm>
                <a:off x="5758500" y="1749675"/>
                <a:ext cx="5325" cy="4275"/>
              </a:xfrm>
              <a:custGeom>
                <a:avLst/>
                <a:gdLst/>
                <a:ahLst/>
                <a:cxnLst/>
                <a:rect l="l" t="t" r="r" b="b"/>
                <a:pathLst>
                  <a:path w="213" h="171" extrusionOk="0">
                    <a:moveTo>
                      <a:pt x="1" y="0"/>
                    </a:moveTo>
                    <a:lnTo>
                      <a:pt x="1" y="95"/>
                    </a:lnTo>
                    <a:lnTo>
                      <a:pt x="130" y="170"/>
                    </a:lnTo>
                    <a:lnTo>
                      <a:pt x="212" y="122"/>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6"/>
              <p:cNvSpPr/>
              <p:nvPr/>
            </p:nvSpPr>
            <p:spPr>
              <a:xfrm>
                <a:off x="5763650" y="1753850"/>
                <a:ext cx="3175" cy="1825"/>
              </a:xfrm>
              <a:custGeom>
                <a:avLst/>
                <a:gdLst/>
                <a:ahLst/>
                <a:cxnLst/>
                <a:rect l="l" t="t" r="r" b="b"/>
                <a:pathLst>
                  <a:path w="127" h="73" extrusionOk="0">
                    <a:moveTo>
                      <a:pt x="83" y="0"/>
                    </a:moveTo>
                    <a:lnTo>
                      <a:pt x="1" y="48"/>
                    </a:lnTo>
                    <a:lnTo>
                      <a:pt x="44" y="73"/>
                    </a:lnTo>
                    <a:lnTo>
                      <a:pt x="127" y="25"/>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6"/>
              <p:cNvSpPr/>
              <p:nvPr/>
            </p:nvSpPr>
            <p:spPr>
              <a:xfrm>
                <a:off x="5761725" y="1752725"/>
                <a:ext cx="4025" cy="2325"/>
              </a:xfrm>
              <a:custGeom>
                <a:avLst/>
                <a:gdLst/>
                <a:ahLst/>
                <a:cxnLst/>
                <a:rect l="l" t="t" r="r" b="b"/>
                <a:pathLst>
                  <a:path w="161" h="93" extrusionOk="0">
                    <a:moveTo>
                      <a:pt x="83" y="0"/>
                    </a:moveTo>
                    <a:lnTo>
                      <a:pt x="1" y="48"/>
                    </a:lnTo>
                    <a:lnTo>
                      <a:pt x="78" y="93"/>
                    </a:lnTo>
                    <a:lnTo>
                      <a:pt x="160" y="45"/>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6"/>
              <p:cNvSpPr/>
              <p:nvPr/>
            </p:nvSpPr>
            <p:spPr>
              <a:xfrm>
                <a:off x="5764750" y="1754450"/>
                <a:ext cx="2950" cy="1700"/>
              </a:xfrm>
              <a:custGeom>
                <a:avLst/>
                <a:gdLst/>
                <a:ahLst/>
                <a:cxnLst/>
                <a:rect l="l" t="t" r="r" b="b"/>
                <a:pathLst>
                  <a:path w="118" h="68" extrusionOk="0">
                    <a:moveTo>
                      <a:pt x="83" y="1"/>
                    </a:moveTo>
                    <a:lnTo>
                      <a:pt x="0" y="49"/>
                    </a:lnTo>
                    <a:lnTo>
                      <a:pt x="35" y="67"/>
                    </a:lnTo>
                    <a:lnTo>
                      <a:pt x="118" y="21"/>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6"/>
              <p:cNvSpPr/>
              <p:nvPr/>
            </p:nvSpPr>
            <p:spPr>
              <a:xfrm>
                <a:off x="5758475" y="1753925"/>
                <a:ext cx="5200" cy="3375"/>
              </a:xfrm>
              <a:custGeom>
                <a:avLst/>
                <a:gdLst/>
                <a:ahLst/>
                <a:cxnLst/>
                <a:rect l="l" t="t" r="r" b="b"/>
                <a:pathLst>
                  <a:path w="208" h="135" extrusionOk="0">
                    <a:moveTo>
                      <a:pt x="131" y="0"/>
                    </a:moveTo>
                    <a:lnTo>
                      <a:pt x="0" y="73"/>
                    </a:lnTo>
                    <a:lnTo>
                      <a:pt x="0" y="106"/>
                    </a:lnTo>
                    <a:lnTo>
                      <a:pt x="50" y="135"/>
                    </a:lnTo>
                    <a:lnTo>
                      <a:pt x="208" y="45"/>
                    </a:lnTo>
                    <a:lnTo>
                      <a:pt x="13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6"/>
              <p:cNvSpPr/>
              <p:nvPr/>
            </p:nvSpPr>
            <p:spPr>
              <a:xfrm>
                <a:off x="5770650" y="1762650"/>
                <a:ext cx="200" cy="1075"/>
              </a:xfrm>
              <a:custGeom>
                <a:avLst/>
                <a:gdLst/>
                <a:ahLst/>
                <a:cxnLst/>
                <a:rect l="l" t="t" r="r" b="b"/>
                <a:pathLst>
                  <a:path w="8" h="43" extrusionOk="0">
                    <a:moveTo>
                      <a:pt x="8" y="1"/>
                    </a:moveTo>
                    <a:lnTo>
                      <a:pt x="0" y="5"/>
                    </a:lnTo>
                    <a:lnTo>
                      <a:pt x="0" y="38"/>
                    </a:lnTo>
                    <a:lnTo>
                      <a:pt x="8" y="43"/>
                    </a:lnTo>
                    <a:lnTo>
                      <a:pt x="8"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6"/>
              <p:cNvSpPr/>
              <p:nvPr/>
            </p:nvSpPr>
            <p:spPr>
              <a:xfrm>
                <a:off x="5785450" y="1769900"/>
                <a:ext cx="4825" cy="2750"/>
              </a:xfrm>
              <a:custGeom>
                <a:avLst/>
                <a:gdLst/>
                <a:ahLst/>
                <a:cxnLst/>
                <a:rect l="l" t="t" r="r" b="b"/>
                <a:pathLst>
                  <a:path w="193" h="110" extrusionOk="0">
                    <a:moveTo>
                      <a:pt x="160" y="1"/>
                    </a:moveTo>
                    <a:lnTo>
                      <a:pt x="0" y="90"/>
                    </a:lnTo>
                    <a:lnTo>
                      <a:pt x="35" y="109"/>
                    </a:lnTo>
                    <a:lnTo>
                      <a:pt x="193" y="19"/>
                    </a:lnTo>
                    <a:lnTo>
                      <a:pt x="16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6"/>
              <p:cNvSpPr/>
              <p:nvPr/>
            </p:nvSpPr>
            <p:spPr>
              <a:xfrm>
                <a:off x="5757575" y="1749125"/>
                <a:ext cx="950" cy="2925"/>
              </a:xfrm>
              <a:custGeom>
                <a:avLst/>
                <a:gdLst/>
                <a:ahLst/>
                <a:cxnLst/>
                <a:rect l="l" t="t" r="r" b="b"/>
                <a:pathLst>
                  <a:path w="38" h="117" extrusionOk="0">
                    <a:moveTo>
                      <a:pt x="0" y="1"/>
                    </a:moveTo>
                    <a:lnTo>
                      <a:pt x="0" y="95"/>
                    </a:lnTo>
                    <a:lnTo>
                      <a:pt x="38" y="117"/>
                    </a:lnTo>
                    <a:lnTo>
                      <a:pt x="38" y="22"/>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6"/>
              <p:cNvSpPr/>
              <p:nvPr/>
            </p:nvSpPr>
            <p:spPr>
              <a:xfrm>
                <a:off x="5747625" y="1745750"/>
                <a:ext cx="3250" cy="3725"/>
              </a:xfrm>
              <a:custGeom>
                <a:avLst/>
                <a:gdLst/>
                <a:ahLst/>
                <a:cxnLst/>
                <a:rect l="l" t="t" r="r" b="b"/>
                <a:pathLst>
                  <a:path w="130" h="149" extrusionOk="0">
                    <a:moveTo>
                      <a:pt x="1" y="1"/>
                    </a:moveTo>
                    <a:lnTo>
                      <a:pt x="1" y="149"/>
                    </a:lnTo>
                    <a:lnTo>
                      <a:pt x="130" y="75"/>
                    </a:lnTo>
                    <a:lnTo>
                      <a:pt x="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6"/>
              <p:cNvSpPr/>
              <p:nvPr/>
            </p:nvSpPr>
            <p:spPr>
              <a:xfrm>
                <a:off x="5747600" y="1747600"/>
                <a:ext cx="5250" cy="3775"/>
              </a:xfrm>
              <a:custGeom>
                <a:avLst/>
                <a:gdLst/>
                <a:ahLst/>
                <a:cxnLst/>
                <a:rect l="l" t="t" r="r" b="b"/>
                <a:pathLst>
                  <a:path w="210" h="151" extrusionOk="0">
                    <a:moveTo>
                      <a:pt x="131" y="1"/>
                    </a:moveTo>
                    <a:lnTo>
                      <a:pt x="2" y="75"/>
                    </a:lnTo>
                    <a:lnTo>
                      <a:pt x="0" y="150"/>
                    </a:lnTo>
                    <a:lnTo>
                      <a:pt x="2" y="108"/>
                    </a:lnTo>
                    <a:lnTo>
                      <a:pt x="50" y="137"/>
                    </a:lnTo>
                    <a:lnTo>
                      <a:pt x="209" y="47"/>
                    </a:lnTo>
                    <a:lnTo>
                      <a:pt x="13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6"/>
              <p:cNvSpPr/>
              <p:nvPr/>
            </p:nvSpPr>
            <p:spPr>
              <a:xfrm>
                <a:off x="5748825" y="1748775"/>
                <a:ext cx="5100" cy="2875"/>
              </a:xfrm>
              <a:custGeom>
                <a:avLst/>
                <a:gdLst/>
                <a:ahLst/>
                <a:cxnLst/>
                <a:rect l="l" t="t" r="r" b="b"/>
                <a:pathLst>
                  <a:path w="204" h="115" extrusionOk="0">
                    <a:moveTo>
                      <a:pt x="160" y="0"/>
                    </a:moveTo>
                    <a:lnTo>
                      <a:pt x="1" y="90"/>
                    </a:lnTo>
                    <a:lnTo>
                      <a:pt x="44" y="115"/>
                    </a:lnTo>
                    <a:lnTo>
                      <a:pt x="204" y="25"/>
                    </a:lnTo>
                    <a:lnTo>
                      <a:pt x="16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6"/>
              <p:cNvSpPr/>
              <p:nvPr/>
            </p:nvSpPr>
            <p:spPr>
              <a:xfrm>
                <a:off x="5749925" y="1749375"/>
                <a:ext cx="4825" cy="2775"/>
              </a:xfrm>
              <a:custGeom>
                <a:avLst/>
                <a:gdLst/>
                <a:ahLst/>
                <a:cxnLst/>
                <a:rect l="l" t="t" r="r" b="b"/>
                <a:pathLst>
                  <a:path w="193" h="111" extrusionOk="0">
                    <a:moveTo>
                      <a:pt x="160" y="1"/>
                    </a:moveTo>
                    <a:lnTo>
                      <a:pt x="0" y="91"/>
                    </a:lnTo>
                    <a:lnTo>
                      <a:pt x="35" y="111"/>
                    </a:lnTo>
                    <a:lnTo>
                      <a:pt x="193" y="20"/>
                    </a:lnTo>
                    <a:lnTo>
                      <a:pt x="16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6"/>
              <p:cNvSpPr/>
              <p:nvPr/>
            </p:nvSpPr>
            <p:spPr>
              <a:xfrm>
                <a:off x="5747625" y="1743400"/>
                <a:ext cx="5325" cy="4225"/>
              </a:xfrm>
              <a:custGeom>
                <a:avLst/>
                <a:gdLst/>
                <a:ahLst/>
                <a:cxnLst/>
                <a:rect l="l" t="t" r="r" b="b"/>
                <a:pathLst>
                  <a:path w="213" h="169" extrusionOk="0">
                    <a:moveTo>
                      <a:pt x="1" y="1"/>
                    </a:moveTo>
                    <a:lnTo>
                      <a:pt x="1" y="95"/>
                    </a:lnTo>
                    <a:lnTo>
                      <a:pt x="130" y="169"/>
                    </a:lnTo>
                    <a:lnTo>
                      <a:pt x="212" y="122"/>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6"/>
              <p:cNvSpPr/>
              <p:nvPr/>
            </p:nvSpPr>
            <p:spPr>
              <a:xfrm>
                <a:off x="5752825" y="1747575"/>
                <a:ext cx="3175" cy="1825"/>
              </a:xfrm>
              <a:custGeom>
                <a:avLst/>
                <a:gdLst/>
                <a:ahLst/>
                <a:cxnLst/>
                <a:rect l="l" t="t" r="r" b="b"/>
                <a:pathLst>
                  <a:path w="127" h="73" extrusionOk="0">
                    <a:moveTo>
                      <a:pt x="83" y="0"/>
                    </a:moveTo>
                    <a:lnTo>
                      <a:pt x="0" y="48"/>
                    </a:lnTo>
                    <a:lnTo>
                      <a:pt x="44" y="73"/>
                    </a:lnTo>
                    <a:lnTo>
                      <a:pt x="126" y="25"/>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6"/>
              <p:cNvSpPr/>
              <p:nvPr/>
            </p:nvSpPr>
            <p:spPr>
              <a:xfrm>
                <a:off x="5750850" y="1746450"/>
                <a:ext cx="4050" cy="2350"/>
              </a:xfrm>
              <a:custGeom>
                <a:avLst/>
                <a:gdLst/>
                <a:ahLst/>
                <a:cxnLst/>
                <a:rect l="l" t="t" r="r" b="b"/>
                <a:pathLst>
                  <a:path w="162" h="94" extrusionOk="0">
                    <a:moveTo>
                      <a:pt x="83" y="0"/>
                    </a:moveTo>
                    <a:lnTo>
                      <a:pt x="1" y="47"/>
                    </a:lnTo>
                    <a:lnTo>
                      <a:pt x="79" y="93"/>
                    </a:lnTo>
                    <a:lnTo>
                      <a:pt x="162" y="45"/>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6"/>
              <p:cNvSpPr/>
              <p:nvPr/>
            </p:nvSpPr>
            <p:spPr>
              <a:xfrm>
                <a:off x="5750775" y="1749850"/>
                <a:ext cx="6825" cy="6225"/>
              </a:xfrm>
              <a:custGeom>
                <a:avLst/>
                <a:gdLst/>
                <a:ahLst/>
                <a:cxnLst/>
                <a:rect l="l" t="t" r="r" b="b"/>
                <a:pathLst>
                  <a:path w="273" h="249" extrusionOk="0">
                    <a:moveTo>
                      <a:pt x="159" y="1"/>
                    </a:moveTo>
                    <a:lnTo>
                      <a:pt x="1" y="92"/>
                    </a:lnTo>
                    <a:lnTo>
                      <a:pt x="272" y="249"/>
                    </a:lnTo>
                    <a:lnTo>
                      <a:pt x="272" y="66"/>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6"/>
              <p:cNvSpPr/>
              <p:nvPr/>
            </p:nvSpPr>
            <p:spPr>
              <a:xfrm>
                <a:off x="5757575" y="1751475"/>
                <a:ext cx="950" cy="5100"/>
              </a:xfrm>
              <a:custGeom>
                <a:avLst/>
                <a:gdLst/>
                <a:ahLst/>
                <a:cxnLst/>
                <a:rect l="l" t="t" r="r" b="b"/>
                <a:pathLst>
                  <a:path w="38" h="204" extrusionOk="0">
                    <a:moveTo>
                      <a:pt x="0" y="1"/>
                    </a:moveTo>
                    <a:lnTo>
                      <a:pt x="0" y="184"/>
                    </a:lnTo>
                    <a:lnTo>
                      <a:pt x="36" y="204"/>
                    </a:lnTo>
                    <a:lnTo>
                      <a:pt x="38" y="23"/>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6"/>
              <p:cNvSpPr/>
              <p:nvPr/>
            </p:nvSpPr>
            <p:spPr>
              <a:xfrm>
                <a:off x="5753900" y="1748175"/>
                <a:ext cx="2925" cy="1700"/>
              </a:xfrm>
              <a:custGeom>
                <a:avLst/>
                <a:gdLst/>
                <a:ahLst/>
                <a:cxnLst/>
                <a:rect l="l" t="t" r="r" b="b"/>
                <a:pathLst>
                  <a:path w="117" h="68" extrusionOk="0">
                    <a:moveTo>
                      <a:pt x="83" y="1"/>
                    </a:moveTo>
                    <a:lnTo>
                      <a:pt x="1" y="49"/>
                    </a:lnTo>
                    <a:lnTo>
                      <a:pt x="34" y="68"/>
                    </a:lnTo>
                    <a:lnTo>
                      <a:pt x="117" y="21"/>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6"/>
              <p:cNvSpPr/>
              <p:nvPr/>
            </p:nvSpPr>
            <p:spPr>
              <a:xfrm>
                <a:off x="5754725" y="1748700"/>
                <a:ext cx="2875" cy="2800"/>
              </a:xfrm>
              <a:custGeom>
                <a:avLst/>
                <a:gdLst/>
                <a:ahLst/>
                <a:cxnLst/>
                <a:rect l="l" t="t" r="r" b="b"/>
                <a:pathLst>
                  <a:path w="115" h="112" extrusionOk="0">
                    <a:moveTo>
                      <a:pt x="84" y="0"/>
                    </a:moveTo>
                    <a:lnTo>
                      <a:pt x="1" y="47"/>
                    </a:lnTo>
                    <a:lnTo>
                      <a:pt x="114" y="112"/>
                    </a:lnTo>
                    <a:lnTo>
                      <a:pt x="114" y="18"/>
                    </a:lnTo>
                    <a:lnTo>
                      <a:pt x="8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6"/>
              <p:cNvSpPr/>
              <p:nvPr/>
            </p:nvSpPr>
            <p:spPr>
              <a:xfrm>
                <a:off x="5758475" y="1752025"/>
                <a:ext cx="3275" cy="3725"/>
              </a:xfrm>
              <a:custGeom>
                <a:avLst/>
                <a:gdLst/>
                <a:ahLst/>
                <a:cxnLst/>
                <a:rect l="l" t="t" r="r" b="b"/>
                <a:pathLst>
                  <a:path w="131" h="149" extrusionOk="0">
                    <a:moveTo>
                      <a:pt x="2" y="1"/>
                    </a:moveTo>
                    <a:lnTo>
                      <a:pt x="0" y="149"/>
                    </a:lnTo>
                    <a:lnTo>
                      <a:pt x="131" y="76"/>
                    </a:lnTo>
                    <a:lnTo>
                      <a:pt x="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6"/>
              <p:cNvSpPr/>
              <p:nvPr/>
            </p:nvSpPr>
            <p:spPr>
              <a:xfrm>
                <a:off x="5759700" y="1755025"/>
                <a:ext cx="5075" cy="2900"/>
              </a:xfrm>
              <a:custGeom>
                <a:avLst/>
                <a:gdLst/>
                <a:ahLst/>
                <a:cxnLst/>
                <a:rect l="l" t="t" r="r" b="b"/>
                <a:pathLst>
                  <a:path w="203" h="116" extrusionOk="0">
                    <a:moveTo>
                      <a:pt x="159" y="1"/>
                    </a:moveTo>
                    <a:lnTo>
                      <a:pt x="1" y="91"/>
                    </a:lnTo>
                    <a:lnTo>
                      <a:pt x="44" y="116"/>
                    </a:lnTo>
                    <a:lnTo>
                      <a:pt x="202" y="26"/>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6"/>
              <p:cNvSpPr/>
              <p:nvPr/>
            </p:nvSpPr>
            <p:spPr>
              <a:xfrm>
                <a:off x="5761625" y="1756125"/>
                <a:ext cx="8300" cy="7050"/>
              </a:xfrm>
              <a:custGeom>
                <a:avLst/>
                <a:gdLst/>
                <a:ahLst/>
                <a:cxnLst/>
                <a:rect l="l" t="t" r="r" b="b"/>
                <a:pathLst>
                  <a:path w="332" h="282" extrusionOk="0">
                    <a:moveTo>
                      <a:pt x="160" y="0"/>
                    </a:moveTo>
                    <a:lnTo>
                      <a:pt x="0" y="92"/>
                    </a:lnTo>
                    <a:lnTo>
                      <a:pt x="331" y="282"/>
                    </a:lnTo>
                    <a:lnTo>
                      <a:pt x="331" y="101"/>
                    </a:lnTo>
                    <a:lnTo>
                      <a:pt x="16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6"/>
              <p:cNvSpPr/>
              <p:nvPr/>
            </p:nvSpPr>
            <p:spPr>
              <a:xfrm>
                <a:off x="5769900" y="1758625"/>
                <a:ext cx="950" cy="5000"/>
              </a:xfrm>
              <a:custGeom>
                <a:avLst/>
                <a:gdLst/>
                <a:ahLst/>
                <a:cxnLst/>
                <a:rect l="l" t="t" r="r" b="b"/>
                <a:pathLst>
                  <a:path w="38" h="200" extrusionOk="0">
                    <a:moveTo>
                      <a:pt x="0" y="1"/>
                    </a:moveTo>
                    <a:lnTo>
                      <a:pt x="0" y="182"/>
                    </a:lnTo>
                    <a:lnTo>
                      <a:pt x="30" y="199"/>
                    </a:lnTo>
                    <a:lnTo>
                      <a:pt x="30" y="166"/>
                    </a:lnTo>
                    <a:lnTo>
                      <a:pt x="38" y="162"/>
                    </a:lnTo>
                    <a:lnTo>
                      <a:pt x="38" y="22"/>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6"/>
              <p:cNvSpPr/>
              <p:nvPr/>
            </p:nvSpPr>
            <p:spPr>
              <a:xfrm>
                <a:off x="5765600" y="1754975"/>
                <a:ext cx="4350" cy="3675"/>
              </a:xfrm>
              <a:custGeom>
                <a:avLst/>
                <a:gdLst/>
                <a:ahLst/>
                <a:cxnLst/>
                <a:rect l="l" t="t" r="r" b="b"/>
                <a:pathLst>
                  <a:path w="174" h="147" extrusionOk="0">
                    <a:moveTo>
                      <a:pt x="84" y="0"/>
                    </a:moveTo>
                    <a:lnTo>
                      <a:pt x="1" y="46"/>
                    </a:lnTo>
                    <a:lnTo>
                      <a:pt x="172" y="147"/>
                    </a:lnTo>
                    <a:lnTo>
                      <a:pt x="173" y="52"/>
                    </a:lnTo>
                    <a:lnTo>
                      <a:pt x="8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6"/>
              <p:cNvSpPr/>
              <p:nvPr/>
            </p:nvSpPr>
            <p:spPr>
              <a:xfrm>
                <a:off x="5769900" y="1756275"/>
                <a:ext cx="950" cy="2925"/>
              </a:xfrm>
              <a:custGeom>
                <a:avLst/>
                <a:gdLst/>
                <a:ahLst/>
                <a:cxnLst/>
                <a:rect l="l" t="t" r="r" b="b"/>
                <a:pathLst>
                  <a:path w="38" h="117" extrusionOk="0">
                    <a:moveTo>
                      <a:pt x="1" y="0"/>
                    </a:moveTo>
                    <a:lnTo>
                      <a:pt x="0" y="95"/>
                    </a:lnTo>
                    <a:lnTo>
                      <a:pt x="38" y="116"/>
                    </a:lnTo>
                    <a:lnTo>
                      <a:pt x="38" y="21"/>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6"/>
              <p:cNvSpPr/>
              <p:nvPr/>
            </p:nvSpPr>
            <p:spPr>
              <a:xfrm>
                <a:off x="5770825" y="1759175"/>
                <a:ext cx="3075" cy="3500"/>
              </a:xfrm>
              <a:custGeom>
                <a:avLst/>
                <a:gdLst/>
                <a:ahLst/>
                <a:cxnLst/>
                <a:rect l="l" t="t" r="r" b="b"/>
                <a:pathLst>
                  <a:path w="123" h="140" extrusionOk="0">
                    <a:moveTo>
                      <a:pt x="1" y="0"/>
                    </a:moveTo>
                    <a:lnTo>
                      <a:pt x="1" y="140"/>
                    </a:lnTo>
                    <a:lnTo>
                      <a:pt x="123" y="70"/>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6"/>
              <p:cNvSpPr/>
              <p:nvPr/>
            </p:nvSpPr>
            <p:spPr>
              <a:xfrm>
                <a:off x="5770825" y="1760900"/>
                <a:ext cx="5025" cy="3400"/>
              </a:xfrm>
              <a:custGeom>
                <a:avLst/>
                <a:gdLst/>
                <a:ahLst/>
                <a:cxnLst/>
                <a:rect l="l" t="t" r="r" b="b"/>
                <a:pathLst>
                  <a:path w="201" h="136" extrusionOk="0">
                    <a:moveTo>
                      <a:pt x="123" y="1"/>
                    </a:moveTo>
                    <a:lnTo>
                      <a:pt x="1" y="71"/>
                    </a:lnTo>
                    <a:lnTo>
                      <a:pt x="1" y="113"/>
                    </a:lnTo>
                    <a:lnTo>
                      <a:pt x="41" y="136"/>
                    </a:lnTo>
                    <a:lnTo>
                      <a:pt x="201" y="46"/>
                    </a:lnTo>
                    <a:lnTo>
                      <a:pt x="123"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6"/>
              <p:cNvSpPr/>
              <p:nvPr/>
            </p:nvSpPr>
            <p:spPr>
              <a:xfrm>
                <a:off x="5771850" y="1762025"/>
                <a:ext cx="5100" cy="2925"/>
              </a:xfrm>
              <a:custGeom>
                <a:avLst/>
                <a:gdLst/>
                <a:ahLst/>
                <a:cxnLst/>
                <a:rect l="l" t="t" r="r" b="b"/>
                <a:pathLst>
                  <a:path w="204" h="117" extrusionOk="0">
                    <a:moveTo>
                      <a:pt x="160" y="1"/>
                    </a:moveTo>
                    <a:lnTo>
                      <a:pt x="0" y="91"/>
                    </a:lnTo>
                    <a:lnTo>
                      <a:pt x="44" y="117"/>
                    </a:lnTo>
                    <a:lnTo>
                      <a:pt x="203" y="27"/>
                    </a:lnTo>
                    <a:lnTo>
                      <a:pt x="16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6"/>
              <p:cNvSpPr/>
              <p:nvPr/>
            </p:nvSpPr>
            <p:spPr>
              <a:xfrm>
                <a:off x="5772925" y="1762675"/>
                <a:ext cx="4850" cy="2750"/>
              </a:xfrm>
              <a:custGeom>
                <a:avLst/>
                <a:gdLst/>
                <a:ahLst/>
                <a:cxnLst/>
                <a:rect l="l" t="t" r="r" b="b"/>
                <a:pathLst>
                  <a:path w="194" h="110" extrusionOk="0">
                    <a:moveTo>
                      <a:pt x="160" y="1"/>
                    </a:moveTo>
                    <a:lnTo>
                      <a:pt x="1" y="91"/>
                    </a:lnTo>
                    <a:lnTo>
                      <a:pt x="36" y="110"/>
                    </a:lnTo>
                    <a:lnTo>
                      <a:pt x="194" y="20"/>
                    </a:lnTo>
                    <a:lnTo>
                      <a:pt x="16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6"/>
              <p:cNvSpPr/>
              <p:nvPr/>
            </p:nvSpPr>
            <p:spPr>
              <a:xfrm>
                <a:off x="5770825" y="1756775"/>
                <a:ext cx="5150" cy="4150"/>
              </a:xfrm>
              <a:custGeom>
                <a:avLst/>
                <a:gdLst/>
                <a:ahLst/>
                <a:cxnLst/>
                <a:rect l="l" t="t" r="r" b="b"/>
                <a:pathLst>
                  <a:path w="206" h="166" extrusionOk="0">
                    <a:moveTo>
                      <a:pt x="1" y="1"/>
                    </a:moveTo>
                    <a:lnTo>
                      <a:pt x="1" y="96"/>
                    </a:lnTo>
                    <a:lnTo>
                      <a:pt x="123" y="166"/>
                    </a:lnTo>
                    <a:lnTo>
                      <a:pt x="205" y="120"/>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6"/>
              <p:cNvSpPr/>
              <p:nvPr/>
            </p:nvSpPr>
            <p:spPr>
              <a:xfrm>
                <a:off x="5783125" y="1769975"/>
                <a:ext cx="50" cy="850"/>
              </a:xfrm>
              <a:custGeom>
                <a:avLst/>
                <a:gdLst/>
                <a:ahLst/>
                <a:cxnLst/>
                <a:rect l="l" t="t" r="r" b="b"/>
                <a:pathLst>
                  <a:path w="2" h="34" extrusionOk="0">
                    <a:moveTo>
                      <a:pt x="0" y="0"/>
                    </a:moveTo>
                    <a:lnTo>
                      <a:pt x="0" y="34"/>
                    </a:lnTo>
                    <a:lnTo>
                      <a:pt x="2" y="34"/>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6"/>
              <p:cNvSpPr/>
              <p:nvPr/>
            </p:nvSpPr>
            <p:spPr>
              <a:xfrm>
                <a:off x="5773875" y="1759750"/>
                <a:ext cx="4050" cy="2300"/>
              </a:xfrm>
              <a:custGeom>
                <a:avLst/>
                <a:gdLst/>
                <a:ahLst/>
                <a:cxnLst/>
                <a:rect l="l" t="t" r="r" b="b"/>
                <a:pathLst>
                  <a:path w="162" h="92" extrusionOk="0">
                    <a:moveTo>
                      <a:pt x="83" y="1"/>
                    </a:moveTo>
                    <a:lnTo>
                      <a:pt x="1" y="47"/>
                    </a:lnTo>
                    <a:lnTo>
                      <a:pt x="79" y="92"/>
                    </a:lnTo>
                    <a:lnTo>
                      <a:pt x="162" y="45"/>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6"/>
              <p:cNvSpPr/>
              <p:nvPr/>
            </p:nvSpPr>
            <p:spPr>
              <a:xfrm>
                <a:off x="5775825" y="1760875"/>
                <a:ext cx="3175" cy="1825"/>
              </a:xfrm>
              <a:custGeom>
                <a:avLst/>
                <a:gdLst/>
                <a:ahLst/>
                <a:cxnLst/>
                <a:rect l="l" t="t" r="r" b="b"/>
                <a:pathLst>
                  <a:path w="127" h="73" extrusionOk="0">
                    <a:moveTo>
                      <a:pt x="84" y="0"/>
                    </a:moveTo>
                    <a:lnTo>
                      <a:pt x="1" y="47"/>
                    </a:lnTo>
                    <a:lnTo>
                      <a:pt x="44" y="73"/>
                    </a:lnTo>
                    <a:lnTo>
                      <a:pt x="127" y="25"/>
                    </a:lnTo>
                    <a:lnTo>
                      <a:pt x="8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6"/>
              <p:cNvSpPr/>
              <p:nvPr/>
            </p:nvSpPr>
            <p:spPr>
              <a:xfrm>
                <a:off x="5776925" y="1761500"/>
                <a:ext cx="2925" cy="1675"/>
              </a:xfrm>
              <a:custGeom>
                <a:avLst/>
                <a:gdLst/>
                <a:ahLst/>
                <a:cxnLst/>
                <a:rect l="l" t="t" r="r" b="b"/>
                <a:pathLst>
                  <a:path w="117" h="67" extrusionOk="0">
                    <a:moveTo>
                      <a:pt x="83" y="0"/>
                    </a:moveTo>
                    <a:lnTo>
                      <a:pt x="0" y="48"/>
                    </a:lnTo>
                    <a:lnTo>
                      <a:pt x="34" y="67"/>
                    </a:lnTo>
                    <a:lnTo>
                      <a:pt x="116" y="20"/>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6"/>
              <p:cNvSpPr/>
              <p:nvPr/>
            </p:nvSpPr>
            <p:spPr>
              <a:xfrm>
                <a:off x="5773800" y="1763150"/>
                <a:ext cx="8475" cy="7175"/>
              </a:xfrm>
              <a:custGeom>
                <a:avLst/>
                <a:gdLst/>
                <a:ahLst/>
                <a:cxnLst/>
                <a:rect l="l" t="t" r="r" b="b"/>
                <a:pathLst>
                  <a:path w="339" h="287" extrusionOk="0">
                    <a:moveTo>
                      <a:pt x="159" y="1"/>
                    </a:moveTo>
                    <a:lnTo>
                      <a:pt x="1" y="91"/>
                    </a:lnTo>
                    <a:lnTo>
                      <a:pt x="337" y="286"/>
                    </a:lnTo>
                    <a:lnTo>
                      <a:pt x="339" y="104"/>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6"/>
              <p:cNvSpPr/>
              <p:nvPr/>
            </p:nvSpPr>
            <p:spPr>
              <a:xfrm>
                <a:off x="5782225" y="1765725"/>
                <a:ext cx="950" cy="5100"/>
              </a:xfrm>
              <a:custGeom>
                <a:avLst/>
                <a:gdLst/>
                <a:ahLst/>
                <a:cxnLst/>
                <a:rect l="l" t="t" r="r" b="b"/>
                <a:pathLst>
                  <a:path w="38" h="204" extrusionOk="0">
                    <a:moveTo>
                      <a:pt x="2" y="1"/>
                    </a:moveTo>
                    <a:lnTo>
                      <a:pt x="0" y="183"/>
                    </a:lnTo>
                    <a:lnTo>
                      <a:pt x="36" y="204"/>
                    </a:lnTo>
                    <a:lnTo>
                      <a:pt x="36" y="170"/>
                    </a:lnTo>
                    <a:lnTo>
                      <a:pt x="38" y="170"/>
                    </a:lnTo>
                    <a:lnTo>
                      <a:pt x="38" y="23"/>
                    </a:lnTo>
                    <a:lnTo>
                      <a:pt x="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6"/>
              <p:cNvSpPr/>
              <p:nvPr/>
            </p:nvSpPr>
            <p:spPr>
              <a:xfrm>
                <a:off x="5777750" y="1762000"/>
                <a:ext cx="4525" cy="3750"/>
              </a:xfrm>
              <a:custGeom>
                <a:avLst/>
                <a:gdLst/>
                <a:ahLst/>
                <a:cxnLst/>
                <a:rect l="l" t="t" r="r" b="b"/>
                <a:pathLst>
                  <a:path w="181" h="150" extrusionOk="0">
                    <a:moveTo>
                      <a:pt x="83" y="0"/>
                    </a:moveTo>
                    <a:lnTo>
                      <a:pt x="1" y="47"/>
                    </a:lnTo>
                    <a:lnTo>
                      <a:pt x="181" y="150"/>
                    </a:lnTo>
                    <a:lnTo>
                      <a:pt x="181" y="56"/>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6"/>
              <p:cNvSpPr/>
              <p:nvPr/>
            </p:nvSpPr>
            <p:spPr>
              <a:xfrm>
                <a:off x="5782250" y="1763375"/>
                <a:ext cx="925" cy="2925"/>
              </a:xfrm>
              <a:custGeom>
                <a:avLst/>
                <a:gdLst/>
                <a:ahLst/>
                <a:cxnLst/>
                <a:rect l="l" t="t" r="r" b="b"/>
                <a:pathLst>
                  <a:path w="37" h="117" extrusionOk="0">
                    <a:moveTo>
                      <a:pt x="1" y="1"/>
                    </a:moveTo>
                    <a:lnTo>
                      <a:pt x="1" y="95"/>
                    </a:lnTo>
                    <a:lnTo>
                      <a:pt x="37" y="117"/>
                    </a:lnTo>
                    <a:lnTo>
                      <a:pt x="37" y="22"/>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6"/>
              <p:cNvSpPr/>
              <p:nvPr/>
            </p:nvSpPr>
            <p:spPr>
              <a:xfrm>
                <a:off x="5783150" y="1766275"/>
                <a:ext cx="3250" cy="3725"/>
              </a:xfrm>
              <a:custGeom>
                <a:avLst/>
                <a:gdLst/>
                <a:ahLst/>
                <a:cxnLst/>
                <a:rect l="l" t="t" r="r" b="b"/>
                <a:pathLst>
                  <a:path w="130" h="149" extrusionOk="0">
                    <a:moveTo>
                      <a:pt x="1" y="1"/>
                    </a:moveTo>
                    <a:lnTo>
                      <a:pt x="1" y="148"/>
                    </a:lnTo>
                    <a:lnTo>
                      <a:pt x="130" y="74"/>
                    </a:lnTo>
                    <a:lnTo>
                      <a:pt x="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6"/>
              <p:cNvSpPr/>
              <p:nvPr/>
            </p:nvSpPr>
            <p:spPr>
              <a:xfrm>
                <a:off x="5783150" y="1768125"/>
                <a:ext cx="5225" cy="3425"/>
              </a:xfrm>
              <a:custGeom>
                <a:avLst/>
                <a:gdLst/>
                <a:ahLst/>
                <a:cxnLst/>
                <a:rect l="l" t="t" r="r" b="b"/>
                <a:pathLst>
                  <a:path w="209" h="137" extrusionOk="0">
                    <a:moveTo>
                      <a:pt x="130" y="0"/>
                    </a:moveTo>
                    <a:lnTo>
                      <a:pt x="1" y="74"/>
                    </a:lnTo>
                    <a:lnTo>
                      <a:pt x="1" y="108"/>
                    </a:lnTo>
                    <a:lnTo>
                      <a:pt x="49" y="137"/>
                    </a:lnTo>
                    <a:lnTo>
                      <a:pt x="208" y="45"/>
                    </a:lnTo>
                    <a:lnTo>
                      <a:pt x="13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6"/>
              <p:cNvSpPr/>
              <p:nvPr/>
            </p:nvSpPr>
            <p:spPr>
              <a:xfrm>
                <a:off x="5747600" y="1750300"/>
                <a:ext cx="45525" cy="27300"/>
              </a:xfrm>
              <a:custGeom>
                <a:avLst/>
                <a:gdLst/>
                <a:ahLst/>
                <a:cxnLst/>
                <a:rect l="l" t="t" r="r" b="b"/>
                <a:pathLst>
                  <a:path w="1821" h="1092" extrusionOk="0">
                    <a:moveTo>
                      <a:pt x="2" y="0"/>
                    </a:moveTo>
                    <a:lnTo>
                      <a:pt x="0" y="42"/>
                    </a:lnTo>
                    <a:lnTo>
                      <a:pt x="13" y="49"/>
                    </a:lnTo>
                    <a:lnTo>
                      <a:pt x="57" y="74"/>
                    </a:lnTo>
                    <a:lnTo>
                      <a:pt x="92" y="94"/>
                    </a:lnTo>
                    <a:lnTo>
                      <a:pt x="399" y="271"/>
                    </a:lnTo>
                    <a:lnTo>
                      <a:pt x="435" y="293"/>
                    </a:lnTo>
                    <a:lnTo>
                      <a:pt x="448" y="300"/>
                    </a:lnTo>
                    <a:lnTo>
                      <a:pt x="492" y="325"/>
                    </a:lnTo>
                    <a:lnTo>
                      <a:pt x="525" y="345"/>
                    </a:lnTo>
                    <a:lnTo>
                      <a:pt x="892" y="557"/>
                    </a:lnTo>
                    <a:lnTo>
                      <a:pt x="936" y="582"/>
                    </a:lnTo>
                    <a:lnTo>
                      <a:pt x="978" y="606"/>
                    </a:lnTo>
                    <a:lnTo>
                      <a:pt x="1012" y="626"/>
                    </a:lnTo>
                    <a:lnTo>
                      <a:pt x="1385" y="841"/>
                    </a:lnTo>
                    <a:lnTo>
                      <a:pt x="1434" y="870"/>
                    </a:lnTo>
                    <a:lnTo>
                      <a:pt x="1478" y="895"/>
                    </a:lnTo>
                    <a:lnTo>
                      <a:pt x="1513" y="915"/>
                    </a:lnTo>
                    <a:lnTo>
                      <a:pt x="1820" y="1092"/>
                    </a:lnTo>
                    <a:lnTo>
                      <a:pt x="1820" y="1051"/>
                    </a:lnTo>
                    <a:lnTo>
                      <a:pt x="1549" y="893"/>
                    </a:lnTo>
                    <a:lnTo>
                      <a:pt x="1514" y="874"/>
                    </a:lnTo>
                    <a:lnTo>
                      <a:pt x="1471" y="850"/>
                    </a:lnTo>
                    <a:lnTo>
                      <a:pt x="1421" y="821"/>
                    </a:lnTo>
                    <a:lnTo>
                      <a:pt x="1385" y="800"/>
                    </a:lnTo>
                    <a:lnTo>
                      <a:pt x="1049" y="605"/>
                    </a:lnTo>
                    <a:lnTo>
                      <a:pt x="1014" y="586"/>
                    </a:lnTo>
                    <a:lnTo>
                      <a:pt x="970" y="560"/>
                    </a:lnTo>
                    <a:lnTo>
                      <a:pt x="930" y="537"/>
                    </a:lnTo>
                    <a:lnTo>
                      <a:pt x="922" y="532"/>
                    </a:lnTo>
                    <a:lnTo>
                      <a:pt x="892" y="515"/>
                    </a:lnTo>
                    <a:lnTo>
                      <a:pt x="561" y="325"/>
                    </a:lnTo>
                    <a:lnTo>
                      <a:pt x="528" y="305"/>
                    </a:lnTo>
                    <a:lnTo>
                      <a:pt x="485" y="280"/>
                    </a:lnTo>
                    <a:lnTo>
                      <a:pt x="435" y="251"/>
                    </a:lnTo>
                    <a:lnTo>
                      <a:pt x="399" y="231"/>
                    </a:lnTo>
                    <a:lnTo>
                      <a:pt x="128" y="74"/>
                    </a:lnTo>
                    <a:lnTo>
                      <a:pt x="93" y="54"/>
                    </a:lnTo>
                    <a:lnTo>
                      <a:pt x="50" y="29"/>
                    </a:lnTo>
                    <a:lnTo>
                      <a:pt x="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6"/>
              <p:cNvSpPr/>
              <p:nvPr/>
            </p:nvSpPr>
            <p:spPr>
              <a:xfrm>
                <a:off x="5784350" y="1769250"/>
                <a:ext cx="5100" cy="2925"/>
              </a:xfrm>
              <a:custGeom>
                <a:avLst/>
                <a:gdLst/>
                <a:ahLst/>
                <a:cxnLst/>
                <a:rect l="l" t="t" r="r" b="b"/>
                <a:pathLst>
                  <a:path w="204" h="117" extrusionOk="0">
                    <a:moveTo>
                      <a:pt x="160" y="0"/>
                    </a:moveTo>
                    <a:lnTo>
                      <a:pt x="1" y="92"/>
                    </a:lnTo>
                    <a:lnTo>
                      <a:pt x="44" y="116"/>
                    </a:lnTo>
                    <a:lnTo>
                      <a:pt x="204" y="27"/>
                    </a:lnTo>
                    <a:lnTo>
                      <a:pt x="16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6"/>
              <p:cNvSpPr/>
              <p:nvPr/>
            </p:nvSpPr>
            <p:spPr>
              <a:xfrm>
                <a:off x="5783150" y="1763925"/>
                <a:ext cx="5325" cy="4225"/>
              </a:xfrm>
              <a:custGeom>
                <a:avLst/>
                <a:gdLst/>
                <a:ahLst/>
                <a:cxnLst/>
                <a:rect l="l" t="t" r="r" b="b"/>
                <a:pathLst>
                  <a:path w="213" h="169" extrusionOk="0">
                    <a:moveTo>
                      <a:pt x="1" y="0"/>
                    </a:moveTo>
                    <a:lnTo>
                      <a:pt x="1" y="95"/>
                    </a:lnTo>
                    <a:lnTo>
                      <a:pt x="130" y="168"/>
                    </a:lnTo>
                    <a:lnTo>
                      <a:pt x="212" y="122"/>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6"/>
              <p:cNvSpPr/>
              <p:nvPr/>
            </p:nvSpPr>
            <p:spPr>
              <a:xfrm>
                <a:off x="5786375" y="1766975"/>
                <a:ext cx="4050" cy="2300"/>
              </a:xfrm>
              <a:custGeom>
                <a:avLst/>
                <a:gdLst/>
                <a:ahLst/>
                <a:cxnLst/>
                <a:rect l="l" t="t" r="r" b="b"/>
                <a:pathLst>
                  <a:path w="162" h="92" extrusionOk="0">
                    <a:moveTo>
                      <a:pt x="83" y="0"/>
                    </a:moveTo>
                    <a:lnTo>
                      <a:pt x="1" y="46"/>
                    </a:lnTo>
                    <a:lnTo>
                      <a:pt x="79" y="91"/>
                    </a:lnTo>
                    <a:lnTo>
                      <a:pt x="162" y="45"/>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6"/>
              <p:cNvSpPr/>
              <p:nvPr/>
            </p:nvSpPr>
            <p:spPr>
              <a:xfrm>
                <a:off x="5788350" y="1768100"/>
                <a:ext cx="3175" cy="1825"/>
              </a:xfrm>
              <a:custGeom>
                <a:avLst/>
                <a:gdLst/>
                <a:ahLst/>
                <a:cxnLst/>
                <a:rect l="l" t="t" r="r" b="b"/>
                <a:pathLst>
                  <a:path w="127" h="73" extrusionOk="0">
                    <a:moveTo>
                      <a:pt x="83" y="0"/>
                    </a:moveTo>
                    <a:lnTo>
                      <a:pt x="0" y="46"/>
                    </a:lnTo>
                    <a:lnTo>
                      <a:pt x="44" y="73"/>
                    </a:lnTo>
                    <a:lnTo>
                      <a:pt x="126" y="25"/>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6"/>
              <p:cNvSpPr/>
              <p:nvPr/>
            </p:nvSpPr>
            <p:spPr>
              <a:xfrm>
                <a:off x="5789425" y="1768700"/>
                <a:ext cx="2925" cy="1700"/>
              </a:xfrm>
              <a:custGeom>
                <a:avLst/>
                <a:gdLst/>
                <a:ahLst/>
                <a:cxnLst/>
                <a:rect l="l" t="t" r="r" b="b"/>
                <a:pathLst>
                  <a:path w="117" h="68" extrusionOk="0">
                    <a:moveTo>
                      <a:pt x="83" y="1"/>
                    </a:moveTo>
                    <a:lnTo>
                      <a:pt x="1" y="49"/>
                    </a:lnTo>
                    <a:lnTo>
                      <a:pt x="34" y="67"/>
                    </a:lnTo>
                    <a:lnTo>
                      <a:pt x="117" y="21"/>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6"/>
              <p:cNvSpPr/>
              <p:nvPr/>
            </p:nvSpPr>
            <p:spPr>
              <a:xfrm>
                <a:off x="5790250" y="1769200"/>
                <a:ext cx="2900" cy="2825"/>
              </a:xfrm>
              <a:custGeom>
                <a:avLst/>
                <a:gdLst/>
                <a:ahLst/>
                <a:cxnLst/>
                <a:rect l="l" t="t" r="r" b="b"/>
                <a:pathLst>
                  <a:path w="116" h="113" extrusionOk="0">
                    <a:moveTo>
                      <a:pt x="84" y="1"/>
                    </a:moveTo>
                    <a:lnTo>
                      <a:pt x="1" y="47"/>
                    </a:lnTo>
                    <a:lnTo>
                      <a:pt x="116" y="113"/>
                    </a:lnTo>
                    <a:lnTo>
                      <a:pt x="116" y="18"/>
                    </a:lnTo>
                    <a:lnTo>
                      <a:pt x="8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6"/>
              <p:cNvSpPr/>
              <p:nvPr/>
            </p:nvSpPr>
            <p:spPr>
              <a:xfrm>
                <a:off x="5786300" y="1770375"/>
                <a:ext cx="6850" cy="6225"/>
              </a:xfrm>
              <a:custGeom>
                <a:avLst/>
                <a:gdLst/>
                <a:ahLst/>
                <a:cxnLst/>
                <a:rect l="l" t="t" r="r" b="b"/>
                <a:pathLst>
                  <a:path w="274" h="249" extrusionOk="0">
                    <a:moveTo>
                      <a:pt x="159" y="0"/>
                    </a:moveTo>
                    <a:lnTo>
                      <a:pt x="1" y="90"/>
                    </a:lnTo>
                    <a:lnTo>
                      <a:pt x="272" y="248"/>
                    </a:lnTo>
                    <a:lnTo>
                      <a:pt x="274" y="66"/>
                    </a:lnTo>
                    <a:lnTo>
                      <a:pt x="15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6"/>
              <p:cNvSpPr/>
              <p:nvPr/>
            </p:nvSpPr>
            <p:spPr>
              <a:xfrm>
                <a:off x="5772925" y="1774975"/>
                <a:ext cx="4825" cy="2775"/>
              </a:xfrm>
              <a:custGeom>
                <a:avLst/>
                <a:gdLst/>
                <a:ahLst/>
                <a:cxnLst/>
                <a:rect l="l" t="t" r="r" b="b"/>
                <a:pathLst>
                  <a:path w="193" h="111" extrusionOk="0">
                    <a:moveTo>
                      <a:pt x="159" y="1"/>
                    </a:moveTo>
                    <a:lnTo>
                      <a:pt x="1" y="90"/>
                    </a:lnTo>
                    <a:lnTo>
                      <a:pt x="34" y="111"/>
                    </a:lnTo>
                    <a:lnTo>
                      <a:pt x="192" y="19"/>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6"/>
              <p:cNvSpPr/>
              <p:nvPr/>
            </p:nvSpPr>
            <p:spPr>
              <a:xfrm>
                <a:off x="5747600" y="1755700"/>
                <a:ext cx="5300" cy="4250"/>
              </a:xfrm>
              <a:custGeom>
                <a:avLst/>
                <a:gdLst/>
                <a:ahLst/>
                <a:cxnLst/>
                <a:rect l="l" t="t" r="r" b="b"/>
                <a:pathLst>
                  <a:path w="212" h="170" extrusionOk="0">
                    <a:moveTo>
                      <a:pt x="0" y="0"/>
                    </a:moveTo>
                    <a:lnTo>
                      <a:pt x="0" y="96"/>
                    </a:lnTo>
                    <a:lnTo>
                      <a:pt x="129" y="170"/>
                    </a:lnTo>
                    <a:lnTo>
                      <a:pt x="212" y="122"/>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6"/>
              <p:cNvSpPr/>
              <p:nvPr/>
            </p:nvSpPr>
            <p:spPr>
              <a:xfrm>
                <a:off x="5750825" y="1758725"/>
                <a:ext cx="4050" cy="2350"/>
              </a:xfrm>
              <a:custGeom>
                <a:avLst/>
                <a:gdLst/>
                <a:ahLst/>
                <a:cxnLst/>
                <a:rect l="l" t="t" r="r" b="b"/>
                <a:pathLst>
                  <a:path w="162" h="94" extrusionOk="0">
                    <a:moveTo>
                      <a:pt x="83" y="1"/>
                    </a:moveTo>
                    <a:lnTo>
                      <a:pt x="0" y="49"/>
                    </a:lnTo>
                    <a:lnTo>
                      <a:pt x="79" y="94"/>
                    </a:lnTo>
                    <a:lnTo>
                      <a:pt x="161" y="46"/>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6"/>
              <p:cNvSpPr/>
              <p:nvPr/>
            </p:nvSpPr>
            <p:spPr>
              <a:xfrm>
                <a:off x="5750750" y="1762175"/>
                <a:ext cx="6800" cy="6200"/>
              </a:xfrm>
              <a:custGeom>
                <a:avLst/>
                <a:gdLst/>
                <a:ahLst/>
                <a:cxnLst/>
                <a:rect l="l" t="t" r="r" b="b"/>
                <a:pathLst>
                  <a:path w="272" h="248" extrusionOk="0">
                    <a:moveTo>
                      <a:pt x="158" y="1"/>
                    </a:moveTo>
                    <a:lnTo>
                      <a:pt x="0" y="91"/>
                    </a:lnTo>
                    <a:lnTo>
                      <a:pt x="272" y="247"/>
                    </a:lnTo>
                    <a:lnTo>
                      <a:pt x="272" y="66"/>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6"/>
              <p:cNvSpPr/>
              <p:nvPr/>
            </p:nvSpPr>
            <p:spPr>
              <a:xfrm>
                <a:off x="5753875" y="1760500"/>
                <a:ext cx="2925" cy="1700"/>
              </a:xfrm>
              <a:custGeom>
                <a:avLst/>
                <a:gdLst/>
                <a:ahLst/>
                <a:cxnLst/>
                <a:rect l="l" t="t" r="r" b="b"/>
                <a:pathLst>
                  <a:path w="117" h="68" extrusionOk="0">
                    <a:moveTo>
                      <a:pt x="83" y="1"/>
                    </a:moveTo>
                    <a:lnTo>
                      <a:pt x="0" y="47"/>
                    </a:lnTo>
                    <a:lnTo>
                      <a:pt x="33" y="68"/>
                    </a:lnTo>
                    <a:lnTo>
                      <a:pt x="116" y="20"/>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6"/>
              <p:cNvSpPr/>
              <p:nvPr/>
            </p:nvSpPr>
            <p:spPr>
              <a:xfrm>
                <a:off x="5752775" y="1759850"/>
                <a:ext cx="3175" cy="1850"/>
              </a:xfrm>
              <a:custGeom>
                <a:avLst/>
                <a:gdLst/>
                <a:ahLst/>
                <a:cxnLst/>
                <a:rect l="l" t="t" r="r" b="b"/>
                <a:pathLst>
                  <a:path w="127" h="74" extrusionOk="0">
                    <a:moveTo>
                      <a:pt x="83" y="1"/>
                    </a:moveTo>
                    <a:lnTo>
                      <a:pt x="1" y="49"/>
                    </a:lnTo>
                    <a:lnTo>
                      <a:pt x="44" y="73"/>
                    </a:lnTo>
                    <a:lnTo>
                      <a:pt x="127" y="27"/>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6"/>
              <p:cNvSpPr/>
              <p:nvPr/>
            </p:nvSpPr>
            <p:spPr>
              <a:xfrm>
                <a:off x="5757525" y="1763800"/>
                <a:ext cx="975" cy="5100"/>
              </a:xfrm>
              <a:custGeom>
                <a:avLst/>
                <a:gdLst/>
                <a:ahLst/>
                <a:cxnLst/>
                <a:rect l="l" t="t" r="r" b="b"/>
                <a:pathLst>
                  <a:path w="39" h="204" extrusionOk="0">
                    <a:moveTo>
                      <a:pt x="1" y="1"/>
                    </a:moveTo>
                    <a:lnTo>
                      <a:pt x="1" y="182"/>
                    </a:lnTo>
                    <a:lnTo>
                      <a:pt x="37" y="204"/>
                    </a:lnTo>
                    <a:lnTo>
                      <a:pt x="38" y="23"/>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6"/>
              <p:cNvSpPr/>
              <p:nvPr/>
            </p:nvSpPr>
            <p:spPr>
              <a:xfrm>
                <a:off x="5754700" y="1760975"/>
                <a:ext cx="2850" cy="2850"/>
              </a:xfrm>
              <a:custGeom>
                <a:avLst/>
                <a:gdLst/>
                <a:ahLst/>
                <a:cxnLst/>
                <a:rect l="l" t="t" r="r" b="b"/>
                <a:pathLst>
                  <a:path w="114" h="114" extrusionOk="0">
                    <a:moveTo>
                      <a:pt x="83" y="1"/>
                    </a:moveTo>
                    <a:lnTo>
                      <a:pt x="0" y="49"/>
                    </a:lnTo>
                    <a:lnTo>
                      <a:pt x="114" y="114"/>
                    </a:lnTo>
                    <a:lnTo>
                      <a:pt x="114" y="20"/>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6"/>
              <p:cNvSpPr/>
              <p:nvPr/>
            </p:nvSpPr>
            <p:spPr>
              <a:xfrm>
                <a:off x="5757525" y="1761450"/>
                <a:ext cx="975" cy="2925"/>
              </a:xfrm>
              <a:custGeom>
                <a:avLst/>
                <a:gdLst/>
                <a:ahLst/>
                <a:cxnLst/>
                <a:rect l="l" t="t" r="r" b="b"/>
                <a:pathLst>
                  <a:path w="39" h="117" extrusionOk="0">
                    <a:moveTo>
                      <a:pt x="1" y="1"/>
                    </a:moveTo>
                    <a:lnTo>
                      <a:pt x="1" y="95"/>
                    </a:lnTo>
                    <a:lnTo>
                      <a:pt x="38" y="117"/>
                    </a:lnTo>
                    <a:lnTo>
                      <a:pt x="38" y="21"/>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6"/>
              <p:cNvSpPr/>
              <p:nvPr/>
            </p:nvSpPr>
            <p:spPr>
              <a:xfrm>
                <a:off x="5758425" y="1764350"/>
                <a:ext cx="3300" cy="3725"/>
              </a:xfrm>
              <a:custGeom>
                <a:avLst/>
                <a:gdLst/>
                <a:ahLst/>
                <a:cxnLst/>
                <a:rect l="l" t="t" r="r" b="b"/>
                <a:pathLst>
                  <a:path w="132" h="149" extrusionOk="0">
                    <a:moveTo>
                      <a:pt x="2" y="1"/>
                    </a:moveTo>
                    <a:lnTo>
                      <a:pt x="1" y="149"/>
                    </a:lnTo>
                    <a:lnTo>
                      <a:pt x="131" y="75"/>
                    </a:lnTo>
                    <a:lnTo>
                      <a:pt x="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6"/>
              <p:cNvSpPr/>
              <p:nvPr/>
            </p:nvSpPr>
            <p:spPr>
              <a:xfrm>
                <a:off x="5758425" y="1766200"/>
                <a:ext cx="5225" cy="3400"/>
              </a:xfrm>
              <a:custGeom>
                <a:avLst/>
                <a:gdLst/>
                <a:ahLst/>
                <a:cxnLst/>
                <a:rect l="l" t="t" r="r" b="b"/>
                <a:pathLst>
                  <a:path w="209" h="136" extrusionOk="0">
                    <a:moveTo>
                      <a:pt x="131" y="1"/>
                    </a:moveTo>
                    <a:lnTo>
                      <a:pt x="1" y="75"/>
                    </a:lnTo>
                    <a:lnTo>
                      <a:pt x="1" y="108"/>
                    </a:lnTo>
                    <a:lnTo>
                      <a:pt x="50" y="135"/>
                    </a:lnTo>
                    <a:lnTo>
                      <a:pt x="208" y="46"/>
                    </a:lnTo>
                    <a:lnTo>
                      <a:pt x="13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6"/>
              <p:cNvSpPr/>
              <p:nvPr/>
            </p:nvSpPr>
            <p:spPr>
              <a:xfrm>
                <a:off x="5759675" y="1767325"/>
                <a:ext cx="5050" cy="2925"/>
              </a:xfrm>
              <a:custGeom>
                <a:avLst/>
                <a:gdLst/>
                <a:ahLst/>
                <a:cxnLst/>
                <a:rect l="l" t="t" r="r" b="b"/>
                <a:pathLst>
                  <a:path w="202" h="117" extrusionOk="0">
                    <a:moveTo>
                      <a:pt x="158" y="1"/>
                    </a:moveTo>
                    <a:lnTo>
                      <a:pt x="0" y="90"/>
                    </a:lnTo>
                    <a:lnTo>
                      <a:pt x="44" y="117"/>
                    </a:lnTo>
                    <a:lnTo>
                      <a:pt x="202" y="25"/>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6"/>
              <p:cNvSpPr/>
              <p:nvPr/>
            </p:nvSpPr>
            <p:spPr>
              <a:xfrm>
                <a:off x="5760750" y="1767950"/>
                <a:ext cx="4850" cy="2775"/>
              </a:xfrm>
              <a:custGeom>
                <a:avLst/>
                <a:gdLst/>
                <a:ahLst/>
                <a:cxnLst/>
                <a:rect l="l" t="t" r="r" b="b"/>
                <a:pathLst>
                  <a:path w="194" h="111" extrusionOk="0">
                    <a:moveTo>
                      <a:pt x="159" y="0"/>
                    </a:moveTo>
                    <a:lnTo>
                      <a:pt x="1" y="92"/>
                    </a:lnTo>
                    <a:lnTo>
                      <a:pt x="35" y="110"/>
                    </a:lnTo>
                    <a:lnTo>
                      <a:pt x="193" y="21"/>
                    </a:lnTo>
                    <a:lnTo>
                      <a:pt x="15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6"/>
              <p:cNvSpPr/>
              <p:nvPr/>
            </p:nvSpPr>
            <p:spPr>
              <a:xfrm>
                <a:off x="5758475" y="1761950"/>
                <a:ext cx="5300" cy="4275"/>
              </a:xfrm>
              <a:custGeom>
                <a:avLst/>
                <a:gdLst/>
                <a:ahLst/>
                <a:cxnLst/>
                <a:rect l="l" t="t" r="r" b="b"/>
                <a:pathLst>
                  <a:path w="212" h="171" extrusionOk="0">
                    <a:moveTo>
                      <a:pt x="0" y="1"/>
                    </a:moveTo>
                    <a:lnTo>
                      <a:pt x="0" y="97"/>
                    </a:lnTo>
                    <a:lnTo>
                      <a:pt x="129" y="171"/>
                    </a:lnTo>
                    <a:lnTo>
                      <a:pt x="212" y="123"/>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6"/>
              <p:cNvSpPr/>
              <p:nvPr/>
            </p:nvSpPr>
            <p:spPr>
              <a:xfrm>
                <a:off x="5770625" y="1774975"/>
                <a:ext cx="200" cy="1050"/>
              </a:xfrm>
              <a:custGeom>
                <a:avLst/>
                <a:gdLst/>
                <a:ahLst/>
                <a:cxnLst/>
                <a:rect l="l" t="t" r="r" b="b"/>
                <a:pathLst>
                  <a:path w="8" h="42" extrusionOk="0">
                    <a:moveTo>
                      <a:pt x="7" y="1"/>
                    </a:moveTo>
                    <a:lnTo>
                      <a:pt x="0" y="3"/>
                    </a:lnTo>
                    <a:lnTo>
                      <a:pt x="0" y="37"/>
                    </a:lnTo>
                    <a:lnTo>
                      <a:pt x="7" y="41"/>
                    </a:lnTo>
                    <a:lnTo>
                      <a:pt x="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6"/>
              <p:cNvSpPr/>
              <p:nvPr/>
            </p:nvSpPr>
            <p:spPr>
              <a:xfrm>
                <a:off x="5761700" y="1765000"/>
                <a:ext cx="4000" cy="2350"/>
              </a:xfrm>
              <a:custGeom>
                <a:avLst/>
                <a:gdLst/>
                <a:ahLst/>
                <a:cxnLst/>
                <a:rect l="l" t="t" r="r" b="b"/>
                <a:pathLst>
                  <a:path w="160" h="94" extrusionOk="0">
                    <a:moveTo>
                      <a:pt x="83" y="1"/>
                    </a:moveTo>
                    <a:lnTo>
                      <a:pt x="0" y="49"/>
                    </a:lnTo>
                    <a:lnTo>
                      <a:pt x="77" y="94"/>
                    </a:lnTo>
                    <a:lnTo>
                      <a:pt x="160" y="46"/>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6"/>
              <p:cNvSpPr/>
              <p:nvPr/>
            </p:nvSpPr>
            <p:spPr>
              <a:xfrm>
                <a:off x="5763750" y="1765000"/>
                <a:ext cx="2000" cy="1150"/>
              </a:xfrm>
              <a:custGeom>
                <a:avLst/>
                <a:gdLst/>
                <a:ahLst/>
                <a:cxnLst/>
                <a:rect l="l" t="t" r="r" b="b"/>
                <a:pathLst>
                  <a:path w="80" h="46" extrusionOk="0">
                    <a:moveTo>
                      <a:pt x="1" y="1"/>
                    </a:moveTo>
                    <a:lnTo>
                      <a:pt x="78" y="46"/>
                    </a:lnTo>
                    <a:lnTo>
                      <a:pt x="79" y="4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6"/>
              <p:cNvSpPr/>
              <p:nvPr/>
            </p:nvSpPr>
            <p:spPr>
              <a:xfrm>
                <a:off x="5763625" y="1766125"/>
                <a:ext cx="3200" cy="1850"/>
              </a:xfrm>
              <a:custGeom>
                <a:avLst/>
                <a:gdLst/>
                <a:ahLst/>
                <a:cxnLst/>
                <a:rect l="l" t="t" r="r" b="b"/>
                <a:pathLst>
                  <a:path w="128" h="74" extrusionOk="0">
                    <a:moveTo>
                      <a:pt x="83" y="1"/>
                    </a:moveTo>
                    <a:lnTo>
                      <a:pt x="0" y="49"/>
                    </a:lnTo>
                    <a:lnTo>
                      <a:pt x="44" y="73"/>
                    </a:lnTo>
                    <a:lnTo>
                      <a:pt x="128" y="27"/>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6"/>
              <p:cNvSpPr/>
              <p:nvPr/>
            </p:nvSpPr>
            <p:spPr>
              <a:xfrm>
                <a:off x="5764700" y="1766775"/>
                <a:ext cx="2975" cy="1700"/>
              </a:xfrm>
              <a:custGeom>
                <a:avLst/>
                <a:gdLst/>
                <a:ahLst/>
                <a:cxnLst/>
                <a:rect l="l" t="t" r="r" b="b"/>
                <a:pathLst>
                  <a:path w="119" h="68" extrusionOk="0">
                    <a:moveTo>
                      <a:pt x="85" y="1"/>
                    </a:moveTo>
                    <a:lnTo>
                      <a:pt x="1" y="47"/>
                    </a:lnTo>
                    <a:lnTo>
                      <a:pt x="35" y="68"/>
                    </a:lnTo>
                    <a:lnTo>
                      <a:pt x="118" y="20"/>
                    </a:lnTo>
                    <a:lnTo>
                      <a:pt x="8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6"/>
              <p:cNvSpPr/>
              <p:nvPr/>
            </p:nvSpPr>
            <p:spPr>
              <a:xfrm>
                <a:off x="5766800" y="1766775"/>
                <a:ext cx="875" cy="500"/>
              </a:xfrm>
              <a:custGeom>
                <a:avLst/>
                <a:gdLst/>
                <a:ahLst/>
                <a:cxnLst/>
                <a:rect l="l" t="t" r="r" b="b"/>
                <a:pathLst>
                  <a:path w="35" h="20" extrusionOk="0">
                    <a:moveTo>
                      <a:pt x="34" y="20"/>
                    </a:moveTo>
                    <a:lnTo>
                      <a:pt x="34" y="20"/>
                    </a:lnTo>
                    <a:lnTo>
                      <a:pt x="1"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6"/>
              <p:cNvSpPr/>
              <p:nvPr/>
            </p:nvSpPr>
            <p:spPr>
              <a:xfrm>
                <a:off x="5761625" y="1768450"/>
                <a:ext cx="8250" cy="7050"/>
              </a:xfrm>
              <a:custGeom>
                <a:avLst/>
                <a:gdLst/>
                <a:ahLst/>
                <a:cxnLst/>
                <a:rect l="l" t="t" r="r" b="b"/>
                <a:pathLst>
                  <a:path w="330" h="282" extrusionOk="0">
                    <a:moveTo>
                      <a:pt x="158" y="1"/>
                    </a:moveTo>
                    <a:lnTo>
                      <a:pt x="0" y="90"/>
                    </a:lnTo>
                    <a:lnTo>
                      <a:pt x="330" y="282"/>
                    </a:lnTo>
                    <a:lnTo>
                      <a:pt x="330" y="99"/>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6"/>
              <p:cNvSpPr/>
              <p:nvPr/>
            </p:nvSpPr>
            <p:spPr>
              <a:xfrm>
                <a:off x="5769850" y="1770925"/>
                <a:ext cx="975" cy="4975"/>
              </a:xfrm>
              <a:custGeom>
                <a:avLst/>
                <a:gdLst/>
                <a:ahLst/>
                <a:cxnLst/>
                <a:rect l="l" t="t" r="r" b="b"/>
                <a:pathLst>
                  <a:path w="39" h="199" extrusionOk="0">
                    <a:moveTo>
                      <a:pt x="1" y="0"/>
                    </a:moveTo>
                    <a:lnTo>
                      <a:pt x="1" y="183"/>
                    </a:lnTo>
                    <a:lnTo>
                      <a:pt x="31" y="199"/>
                    </a:lnTo>
                    <a:lnTo>
                      <a:pt x="31" y="165"/>
                    </a:lnTo>
                    <a:lnTo>
                      <a:pt x="38" y="163"/>
                    </a:lnTo>
                    <a:lnTo>
                      <a:pt x="38" y="22"/>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6"/>
              <p:cNvSpPr/>
              <p:nvPr/>
            </p:nvSpPr>
            <p:spPr>
              <a:xfrm>
                <a:off x="5765575" y="1767250"/>
                <a:ext cx="4350" cy="3700"/>
              </a:xfrm>
              <a:custGeom>
                <a:avLst/>
                <a:gdLst/>
                <a:ahLst/>
                <a:cxnLst/>
                <a:rect l="l" t="t" r="r" b="b"/>
                <a:pathLst>
                  <a:path w="174" h="148" extrusionOk="0">
                    <a:moveTo>
                      <a:pt x="83" y="1"/>
                    </a:moveTo>
                    <a:lnTo>
                      <a:pt x="0" y="49"/>
                    </a:lnTo>
                    <a:lnTo>
                      <a:pt x="172" y="147"/>
                    </a:lnTo>
                    <a:lnTo>
                      <a:pt x="173" y="53"/>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6"/>
              <p:cNvSpPr/>
              <p:nvPr/>
            </p:nvSpPr>
            <p:spPr>
              <a:xfrm>
                <a:off x="5769850" y="1768550"/>
                <a:ext cx="975" cy="2925"/>
              </a:xfrm>
              <a:custGeom>
                <a:avLst/>
                <a:gdLst/>
                <a:ahLst/>
                <a:cxnLst/>
                <a:rect l="l" t="t" r="r" b="b"/>
                <a:pathLst>
                  <a:path w="39" h="117" extrusionOk="0">
                    <a:moveTo>
                      <a:pt x="2" y="1"/>
                    </a:moveTo>
                    <a:lnTo>
                      <a:pt x="1" y="95"/>
                    </a:lnTo>
                    <a:lnTo>
                      <a:pt x="38" y="117"/>
                    </a:lnTo>
                    <a:lnTo>
                      <a:pt x="38" y="23"/>
                    </a:lnTo>
                    <a:lnTo>
                      <a:pt x="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6"/>
              <p:cNvSpPr/>
              <p:nvPr/>
            </p:nvSpPr>
            <p:spPr>
              <a:xfrm>
                <a:off x="5770800" y="1773225"/>
                <a:ext cx="5025" cy="3400"/>
              </a:xfrm>
              <a:custGeom>
                <a:avLst/>
                <a:gdLst/>
                <a:ahLst/>
                <a:cxnLst/>
                <a:rect l="l" t="t" r="r" b="b"/>
                <a:pathLst>
                  <a:path w="201" h="136" extrusionOk="0">
                    <a:moveTo>
                      <a:pt x="122" y="1"/>
                    </a:moveTo>
                    <a:lnTo>
                      <a:pt x="0" y="71"/>
                    </a:lnTo>
                    <a:lnTo>
                      <a:pt x="0" y="111"/>
                    </a:lnTo>
                    <a:lnTo>
                      <a:pt x="42" y="136"/>
                    </a:lnTo>
                    <a:lnTo>
                      <a:pt x="200" y="46"/>
                    </a:lnTo>
                    <a:lnTo>
                      <a:pt x="12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6"/>
              <p:cNvSpPr/>
              <p:nvPr/>
            </p:nvSpPr>
            <p:spPr>
              <a:xfrm>
                <a:off x="5771850" y="1774350"/>
                <a:ext cx="5050" cy="2900"/>
              </a:xfrm>
              <a:custGeom>
                <a:avLst/>
                <a:gdLst/>
                <a:ahLst/>
                <a:cxnLst/>
                <a:rect l="l" t="t" r="r" b="b"/>
                <a:pathLst>
                  <a:path w="202" h="116" extrusionOk="0">
                    <a:moveTo>
                      <a:pt x="158" y="1"/>
                    </a:moveTo>
                    <a:lnTo>
                      <a:pt x="0" y="91"/>
                    </a:lnTo>
                    <a:lnTo>
                      <a:pt x="44" y="115"/>
                    </a:lnTo>
                    <a:lnTo>
                      <a:pt x="202" y="26"/>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6"/>
              <p:cNvSpPr/>
              <p:nvPr/>
            </p:nvSpPr>
            <p:spPr>
              <a:xfrm>
                <a:off x="5773850" y="1772050"/>
                <a:ext cx="4050" cy="2325"/>
              </a:xfrm>
              <a:custGeom>
                <a:avLst/>
                <a:gdLst/>
                <a:ahLst/>
                <a:cxnLst/>
                <a:rect l="l" t="t" r="r" b="b"/>
                <a:pathLst>
                  <a:path w="162" h="93" extrusionOk="0">
                    <a:moveTo>
                      <a:pt x="83" y="0"/>
                    </a:moveTo>
                    <a:lnTo>
                      <a:pt x="0" y="48"/>
                    </a:lnTo>
                    <a:lnTo>
                      <a:pt x="78" y="93"/>
                    </a:lnTo>
                    <a:lnTo>
                      <a:pt x="161" y="45"/>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6"/>
              <p:cNvSpPr/>
              <p:nvPr/>
            </p:nvSpPr>
            <p:spPr>
              <a:xfrm>
                <a:off x="5770800" y="1769100"/>
                <a:ext cx="5125" cy="4150"/>
              </a:xfrm>
              <a:custGeom>
                <a:avLst/>
                <a:gdLst/>
                <a:ahLst/>
                <a:cxnLst/>
                <a:rect l="l" t="t" r="r" b="b"/>
                <a:pathLst>
                  <a:path w="205" h="166" extrusionOk="0">
                    <a:moveTo>
                      <a:pt x="0" y="1"/>
                    </a:moveTo>
                    <a:lnTo>
                      <a:pt x="0" y="95"/>
                    </a:lnTo>
                    <a:lnTo>
                      <a:pt x="122" y="166"/>
                    </a:lnTo>
                    <a:lnTo>
                      <a:pt x="205" y="118"/>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6"/>
              <p:cNvSpPr/>
              <p:nvPr/>
            </p:nvSpPr>
            <p:spPr>
              <a:xfrm>
                <a:off x="5783125" y="1782250"/>
                <a:ext cx="25" cy="900"/>
              </a:xfrm>
              <a:custGeom>
                <a:avLst/>
                <a:gdLst/>
                <a:ahLst/>
                <a:cxnLst/>
                <a:rect l="l" t="t" r="r" b="b"/>
                <a:pathLst>
                  <a:path w="1" h="36" extrusionOk="0">
                    <a:moveTo>
                      <a:pt x="0" y="1"/>
                    </a:moveTo>
                    <a:lnTo>
                      <a:pt x="0" y="36"/>
                    </a:lnTo>
                    <a:lnTo>
                      <a:pt x="0" y="36"/>
                    </a:lnTo>
                    <a:lnTo>
                      <a:pt x="0" y="2"/>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6"/>
              <p:cNvSpPr/>
              <p:nvPr/>
            </p:nvSpPr>
            <p:spPr>
              <a:xfrm>
                <a:off x="5775900" y="1772050"/>
                <a:ext cx="2000" cy="1150"/>
              </a:xfrm>
              <a:custGeom>
                <a:avLst/>
                <a:gdLst/>
                <a:ahLst/>
                <a:cxnLst/>
                <a:rect l="l" t="t" r="r" b="b"/>
                <a:pathLst>
                  <a:path w="80" h="46" extrusionOk="0">
                    <a:moveTo>
                      <a:pt x="79" y="45"/>
                    </a:moveTo>
                    <a:lnTo>
                      <a:pt x="79" y="45"/>
                    </a:lnTo>
                    <a:lnTo>
                      <a:pt x="1"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6"/>
              <p:cNvSpPr/>
              <p:nvPr/>
            </p:nvSpPr>
            <p:spPr>
              <a:xfrm>
                <a:off x="5775800" y="1773175"/>
                <a:ext cx="3175" cy="1825"/>
              </a:xfrm>
              <a:custGeom>
                <a:avLst/>
                <a:gdLst/>
                <a:ahLst/>
                <a:cxnLst/>
                <a:rect l="l" t="t" r="r" b="b"/>
                <a:pathLst>
                  <a:path w="127" h="73" extrusionOk="0">
                    <a:moveTo>
                      <a:pt x="83" y="0"/>
                    </a:moveTo>
                    <a:lnTo>
                      <a:pt x="0" y="48"/>
                    </a:lnTo>
                    <a:lnTo>
                      <a:pt x="44" y="73"/>
                    </a:lnTo>
                    <a:lnTo>
                      <a:pt x="127" y="25"/>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6"/>
              <p:cNvSpPr/>
              <p:nvPr/>
            </p:nvSpPr>
            <p:spPr>
              <a:xfrm>
                <a:off x="5776875" y="1773775"/>
                <a:ext cx="2925" cy="1700"/>
              </a:xfrm>
              <a:custGeom>
                <a:avLst/>
                <a:gdLst/>
                <a:ahLst/>
                <a:cxnLst/>
                <a:rect l="l" t="t" r="r" b="b"/>
                <a:pathLst>
                  <a:path w="117" h="68" extrusionOk="0">
                    <a:moveTo>
                      <a:pt x="84" y="1"/>
                    </a:moveTo>
                    <a:lnTo>
                      <a:pt x="1" y="49"/>
                    </a:lnTo>
                    <a:lnTo>
                      <a:pt x="34" y="67"/>
                    </a:lnTo>
                    <a:lnTo>
                      <a:pt x="117" y="21"/>
                    </a:lnTo>
                    <a:lnTo>
                      <a:pt x="8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6"/>
              <p:cNvSpPr/>
              <p:nvPr/>
            </p:nvSpPr>
            <p:spPr>
              <a:xfrm>
                <a:off x="5778950" y="1773775"/>
                <a:ext cx="850" cy="525"/>
              </a:xfrm>
              <a:custGeom>
                <a:avLst/>
                <a:gdLst/>
                <a:ahLst/>
                <a:cxnLst/>
                <a:rect l="l" t="t" r="r" b="b"/>
                <a:pathLst>
                  <a:path w="34" h="21" extrusionOk="0">
                    <a:moveTo>
                      <a:pt x="34" y="21"/>
                    </a:moveTo>
                    <a:lnTo>
                      <a:pt x="34" y="21"/>
                    </a:lnTo>
                    <a:lnTo>
                      <a:pt x="1"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6"/>
              <p:cNvSpPr/>
              <p:nvPr/>
            </p:nvSpPr>
            <p:spPr>
              <a:xfrm>
                <a:off x="5773775" y="1775450"/>
                <a:ext cx="8475" cy="7175"/>
              </a:xfrm>
              <a:custGeom>
                <a:avLst/>
                <a:gdLst/>
                <a:ahLst/>
                <a:cxnLst/>
                <a:rect l="l" t="t" r="r" b="b"/>
                <a:pathLst>
                  <a:path w="339" h="287" extrusionOk="0">
                    <a:moveTo>
                      <a:pt x="158" y="0"/>
                    </a:moveTo>
                    <a:lnTo>
                      <a:pt x="0" y="92"/>
                    </a:lnTo>
                    <a:lnTo>
                      <a:pt x="338" y="286"/>
                    </a:lnTo>
                    <a:lnTo>
                      <a:pt x="338" y="105"/>
                    </a:lnTo>
                    <a:lnTo>
                      <a:pt x="15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6"/>
              <p:cNvSpPr/>
              <p:nvPr/>
            </p:nvSpPr>
            <p:spPr>
              <a:xfrm>
                <a:off x="5782225" y="1778050"/>
                <a:ext cx="925" cy="5100"/>
              </a:xfrm>
              <a:custGeom>
                <a:avLst/>
                <a:gdLst/>
                <a:ahLst/>
                <a:cxnLst/>
                <a:rect l="l" t="t" r="r" b="b"/>
                <a:pathLst>
                  <a:path w="37" h="204" extrusionOk="0">
                    <a:moveTo>
                      <a:pt x="0" y="1"/>
                    </a:moveTo>
                    <a:lnTo>
                      <a:pt x="0" y="182"/>
                    </a:lnTo>
                    <a:lnTo>
                      <a:pt x="36" y="204"/>
                    </a:lnTo>
                    <a:lnTo>
                      <a:pt x="36" y="170"/>
                    </a:lnTo>
                    <a:lnTo>
                      <a:pt x="36" y="169"/>
                    </a:lnTo>
                    <a:lnTo>
                      <a:pt x="36" y="23"/>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6"/>
              <p:cNvSpPr/>
              <p:nvPr/>
            </p:nvSpPr>
            <p:spPr>
              <a:xfrm>
                <a:off x="5777725" y="1774275"/>
                <a:ext cx="4525" cy="3800"/>
              </a:xfrm>
              <a:custGeom>
                <a:avLst/>
                <a:gdLst/>
                <a:ahLst/>
                <a:cxnLst/>
                <a:rect l="l" t="t" r="r" b="b"/>
                <a:pathLst>
                  <a:path w="181" h="152" extrusionOk="0">
                    <a:moveTo>
                      <a:pt x="83" y="1"/>
                    </a:moveTo>
                    <a:lnTo>
                      <a:pt x="0" y="47"/>
                    </a:lnTo>
                    <a:lnTo>
                      <a:pt x="180" y="152"/>
                    </a:lnTo>
                    <a:lnTo>
                      <a:pt x="180" y="58"/>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6"/>
              <p:cNvSpPr/>
              <p:nvPr/>
            </p:nvSpPr>
            <p:spPr>
              <a:xfrm>
                <a:off x="5782225" y="1775700"/>
                <a:ext cx="950" cy="2925"/>
              </a:xfrm>
              <a:custGeom>
                <a:avLst/>
                <a:gdLst/>
                <a:ahLst/>
                <a:cxnLst/>
                <a:rect l="l" t="t" r="r" b="b"/>
                <a:pathLst>
                  <a:path w="38" h="117" extrusionOk="0">
                    <a:moveTo>
                      <a:pt x="0" y="1"/>
                    </a:moveTo>
                    <a:lnTo>
                      <a:pt x="0" y="95"/>
                    </a:lnTo>
                    <a:lnTo>
                      <a:pt x="36" y="117"/>
                    </a:lnTo>
                    <a:lnTo>
                      <a:pt x="38" y="21"/>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6"/>
              <p:cNvSpPr/>
              <p:nvPr/>
            </p:nvSpPr>
            <p:spPr>
              <a:xfrm>
                <a:off x="5783125" y="1778600"/>
                <a:ext cx="3250" cy="3675"/>
              </a:xfrm>
              <a:custGeom>
                <a:avLst/>
                <a:gdLst/>
                <a:ahLst/>
                <a:cxnLst/>
                <a:rect l="l" t="t" r="r" b="b"/>
                <a:pathLst>
                  <a:path w="130" h="147" extrusionOk="0">
                    <a:moveTo>
                      <a:pt x="0" y="1"/>
                    </a:moveTo>
                    <a:lnTo>
                      <a:pt x="0" y="147"/>
                    </a:lnTo>
                    <a:lnTo>
                      <a:pt x="129" y="74"/>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6"/>
              <p:cNvSpPr/>
              <p:nvPr/>
            </p:nvSpPr>
            <p:spPr>
              <a:xfrm>
                <a:off x="5783125" y="1780450"/>
                <a:ext cx="5200" cy="3400"/>
              </a:xfrm>
              <a:custGeom>
                <a:avLst/>
                <a:gdLst/>
                <a:ahLst/>
                <a:cxnLst/>
                <a:rect l="l" t="t" r="r" b="b"/>
                <a:pathLst>
                  <a:path w="208" h="136" extrusionOk="0">
                    <a:moveTo>
                      <a:pt x="129" y="0"/>
                    </a:moveTo>
                    <a:lnTo>
                      <a:pt x="0" y="73"/>
                    </a:lnTo>
                    <a:lnTo>
                      <a:pt x="0" y="108"/>
                    </a:lnTo>
                    <a:lnTo>
                      <a:pt x="48" y="135"/>
                    </a:lnTo>
                    <a:lnTo>
                      <a:pt x="208" y="45"/>
                    </a:lnTo>
                    <a:lnTo>
                      <a:pt x="12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6"/>
              <p:cNvSpPr/>
              <p:nvPr/>
            </p:nvSpPr>
            <p:spPr>
              <a:xfrm>
                <a:off x="5747600" y="1762625"/>
                <a:ext cx="45475" cy="27300"/>
              </a:xfrm>
              <a:custGeom>
                <a:avLst/>
                <a:gdLst/>
                <a:ahLst/>
                <a:cxnLst/>
                <a:rect l="l" t="t" r="r" b="b"/>
                <a:pathLst>
                  <a:path w="1819" h="1092" extrusionOk="0">
                    <a:moveTo>
                      <a:pt x="0" y="0"/>
                    </a:moveTo>
                    <a:lnTo>
                      <a:pt x="0" y="41"/>
                    </a:lnTo>
                    <a:lnTo>
                      <a:pt x="13" y="49"/>
                    </a:lnTo>
                    <a:lnTo>
                      <a:pt x="57" y="74"/>
                    </a:lnTo>
                    <a:lnTo>
                      <a:pt x="90" y="93"/>
                    </a:lnTo>
                    <a:lnTo>
                      <a:pt x="398" y="271"/>
                    </a:lnTo>
                    <a:lnTo>
                      <a:pt x="434" y="292"/>
                    </a:lnTo>
                    <a:lnTo>
                      <a:pt x="447" y="300"/>
                    </a:lnTo>
                    <a:lnTo>
                      <a:pt x="490" y="325"/>
                    </a:lnTo>
                    <a:lnTo>
                      <a:pt x="525" y="344"/>
                    </a:lnTo>
                    <a:lnTo>
                      <a:pt x="891" y="555"/>
                    </a:lnTo>
                    <a:lnTo>
                      <a:pt x="934" y="580"/>
                    </a:lnTo>
                    <a:lnTo>
                      <a:pt x="978" y="606"/>
                    </a:lnTo>
                    <a:lnTo>
                      <a:pt x="1011" y="625"/>
                    </a:lnTo>
                    <a:lnTo>
                      <a:pt x="1385" y="841"/>
                    </a:lnTo>
                    <a:lnTo>
                      <a:pt x="1433" y="869"/>
                    </a:lnTo>
                    <a:lnTo>
                      <a:pt x="1478" y="895"/>
                    </a:lnTo>
                    <a:lnTo>
                      <a:pt x="1511" y="914"/>
                    </a:lnTo>
                    <a:lnTo>
                      <a:pt x="1819" y="1092"/>
                    </a:lnTo>
                    <a:lnTo>
                      <a:pt x="1819" y="1050"/>
                    </a:lnTo>
                    <a:lnTo>
                      <a:pt x="1547" y="893"/>
                    </a:lnTo>
                    <a:lnTo>
                      <a:pt x="1514" y="873"/>
                    </a:lnTo>
                    <a:lnTo>
                      <a:pt x="1469" y="848"/>
                    </a:lnTo>
                    <a:lnTo>
                      <a:pt x="1421" y="821"/>
                    </a:lnTo>
                    <a:lnTo>
                      <a:pt x="1385" y="799"/>
                    </a:lnTo>
                    <a:lnTo>
                      <a:pt x="1047" y="605"/>
                    </a:lnTo>
                    <a:lnTo>
                      <a:pt x="1014" y="584"/>
                    </a:lnTo>
                    <a:lnTo>
                      <a:pt x="970" y="560"/>
                    </a:lnTo>
                    <a:lnTo>
                      <a:pt x="928" y="535"/>
                    </a:lnTo>
                    <a:lnTo>
                      <a:pt x="921" y="531"/>
                    </a:lnTo>
                    <a:lnTo>
                      <a:pt x="891" y="515"/>
                    </a:lnTo>
                    <a:lnTo>
                      <a:pt x="561" y="323"/>
                    </a:lnTo>
                    <a:lnTo>
                      <a:pt x="527" y="305"/>
                    </a:lnTo>
                    <a:lnTo>
                      <a:pt x="483" y="278"/>
                    </a:lnTo>
                    <a:lnTo>
                      <a:pt x="434" y="251"/>
                    </a:lnTo>
                    <a:lnTo>
                      <a:pt x="398" y="229"/>
                    </a:lnTo>
                    <a:lnTo>
                      <a:pt x="126" y="73"/>
                    </a:lnTo>
                    <a:lnTo>
                      <a:pt x="93" y="54"/>
                    </a:lnTo>
                    <a:lnTo>
                      <a:pt x="50" y="28"/>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6"/>
              <p:cNvSpPr/>
              <p:nvPr/>
            </p:nvSpPr>
            <p:spPr>
              <a:xfrm>
                <a:off x="5784325" y="1781575"/>
                <a:ext cx="5100" cy="2875"/>
              </a:xfrm>
              <a:custGeom>
                <a:avLst/>
                <a:gdLst/>
                <a:ahLst/>
                <a:cxnLst/>
                <a:rect l="l" t="t" r="r" b="b"/>
                <a:pathLst>
                  <a:path w="204" h="115" extrusionOk="0">
                    <a:moveTo>
                      <a:pt x="160" y="0"/>
                    </a:moveTo>
                    <a:lnTo>
                      <a:pt x="0" y="90"/>
                    </a:lnTo>
                    <a:lnTo>
                      <a:pt x="45" y="115"/>
                    </a:lnTo>
                    <a:lnTo>
                      <a:pt x="203" y="25"/>
                    </a:lnTo>
                    <a:lnTo>
                      <a:pt x="16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6"/>
              <p:cNvSpPr/>
              <p:nvPr/>
            </p:nvSpPr>
            <p:spPr>
              <a:xfrm>
                <a:off x="5785450" y="1782200"/>
                <a:ext cx="4800" cy="2775"/>
              </a:xfrm>
              <a:custGeom>
                <a:avLst/>
                <a:gdLst/>
                <a:ahLst/>
                <a:cxnLst/>
                <a:rect l="l" t="t" r="r" b="b"/>
                <a:pathLst>
                  <a:path w="192" h="111" extrusionOk="0">
                    <a:moveTo>
                      <a:pt x="158" y="0"/>
                    </a:moveTo>
                    <a:lnTo>
                      <a:pt x="0" y="90"/>
                    </a:lnTo>
                    <a:lnTo>
                      <a:pt x="33" y="110"/>
                    </a:lnTo>
                    <a:lnTo>
                      <a:pt x="192" y="20"/>
                    </a:lnTo>
                    <a:lnTo>
                      <a:pt x="15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6"/>
              <p:cNvSpPr/>
              <p:nvPr/>
            </p:nvSpPr>
            <p:spPr>
              <a:xfrm>
                <a:off x="5786350" y="1779250"/>
                <a:ext cx="4050" cy="2350"/>
              </a:xfrm>
              <a:custGeom>
                <a:avLst/>
                <a:gdLst/>
                <a:ahLst/>
                <a:cxnLst/>
                <a:rect l="l" t="t" r="r" b="b"/>
                <a:pathLst>
                  <a:path w="162" h="94" extrusionOk="0">
                    <a:moveTo>
                      <a:pt x="83" y="1"/>
                    </a:moveTo>
                    <a:lnTo>
                      <a:pt x="0" y="48"/>
                    </a:lnTo>
                    <a:lnTo>
                      <a:pt x="79" y="93"/>
                    </a:lnTo>
                    <a:lnTo>
                      <a:pt x="161" y="46"/>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6"/>
              <p:cNvSpPr/>
              <p:nvPr/>
            </p:nvSpPr>
            <p:spPr>
              <a:xfrm>
                <a:off x="5783125" y="1776200"/>
                <a:ext cx="5325" cy="4275"/>
              </a:xfrm>
              <a:custGeom>
                <a:avLst/>
                <a:gdLst/>
                <a:ahLst/>
                <a:cxnLst/>
                <a:rect l="l" t="t" r="r" b="b"/>
                <a:pathLst>
                  <a:path w="213" h="171" extrusionOk="0">
                    <a:moveTo>
                      <a:pt x="2" y="1"/>
                    </a:moveTo>
                    <a:lnTo>
                      <a:pt x="0" y="97"/>
                    </a:lnTo>
                    <a:lnTo>
                      <a:pt x="129" y="170"/>
                    </a:lnTo>
                    <a:lnTo>
                      <a:pt x="212" y="123"/>
                    </a:lnTo>
                    <a:lnTo>
                      <a:pt x="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6"/>
              <p:cNvSpPr/>
              <p:nvPr/>
            </p:nvSpPr>
            <p:spPr>
              <a:xfrm>
                <a:off x="5788425" y="1779250"/>
                <a:ext cx="1975" cy="1150"/>
              </a:xfrm>
              <a:custGeom>
                <a:avLst/>
                <a:gdLst/>
                <a:ahLst/>
                <a:cxnLst/>
                <a:rect l="l" t="t" r="r" b="b"/>
                <a:pathLst>
                  <a:path w="79" h="46" extrusionOk="0">
                    <a:moveTo>
                      <a:pt x="78" y="46"/>
                    </a:moveTo>
                    <a:lnTo>
                      <a:pt x="78" y="46"/>
                    </a:lnTo>
                    <a:lnTo>
                      <a:pt x="0" y="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6"/>
              <p:cNvSpPr/>
              <p:nvPr/>
            </p:nvSpPr>
            <p:spPr>
              <a:xfrm>
                <a:off x="5786275" y="1782700"/>
                <a:ext cx="6850" cy="6175"/>
              </a:xfrm>
              <a:custGeom>
                <a:avLst/>
                <a:gdLst/>
                <a:ahLst/>
                <a:cxnLst/>
                <a:rect l="l" t="t" r="r" b="b"/>
                <a:pathLst>
                  <a:path w="274" h="247" extrusionOk="0">
                    <a:moveTo>
                      <a:pt x="159" y="0"/>
                    </a:moveTo>
                    <a:lnTo>
                      <a:pt x="0" y="90"/>
                    </a:lnTo>
                    <a:lnTo>
                      <a:pt x="272" y="247"/>
                    </a:lnTo>
                    <a:lnTo>
                      <a:pt x="273" y="66"/>
                    </a:lnTo>
                    <a:lnTo>
                      <a:pt x="15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6"/>
              <p:cNvSpPr/>
              <p:nvPr/>
            </p:nvSpPr>
            <p:spPr>
              <a:xfrm>
                <a:off x="5788300" y="1780375"/>
                <a:ext cx="3175" cy="1850"/>
              </a:xfrm>
              <a:custGeom>
                <a:avLst/>
                <a:gdLst/>
                <a:ahLst/>
                <a:cxnLst/>
                <a:rect l="l" t="t" r="r" b="b"/>
                <a:pathLst>
                  <a:path w="127" h="74" extrusionOk="0">
                    <a:moveTo>
                      <a:pt x="83" y="1"/>
                    </a:moveTo>
                    <a:lnTo>
                      <a:pt x="1" y="48"/>
                    </a:lnTo>
                    <a:lnTo>
                      <a:pt x="44" y="73"/>
                    </a:lnTo>
                    <a:lnTo>
                      <a:pt x="127" y="27"/>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6"/>
              <p:cNvSpPr/>
              <p:nvPr/>
            </p:nvSpPr>
            <p:spPr>
              <a:xfrm>
                <a:off x="5789400" y="1781025"/>
                <a:ext cx="2925" cy="1700"/>
              </a:xfrm>
              <a:custGeom>
                <a:avLst/>
                <a:gdLst/>
                <a:ahLst/>
                <a:cxnLst/>
                <a:rect l="l" t="t" r="r" b="b"/>
                <a:pathLst>
                  <a:path w="117" h="68" extrusionOk="0">
                    <a:moveTo>
                      <a:pt x="83" y="1"/>
                    </a:moveTo>
                    <a:lnTo>
                      <a:pt x="0" y="47"/>
                    </a:lnTo>
                    <a:lnTo>
                      <a:pt x="34" y="67"/>
                    </a:lnTo>
                    <a:lnTo>
                      <a:pt x="116" y="20"/>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6"/>
              <p:cNvSpPr/>
              <p:nvPr/>
            </p:nvSpPr>
            <p:spPr>
              <a:xfrm>
                <a:off x="5790225" y="1781500"/>
                <a:ext cx="2900" cy="2850"/>
              </a:xfrm>
              <a:custGeom>
                <a:avLst/>
                <a:gdLst/>
                <a:ahLst/>
                <a:cxnLst/>
                <a:rect l="l" t="t" r="r" b="b"/>
                <a:pathLst>
                  <a:path w="116" h="114" extrusionOk="0">
                    <a:moveTo>
                      <a:pt x="83" y="1"/>
                    </a:moveTo>
                    <a:lnTo>
                      <a:pt x="1" y="48"/>
                    </a:lnTo>
                    <a:lnTo>
                      <a:pt x="115" y="114"/>
                    </a:lnTo>
                    <a:lnTo>
                      <a:pt x="115" y="19"/>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6"/>
              <p:cNvSpPr/>
              <p:nvPr/>
            </p:nvSpPr>
            <p:spPr>
              <a:xfrm>
                <a:off x="5749925" y="1761675"/>
                <a:ext cx="4800" cy="2775"/>
              </a:xfrm>
              <a:custGeom>
                <a:avLst/>
                <a:gdLst/>
                <a:ahLst/>
                <a:cxnLst/>
                <a:rect l="l" t="t" r="r" b="b"/>
                <a:pathLst>
                  <a:path w="192" h="111" extrusionOk="0">
                    <a:moveTo>
                      <a:pt x="158" y="0"/>
                    </a:moveTo>
                    <a:lnTo>
                      <a:pt x="0" y="92"/>
                    </a:lnTo>
                    <a:lnTo>
                      <a:pt x="33" y="111"/>
                    </a:lnTo>
                    <a:lnTo>
                      <a:pt x="191" y="21"/>
                    </a:lnTo>
                    <a:lnTo>
                      <a:pt x="15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6"/>
              <p:cNvSpPr/>
              <p:nvPr/>
            </p:nvSpPr>
            <p:spPr>
              <a:xfrm>
                <a:off x="5748825" y="1761050"/>
                <a:ext cx="5075" cy="2925"/>
              </a:xfrm>
              <a:custGeom>
                <a:avLst/>
                <a:gdLst/>
                <a:ahLst/>
                <a:cxnLst/>
                <a:rect l="l" t="t" r="r" b="b"/>
                <a:pathLst>
                  <a:path w="203" h="117" extrusionOk="0">
                    <a:moveTo>
                      <a:pt x="159" y="1"/>
                    </a:moveTo>
                    <a:lnTo>
                      <a:pt x="1" y="91"/>
                    </a:lnTo>
                    <a:lnTo>
                      <a:pt x="44" y="117"/>
                    </a:lnTo>
                    <a:lnTo>
                      <a:pt x="202" y="25"/>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6"/>
              <p:cNvSpPr/>
              <p:nvPr/>
            </p:nvSpPr>
            <p:spPr>
              <a:xfrm>
                <a:off x="5747600" y="1759925"/>
                <a:ext cx="5200" cy="3400"/>
              </a:xfrm>
              <a:custGeom>
                <a:avLst/>
                <a:gdLst/>
                <a:ahLst/>
                <a:cxnLst/>
                <a:rect l="l" t="t" r="r" b="b"/>
                <a:pathLst>
                  <a:path w="208" h="136" extrusionOk="0">
                    <a:moveTo>
                      <a:pt x="129" y="1"/>
                    </a:moveTo>
                    <a:lnTo>
                      <a:pt x="0" y="75"/>
                    </a:lnTo>
                    <a:lnTo>
                      <a:pt x="0" y="108"/>
                    </a:lnTo>
                    <a:lnTo>
                      <a:pt x="50" y="136"/>
                    </a:lnTo>
                    <a:lnTo>
                      <a:pt x="208" y="46"/>
                    </a:lnTo>
                    <a:lnTo>
                      <a:pt x="12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6"/>
              <p:cNvSpPr/>
              <p:nvPr/>
            </p:nvSpPr>
            <p:spPr>
              <a:xfrm>
                <a:off x="5747600" y="1758075"/>
                <a:ext cx="3250" cy="3725"/>
              </a:xfrm>
              <a:custGeom>
                <a:avLst/>
                <a:gdLst/>
                <a:ahLst/>
                <a:cxnLst/>
                <a:rect l="l" t="t" r="r" b="b"/>
                <a:pathLst>
                  <a:path w="130" h="149" extrusionOk="0">
                    <a:moveTo>
                      <a:pt x="0" y="1"/>
                    </a:moveTo>
                    <a:lnTo>
                      <a:pt x="0" y="149"/>
                    </a:lnTo>
                    <a:lnTo>
                      <a:pt x="129" y="75"/>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6"/>
              <p:cNvSpPr/>
              <p:nvPr/>
            </p:nvSpPr>
            <p:spPr>
              <a:xfrm>
                <a:off x="5770800" y="1771450"/>
                <a:ext cx="3075" cy="3550"/>
              </a:xfrm>
              <a:custGeom>
                <a:avLst/>
                <a:gdLst/>
                <a:ahLst/>
                <a:cxnLst/>
                <a:rect l="l" t="t" r="r" b="b"/>
                <a:pathLst>
                  <a:path w="123" h="142" extrusionOk="0">
                    <a:moveTo>
                      <a:pt x="0" y="1"/>
                    </a:moveTo>
                    <a:lnTo>
                      <a:pt x="0" y="142"/>
                    </a:lnTo>
                    <a:lnTo>
                      <a:pt x="122" y="72"/>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6"/>
              <p:cNvSpPr/>
              <p:nvPr/>
            </p:nvSpPr>
            <p:spPr>
              <a:xfrm>
                <a:off x="5752875" y="1758725"/>
                <a:ext cx="2000" cy="1150"/>
              </a:xfrm>
              <a:custGeom>
                <a:avLst/>
                <a:gdLst/>
                <a:ahLst/>
                <a:cxnLst/>
                <a:rect l="l" t="t" r="r" b="b"/>
                <a:pathLst>
                  <a:path w="80" h="46" extrusionOk="0">
                    <a:moveTo>
                      <a:pt x="79" y="46"/>
                    </a:moveTo>
                    <a:lnTo>
                      <a:pt x="79" y="46"/>
                    </a:lnTo>
                    <a:lnTo>
                      <a:pt x="1"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6"/>
              <p:cNvSpPr/>
              <p:nvPr/>
            </p:nvSpPr>
            <p:spPr>
              <a:xfrm>
                <a:off x="5755925" y="1760500"/>
                <a:ext cx="875" cy="500"/>
              </a:xfrm>
              <a:custGeom>
                <a:avLst/>
                <a:gdLst/>
                <a:ahLst/>
                <a:cxnLst/>
                <a:rect l="l" t="t" r="r" b="b"/>
                <a:pathLst>
                  <a:path w="35" h="20" extrusionOk="0">
                    <a:moveTo>
                      <a:pt x="34" y="20"/>
                    </a:moveTo>
                    <a:lnTo>
                      <a:pt x="34" y="20"/>
                    </a:lnTo>
                    <a:lnTo>
                      <a:pt x="1"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6"/>
              <p:cNvSpPr/>
              <p:nvPr/>
            </p:nvSpPr>
            <p:spPr>
              <a:xfrm>
                <a:off x="5791450" y="1781000"/>
                <a:ext cx="875" cy="525"/>
              </a:xfrm>
              <a:custGeom>
                <a:avLst/>
                <a:gdLst/>
                <a:ahLst/>
                <a:cxnLst/>
                <a:rect l="l" t="t" r="r" b="b"/>
                <a:pathLst>
                  <a:path w="35" h="21" extrusionOk="0">
                    <a:moveTo>
                      <a:pt x="1" y="0"/>
                    </a:moveTo>
                    <a:lnTo>
                      <a:pt x="1" y="2"/>
                    </a:lnTo>
                    <a:lnTo>
                      <a:pt x="34" y="21"/>
                    </a:lnTo>
                    <a:lnTo>
                      <a:pt x="34" y="2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6"/>
              <p:cNvSpPr/>
              <p:nvPr/>
            </p:nvSpPr>
            <p:spPr>
              <a:xfrm>
                <a:off x="5750675" y="1774475"/>
                <a:ext cx="6850" cy="6175"/>
              </a:xfrm>
              <a:custGeom>
                <a:avLst/>
                <a:gdLst/>
                <a:ahLst/>
                <a:cxnLst/>
                <a:rect l="l" t="t" r="r" b="b"/>
                <a:pathLst>
                  <a:path w="274" h="247" extrusionOk="0">
                    <a:moveTo>
                      <a:pt x="160" y="0"/>
                    </a:moveTo>
                    <a:lnTo>
                      <a:pt x="1" y="92"/>
                    </a:lnTo>
                    <a:lnTo>
                      <a:pt x="272" y="247"/>
                    </a:lnTo>
                    <a:lnTo>
                      <a:pt x="273" y="65"/>
                    </a:lnTo>
                    <a:lnTo>
                      <a:pt x="16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6"/>
              <p:cNvSpPr/>
              <p:nvPr/>
            </p:nvSpPr>
            <p:spPr>
              <a:xfrm>
                <a:off x="5757450" y="1776100"/>
                <a:ext cx="975" cy="5100"/>
              </a:xfrm>
              <a:custGeom>
                <a:avLst/>
                <a:gdLst/>
                <a:ahLst/>
                <a:cxnLst/>
                <a:rect l="l" t="t" r="r" b="b"/>
                <a:pathLst>
                  <a:path w="39" h="204" extrusionOk="0">
                    <a:moveTo>
                      <a:pt x="2" y="0"/>
                    </a:moveTo>
                    <a:lnTo>
                      <a:pt x="1" y="182"/>
                    </a:lnTo>
                    <a:lnTo>
                      <a:pt x="38" y="203"/>
                    </a:lnTo>
                    <a:lnTo>
                      <a:pt x="38" y="22"/>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5783050" y="1794600"/>
                <a:ext cx="50" cy="850"/>
              </a:xfrm>
              <a:custGeom>
                <a:avLst/>
                <a:gdLst/>
                <a:ahLst/>
                <a:cxnLst/>
                <a:rect l="l" t="t" r="r" b="b"/>
                <a:pathLst>
                  <a:path w="2" h="34" extrusionOk="0">
                    <a:moveTo>
                      <a:pt x="0" y="0"/>
                    </a:moveTo>
                    <a:lnTo>
                      <a:pt x="0" y="33"/>
                    </a:lnTo>
                    <a:lnTo>
                      <a:pt x="2" y="33"/>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6"/>
              <p:cNvSpPr/>
              <p:nvPr/>
            </p:nvSpPr>
            <p:spPr>
              <a:xfrm>
                <a:off x="5783075" y="1788525"/>
                <a:ext cx="5300" cy="4250"/>
              </a:xfrm>
              <a:custGeom>
                <a:avLst/>
                <a:gdLst/>
                <a:ahLst/>
                <a:cxnLst/>
                <a:rect l="l" t="t" r="r" b="b"/>
                <a:pathLst>
                  <a:path w="212" h="170" extrusionOk="0">
                    <a:moveTo>
                      <a:pt x="1" y="1"/>
                    </a:moveTo>
                    <a:lnTo>
                      <a:pt x="1" y="95"/>
                    </a:lnTo>
                    <a:lnTo>
                      <a:pt x="128" y="169"/>
                    </a:lnTo>
                    <a:lnTo>
                      <a:pt x="211" y="121"/>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6"/>
              <p:cNvSpPr/>
              <p:nvPr/>
            </p:nvSpPr>
            <p:spPr>
              <a:xfrm>
                <a:off x="5782150" y="1790350"/>
                <a:ext cx="950" cy="5100"/>
              </a:xfrm>
              <a:custGeom>
                <a:avLst/>
                <a:gdLst/>
                <a:ahLst/>
                <a:cxnLst/>
                <a:rect l="l" t="t" r="r" b="b"/>
                <a:pathLst>
                  <a:path w="38" h="204" extrusionOk="0">
                    <a:moveTo>
                      <a:pt x="0" y="0"/>
                    </a:moveTo>
                    <a:lnTo>
                      <a:pt x="0" y="183"/>
                    </a:lnTo>
                    <a:lnTo>
                      <a:pt x="36" y="203"/>
                    </a:lnTo>
                    <a:lnTo>
                      <a:pt x="36" y="170"/>
                    </a:lnTo>
                    <a:lnTo>
                      <a:pt x="38" y="170"/>
                    </a:lnTo>
                    <a:lnTo>
                      <a:pt x="38" y="22"/>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6"/>
              <p:cNvSpPr/>
              <p:nvPr/>
            </p:nvSpPr>
            <p:spPr>
              <a:xfrm>
                <a:off x="5782150" y="1788000"/>
                <a:ext cx="950" cy="2925"/>
              </a:xfrm>
              <a:custGeom>
                <a:avLst/>
                <a:gdLst/>
                <a:ahLst/>
                <a:cxnLst/>
                <a:rect l="l" t="t" r="r" b="b"/>
                <a:pathLst>
                  <a:path w="38" h="117" extrusionOk="0">
                    <a:moveTo>
                      <a:pt x="0" y="0"/>
                    </a:moveTo>
                    <a:lnTo>
                      <a:pt x="0" y="94"/>
                    </a:lnTo>
                    <a:lnTo>
                      <a:pt x="38" y="116"/>
                    </a:lnTo>
                    <a:lnTo>
                      <a:pt x="38" y="22"/>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a:off x="5770550" y="1787275"/>
                <a:ext cx="200" cy="1075"/>
              </a:xfrm>
              <a:custGeom>
                <a:avLst/>
                <a:gdLst/>
                <a:ahLst/>
                <a:cxnLst/>
                <a:rect l="l" t="t" r="r" b="b"/>
                <a:pathLst>
                  <a:path w="8" h="43" extrusionOk="0">
                    <a:moveTo>
                      <a:pt x="7" y="0"/>
                    </a:moveTo>
                    <a:lnTo>
                      <a:pt x="0" y="4"/>
                    </a:lnTo>
                    <a:lnTo>
                      <a:pt x="0" y="38"/>
                    </a:lnTo>
                    <a:lnTo>
                      <a:pt x="7" y="42"/>
                    </a:lnTo>
                    <a:lnTo>
                      <a:pt x="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6"/>
              <p:cNvSpPr/>
              <p:nvPr/>
            </p:nvSpPr>
            <p:spPr>
              <a:xfrm>
                <a:off x="5769825" y="1783250"/>
                <a:ext cx="950" cy="4975"/>
              </a:xfrm>
              <a:custGeom>
                <a:avLst/>
                <a:gdLst/>
                <a:ahLst/>
                <a:cxnLst/>
                <a:rect l="l" t="t" r="r" b="b"/>
                <a:pathLst>
                  <a:path w="38" h="199" extrusionOk="0">
                    <a:moveTo>
                      <a:pt x="0" y="0"/>
                    </a:moveTo>
                    <a:lnTo>
                      <a:pt x="0" y="181"/>
                    </a:lnTo>
                    <a:lnTo>
                      <a:pt x="29" y="199"/>
                    </a:lnTo>
                    <a:lnTo>
                      <a:pt x="29" y="165"/>
                    </a:lnTo>
                    <a:lnTo>
                      <a:pt x="36" y="161"/>
                    </a:lnTo>
                    <a:lnTo>
                      <a:pt x="38" y="22"/>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6"/>
              <p:cNvSpPr/>
              <p:nvPr/>
            </p:nvSpPr>
            <p:spPr>
              <a:xfrm>
                <a:off x="5769825" y="1780850"/>
                <a:ext cx="950" cy="2950"/>
              </a:xfrm>
              <a:custGeom>
                <a:avLst/>
                <a:gdLst/>
                <a:ahLst/>
                <a:cxnLst/>
                <a:rect l="l" t="t" r="r" b="b"/>
                <a:pathLst>
                  <a:path w="38" h="118" extrusionOk="0">
                    <a:moveTo>
                      <a:pt x="0" y="0"/>
                    </a:moveTo>
                    <a:lnTo>
                      <a:pt x="0" y="96"/>
                    </a:lnTo>
                    <a:lnTo>
                      <a:pt x="38" y="118"/>
                    </a:lnTo>
                    <a:lnTo>
                      <a:pt x="38" y="22"/>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6"/>
              <p:cNvSpPr/>
              <p:nvPr/>
            </p:nvSpPr>
            <p:spPr>
              <a:xfrm>
                <a:off x="5770725" y="1783775"/>
                <a:ext cx="3075" cy="3525"/>
              </a:xfrm>
              <a:custGeom>
                <a:avLst/>
                <a:gdLst/>
                <a:ahLst/>
                <a:cxnLst/>
                <a:rect l="l" t="t" r="r" b="b"/>
                <a:pathLst>
                  <a:path w="123" h="141" extrusionOk="0">
                    <a:moveTo>
                      <a:pt x="2" y="1"/>
                    </a:moveTo>
                    <a:lnTo>
                      <a:pt x="0" y="140"/>
                    </a:lnTo>
                    <a:lnTo>
                      <a:pt x="122" y="71"/>
                    </a:lnTo>
                    <a:lnTo>
                      <a:pt x="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6"/>
              <p:cNvSpPr/>
              <p:nvPr/>
            </p:nvSpPr>
            <p:spPr>
              <a:xfrm>
                <a:off x="5770725" y="1785525"/>
                <a:ext cx="5025" cy="3400"/>
              </a:xfrm>
              <a:custGeom>
                <a:avLst/>
                <a:gdLst/>
                <a:ahLst/>
                <a:cxnLst/>
                <a:rect l="l" t="t" r="r" b="b"/>
                <a:pathLst>
                  <a:path w="201" h="136" extrusionOk="0">
                    <a:moveTo>
                      <a:pt x="122" y="1"/>
                    </a:moveTo>
                    <a:lnTo>
                      <a:pt x="0" y="70"/>
                    </a:lnTo>
                    <a:lnTo>
                      <a:pt x="0" y="112"/>
                    </a:lnTo>
                    <a:lnTo>
                      <a:pt x="42" y="135"/>
                    </a:lnTo>
                    <a:lnTo>
                      <a:pt x="201" y="45"/>
                    </a:lnTo>
                    <a:lnTo>
                      <a:pt x="12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6"/>
              <p:cNvSpPr/>
              <p:nvPr/>
            </p:nvSpPr>
            <p:spPr>
              <a:xfrm>
                <a:off x="5771775" y="1786650"/>
                <a:ext cx="5050" cy="2925"/>
              </a:xfrm>
              <a:custGeom>
                <a:avLst/>
                <a:gdLst/>
                <a:ahLst/>
                <a:cxnLst/>
                <a:rect l="l" t="t" r="r" b="b"/>
                <a:pathLst>
                  <a:path w="202" h="117" extrusionOk="0">
                    <a:moveTo>
                      <a:pt x="159" y="0"/>
                    </a:moveTo>
                    <a:lnTo>
                      <a:pt x="0" y="90"/>
                    </a:lnTo>
                    <a:lnTo>
                      <a:pt x="44" y="116"/>
                    </a:lnTo>
                    <a:lnTo>
                      <a:pt x="202" y="25"/>
                    </a:lnTo>
                    <a:lnTo>
                      <a:pt x="15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6"/>
              <p:cNvSpPr/>
              <p:nvPr/>
            </p:nvSpPr>
            <p:spPr>
              <a:xfrm>
                <a:off x="5772850" y="1787275"/>
                <a:ext cx="4850" cy="2775"/>
              </a:xfrm>
              <a:custGeom>
                <a:avLst/>
                <a:gdLst/>
                <a:ahLst/>
                <a:cxnLst/>
                <a:rect l="l" t="t" r="r" b="b"/>
                <a:pathLst>
                  <a:path w="194" h="111" extrusionOk="0">
                    <a:moveTo>
                      <a:pt x="159" y="0"/>
                    </a:moveTo>
                    <a:lnTo>
                      <a:pt x="1" y="91"/>
                    </a:lnTo>
                    <a:lnTo>
                      <a:pt x="34" y="110"/>
                    </a:lnTo>
                    <a:lnTo>
                      <a:pt x="194" y="20"/>
                    </a:lnTo>
                    <a:lnTo>
                      <a:pt x="15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6"/>
              <p:cNvSpPr/>
              <p:nvPr/>
            </p:nvSpPr>
            <p:spPr>
              <a:xfrm>
                <a:off x="5770750" y="1781400"/>
                <a:ext cx="5150" cy="4150"/>
              </a:xfrm>
              <a:custGeom>
                <a:avLst/>
                <a:gdLst/>
                <a:ahLst/>
                <a:cxnLst/>
                <a:rect l="l" t="t" r="r" b="b"/>
                <a:pathLst>
                  <a:path w="206" h="166" extrusionOk="0">
                    <a:moveTo>
                      <a:pt x="1" y="0"/>
                    </a:moveTo>
                    <a:lnTo>
                      <a:pt x="1" y="96"/>
                    </a:lnTo>
                    <a:lnTo>
                      <a:pt x="121" y="166"/>
                    </a:lnTo>
                    <a:lnTo>
                      <a:pt x="205" y="118"/>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6"/>
              <p:cNvSpPr/>
              <p:nvPr/>
            </p:nvSpPr>
            <p:spPr>
              <a:xfrm>
                <a:off x="5773775" y="1784325"/>
                <a:ext cx="4075" cy="2350"/>
              </a:xfrm>
              <a:custGeom>
                <a:avLst/>
                <a:gdLst/>
                <a:ahLst/>
                <a:cxnLst/>
                <a:rect l="l" t="t" r="r" b="b"/>
                <a:pathLst>
                  <a:path w="163" h="94" extrusionOk="0">
                    <a:moveTo>
                      <a:pt x="84" y="1"/>
                    </a:moveTo>
                    <a:lnTo>
                      <a:pt x="0" y="49"/>
                    </a:lnTo>
                    <a:lnTo>
                      <a:pt x="79" y="93"/>
                    </a:lnTo>
                    <a:lnTo>
                      <a:pt x="163" y="46"/>
                    </a:lnTo>
                    <a:lnTo>
                      <a:pt x="8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6"/>
              <p:cNvSpPr/>
              <p:nvPr/>
            </p:nvSpPr>
            <p:spPr>
              <a:xfrm>
                <a:off x="5775725" y="1785450"/>
                <a:ext cx="3225" cy="1850"/>
              </a:xfrm>
              <a:custGeom>
                <a:avLst/>
                <a:gdLst/>
                <a:ahLst/>
                <a:cxnLst/>
                <a:rect l="l" t="t" r="r" b="b"/>
                <a:pathLst>
                  <a:path w="129" h="74" extrusionOk="0">
                    <a:moveTo>
                      <a:pt x="85" y="1"/>
                    </a:moveTo>
                    <a:lnTo>
                      <a:pt x="1" y="48"/>
                    </a:lnTo>
                    <a:lnTo>
                      <a:pt x="44" y="73"/>
                    </a:lnTo>
                    <a:lnTo>
                      <a:pt x="128" y="27"/>
                    </a:lnTo>
                    <a:lnTo>
                      <a:pt x="8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6"/>
              <p:cNvSpPr/>
              <p:nvPr/>
            </p:nvSpPr>
            <p:spPr>
              <a:xfrm>
                <a:off x="5776825" y="1786100"/>
                <a:ext cx="2950" cy="1700"/>
              </a:xfrm>
              <a:custGeom>
                <a:avLst/>
                <a:gdLst/>
                <a:ahLst/>
                <a:cxnLst/>
                <a:rect l="l" t="t" r="r" b="b"/>
                <a:pathLst>
                  <a:path w="118" h="68" extrusionOk="0">
                    <a:moveTo>
                      <a:pt x="84" y="1"/>
                    </a:moveTo>
                    <a:lnTo>
                      <a:pt x="0" y="47"/>
                    </a:lnTo>
                    <a:lnTo>
                      <a:pt x="35" y="67"/>
                    </a:lnTo>
                    <a:lnTo>
                      <a:pt x="117" y="20"/>
                    </a:lnTo>
                    <a:lnTo>
                      <a:pt x="8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6"/>
              <p:cNvSpPr/>
              <p:nvPr/>
            </p:nvSpPr>
            <p:spPr>
              <a:xfrm>
                <a:off x="5773700" y="1787775"/>
                <a:ext cx="8475" cy="7175"/>
              </a:xfrm>
              <a:custGeom>
                <a:avLst/>
                <a:gdLst/>
                <a:ahLst/>
                <a:cxnLst/>
                <a:rect l="l" t="t" r="r" b="b"/>
                <a:pathLst>
                  <a:path w="339" h="287" extrusionOk="0">
                    <a:moveTo>
                      <a:pt x="160" y="0"/>
                    </a:moveTo>
                    <a:lnTo>
                      <a:pt x="0" y="90"/>
                    </a:lnTo>
                    <a:lnTo>
                      <a:pt x="338" y="286"/>
                    </a:lnTo>
                    <a:lnTo>
                      <a:pt x="338" y="103"/>
                    </a:lnTo>
                    <a:lnTo>
                      <a:pt x="16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6"/>
              <p:cNvSpPr/>
              <p:nvPr/>
            </p:nvSpPr>
            <p:spPr>
              <a:xfrm>
                <a:off x="5777675" y="1786575"/>
                <a:ext cx="4500" cy="3800"/>
              </a:xfrm>
              <a:custGeom>
                <a:avLst/>
                <a:gdLst/>
                <a:ahLst/>
                <a:cxnLst/>
                <a:rect l="l" t="t" r="r" b="b"/>
                <a:pathLst>
                  <a:path w="180" h="152" extrusionOk="0">
                    <a:moveTo>
                      <a:pt x="83" y="1"/>
                    </a:moveTo>
                    <a:lnTo>
                      <a:pt x="1" y="48"/>
                    </a:lnTo>
                    <a:lnTo>
                      <a:pt x="179" y="151"/>
                    </a:lnTo>
                    <a:lnTo>
                      <a:pt x="179" y="57"/>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6"/>
              <p:cNvSpPr/>
              <p:nvPr/>
            </p:nvSpPr>
            <p:spPr>
              <a:xfrm>
                <a:off x="5788225" y="1792700"/>
                <a:ext cx="3175" cy="1850"/>
              </a:xfrm>
              <a:custGeom>
                <a:avLst/>
                <a:gdLst/>
                <a:ahLst/>
                <a:cxnLst/>
                <a:rect l="l" t="t" r="r" b="b"/>
                <a:pathLst>
                  <a:path w="127" h="74" extrusionOk="0">
                    <a:moveTo>
                      <a:pt x="83" y="1"/>
                    </a:moveTo>
                    <a:lnTo>
                      <a:pt x="1" y="47"/>
                    </a:lnTo>
                    <a:lnTo>
                      <a:pt x="44" y="73"/>
                    </a:lnTo>
                    <a:lnTo>
                      <a:pt x="127" y="25"/>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6"/>
              <p:cNvSpPr/>
              <p:nvPr/>
            </p:nvSpPr>
            <p:spPr>
              <a:xfrm>
                <a:off x="5786275" y="1791550"/>
                <a:ext cx="4050" cy="2350"/>
              </a:xfrm>
              <a:custGeom>
                <a:avLst/>
                <a:gdLst/>
                <a:ahLst/>
                <a:cxnLst/>
                <a:rect l="l" t="t" r="r" b="b"/>
                <a:pathLst>
                  <a:path w="162" h="94" extrusionOk="0">
                    <a:moveTo>
                      <a:pt x="83" y="0"/>
                    </a:moveTo>
                    <a:lnTo>
                      <a:pt x="0" y="48"/>
                    </a:lnTo>
                    <a:lnTo>
                      <a:pt x="79" y="93"/>
                    </a:lnTo>
                    <a:lnTo>
                      <a:pt x="161" y="47"/>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6"/>
              <p:cNvSpPr/>
              <p:nvPr/>
            </p:nvSpPr>
            <p:spPr>
              <a:xfrm>
                <a:off x="5747525" y="1770375"/>
                <a:ext cx="3250" cy="3725"/>
              </a:xfrm>
              <a:custGeom>
                <a:avLst/>
                <a:gdLst/>
                <a:ahLst/>
                <a:cxnLst/>
                <a:rect l="l" t="t" r="r" b="b"/>
                <a:pathLst>
                  <a:path w="130" h="149" extrusionOk="0">
                    <a:moveTo>
                      <a:pt x="0" y="0"/>
                    </a:moveTo>
                    <a:lnTo>
                      <a:pt x="0" y="148"/>
                    </a:lnTo>
                    <a:lnTo>
                      <a:pt x="129" y="74"/>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5747525" y="1774900"/>
                <a:ext cx="45525" cy="27325"/>
              </a:xfrm>
              <a:custGeom>
                <a:avLst/>
                <a:gdLst/>
                <a:ahLst/>
                <a:cxnLst/>
                <a:rect l="l" t="t" r="r" b="b"/>
                <a:pathLst>
                  <a:path w="1821" h="1093" extrusionOk="0">
                    <a:moveTo>
                      <a:pt x="0" y="1"/>
                    </a:moveTo>
                    <a:lnTo>
                      <a:pt x="0" y="43"/>
                    </a:lnTo>
                    <a:lnTo>
                      <a:pt x="13" y="50"/>
                    </a:lnTo>
                    <a:lnTo>
                      <a:pt x="57" y="75"/>
                    </a:lnTo>
                    <a:lnTo>
                      <a:pt x="90" y="95"/>
                    </a:lnTo>
                    <a:lnTo>
                      <a:pt x="398" y="272"/>
                    </a:lnTo>
                    <a:lnTo>
                      <a:pt x="435" y="294"/>
                    </a:lnTo>
                    <a:lnTo>
                      <a:pt x="448" y="301"/>
                    </a:lnTo>
                    <a:lnTo>
                      <a:pt x="492" y="325"/>
                    </a:lnTo>
                    <a:lnTo>
                      <a:pt x="525" y="346"/>
                    </a:lnTo>
                    <a:lnTo>
                      <a:pt x="892" y="557"/>
                    </a:lnTo>
                    <a:lnTo>
                      <a:pt x="934" y="582"/>
                    </a:lnTo>
                    <a:lnTo>
                      <a:pt x="978" y="607"/>
                    </a:lnTo>
                    <a:lnTo>
                      <a:pt x="1013" y="626"/>
                    </a:lnTo>
                    <a:lnTo>
                      <a:pt x="1385" y="842"/>
                    </a:lnTo>
                    <a:lnTo>
                      <a:pt x="1434" y="871"/>
                    </a:lnTo>
                    <a:lnTo>
                      <a:pt x="1478" y="895"/>
                    </a:lnTo>
                    <a:lnTo>
                      <a:pt x="1511" y="916"/>
                    </a:lnTo>
                    <a:lnTo>
                      <a:pt x="1820" y="1093"/>
                    </a:lnTo>
                    <a:lnTo>
                      <a:pt x="1820" y="1052"/>
                    </a:lnTo>
                    <a:lnTo>
                      <a:pt x="1548" y="894"/>
                    </a:lnTo>
                    <a:lnTo>
                      <a:pt x="1514" y="875"/>
                    </a:lnTo>
                    <a:lnTo>
                      <a:pt x="1471" y="850"/>
                    </a:lnTo>
                    <a:lnTo>
                      <a:pt x="1421" y="821"/>
                    </a:lnTo>
                    <a:lnTo>
                      <a:pt x="1385" y="801"/>
                    </a:lnTo>
                    <a:lnTo>
                      <a:pt x="1047" y="605"/>
                    </a:lnTo>
                    <a:lnTo>
                      <a:pt x="1014" y="586"/>
                    </a:lnTo>
                    <a:lnTo>
                      <a:pt x="970" y="560"/>
                    </a:lnTo>
                    <a:lnTo>
                      <a:pt x="928" y="537"/>
                    </a:lnTo>
                    <a:lnTo>
                      <a:pt x="921" y="533"/>
                    </a:lnTo>
                    <a:lnTo>
                      <a:pt x="892" y="515"/>
                    </a:lnTo>
                    <a:lnTo>
                      <a:pt x="562" y="325"/>
                    </a:lnTo>
                    <a:lnTo>
                      <a:pt x="528" y="305"/>
                    </a:lnTo>
                    <a:lnTo>
                      <a:pt x="485" y="280"/>
                    </a:lnTo>
                    <a:lnTo>
                      <a:pt x="435" y="251"/>
                    </a:lnTo>
                    <a:lnTo>
                      <a:pt x="398" y="230"/>
                    </a:lnTo>
                    <a:lnTo>
                      <a:pt x="127" y="75"/>
                    </a:lnTo>
                    <a:lnTo>
                      <a:pt x="93" y="54"/>
                    </a:lnTo>
                    <a:lnTo>
                      <a:pt x="50" y="3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5747525" y="1772225"/>
                <a:ext cx="5200" cy="3425"/>
              </a:xfrm>
              <a:custGeom>
                <a:avLst/>
                <a:gdLst/>
                <a:ahLst/>
                <a:cxnLst/>
                <a:rect l="l" t="t" r="r" b="b"/>
                <a:pathLst>
                  <a:path w="208" h="137" extrusionOk="0">
                    <a:moveTo>
                      <a:pt x="129" y="0"/>
                    </a:moveTo>
                    <a:lnTo>
                      <a:pt x="0" y="74"/>
                    </a:lnTo>
                    <a:lnTo>
                      <a:pt x="0" y="108"/>
                    </a:lnTo>
                    <a:lnTo>
                      <a:pt x="50" y="137"/>
                    </a:lnTo>
                    <a:lnTo>
                      <a:pt x="208" y="45"/>
                    </a:lnTo>
                    <a:lnTo>
                      <a:pt x="12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5748750" y="1773350"/>
                <a:ext cx="5075" cy="2925"/>
              </a:xfrm>
              <a:custGeom>
                <a:avLst/>
                <a:gdLst/>
                <a:ahLst/>
                <a:cxnLst/>
                <a:rect l="l" t="t" r="r" b="b"/>
                <a:pathLst>
                  <a:path w="203" h="117" extrusionOk="0">
                    <a:moveTo>
                      <a:pt x="159" y="0"/>
                    </a:moveTo>
                    <a:lnTo>
                      <a:pt x="1" y="92"/>
                    </a:lnTo>
                    <a:lnTo>
                      <a:pt x="44" y="116"/>
                    </a:lnTo>
                    <a:lnTo>
                      <a:pt x="202" y="26"/>
                    </a:lnTo>
                    <a:lnTo>
                      <a:pt x="15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6"/>
              <p:cNvSpPr/>
              <p:nvPr/>
            </p:nvSpPr>
            <p:spPr>
              <a:xfrm>
                <a:off x="5749850" y="1774000"/>
                <a:ext cx="4850" cy="2775"/>
              </a:xfrm>
              <a:custGeom>
                <a:avLst/>
                <a:gdLst/>
                <a:ahLst/>
                <a:cxnLst/>
                <a:rect l="l" t="t" r="r" b="b"/>
                <a:pathLst>
                  <a:path w="194" h="111" extrusionOk="0">
                    <a:moveTo>
                      <a:pt x="158" y="0"/>
                    </a:moveTo>
                    <a:lnTo>
                      <a:pt x="0" y="90"/>
                    </a:lnTo>
                    <a:lnTo>
                      <a:pt x="34" y="111"/>
                    </a:lnTo>
                    <a:lnTo>
                      <a:pt x="193" y="19"/>
                    </a:lnTo>
                    <a:lnTo>
                      <a:pt x="15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6"/>
              <p:cNvSpPr/>
              <p:nvPr/>
            </p:nvSpPr>
            <p:spPr>
              <a:xfrm>
                <a:off x="5747525" y="1767975"/>
                <a:ext cx="5350" cy="4275"/>
              </a:xfrm>
              <a:custGeom>
                <a:avLst/>
                <a:gdLst/>
                <a:ahLst/>
                <a:cxnLst/>
                <a:rect l="l" t="t" r="r" b="b"/>
                <a:pathLst>
                  <a:path w="214" h="171" extrusionOk="0">
                    <a:moveTo>
                      <a:pt x="2" y="1"/>
                    </a:moveTo>
                    <a:lnTo>
                      <a:pt x="0" y="96"/>
                    </a:lnTo>
                    <a:lnTo>
                      <a:pt x="129" y="170"/>
                    </a:lnTo>
                    <a:lnTo>
                      <a:pt x="214" y="124"/>
                    </a:lnTo>
                    <a:lnTo>
                      <a:pt x="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6"/>
              <p:cNvSpPr/>
              <p:nvPr/>
            </p:nvSpPr>
            <p:spPr>
              <a:xfrm>
                <a:off x="5750750" y="1771050"/>
                <a:ext cx="4050" cy="2325"/>
              </a:xfrm>
              <a:custGeom>
                <a:avLst/>
                <a:gdLst/>
                <a:ahLst/>
                <a:cxnLst/>
                <a:rect l="l" t="t" r="r" b="b"/>
                <a:pathLst>
                  <a:path w="162" h="93" extrusionOk="0">
                    <a:moveTo>
                      <a:pt x="85" y="1"/>
                    </a:moveTo>
                    <a:lnTo>
                      <a:pt x="0" y="47"/>
                    </a:lnTo>
                    <a:lnTo>
                      <a:pt x="79" y="92"/>
                    </a:lnTo>
                    <a:lnTo>
                      <a:pt x="161" y="46"/>
                    </a:lnTo>
                    <a:lnTo>
                      <a:pt x="8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6"/>
              <p:cNvSpPr/>
              <p:nvPr/>
            </p:nvSpPr>
            <p:spPr>
              <a:xfrm>
                <a:off x="5752700" y="1772175"/>
                <a:ext cx="3175" cy="1850"/>
              </a:xfrm>
              <a:custGeom>
                <a:avLst/>
                <a:gdLst/>
                <a:ahLst/>
                <a:cxnLst/>
                <a:rect l="l" t="t" r="r" b="b"/>
                <a:pathLst>
                  <a:path w="127" h="74" extrusionOk="0">
                    <a:moveTo>
                      <a:pt x="83" y="1"/>
                    </a:moveTo>
                    <a:lnTo>
                      <a:pt x="1" y="47"/>
                    </a:lnTo>
                    <a:lnTo>
                      <a:pt x="44" y="73"/>
                    </a:lnTo>
                    <a:lnTo>
                      <a:pt x="127" y="26"/>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6"/>
              <p:cNvSpPr/>
              <p:nvPr/>
            </p:nvSpPr>
            <p:spPr>
              <a:xfrm>
                <a:off x="5753800" y="1772800"/>
                <a:ext cx="2950" cy="1700"/>
              </a:xfrm>
              <a:custGeom>
                <a:avLst/>
                <a:gdLst/>
                <a:ahLst/>
                <a:cxnLst/>
                <a:rect l="l" t="t" r="r" b="b"/>
                <a:pathLst>
                  <a:path w="118" h="68" extrusionOk="0">
                    <a:moveTo>
                      <a:pt x="83" y="1"/>
                    </a:moveTo>
                    <a:lnTo>
                      <a:pt x="0" y="48"/>
                    </a:lnTo>
                    <a:lnTo>
                      <a:pt x="35" y="67"/>
                    </a:lnTo>
                    <a:lnTo>
                      <a:pt x="118" y="21"/>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6"/>
              <p:cNvSpPr/>
              <p:nvPr/>
            </p:nvSpPr>
            <p:spPr>
              <a:xfrm>
                <a:off x="5754675" y="1773300"/>
                <a:ext cx="2850" cy="2825"/>
              </a:xfrm>
              <a:custGeom>
                <a:avLst/>
                <a:gdLst/>
                <a:ahLst/>
                <a:cxnLst/>
                <a:rect l="l" t="t" r="r" b="b"/>
                <a:pathLst>
                  <a:path w="114" h="113" extrusionOk="0">
                    <a:moveTo>
                      <a:pt x="83" y="1"/>
                    </a:moveTo>
                    <a:lnTo>
                      <a:pt x="0" y="47"/>
                    </a:lnTo>
                    <a:lnTo>
                      <a:pt x="113" y="112"/>
                    </a:lnTo>
                    <a:lnTo>
                      <a:pt x="113" y="18"/>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6"/>
              <p:cNvSpPr/>
              <p:nvPr/>
            </p:nvSpPr>
            <p:spPr>
              <a:xfrm>
                <a:off x="5757500" y="1773750"/>
                <a:ext cx="925" cy="2925"/>
              </a:xfrm>
              <a:custGeom>
                <a:avLst/>
                <a:gdLst/>
                <a:ahLst/>
                <a:cxnLst/>
                <a:rect l="l" t="t" r="r" b="b"/>
                <a:pathLst>
                  <a:path w="37" h="117" extrusionOk="0">
                    <a:moveTo>
                      <a:pt x="0" y="0"/>
                    </a:moveTo>
                    <a:lnTo>
                      <a:pt x="0" y="94"/>
                    </a:lnTo>
                    <a:lnTo>
                      <a:pt x="36" y="116"/>
                    </a:lnTo>
                    <a:lnTo>
                      <a:pt x="36" y="22"/>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p:cNvSpPr/>
              <p:nvPr/>
            </p:nvSpPr>
            <p:spPr>
              <a:xfrm>
                <a:off x="5758400" y="1776650"/>
                <a:ext cx="3250" cy="3725"/>
              </a:xfrm>
              <a:custGeom>
                <a:avLst/>
                <a:gdLst/>
                <a:ahLst/>
                <a:cxnLst/>
                <a:rect l="l" t="t" r="r" b="b"/>
                <a:pathLst>
                  <a:path w="130" h="149" extrusionOk="0">
                    <a:moveTo>
                      <a:pt x="0" y="0"/>
                    </a:moveTo>
                    <a:lnTo>
                      <a:pt x="0" y="148"/>
                    </a:lnTo>
                    <a:lnTo>
                      <a:pt x="129" y="74"/>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p:cNvSpPr/>
              <p:nvPr/>
            </p:nvSpPr>
            <p:spPr>
              <a:xfrm>
                <a:off x="5758400" y="1778500"/>
                <a:ext cx="5200" cy="3425"/>
              </a:xfrm>
              <a:custGeom>
                <a:avLst/>
                <a:gdLst/>
                <a:ahLst/>
                <a:cxnLst/>
                <a:rect l="l" t="t" r="r" b="b"/>
                <a:pathLst>
                  <a:path w="208" h="137" extrusionOk="0">
                    <a:moveTo>
                      <a:pt x="129" y="0"/>
                    </a:moveTo>
                    <a:lnTo>
                      <a:pt x="0" y="74"/>
                    </a:lnTo>
                    <a:lnTo>
                      <a:pt x="0" y="107"/>
                    </a:lnTo>
                    <a:lnTo>
                      <a:pt x="50" y="136"/>
                    </a:lnTo>
                    <a:lnTo>
                      <a:pt x="208" y="45"/>
                    </a:lnTo>
                    <a:lnTo>
                      <a:pt x="12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6"/>
              <p:cNvSpPr/>
              <p:nvPr/>
            </p:nvSpPr>
            <p:spPr>
              <a:xfrm>
                <a:off x="5759625" y="1779625"/>
                <a:ext cx="5075" cy="2925"/>
              </a:xfrm>
              <a:custGeom>
                <a:avLst/>
                <a:gdLst/>
                <a:ahLst/>
                <a:cxnLst/>
                <a:rect l="l" t="t" r="r" b="b"/>
                <a:pathLst>
                  <a:path w="203" h="117" extrusionOk="0">
                    <a:moveTo>
                      <a:pt x="159" y="0"/>
                    </a:moveTo>
                    <a:lnTo>
                      <a:pt x="1" y="91"/>
                    </a:lnTo>
                    <a:lnTo>
                      <a:pt x="44" y="116"/>
                    </a:lnTo>
                    <a:lnTo>
                      <a:pt x="202" y="26"/>
                    </a:lnTo>
                    <a:lnTo>
                      <a:pt x="15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p:cNvSpPr/>
              <p:nvPr/>
            </p:nvSpPr>
            <p:spPr>
              <a:xfrm>
                <a:off x="5760725" y="1780275"/>
                <a:ext cx="4800" cy="2775"/>
              </a:xfrm>
              <a:custGeom>
                <a:avLst/>
                <a:gdLst/>
                <a:ahLst/>
                <a:cxnLst/>
                <a:rect l="l" t="t" r="r" b="b"/>
                <a:pathLst>
                  <a:path w="192" h="111" extrusionOk="0">
                    <a:moveTo>
                      <a:pt x="158" y="0"/>
                    </a:moveTo>
                    <a:lnTo>
                      <a:pt x="0" y="90"/>
                    </a:lnTo>
                    <a:lnTo>
                      <a:pt x="34" y="110"/>
                    </a:lnTo>
                    <a:lnTo>
                      <a:pt x="192" y="19"/>
                    </a:lnTo>
                    <a:lnTo>
                      <a:pt x="15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6"/>
              <p:cNvSpPr/>
              <p:nvPr/>
            </p:nvSpPr>
            <p:spPr>
              <a:xfrm>
                <a:off x="5758400" y="1774275"/>
                <a:ext cx="5325" cy="4250"/>
              </a:xfrm>
              <a:custGeom>
                <a:avLst/>
                <a:gdLst/>
                <a:ahLst/>
                <a:cxnLst/>
                <a:rect l="l" t="t" r="r" b="b"/>
                <a:pathLst>
                  <a:path w="213" h="170" extrusionOk="0">
                    <a:moveTo>
                      <a:pt x="0" y="1"/>
                    </a:moveTo>
                    <a:lnTo>
                      <a:pt x="0" y="95"/>
                    </a:lnTo>
                    <a:lnTo>
                      <a:pt x="129" y="169"/>
                    </a:lnTo>
                    <a:lnTo>
                      <a:pt x="212" y="123"/>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6"/>
              <p:cNvSpPr/>
              <p:nvPr/>
            </p:nvSpPr>
            <p:spPr>
              <a:xfrm>
                <a:off x="5761625" y="1777325"/>
                <a:ext cx="4050" cy="2325"/>
              </a:xfrm>
              <a:custGeom>
                <a:avLst/>
                <a:gdLst/>
                <a:ahLst/>
                <a:cxnLst/>
                <a:rect l="l" t="t" r="r" b="b"/>
                <a:pathLst>
                  <a:path w="162" h="93" extrusionOk="0">
                    <a:moveTo>
                      <a:pt x="83" y="1"/>
                    </a:moveTo>
                    <a:lnTo>
                      <a:pt x="0" y="47"/>
                    </a:lnTo>
                    <a:lnTo>
                      <a:pt x="79" y="92"/>
                    </a:lnTo>
                    <a:lnTo>
                      <a:pt x="161" y="46"/>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6"/>
              <p:cNvSpPr/>
              <p:nvPr/>
            </p:nvSpPr>
            <p:spPr>
              <a:xfrm>
                <a:off x="5763575" y="1778450"/>
                <a:ext cx="3175" cy="1850"/>
              </a:xfrm>
              <a:custGeom>
                <a:avLst/>
                <a:gdLst/>
                <a:ahLst/>
                <a:cxnLst/>
                <a:rect l="l" t="t" r="r" b="b"/>
                <a:pathLst>
                  <a:path w="127" h="74" extrusionOk="0">
                    <a:moveTo>
                      <a:pt x="83" y="1"/>
                    </a:moveTo>
                    <a:lnTo>
                      <a:pt x="1" y="47"/>
                    </a:lnTo>
                    <a:lnTo>
                      <a:pt x="44" y="73"/>
                    </a:lnTo>
                    <a:lnTo>
                      <a:pt x="127" y="25"/>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6"/>
              <p:cNvSpPr/>
              <p:nvPr/>
            </p:nvSpPr>
            <p:spPr>
              <a:xfrm>
                <a:off x="5764675" y="1779075"/>
                <a:ext cx="2925" cy="1700"/>
              </a:xfrm>
              <a:custGeom>
                <a:avLst/>
                <a:gdLst/>
                <a:ahLst/>
                <a:cxnLst/>
                <a:rect l="l" t="t" r="r" b="b"/>
                <a:pathLst>
                  <a:path w="117" h="68" extrusionOk="0">
                    <a:moveTo>
                      <a:pt x="83" y="0"/>
                    </a:moveTo>
                    <a:lnTo>
                      <a:pt x="0" y="48"/>
                    </a:lnTo>
                    <a:lnTo>
                      <a:pt x="34" y="67"/>
                    </a:lnTo>
                    <a:lnTo>
                      <a:pt x="116" y="21"/>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6"/>
              <p:cNvSpPr/>
              <p:nvPr/>
            </p:nvSpPr>
            <p:spPr>
              <a:xfrm>
                <a:off x="5761550" y="1780750"/>
                <a:ext cx="8300" cy="7050"/>
              </a:xfrm>
              <a:custGeom>
                <a:avLst/>
                <a:gdLst/>
                <a:ahLst/>
                <a:cxnLst/>
                <a:rect l="l" t="t" r="r" b="b"/>
                <a:pathLst>
                  <a:path w="332" h="282" extrusionOk="0">
                    <a:moveTo>
                      <a:pt x="159" y="0"/>
                    </a:moveTo>
                    <a:lnTo>
                      <a:pt x="1" y="91"/>
                    </a:lnTo>
                    <a:lnTo>
                      <a:pt x="331" y="281"/>
                    </a:lnTo>
                    <a:lnTo>
                      <a:pt x="331" y="100"/>
                    </a:lnTo>
                    <a:lnTo>
                      <a:pt x="15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6"/>
              <p:cNvSpPr/>
              <p:nvPr/>
            </p:nvSpPr>
            <p:spPr>
              <a:xfrm>
                <a:off x="5765500" y="1779575"/>
                <a:ext cx="4350" cy="3700"/>
              </a:xfrm>
              <a:custGeom>
                <a:avLst/>
                <a:gdLst/>
                <a:ahLst/>
                <a:cxnLst/>
                <a:rect l="l" t="t" r="r" b="b"/>
                <a:pathLst>
                  <a:path w="174" h="148" extrusionOk="0">
                    <a:moveTo>
                      <a:pt x="83" y="1"/>
                    </a:moveTo>
                    <a:lnTo>
                      <a:pt x="1" y="47"/>
                    </a:lnTo>
                    <a:lnTo>
                      <a:pt x="173" y="147"/>
                    </a:lnTo>
                    <a:lnTo>
                      <a:pt x="173" y="51"/>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6"/>
              <p:cNvSpPr/>
              <p:nvPr/>
            </p:nvSpPr>
            <p:spPr>
              <a:xfrm>
                <a:off x="5783075" y="1790900"/>
                <a:ext cx="3225" cy="3725"/>
              </a:xfrm>
              <a:custGeom>
                <a:avLst/>
                <a:gdLst/>
                <a:ahLst/>
                <a:cxnLst/>
                <a:rect l="l" t="t" r="r" b="b"/>
                <a:pathLst>
                  <a:path w="129" h="149" extrusionOk="0">
                    <a:moveTo>
                      <a:pt x="1" y="0"/>
                    </a:moveTo>
                    <a:lnTo>
                      <a:pt x="1" y="148"/>
                    </a:lnTo>
                    <a:lnTo>
                      <a:pt x="128" y="74"/>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6"/>
              <p:cNvSpPr/>
              <p:nvPr/>
            </p:nvSpPr>
            <p:spPr>
              <a:xfrm>
                <a:off x="5783075" y="1792750"/>
                <a:ext cx="5175" cy="3425"/>
              </a:xfrm>
              <a:custGeom>
                <a:avLst/>
                <a:gdLst/>
                <a:ahLst/>
                <a:cxnLst/>
                <a:rect l="l" t="t" r="r" b="b"/>
                <a:pathLst>
                  <a:path w="207" h="137" extrusionOk="0">
                    <a:moveTo>
                      <a:pt x="128" y="0"/>
                    </a:moveTo>
                    <a:lnTo>
                      <a:pt x="1" y="74"/>
                    </a:lnTo>
                    <a:lnTo>
                      <a:pt x="1" y="107"/>
                    </a:lnTo>
                    <a:lnTo>
                      <a:pt x="49" y="136"/>
                    </a:lnTo>
                    <a:lnTo>
                      <a:pt x="207" y="45"/>
                    </a:lnTo>
                    <a:lnTo>
                      <a:pt x="12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6"/>
              <p:cNvSpPr/>
              <p:nvPr/>
            </p:nvSpPr>
            <p:spPr>
              <a:xfrm>
                <a:off x="5784275" y="1793875"/>
                <a:ext cx="5075" cy="2925"/>
              </a:xfrm>
              <a:custGeom>
                <a:avLst/>
                <a:gdLst/>
                <a:ahLst/>
                <a:cxnLst/>
                <a:rect l="l" t="t" r="r" b="b"/>
                <a:pathLst>
                  <a:path w="203" h="117" extrusionOk="0">
                    <a:moveTo>
                      <a:pt x="159" y="0"/>
                    </a:moveTo>
                    <a:lnTo>
                      <a:pt x="1" y="91"/>
                    </a:lnTo>
                    <a:lnTo>
                      <a:pt x="44" y="116"/>
                    </a:lnTo>
                    <a:lnTo>
                      <a:pt x="202" y="26"/>
                    </a:lnTo>
                    <a:lnTo>
                      <a:pt x="15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6"/>
              <p:cNvSpPr/>
              <p:nvPr/>
            </p:nvSpPr>
            <p:spPr>
              <a:xfrm>
                <a:off x="5785375" y="1794525"/>
                <a:ext cx="4850" cy="2725"/>
              </a:xfrm>
              <a:custGeom>
                <a:avLst/>
                <a:gdLst/>
                <a:ahLst/>
                <a:cxnLst/>
                <a:rect l="l" t="t" r="r" b="b"/>
                <a:pathLst>
                  <a:path w="194" h="109" extrusionOk="0">
                    <a:moveTo>
                      <a:pt x="158" y="0"/>
                    </a:moveTo>
                    <a:lnTo>
                      <a:pt x="0" y="90"/>
                    </a:lnTo>
                    <a:lnTo>
                      <a:pt x="34" y="109"/>
                    </a:lnTo>
                    <a:lnTo>
                      <a:pt x="193" y="19"/>
                    </a:lnTo>
                    <a:lnTo>
                      <a:pt x="15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6"/>
              <p:cNvSpPr/>
              <p:nvPr/>
            </p:nvSpPr>
            <p:spPr>
              <a:xfrm>
                <a:off x="5789325" y="1793325"/>
                <a:ext cx="2950" cy="1675"/>
              </a:xfrm>
              <a:custGeom>
                <a:avLst/>
                <a:gdLst/>
                <a:ahLst/>
                <a:cxnLst/>
                <a:rect l="l" t="t" r="r" b="b"/>
                <a:pathLst>
                  <a:path w="118" h="67" extrusionOk="0">
                    <a:moveTo>
                      <a:pt x="83" y="0"/>
                    </a:moveTo>
                    <a:lnTo>
                      <a:pt x="0" y="48"/>
                    </a:lnTo>
                    <a:lnTo>
                      <a:pt x="35" y="67"/>
                    </a:lnTo>
                    <a:lnTo>
                      <a:pt x="118" y="19"/>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6"/>
              <p:cNvSpPr/>
              <p:nvPr/>
            </p:nvSpPr>
            <p:spPr>
              <a:xfrm>
                <a:off x="5790200" y="1793800"/>
                <a:ext cx="2850" cy="2850"/>
              </a:xfrm>
              <a:custGeom>
                <a:avLst/>
                <a:gdLst/>
                <a:ahLst/>
                <a:cxnLst/>
                <a:rect l="l" t="t" r="r" b="b"/>
                <a:pathLst>
                  <a:path w="114" h="114" extrusionOk="0">
                    <a:moveTo>
                      <a:pt x="83" y="0"/>
                    </a:moveTo>
                    <a:lnTo>
                      <a:pt x="0" y="48"/>
                    </a:lnTo>
                    <a:lnTo>
                      <a:pt x="113" y="113"/>
                    </a:lnTo>
                    <a:lnTo>
                      <a:pt x="113" y="19"/>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6"/>
              <p:cNvSpPr/>
              <p:nvPr/>
            </p:nvSpPr>
            <p:spPr>
              <a:xfrm>
                <a:off x="5786200" y="1794975"/>
                <a:ext cx="6850" cy="6225"/>
              </a:xfrm>
              <a:custGeom>
                <a:avLst/>
                <a:gdLst/>
                <a:ahLst/>
                <a:cxnLst/>
                <a:rect l="l" t="t" r="r" b="b"/>
                <a:pathLst>
                  <a:path w="274" h="249" extrusionOk="0">
                    <a:moveTo>
                      <a:pt x="160" y="1"/>
                    </a:moveTo>
                    <a:lnTo>
                      <a:pt x="1" y="91"/>
                    </a:lnTo>
                    <a:lnTo>
                      <a:pt x="273" y="249"/>
                    </a:lnTo>
                    <a:lnTo>
                      <a:pt x="273" y="66"/>
                    </a:lnTo>
                    <a:lnTo>
                      <a:pt x="16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6"/>
              <p:cNvSpPr/>
              <p:nvPr/>
            </p:nvSpPr>
            <p:spPr>
              <a:xfrm>
                <a:off x="5769825" y="1793175"/>
                <a:ext cx="950" cy="2925"/>
              </a:xfrm>
              <a:custGeom>
                <a:avLst/>
                <a:gdLst/>
                <a:ahLst/>
                <a:cxnLst/>
                <a:rect l="l" t="t" r="r" b="b"/>
                <a:pathLst>
                  <a:path w="38" h="117" extrusionOk="0">
                    <a:moveTo>
                      <a:pt x="0" y="0"/>
                    </a:moveTo>
                    <a:lnTo>
                      <a:pt x="0" y="95"/>
                    </a:lnTo>
                    <a:lnTo>
                      <a:pt x="38" y="116"/>
                    </a:lnTo>
                    <a:lnTo>
                      <a:pt x="38" y="21"/>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6"/>
              <p:cNvSpPr/>
              <p:nvPr/>
            </p:nvSpPr>
            <p:spPr>
              <a:xfrm>
                <a:off x="5782175" y="1800275"/>
                <a:ext cx="925" cy="2975"/>
              </a:xfrm>
              <a:custGeom>
                <a:avLst/>
                <a:gdLst/>
                <a:ahLst/>
                <a:cxnLst/>
                <a:rect l="l" t="t" r="r" b="b"/>
                <a:pathLst>
                  <a:path w="37" h="119" extrusionOk="0">
                    <a:moveTo>
                      <a:pt x="1" y="1"/>
                    </a:moveTo>
                    <a:lnTo>
                      <a:pt x="1" y="96"/>
                    </a:lnTo>
                    <a:lnTo>
                      <a:pt x="37" y="118"/>
                    </a:lnTo>
                    <a:lnTo>
                      <a:pt x="37" y="22"/>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6"/>
              <p:cNvSpPr/>
              <p:nvPr/>
            </p:nvSpPr>
            <p:spPr>
              <a:xfrm>
                <a:off x="5747525" y="1782650"/>
                <a:ext cx="3275" cy="3775"/>
              </a:xfrm>
              <a:custGeom>
                <a:avLst/>
                <a:gdLst/>
                <a:ahLst/>
                <a:cxnLst/>
                <a:rect l="l" t="t" r="r" b="b"/>
                <a:pathLst>
                  <a:path w="131" h="151" extrusionOk="0">
                    <a:moveTo>
                      <a:pt x="2" y="1"/>
                    </a:moveTo>
                    <a:lnTo>
                      <a:pt x="0" y="150"/>
                    </a:lnTo>
                    <a:lnTo>
                      <a:pt x="0" y="150"/>
                    </a:lnTo>
                    <a:lnTo>
                      <a:pt x="131" y="76"/>
                    </a:lnTo>
                    <a:lnTo>
                      <a:pt x="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6"/>
              <p:cNvSpPr/>
              <p:nvPr/>
            </p:nvSpPr>
            <p:spPr>
              <a:xfrm>
                <a:off x="5747525" y="1787225"/>
                <a:ext cx="45525" cy="27300"/>
              </a:xfrm>
              <a:custGeom>
                <a:avLst/>
                <a:gdLst/>
                <a:ahLst/>
                <a:cxnLst/>
                <a:rect l="l" t="t" r="r" b="b"/>
                <a:pathLst>
                  <a:path w="1821" h="1092" extrusionOk="0">
                    <a:moveTo>
                      <a:pt x="0" y="1"/>
                    </a:moveTo>
                    <a:lnTo>
                      <a:pt x="0" y="41"/>
                    </a:lnTo>
                    <a:lnTo>
                      <a:pt x="13" y="49"/>
                    </a:lnTo>
                    <a:lnTo>
                      <a:pt x="57" y="75"/>
                    </a:lnTo>
                    <a:lnTo>
                      <a:pt x="92" y="93"/>
                    </a:lnTo>
                    <a:lnTo>
                      <a:pt x="399" y="270"/>
                    </a:lnTo>
                    <a:lnTo>
                      <a:pt x="435" y="292"/>
                    </a:lnTo>
                    <a:lnTo>
                      <a:pt x="448" y="299"/>
                    </a:lnTo>
                    <a:lnTo>
                      <a:pt x="492" y="325"/>
                    </a:lnTo>
                    <a:lnTo>
                      <a:pt x="525" y="344"/>
                    </a:lnTo>
                    <a:lnTo>
                      <a:pt x="892" y="556"/>
                    </a:lnTo>
                    <a:lnTo>
                      <a:pt x="934" y="581"/>
                    </a:lnTo>
                    <a:lnTo>
                      <a:pt x="978" y="605"/>
                    </a:lnTo>
                    <a:lnTo>
                      <a:pt x="1013" y="626"/>
                    </a:lnTo>
                    <a:lnTo>
                      <a:pt x="1385" y="840"/>
                    </a:lnTo>
                    <a:lnTo>
                      <a:pt x="1434" y="869"/>
                    </a:lnTo>
                    <a:lnTo>
                      <a:pt x="1478" y="894"/>
                    </a:lnTo>
                    <a:lnTo>
                      <a:pt x="1513" y="914"/>
                    </a:lnTo>
                    <a:lnTo>
                      <a:pt x="1820" y="1091"/>
                    </a:lnTo>
                    <a:lnTo>
                      <a:pt x="1820" y="1051"/>
                    </a:lnTo>
                    <a:lnTo>
                      <a:pt x="1548" y="894"/>
                    </a:lnTo>
                    <a:lnTo>
                      <a:pt x="1514" y="874"/>
                    </a:lnTo>
                    <a:lnTo>
                      <a:pt x="1471" y="849"/>
                    </a:lnTo>
                    <a:lnTo>
                      <a:pt x="1421" y="820"/>
                    </a:lnTo>
                    <a:lnTo>
                      <a:pt x="1385" y="800"/>
                    </a:lnTo>
                    <a:lnTo>
                      <a:pt x="1049" y="605"/>
                    </a:lnTo>
                    <a:lnTo>
                      <a:pt x="1014" y="585"/>
                    </a:lnTo>
                    <a:lnTo>
                      <a:pt x="970" y="560"/>
                    </a:lnTo>
                    <a:lnTo>
                      <a:pt x="928" y="536"/>
                    </a:lnTo>
                    <a:lnTo>
                      <a:pt x="921" y="531"/>
                    </a:lnTo>
                    <a:lnTo>
                      <a:pt x="892" y="514"/>
                    </a:lnTo>
                    <a:lnTo>
                      <a:pt x="562" y="324"/>
                    </a:lnTo>
                    <a:lnTo>
                      <a:pt x="528" y="304"/>
                    </a:lnTo>
                    <a:lnTo>
                      <a:pt x="485" y="279"/>
                    </a:lnTo>
                    <a:lnTo>
                      <a:pt x="435" y="252"/>
                    </a:lnTo>
                    <a:lnTo>
                      <a:pt x="399" y="230"/>
                    </a:lnTo>
                    <a:lnTo>
                      <a:pt x="128" y="73"/>
                    </a:lnTo>
                    <a:lnTo>
                      <a:pt x="93" y="53"/>
                    </a:lnTo>
                    <a:lnTo>
                      <a:pt x="50" y="2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6"/>
              <p:cNvSpPr/>
              <p:nvPr/>
            </p:nvSpPr>
            <p:spPr>
              <a:xfrm>
                <a:off x="5747525" y="1784550"/>
                <a:ext cx="5200" cy="3400"/>
              </a:xfrm>
              <a:custGeom>
                <a:avLst/>
                <a:gdLst/>
                <a:ahLst/>
                <a:cxnLst/>
                <a:rect l="l" t="t" r="r" b="b"/>
                <a:pathLst>
                  <a:path w="208" h="136" extrusionOk="0">
                    <a:moveTo>
                      <a:pt x="131" y="0"/>
                    </a:moveTo>
                    <a:lnTo>
                      <a:pt x="0" y="74"/>
                    </a:lnTo>
                    <a:lnTo>
                      <a:pt x="0" y="108"/>
                    </a:lnTo>
                    <a:lnTo>
                      <a:pt x="50" y="135"/>
                    </a:lnTo>
                    <a:lnTo>
                      <a:pt x="208" y="45"/>
                    </a:lnTo>
                    <a:lnTo>
                      <a:pt x="13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6"/>
              <p:cNvSpPr/>
              <p:nvPr/>
            </p:nvSpPr>
            <p:spPr>
              <a:xfrm>
                <a:off x="5748750" y="1785675"/>
                <a:ext cx="5075" cy="2875"/>
              </a:xfrm>
              <a:custGeom>
                <a:avLst/>
                <a:gdLst/>
                <a:ahLst/>
                <a:cxnLst/>
                <a:rect l="l" t="t" r="r" b="b"/>
                <a:pathLst>
                  <a:path w="203" h="115" extrusionOk="0">
                    <a:moveTo>
                      <a:pt x="159" y="0"/>
                    </a:moveTo>
                    <a:lnTo>
                      <a:pt x="1" y="90"/>
                    </a:lnTo>
                    <a:lnTo>
                      <a:pt x="44" y="115"/>
                    </a:lnTo>
                    <a:lnTo>
                      <a:pt x="202" y="25"/>
                    </a:lnTo>
                    <a:lnTo>
                      <a:pt x="15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6"/>
              <p:cNvSpPr/>
              <p:nvPr/>
            </p:nvSpPr>
            <p:spPr>
              <a:xfrm>
                <a:off x="5749850" y="1786275"/>
                <a:ext cx="4850" cy="2800"/>
              </a:xfrm>
              <a:custGeom>
                <a:avLst/>
                <a:gdLst/>
                <a:ahLst/>
                <a:cxnLst/>
                <a:rect l="l" t="t" r="r" b="b"/>
                <a:pathLst>
                  <a:path w="194" h="112" extrusionOk="0">
                    <a:moveTo>
                      <a:pt x="158" y="1"/>
                    </a:moveTo>
                    <a:lnTo>
                      <a:pt x="0" y="91"/>
                    </a:lnTo>
                    <a:lnTo>
                      <a:pt x="35" y="111"/>
                    </a:lnTo>
                    <a:lnTo>
                      <a:pt x="193" y="21"/>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6"/>
              <p:cNvSpPr/>
              <p:nvPr/>
            </p:nvSpPr>
            <p:spPr>
              <a:xfrm>
                <a:off x="5750775" y="1783350"/>
                <a:ext cx="4050" cy="2350"/>
              </a:xfrm>
              <a:custGeom>
                <a:avLst/>
                <a:gdLst/>
                <a:ahLst/>
                <a:cxnLst/>
                <a:rect l="l" t="t" r="r" b="b"/>
                <a:pathLst>
                  <a:path w="162" h="94" extrusionOk="0">
                    <a:moveTo>
                      <a:pt x="84" y="0"/>
                    </a:moveTo>
                    <a:lnTo>
                      <a:pt x="1" y="48"/>
                    </a:lnTo>
                    <a:lnTo>
                      <a:pt x="78" y="93"/>
                    </a:lnTo>
                    <a:lnTo>
                      <a:pt x="162" y="45"/>
                    </a:lnTo>
                    <a:lnTo>
                      <a:pt x="8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6"/>
              <p:cNvSpPr/>
              <p:nvPr/>
            </p:nvSpPr>
            <p:spPr>
              <a:xfrm>
                <a:off x="5747550" y="1780300"/>
                <a:ext cx="5325" cy="4275"/>
              </a:xfrm>
              <a:custGeom>
                <a:avLst/>
                <a:gdLst/>
                <a:ahLst/>
                <a:cxnLst/>
                <a:rect l="l" t="t" r="r" b="b"/>
                <a:pathLst>
                  <a:path w="213" h="171" extrusionOk="0">
                    <a:moveTo>
                      <a:pt x="1" y="1"/>
                    </a:moveTo>
                    <a:lnTo>
                      <a:pt x="1" y="95"/>
                    </a:lnTo>
                    <a:lnTo>
                      <a:pt x="130" y="170"/>
                    </a:lnTo>
                    <a:lnTo>
                      <a:pt x="213" y="122"/>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6"/>
              <p:cNvSpPr/>
              <p:nvPr/>
            </p:nvSpPr>
            <p:spPr>
              <a:xfrm>
                <a:off x="5750700" y="1786800"/>
                <a:ext cx="6825" cy="6175"/>
              </a:xfrm>
              <a:custGeom>
                <a:avLst/>
                <a:gdLst/>
                <a:ahLst/>
                <a:cxnLst/>
                <a:rect l="l" t="t" r="r" b="b"/>
                <a:pathLst>
                  <a:path w="273" h="247" extrusionOk="0">
                    <a:moveTo>
                      <a:pt x="159" y="0"/>
                    </a:moveTo>
                    <a:lnTo>
                      <a:pt x="1" y="90"/>
                    </a:lnTo>
                    <a:lnTo>
                      <a:pt x="272" y="247"/>
                    </a:lnTo>
                    <a:lnTo>
                      <a:pt x="272" y="66"/>
                    </a:lnTo>
                    <a:lnTo>
                      <a:pt x="15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6"/>
              <p:cNvSpPr/>
              <p:nvPr/>
            </p:nvSpPr>
            <p:spPr>
              <a:xfrm>
                <a:off x="5752700" y="1784475"/>
                <a:ext cx="3225" cy="1825"/>
              </a:xfrm>
              <a:custGeom>
                <a:avLst/>
                <a:gdLst/>
                <a:ahLst/>
                <a:cxnLst/>
                <a:rect l="l" t="t" r="r" b="b"/>
                <a:pathLst>
                  <a:path w="129" h="73" extrusionOk="0">
                    <a:moveTo>
                      <a:pt x="85" y="0"/>
                    </a:moveTo>
                    <a:lnTo>
                      <a:pt x="1" y="48"/>
                    </a:lnTo>
                    <a:lnTo>
                      <a:pt x="44" y="73"/>
                    </a:lnTo>
                    <a:lnTo>
                      <a:pt x="128" y="27"/>
                    </a:lnTo>
                    <a:lnTo>
                      <a:pt x="8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6"/>
              <p:cNvSpPr/>
              <p:nvPr/>
            </p:nvSpPr>
            <p:spPr>
              <a:xfrm>
                <a:off x="5757500" y="1788425"/>
                <a:ext cx="950" cy="5100"/>
              </a:xfrm>
              <a:custGeom>
                <a:avLst/>
                <a:gdLst/>
                <a:ahLst/>
                <a:cxnLst/>
                <a:rect l="l" t="t" r="r" b="b"/>
                <a:pathLst>
                  <a:path w="38" h="204" extrusionOk="0">
                    <a:moveTo>
                      <a:pt x="0" y="1"/>
                    </a:moveTo>
                    <a:lnTo>
                      <a:pt x="0" y="182"/>
                    </a:lnTo>
                    <a:lnTo>
                      <a:pt x="36" y="204"/>
                    </a:lnTo>
                    <a:lnTo>
                      <a:pt x="38" y="22"/>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6"/>
              <p:cNvSpPr/>
              <p:nvPr/>
            </p:nvSpPr>
            <p:spPr>
              <a:xfrm>
                <a:off x="5753800" y="1785125"/>
                <a:ext cx="2950" cy="1700"/>
              </a:xfrm>
              <a:custGeom>
                <a:avLst/>
                <a:gdLst/>
                <a:ahLst/>
                <a:cxnLst/>
                <a:rect l="l" t="t" r="r" b="b"/>
                <a:pathLst>
                  <a:path w="118" h="68" extrusionOk="0">
                    <a:moveTo>
                      <a:pt x="84" y="1"/>
                    </a:moveTo>
                    <a:lnTo>
                      <a:pt x="0" y="47"/>
                    </a:lnTo>
                    <a:lnTo>
                      <a:pt x="35" y="67"/>
                    </a:lnTo>
                    <a:lnTo>
                      <a:pt x="118" y="19"/>
                    </a:lnTo>
                    <a:lnTo>
                      <a:pt x="8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6"/>
              <p:cNvSpPr/>
              <p:nvPr/>
            </p:nvSpPr>
            <p:spPr>
              <a:xfrm>
                <a:off x="5754675" y="1785600"/>
                <a:ext cx="2850" cy="2850"/>
              </a:xfrm>
              <a:custGeom>
                <a:avLst/>
                <a:gdLst/>
                <a:ahLst/>
                <a:cxnLst/>
                <a:rect l="l" t="t" r="r" b="b"/>
                <a:pathLst>
                  <a:path w="114" h="114" extrusionOk="0">
                    <a:moveTo>
                      <a:pt x="83" y="0"/>
                    </a:moveTo>
                    <a:lnTo>
                      <a:pt x="0" y="48"/>
                    </a:lnTo>
                    <a:lnTo>
                      <a:pt x="113" y="114"/>
                    </a:lnTo>
                    <a:lnTo>
                      <a:pt x="113" y="18"/>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6"/>
              <p:cNvSpPr/>
              <p:nvPr/>
            </p:nvSpPr>
            <p:spPr>
              <a:xfrm>
                <a:off x="5757500" y="1786025"/>
                <a:ext cx="950" cy="2975"/>
              </a:xfrm>
              <a:custGeom>
                <a:avLst/>
                <a:gdLst/>
                <a:ahLst/>
                <a:cxnLst/>
                <a:rect l="l" t="t" r="r" b="b"/>
                <a:pathLst>
                  <a:path w="38" h="119" extrusionOk="0">
                    <a:moveTo>
                      <a:pt x="0" y="1"/>
                    </a:moveTo>
                    <a:lnTo>
                      <a:pt x="0" y="97"/>
                    </a:lnTo>
                    <a:lnTo>
                      <a:pt x="38" y="118"/>
                    </a:lnTo>
                    <a:lnTo>
                      <a:pt x="38" y="23"/>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6"/>
              <p:cNvSpPr/>
              <p:nvPr/>
            </p:nvSpPr>
            <p:spPr>
              <a:xfrm>
                <a:off x="5758400" y="1788975"/>
                <a:ext cx="3250" cy="3725"/>
              </a:xfrm>
              <a:custGeom>
                <a:avLst/>
                <a:gdLst/>
                <a:ahLst/>
                <a:cxnLst/>
                <a:rect l="l" t="t" r="r" b="b"/>
                <a:pathLst>
                  <a:path w="130" h="149" extrusionOk="0">
                    <a:moveTo>
                      <a:pt x="2" y="0"/>
                    </a:moveTo>
                    <a:lnTo>
                      <a:pt x="0" y="148"/>
                    </a:lnTo>
                    <a:lnTo>
                      <a:pt x="0" y="148"/>
                    </a:lnTo>
                    <a:lnTo>
                      <a:pt x="129" y="74"/>
                    </a:lnTo>
                    <a:lnTo>
                      <a:pt x="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6"/>
              <p:cNvSpPr/>
              <p:nvPr/>
            </p:nvSpPr>
            <p:spPr>
              <a:xfrm>
                <a:off x="5758400" y="1790825"/>
                <a:ext cx="5200" cy="3400"/>
              </a:xfrm>
              <a:custGeom>
                <a:avLst/>
                <a:gdLst/>
                <a:ahLst/>
                <a:cxnLst/>
                <a:rect l="l" t="t" r="r" b="b"/>
                <a:pathLst>
                  <a:path w="208" h="136" extrusionOk="0">
                    <a:moveTo>
                      <a:pt x="129" y="0"/>
                    </a:moveTo>
                    <a:lnTo>
                      <a:pt x="0" y="74"/>
                    </a:lnTo>
                    <a:lnTo>
                      <a:pt x="0" y="108"/>
                    </a:lnTo>
                    <a:lnTo>
                      <a:pt x="50" y="135"/>
                    </a:lnTo>
                    <a:lnTo>
                      <a:pt x="208" y="45"/>
                    </a:lnTo>
                    <a:lnTo>
                      <a:pt x="12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6"/>
              <p:cNvSpPr/>
              <p:nvPr/>
            </p:nvSpPr>
            <p:spPr>
              <a:xfrm>
                <a:off x="5759625" y="1791950"/>
                <a:ext cx="5075" cy="2875"/>
              </a:xfrm>
              <a:custGeom>
                <a:avLst/>
                <a:gdLst/>
                <a:ahLst/>
                <a:cxnLst/>
                <a:rect l="l" t="t" r="r" b="b"/>
                <a:pathLst>
                  <a:path w="203" h="115" extrusionOk="0">
                    <a:moveTo>
                      <a:pt x="159" y="0"/>
                    </a:moveTo>
                    <a:lnTo>
                      <a:pt x="1" y="90"/>
                    </a:lnTo>
                    <a:lnTo>
                      <a:pt x="44" y="115"/>
                    </a:lnTo>
                    <a:lnTo>
                      <a:pt x="202" y="25"/>
                    </a:lnTo>
                    <a:lnTo>
                      <a:pt x="15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6"/>
              <p:cNvSpPr/>
              <p:nvPr/>
            </p:nvSpPr>
            <p:spPr>
              <a:xfrm>
                <a:off x="5760725" y="1792550"/>
                <a:ext cx="4850" cy="2800"/>
              </a:xfrm>
              <a:custGeom>
                <a:avLst/>
                <a:gdLst/>
                <a:ahLst/>
                <a:cxnLst/>
                <a:rect l="l" t="t" r="r" b="b"/>
                <a:pathLst>
                  <a:path w="194" h="112" extrusionOk="0">
                    <a:moveTo>
                      <a:pt x="158" y="1"/>
                    </a:moveTo>
                    <a:lnTo>
                      <a:pt x="0" y="91"/>
                    </a:lnTo>
                    <a:lnTo>
                      <a:pt x="34" y="111"/>
                    </a:lnTo>
                    <a:lnTo>
                      <a:pt x="193" y="21"/>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a:off x="5758425" y="1786575"/>
                <a:ext cx="5325" cy="4275"/>
              </a:xfrm>
              <a:custGeom>
                <a:avLst/>
                <a:gdLst/>
                <a:ahLst/>
                <a:cxnLst/>
                <a:rect l="l" t="t" r="r" b="b"/>
                <a:pathLst>
                  <a:path w="213" h="171" extrusionOk="0">
                    <a:moveTo>
                      <a:pt x="1" y="1"/>
                    </a:moveTo>
                    <a:lnTo>
                      <a:pt x="1" y="96"/>
                    </a:lnTo>
                    <a:lnTo>
                      <a:pt x="128" y="170"/>
                    </a:lnTo>
                    <a:lnTo>
                      <a:pt x="213" y="122"/>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p:nvPr/>
            </p:nvSpPr>
            <p:spPr>
              <a:xfrm>
                <a:off x="5770550" y="1799550"/>
                <a:ext cx="225" cy="1075"/>
              </a:xfrm>
              <a:custGeom>
                <a:avLst/>
                <a:gdLst/>
                <a:ahLst/>
                <a:cxnLst/>
                <a:rect l="l" t="t" r="r" b="b"/>
                <a:pathLst>
                  <a:path w="9" h="43" extrusionOk="0">
                    <a:moveTo>
                      <a:pt x="9" y="1"/>
                    </a:moveTo>
                    <a:lnTo>
                      <a:pt x="2" y="5"/>
                    </a:lnTo>
                    <a:lnTo>
                      <a:pt x="0" y="38"/>
                    </a:lnTo>
                    <a:lnTo>
                      <a:pt x="7" y="43"/>
                    </a:lnTo>
                    <a:lnTo>
                      <a:pt x="9"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6"/>
              <p:cNvSpPr/>
              <p:nvPr/>
            </p:nvSpPr>
            <p:spPr>
              <a:xfrm>
                <a:off x="5761625" y="1789625"/>
                <a:ext cx="4050" cy="2350"/>
              </a:xfrm>
              <a:custGeom>
                <a:avLst/>
                <a:gdLst/>
                <a:ahLst/>
                <a:cxnLst/>
                <a:rect l="l" t="t" r="r" b="b"/>
                <a:pathLst>
                  <a:path w="162" h="94" extrusionOk="0">
                    <a:moveTo>
                      <a:pt x="85" y="0"/>
                    </a:moveTo>
                    <a:lnTo>
                      <a:pt x="0" y="48"/>
                    </a:lnTo>
                    <a:lnTo>
                      <a:pt x="79" y="93"/>
                    </a:lnTo>
                    <a:lnTo>
                      <a:pt x="161" y="45"/>
                    </a:lnTo>
                    <a:lnTo>
                      <a:pt x="8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6"/>
              <p:cNvSpPr/>
              <p:nvPr/>
            </p:nvSpPr>
            <p:spPr>
              <a:xfrm>
                <a:off x="5763575" y="1790750"/>
                <a:ext cx="3175" cy="1825"/>
              </a:xfrm>
              <a:custGeom>
                <a:avLst/>
                <a:gdLst/>
                <a:ahLst/>
                <a:cxnLst/>
                <a:rect l="l" t="t" r="r" b="b"/>
                <a:pathLst>
                  <a:path w="127" h="73" extrusionOk="0">
                    <a:moveTo>
                      <a:pt x="83" y="0"/>
                    </a:moveTo>
                    <a:lnTo>
                      <a:pt x="1" y="48"/>
                    </a:lnTo>
                    <a:lnTo>
                      <a:pt x="44" y="73"/>
                    </a:lnTo>
                    <a:lnTo>
                      <a:pt x="127" y="26"/>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6"/>
              <p:cNvSpPr/>
              <p:nvPr/>
            </p:nvSpPr>
            <p:spPr>
              <a:xfrm>
                <a:off x="5764675" y="1791400"/>
                <a:ext cx="2950" cy="1700"/>
              </a:xfrm>
              <a:custGeom>
                <a:avLst/>
                <a:gdLst/>
                <a:ahLst/>
                <a:cxnLst/>
                <a:rect l="l" t="t" r="r" b="b"/>
                <a:pathLst>
                  <a:path w="118" h="68" extrusionOk="0">
                    <a:moveTo>
                      <a:pt x="83" y="0"/>
                    </a:moveTo>
                    <a:lnTo>
                      <a:pt x="0" y="47"/>
                    </a:lnTo>
                    <a:lnTo>
                      <a:pt x="35" y="67"/>
                    </a:lnTo>
                    <a:lnTo>
                      <a:pt x="118" y="19"/>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6"/>
              <p:cNvSpPr/>
              <p:nvPr/>
            </p:nvSpPr>
            <p:spPr>
              <a:xfrm>
                <a:off x="5761550" y="1793075"/>
                <a:ext cx="8300" cy="7000"/>
              </a:xfrm>
              <a:custGeom>
                <a:avLst/>
                <a:gdLst/>
                <a:ahLst/>
                <a:cxnLst/>
                <a:rect l="l" t="t" r="r" b="b"/>
                <a:pathLst>
                  <a:path w="332" h="280" extrusionOk="0">
                    <a:moveTo>
                      <a:pt x="160" y="0"/>
                    </a:moveTo>
                    <a:lnTo>
                      <a:pt x="1" y="90"/>
                    </a:lnTo>
                    <a:lnTo>
                      <a:pt x="331" y="280"/>
                    </a:lnTo>
                    <a:lnTo>
                      <a:pt x="331" y="99"/>
                    </a:lnTo>
                    <a:lnTo>
                      <a:pt x="16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6"/>
              <p:cNvSpPr/>
              <p:nvPr/>
            </p:nvSpPr>
            <p:spPr>
              <a:xfrm>
                <a:off x="5769825" y="1795525"/>
                <a:ext cx="950" cy="5000"/>
              </a:xfrm>
              <a:custGeom>
                <a:avLst/>
                <a:gdLst/>
                <a:ahLst/>
                <a:cxnLst/>
                <a:rect l="l" t="t" r="r" b="b"/>
                <a:pathLst>
                  <a:path w="38" h="200" extrusionOk="0">
                    <a:moveTo>
                      <a:pt x="0" y="1"/>
                    </a:moveTo>
                    <a:lnTo>
                      <a:pt x="0" y="182"/>
                    </a:lnTo>
                    <a:lnTo>
                      <a:pt x="29" y="199"/>
                    </a:lnTo>
                    <a:lnTo>
                      <a:pt x="31" y="166"/>
                    </a:lnTo>
                    <a:lnTo>
                      <a:pt x="38" y="162"/>
                    </a:lnTo>
                    <a:lnTo>
                      <a:pt x="38" y="22"/>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6"/>
              <p:cNvSpPr/>
              <p:nvPr/>
            </p:nvSpPr>
            <p:spPr>
              <a:xfrm>
                <a:off x="5765550" y="1791875"/>
                <a:ext cx="4300" cy="3675"/>
              </a:xfrm>
              <a:custGeom>
                <a:avLst/>
                <a:gdLst/>
                <a:ahLst/>
                <a:cxnLst/>
                <a:rect l="l" t="t" r="r" b="b"/>
                <a:pathLst>
                  <a:path w="172" h="147" extrusionOk="0">
                    <a:moveTo>
                      <a:pt x="83" y="0"/>
                    </a:moveTo>
                    <a:lnTo>
                      <a:pt x="0" y="48"/>
                    </a:lnTo>
                    <a:lnTo>
                      <a:pt x="171" y="147"/>
                    </a:lnTo>
                    <a:lnTo>
                      <a:pt x="171" y="52"/>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6"/>
              <p:cNvSpPr/>
              <p:nvPr/>
            </p:nvSpPr>
            <p:spPr>
              <a:xfrm>
                <a:off x="5770750" y="1796075"/>
                <a:ext cx="3075" cy="3500"/>
              </a:xfrm>
              <a:custGeom>
                <a:avLst/>
                <a:gdLst/>
                <a:ahLst/>
                <a:cxnLst/>
                <a:rect l="l" t="t" r="r" b="b"/>
                <a:pathLst>
                  <a:path w="123" h="140" extrusionOk="0">
                    <a:moveTo>
                      <a:pt x="1" y="0"/>
                    </a:moveTo>
                    <a:lnTo>
                      <a:pt x="1" y="140"/>
                    </a:lnTo>
                    <a:lnTo>
                      <a:pt x="123" y="70"/>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6"/>
              <p:cNvSpPr/>
              <p:nvPr/>
            </p:nvSpPr>
            <p:spPr>
              <a:xfrm>
                <a:off x="5770725" y="1797825"/>
                <a:ext cx="5050" cy="3425"/>
              </a:xfrm>
              <a:custGeom>
                <a:avLst/>
                <a:gdLst/>
                <a:ahLst/>
                <a:cxnLst/>
                <a:rect l="l" t="t" r="r" b="b"/>
                <a:pathLst>
                  <a:path w="202" h="137" extrusionOk="0">
                    <a:moveTo>
                      <a:pt x="124" y="0"/>
                    </a:moveTo>
                    <a:lnTo>
                      <a:pt x="2" y="70"/>
                    </a:lnTo>
                    <a:lnTo>
                      <a:pt x="0" y="112"/>
                    </a:lnTo>
                    <a:lnTo>
                      <a:pt x="42" y="136"/>
                    </a:lnTo>
                    <a:lnTo>
                      <a:pt x="202" y="46"/>
                    </a:lnTo>
                    <a:lnTo>
                      <a:pt x="12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6"/>
              <p:cNvSpPr/>
              <p:nvPr/>
            </p:nvSpPr>
            <p:spPr>
              <a:xfrm>
                <a:off x="5771775" y="1798975"/>
                <a:ext cx="5100" cy="2900"/>
              </a:xfrm>
              <a:custGeom>
                <a:avLst/>
                <a:gdLst/>
                <a:ahLst/>
                <a:cxnLst/>
                <a:rect l="l" t="t" r="r" b="b"/>
                <a:pathLst>
                  <a:path w="204" h="116" extrusionOk="0">
                    <a:moveTo>
                      <a:pt x="160" y="0"/>
                    </a:moveTo>
                    <a:lnTo>
                      <a:pt x="0" y="90"/>
                    </a:lnTo>
                    <a:lnTo>
                      <a:pt x="44" y="115"/>
                    </a:lnTo>
                    <a:lnTo>
                      <a:pt x="203" y="25"/>
                    </a:lnTo>
                    <a:lnTo>
                      <a:pt x="16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6"/>
              <p:cNvSpPr/>
              <p:nvPr/>
            </p:nvSpPr>
            <p:spPr>
              <a:xfrm>
                <a:off x="5772850" y="1799600"/>
                <a:ext cx="4850" cy="2775"/>
              </a:xfrm>
              <a:custGeom>
                <a:avLst/>
                <a:gdLst/>
                <a:ahLst/>
                <a:cxnLst/>
                <a:rect l="l" t="t" r="r" b="b"/>
                <a:pathLst>
                  <a:path w="194" h="111" extrusionOk="0">
                    <a:moveTo>
                      <a:pt x="160" y="0"/>
                    </a:moveTo>
                    <a:lnTo>
                      <a:pt x="1" y="90"/>
                    </a:lnTo>
                    <a:lnTo>
                      <a:pt x="36" y="110"/>
                    </a:lnTo>
                    <a:lnTo>
                      <a:pt x="194" y="19"/>
                    </a:lnTo>
                    <a:lnTo>
                      <a:pt x="16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6"/>
              <p:cNvSpPr/>
              <p:nvPr/>
            </p:nvSpPr>
            <p:spPr>
              <a:xfrm>
                <a:off x="5770750" y="1793675"/>
                <a:ext cx="5150" cy="4175"/>
              </a:xfrm>
              <a:custGeom>
                <a:avLst/>
                <a:gdLst/>
                <a:ahLst/>
                <a:cxnLst/>
                <a:rect l="l" t="t" r="r" b="b"/>
                <a:pathLst>
                  <a:path w="206" h="167" extrusionOk="0">
                    <a:moveTo>
                      <a:pt x="1" y="1"/>
                    </a:moveTo>
                    <a:lnTo>
                      <a:pt x="1" y="96"/>
                    </a:lnTo>
                    <a:lnTo>
                      <a:pt x="123" y="166"/>
                    </a:lnTo>
                    <a:lnTo>
                      <a:pt x="205" y="120"/>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6"/>
              <p:cNvSpPr/>
              <p:nvPr/>
            </p:nvSpPr>
            <p:spPr>
              <a:xfrm>
                <a:off x="5783050" y="1806875"/>
                <a:ext cx="50" cy="900"/>
              </a:xfrm>
              <a:custGeom>
                <a:avLst/>
                <a:gdLst/>
                <a:ahLst/>
                <a:cxnLst/>
                <a:rect l="l" t="t" r="r" b="b"/>
                <a:pathLst>
                  <a:path w="2" h="36" extrusionOk="0">
                    <a:moveTo>
                      <a:pt x="0" y="1"/>
                    </a:moveTo>
                    <a:lnTo>
                      <a:pt x="0" y="34"/>
                    </a:lnTo>
                    <a:lnTo>
                      <a:pt x="2" y="35"/>
                    </a:lnTo>
                    <a:lnTo>
                      <a:pt x="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6"/>
              <p:cNvSpPr/>
              <p:nvPr/>
            </p:nvSpPr>
            <p:spPr>
              <a:xfrm>
                <a:off x="5773800" y="1796650"/>
                <a:ext cx="4050" cy="2350"/>
              </a:xfrm>
              <a:custGeom>
                <a:avLst/>
                <a:gdLst/>
                <a:ahLst/>
                <a:cxnLst/>
                <a:rect l="l" t="t" r="r" b="b"/>
                <a:pathLst>
                  <a:path w="162" h="94" extrusionOk="0">
                    <a:moveTo>
                      <a:pt x="83" y="1"/>
                    </a:moveTo>
                    <a:lnTo>
                      <a:pt x="1" y="47"/>
                    </a:lnTo>
                    <a:lnTo>
                      <a:pt x="79" y="93"/>
                    </a:lnTo>
                    <a:lnTo>
                      <a:pt x="162" y="46"/>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6"/>
              <p:cNvSpPr/>
              <p:nvPr/>
            </p:nvSpPr>
            <p:spPr>
              <a:xfrm>
                <a:off x="5775750" y="1797775"/>
                <a:ext cx="3200" cy="1850"/>
              </a:xfrm>
              <a:custGeom>
                <a:avLst/>
                <a:gdLst/>
                <a:ahLst/>
                <a:cxnLst/>
                <a:rect l="l" t="t" r="r" b="b"/>
                <a:pathLst>
                  <a:path w="128" h="74" extrusionOk="0">
                    <a:moveTo>
                      <a:pt x="84" y="1"/>
                    </a:moveTo>
                    <a:lnTo>
                      <a:pt x="1" y="48"/>
                    </a:lnTo>
                    <a:lnTo>
                      <a:pt x="44" y="73"/>
                    </a:lnTo>
                    <a:lnTo>
                      <a:pt x="127" y="25"/>
                    </a:lnTo>
                    <a:lnTo>
                      <a:pt x="8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6"/>
              <p:cNvSpPr/>
              <p:nvPr/>
            </p:nvSpPr>
            <p:spPr>
              <a:xfrm>
                <a:off x="5776850" y="1798400"/>
                <a:ext cx="2925" cy="1675"/>
              </a:xfrm>
              <a:custGeom>
                <a:avLst/>
                <a:gdLst/>
                <a:ahLst/>
                <a:cxnLst/>
                <a:rect l="l" t="t" r="r" b="b"/>
                <a:pathLst>
                  <a:path w="117" h="67" extrusionOk="0">
                    <a:moveTo>
                      <a:pt x="83" y="0"/>
                    </a:moveTo>
                    <a:lnTo>
                      <a:pt x="0" y="48"/>
                    </a:lnTo>
                    <a:lnTo>
                      <a:pt x="34" y="67"/>
                    </a:lnTo>
                    <a:lnTo>
                      <a:pt x="116" y="21"/>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6"/>
              <p:cNvSpPr/>
              <p:nvPr/>
            </p:nvSpPr>
            <p:spPr>
              <a:xfrm>
                <a:off x="5782150" y="1802675"/>
                <a:ext cx="950" cy="5050"/>
              </a:xfrm>
              <a:custGeom>
                <a:avLst/>
                <a:gdLst/>
                <a:ahLst/>
                <a:cxnLst/>
                <a:rect l="l" t="t" r="r" b="b"/>
                <a:pathLst>
                  <a:path w="38" h="202" extrusionOk="0">
                    <a:moveTo>
                      <a:pt x="2" y="0"/>
                    </a:moveTo>
                    <a:lnTo>
                      <a:pt x="0" y="182"/>
                    </a:lnTo>
                    <a:lnTo>
                      <a:pt x="36" y="202"/>
                    </a:lnTo>
                    <a:lnTo>
                      <a:pt x="36" y="169"/>
                    </a:lnTo>
                    <a:lnTo>
                      <a:pt x="38" y="169"/>
                    </a:lnTo>
                    <a:lnTo>
                      <a:pt x="38" y="22"/>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6"/>
              <p:cNvSpPr/>
              <p:nvPr/>
            </p:nvSpPr>
            <p:spPr>
              <a:xfrm>
                <a:off x="5777675" y="1798900"/>
                <a:ext cx="4525" cy="3800"/>
              </a:xfrm>
              <a:custGeom>
                <a:avLst/>
                <a:gdLst/>
                <a:ahLst/>
                <a:cxnLst/>
                <a:rect l="l" t="t" r="r" b="b"/>
                <a:pathLst>
                  <a:path w="181" h="152" extrusionOk="0">
                    <a:moveTo>
                      <a:pt x="83" y="1"/>
                    </a:moveTo>
                    <a:lnTo>
                      <a:pt x="1" y="47"/>
                    </a:lnTo>
                    <a:lnTo>
                      <a:pt x="181" y="151"/>
                    </a:lnTo>
                    <a:lnTo>
                      <a:pt x="181" y="56"/>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6"/>
              <p:cNvSpPr/>
              <p:nvPr/>
            </p:nvSpPr>
            <p:spPr>
              <a:xfrm>
                <a:off x="5783075" y="1803225"/>
                <a:ext cx="3250" cy="3675"/>
              </a:xfrm>
              <a:custGeom>
                <a:avLst/>
                <a:gdLst/>
                <a:ahLst/>
                <a:cxnLst/>
                <a:rect l="l" t="t" r="r" b="b"/>
                <a:pathLst>
                  <a:path w="130" h="147" extrusionOk="0">
                    <a:moveTo>
                      <a:pt x="1" y="0"/>
                    </a:moveTo>
                    <a:lnTo>
                      <a:pt x="1" y="147"/>
                    </a:lnTo>
                    <a:lnTo>
                      <a:pt x="130" y="74"/>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6"/>
              <p:cNvSpPr/>
              <p:nvPr/>
            </p:nvSpPr>
            <p:spPr>
              <a:xfrm>
                <a:off x="5783075" y="1805075"/>
                <a:ext cx="5175" cy="3375"/>
              </a:xfrm>
              <a:custGeom>
                <a:avLst/>
                <a:gdLst/>
                <a:ahLst/>
                <a:cxnLst/>
                <a:rect l="l" t="t" r="r" b="b"/>
                <a:pathLst>
                  <a:path w="207" h="135" extrusionOk="0">
                    <a:moveTo>
                      <a:pt x="130" y="0"/>
                    </a:moveTo>
                    <a:lnTo>
                      <a:pt x="1" y="73"/>
                    </a:lnTo>
                    <a:lnTo>
                      <a:pt x="1" y="107"/>
                    </a:lnTo>
                    <a:lnTo>
                      <a:pt x="49" y="135"/>
                    </a:lnTo>
                    <a:lnTo>
                      <a:pt x="207" y="45"/>
                    </a:lnTo>
                    <a:lnTo>
                      <a:pt x="13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6"/>
              <p:cNvSpPr/>
              <p:nvPr/>
            </p:nvSpPr>
            <p:spPr>
              <a:xfrm>
                <a:off x="5784275" y="1806200"/>
                <a:ext cx="5075" cy="2875"/>
              </a:xfrm>
              <a:custGeom>
                <a:avLst/>
                <a:gdLst/>
                <a:ahLst/>
                <a:cxnLst/>
                <a:rect l="l" t="t" r="r" b="b"/>
                <a:pathLst>
                  <a:path w="203" h="115" extrusionOk="0">
                    <a:moveTo>
                      <a:pt x="159" y="0"/>
                    </a:moveTo>
                    <a:lnTo>
                      <a:pt x="1" y="90"/>
                    </a:lnTo>
                    <a:lnTo>
                      <a:pt x="44" y="115"/>
                    </a:lnTo>
                    <a:lnTo>
                      <a:pt x="202" y="25"/>
                    </a:lnTo>
                    <a:lnTo>
                      <a:pt x="15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6"/>
              <p:cNvSpPr/>
              <p:nvPr/>
            </p:nvSpPr>
            <p:spPr>
              <a:xfrm>
                <a:off x="5785375" y="1806800"/>
                <a:ext cx="4850" cy="2775"/>
              </a:xfrm>
              <a:custGeom>
                <a:avLst/>
                <a:gdLst/>
                <a:ahLst/>
                <a:cxnLst/>
                <a:rect l="l" t="t" r="r" b="b"/>
                <a:pathLst>
                  <a:path w="194" h="111" extrusionOk="0">
                    <a:moveTo>
                      <a:pt x="158" y="1"/>
                    </a:moveTo>
                    <a:lnTo>
                      <a:pt x="0" y="91"/>
                    </a:lnTo>
                    <a:lnTo>
                      <a:pt x="34" y="111"/>
                    </a:lnTo>
                    <a:lnTo>
                      <a:pt x="193" y="20"/>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a:off x="5783075" y="1800825"/>
                <a:ext cx="5325" cy="4275"/>
              </a:xfrm>
              <a:custGeom>
                <a:avLst/>
                <a:gdLst/>
                <a:ahLst/>
                <a:cxnLst/>
                <a:rect l="l" t="t" r="r" b="b"/>
                <a:pathLst>
                  <a:path w="213" h="171" extrusionOk="0">
                    <a:moveTo>
                      <a:pt x="1" y="0"/>
                    </a:moveTo>
                    <a:lnTo>
                      <a:pt x="1" y="96"/>
                    </a:lnTo>
                    <a:lnTo>
                      <a:pt x="130" y="170"/>
                    </a:lnTo>
                    <a:lnTo>
                      <a:pt x="213" y="122"/>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5786300" y="1803875"/>
                <a:ext cx="4050" cy="2350"/>
              </a:xfrm>
              <a:custGeom>
                <a:avLst/>
                <a:gdLst/>
                <a:ahLst/>
                <a:cxnLst/>
                <a:rect l="l" t="t" r="r" b="b"/>
                <a:pathLst>
                  <a:path w="162" h="94" extrusionOk="0">
                    <a:moveTo>
                      <a:pt x="84" y="0"/>
                    </a:moveTo>
                    <a:lnTo>
                      <a:pt x="1" y="48"/>
                    </a:lnTo>
                    <a:lnTo>
                      <a:pt x="78" y="93"/>
                    </a:lnTo>
                    <a:lnTo>
                      <a:pt x="162" y="45"/>
                    </a:lnTo>
                    <a:lnTo>
                      <a:pt x="8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5786200" y="1807275"/>
                <a:ext cx="6850" cy="6225"/>
              </a:xfrm>
              <a:custGeom>
                <a:avLst/>
                <a:gdLst/>
                <a:ahLst/>
                <a:cxnLst/>
                <a:rect l="l" t="t" r="r" b="b"/>
                <a:pathLst>
                  <a:path w="274" h="249" extrusionOk="0">
                    <a:moveTo>
                      <a:pt x="160" y="1"/>
                    </a:moveTo>
                    <a:lnTo>
                      <a:pt x="1" y="92"/>
                    </a:lnTo>
                    <a:lnTo>
                      <a:pt x="273" y="249"/>
                    </a:lnTo>
                    <a:lnTo>
                      <a:pt x="273" y="67"/>
                    </a:lnTo>
                    <a:lnTo>
                      <a:pt x="16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5788225" y="1805000"/>
                <a:ext cx="3225" cy="1825"/>
              </a:xfrm>
              <a:custGeom>
                <a:avLst/>
                <a:gdLst/>
                <a:ahLst/>
                <a:cxnLst/>
                <a:rect l="l" t="t" r="r" b="b"/>
                <a:pathLst>
                  <a:path w="129" h="73" extrusionOk="0">
                    <a:moveTo>
                      <a:pt x="85" y="0"/>
                    </a:moveTo>
                    <a:lnTo>
                      <a:pt x="1" y="48"/>
                    </a:lnTo>
                    <a:lnTo>
                      <a:pt x="44" y="73"/>
                    </a:lnTo>
                    <a:lnTo>
                      <a:pt x="128" y="25"/>
                    </a:lnTo>
                    <a:lnTo>
                      <a:pt x="8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6"/>
              <p:cNvSpPr/>
              <p:nvPr/>
            </p:nvSpPr>
            <p:spPr>
              <a:xfrm>
                <a:off x="5789325" y="1805600"/>
                <a:ext cx="2950" cy="1700"/>
              </a:xfrm>
              <a:custGeom>
                <a:avLst/>
                <a:gdLst/>
                <a:ahLst/>
                <a:cxnLst/>
                <a:rect l="l" t="t" r="r" b="b"/>
                <a:pathLst>
                  <a:path w="118" h="68" extrusionOk="0">
                    <a:moveTo>
                      <a:pt x="84" y="1"/>
                    </a:moveTo>
                    <a:lnTo>
                      <a:pt x="0" y="49"/>
                    </a:lnTo>
                    <a:lnTo>
                      <a:pt x="35" y="68"/>
                    </a:lnTo>
                    <a:lnTo>
                      <a:pt x="118" y="21"/>
                    </a:lnTo>
                    <a:lnTo>
                      <a:pt x="8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6"/>
              <p:cNvSpPr/>
              <p:nvPr/>
            </p:nvSpPr>
            <p:spPr>
              <a:xfrm>
                <a:off x="5790200" y="1806125"/>
                <a:ext cx="2875" cy="2850"/>
              </a:xfrm>
              <a:custGeom>
                <a:avLst/>
                <a:gdLst/>
                <a:ahLst/>
                <a:cxnLst/>
                <a:rect l="l" t="t" r="r" b="b"/>
                <a:pathLst>
                  <a:path w="115" h="114" extrusionOk="0">
                    <a:moveTo>
                      <a:pt x="83" y="0"/>
                    </a:moveTo>
                    <a:lnTo>
                      <a:pt x="0" y="47"/>
                    </a:lnTo>
                    <a:lnTo>
                      <a:pt x="113" y="113"/>
                    </a:lnTo>
                    <a:lnTo>
                      <a:pt x="115" y="18"/>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6"/>
              <p:cNvSpPr/>
              <p:nvPr/>
            </p:nvSpPr>
            <p:spPr>
              <a:xfrm>
                <a:off x="5773725" y="1800050"/>
                <a:ext cx="8475" cy="7175"/>
              </a:xfrm>
              <a:custGeom>
                <a:avLst/>
                <a:gdLst/>
                <a:ahLst/>
                <a:cxnLst/>
                <a:rect l="l" t="t" r="r" b="b"/>
                <a:pathLst>
                  <a:path w="339" h="287" extrusionOk="0">
                    <a:moveTo>
                      <a:pt x="159" y="1"/>
                    </a:moveTo>
                    <a:lnTo>
                      <a:pt x="1" y="92"/>
                    </a:lnTo>
                    <a:lnTo>
                      <a:pt x="337" y="287"/>
                    </a:lnTo>
                    <a:lnTo>
                      <a:pt x="339" y="105"/>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6"/>
              <p:cNvSpPr/>
              <p:nvPr/>
            </p:nvSpPr>
            <p:spPr>
              <a:xfrm>
                <a:off x="5747425" y="1796825"/>
                <a:ext cx="5200" cy="3450"/>
              </a:xfrm>
              <a:custGeom>
                <a:avLst/>
                <a:gdLst/>
                <a:ahLst/>
                <a:cxnLst/>
                <a:rect l="l" t="t" r="r" b="b"/>
                <a:pathLst>
                  <a:path w="208" h="138" extrusionOk="0">
                    <a:moveTo>
                      <a:pt x="129" y="1"/>
                    </a:moveTo>
                    <a:lnTo>
                      <a:pt x="0" y="75"/>
                    </a:lnTo>
                    <a:lnTo>
                      <a:pt x="0" y="108"/>
                    </a:lnTo>
                    <a:lnTo>
                      <a:pt x="48" y="137"/>
                    </a:lnTo>
                    <a:lnTo>
                      <a:pt x="207" y="46"/>
                    </a:lnTo>
                    <a:lnTo>
                      <a:pt x="12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6"/>
              <p:cNvSpPr/>
              <p:nvPr/>
            </p:nvSpPr>
            <p:spPr>
              <a:xfrm>
                <a:off x="5770425" y="1811875"/>
                <a:ext cx="225" cy="1075"/>
              </a:xfrm>
              <a:custGeom>
                <a:avLst/>
                <a:gdLst/>
                <a:ahLst/>
                <a:cxnLst/>
                <a:rect l="l" t="t" r="r" b="b"/>
                <a:pathLst>
                  <a:path w="9" h="43" extrusionOk="0">
                    <a:moveTo>
                      <a:pt x="8" y="1"/>
                    </a:moveTo>
                    <a:lnTo>
                      <a:pt x="1" y="5"/>
                    </a:lnTo>
                    <a:lnTo>
                      <a:pt x="1" y="38"/>
                    </a:lnTo>
                    <a:lnTo>
                      <a:pt x="8" y="43"/>
                    </a:lnTo>
                    <a:lnTo>
                      <a:pt x="8"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6"/>
              <p:cNvSpPr/>
              <p:nvPr/>
            </p:nvSpPr>
            <p:spPr>
              <a:xfrm>
                <a:off x="5747425" y="1794975"/>
                <a:ext cx="3250" cy="3725"/>
              </a:xfrm>
              <a:custGeom>
                <a:avLst/>
                <a:gdLst/>
                <a:ahLst/>
                <a:cxnLst/>
                <a:rect l="l" t="t" r="r" b="b"/>
                <a:pathLst>
                  <a:path w="130" h="149" extrusionOk="0">
                    <a:moveTo>
                      <a:pt x="0" y="1"/>
                    </a:moveTo>
                    <a:lnTo>
                      <a:pt x="0" y="149"/>
                    </a:lnTo>
                    <a:lnTo>
                      <a:pt x="129" y="75"/>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6"/>
              <p:cNvSpPr/>
              <p:nvPr/>
            </p:nvSpPr>
            <p:spPr>
              <a:xfrm>
                <a:off x="5748600" y="1797950"/>
                <a:ext cx="5100" cy="2925"/>
              </a:xfrm>
              <a:custGeom>
                <a:avLst/>
                <a:gdLst/>
                <a:ahLst/>
                <a:cxnLst/>
                <a:rect l="l" t="t" r="r" b="b"/>
                <a:pathLst>
                  <a:path w="204" h="117" extrusionOk="0">
                    <a:moveTo>
                      <a:pt x="160" y="1"/>
                    </a:moveTo>
                    <a:lnTo>
                      <a:pt x="1" y="92"/>
                    </a:lnTo>
                    <a:lnTo>
                      <a:pt x="46" y="117"/>
                    </a:lnTo>
                    <a:lnTo>
                      <a:pt x="204" y="27"/>
                    </a:lnTo>
                    <a:lnTo>
                      <a:pt x="16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6"/>
              <p:cNvSpPr/>
              <p:nvPr/>
            </p:nvSpPr>
            <p:spPr>
              <a:xfrm>
                <a:off x="5749725" y="1798600"/>
                <a:ext cx="4825" cy="2750"/>
              </a:xfrm>
              <a:custGeom>
                <a:avLst/>
                <a:gdLst/>
                <a:ahLst/>
                <a:cxnLst/>
                <a:rect l="l" t="t" r="r" b="b"/>
                <a:pathLst>
                  <a:path w="193" h="110" extrusionOk="0">
                    <a:moveTo>
                      <a:pt x="159" y="1"/>
                    </a:moveTo>
                    <a:lnTo>
                      <a:pt x="1" y="91"/>
                    </a:lnTo>
                    <a:lnTo>
                      <a:pt x="34" y="110"/>
                    </a:lnTo>
                    <a:lnTo>
                      <a:pt x="192" y="20"/>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6"/>
              <p:cNvSpPr/>
              <p:nvPr/>
            </p:nvSpPr>
            <p:spPr>
              <a:xfrm>
                <a:off x="5747425" y="1792600"/>
                <a:ext cx="5300" cy="4250"/>
              </a:xfrm>
              <a:custGeom>
                <a:avLst/>
                <a:gdLst/>
                <a:ahLst/>
                <a:cxnLst/>
                <a:rect l="l" t="t" r="r" b="b"/>
                <a:pathLst>
                  <a:path w="212" h="170" extrusionOk="0">
                    <a:moveTo>
                      <a:pt x="0" y="0"/>
                    </a:moveTo>
                    <a:lnTo>
                      <a:pt x="0" y="96"/>
                    </a:lnTo>
                    <a:lnTo>
                      <a:pt x="129" y="170"/>
                    </a:lnTo>
                    <a:lnTo>
                      <a:pt x="212" y="124"/>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6"/>
              <p:cNvSpPr/>
              <p:nvPr/>
            </p:nvSpPr>
            <p:spPr>
              <a:xfrm>
                <a:off x="5750650" y="1795675"/>
                <a:ext cx="4050" cy="2300"/>
              </a:xfrm>
              <a:custGeom>
                <a:avLst/>
                <a:gdLst/>
                <a:ahLst/>
                <a:cxnLst/>
                <a:rect l="l" t="t" r="r" b="b"/>
                <a:pathLst>
                  <a:path w="162" h="92" extrusionOk="0">
                    <a:moveTo>
                      <a:pt x="83" y="1"/>
                    </a:moveTo>
                    <a:lnTo>
                      <a:pt x="0" y="47"/>
                    </a:lnTo>
                    <a:lnTo>
                      <a:pt x="78" y="92"/>
                    </a:lnTo>
                    <a:lnTo>
                      <a:pt x="161" y="45"/>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6"/>
              <p:cNvSpPr/>
              <p:nvPr/>
            </p:nvSpPr>
            <p:spPr>
              <a:xfrm>
                <a:off x="5752600" y="1796800"/>
                <a:ext cx="3175" cy="1825"/>
              </a:xfrm>
              <a:custGeom>
                <a:avLst/>
                <a:gdLst/>
                <a:ahLst/>
                <a:cxnLst/>
                <a:rect l="l" t="t" r="r" b="b"/>
                <a:pathLst>
                  <a:path w="127" h="73" extrusionOk="0">
                    <a:moveTo>
                      <a:pt x="83" y="0"/>
                    </a:moveTo>
                    <a:lnTo>
                      <a:pt x="0" y="47"/>
                    </a:lnTo>
                    <a:lnTo>
                      <a:pt x="44" y="73"/>
                    </a:lnTo>
                    <a:lnTo>
                      <a:pt x="127" y="25"/>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6"/>
              <p:cNvSpPr/>
              <p:nvPr/>
            </p:nvSpPr>
            <p:spPr>
              <a:xfrm>
                <a:off x="5757350" y="1800725"/>
                <a:ext cx="975" cy="5100"/>
              </a:xfrm>
              <a:custGeom>
                <a:avLst/>
                <a:gdLst/>
                <a:ahLst/>
                <a:cxnLst/>
                <a:rect l="l" t="t" r="r" b="b"/>
                <a:pathLst>
                  <a:path w="39" h="204" extrusionOk="0">
                    <a:moveTo>
                      <a:pt x="0" y="0"/>
                    </a:moveTo>
                    <a:lnTo>
                      <a:pt x="0" y="181"/>
                    </a:lnTo>
                    <a:lnTo>
                      <a:pt x="38" y="203"/>
                    </a:lnTo>
                    <a:lnTo>
                      <a:pt x="38" y="22"/>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6"/>
              <p:cNvSpPr/>
              <p:nvPr/>
            </p:nvSpPr>
            <p:spPr>
              <a:xfrm>
                <a:off x="5753675" y="1797425"/>
                <a:ext cx="2925" cy="1675"/>
              </a:xfrm>
              <a:custGeom>
                <a:avLst/>
                <a:gdLst/>
                <a:ahLst/>
                <a:cxnLst/>
                <a:rect l="l" t="t" r="r" b="b"/>
                <a:pathLst>
                  <a:path w="117" h="67" extrusionOk="0">
                    <a:moveTo>
                      <a:pt x="84" y="0"/>
                    </a:moveTo>
                    <a:lnTo>
                      <a:pt x="1" y="48"/>
                    </a:lnTo>
                    <a:lnTo>
                      <a:pt x="34" y="67"/>
                    </a:lnTo>
                    <a:lnTo>
                      <a:pt x="117" y="20"/>
                    </a:lnTo>
                    <a:lnTo>
                      <a:pt x="8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6"/>
              <p:cNvSpPr/>
              <p:nvPr/>
            </p:nvSpPr>
            <p:spPr>
              <a:xfrm>
                <a:off x="5754525" y="1797925"/>
                <a:ext cx="2875" cy="2825"/>
              </a:xfrm>
              <a:custGeom>
                <a:avLst/>
                <a:gdLst/>
                <a:ahLst/>
                <a:cxnLst/>
                <a:rect l="l" t="t" r="r" b="b"/>
                <a:pathLst>
                  <a:path w="115" h="113" extrusionOk="0">
                    <a:moveTo>
                      <a:pt x="83" y="0"/>
                    </a:moveTo>
                    <a:lnTo>
                      <a:pt x="0" y="47"/>
                    </a:lnTo>
                    <a:lnTo>
                      <a:pt x="113" y="112"/>
                    </a:lnTo>
                    <a:lnTo>
                      <a:pt x="115" y="18"/>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6"/>
              <p:cNvSpPr/>
              <p:nvPr/>
            </p:nvSpPr>
            <p:spPr>
              <a:xfrm>
                <a:off x="5757350" y="1798350"/>
                <a:ext cx="975" cy="2925"/>
              </a:xfrm>
              <a:custGeom>
                <a:avLst/>
                <a:gdLst/>
                <a:ahLst/>
                <a:cxnLst/>
                <a:rect l="l" t="t" r="r" b="b"/>
                <a:pathLst>
                  <a:path w="39" h="117" extrusionOk="0">
                    <a:moveTo>
                      <a:pt x="2" y="1"/>
                    </a:moveTo>
                    <a:lnTo>
                      <a:pt x="0" y="95"/>
                    </a:lnTo>
                    <a:lnTo>
                      <a:pt x="38" y="117"/>
                    </a:lnTo>
                    <a:lnTo>
                      <a:pt x="38" y="21"/>
                    </a:lnTo>
                    <a:lnTo>
                      <a:pt x="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6"/>
              <p:cNvSpPr/>
              <p:nvPr/>
            </p:nvSpPr>
            <p:spPr>
              <a:xfrm>
                <a:off x="5758300" y="1803100"/>
                <a:ext cx="5150" cy="3450"/>
              </a:xfrm>
              <a:custGeom>
                <a:avLst/>
                <a:gdLst/>
                <a:ahLst/>
                <a:cxnLst/>
                <a:rect l="l" t="t" r="r" b="b"/>
                <a:pathLst>
                  <a:path w="206" h="138" extrusionOk="0">
                    <a:moveTo>
                      <a:pt x="129" y="1"/>
                    </a:moveTo>
                    <a:lnTo>
                      <a:pt x="0" y="75"/>
                    </a:lnTo>
                    <a:lnTo>
                      <a:pt x="0" y="108"/>
                    </a:lnTo>
                    <a:lnTo>
                      <a:pt x="48" y="137"/>
                    </a:lnTo>
                    <a:lnTo>
                      <a:pt x="206" y="46"/>
                    </a:lnTo>
                    <a:lnTo>
                      <a:pt x="12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6"/>
              <p:cNvSpPr/>
              <p:nvPr/>
            </p:nvSpPr>
            <p:spPr>
              <a:xfrm>
                <a:off x="5758300" y="1801250"/>
                <a:ext cx="3250" cy="3725"/>
              </a:xfrm>
              <a:custGeom>
                <a:avLst/>
                <a:gdLst/>
                <a:ahLst/>
                <a:cxnLst/>
                <a:rect l="l" t="t" r="r" b="b"/>
                <a:pathLst>
                  <a:path w="130" h="149" extrusionOk="0">
                    <a:moveTo>
                      <a:pt x="0" y="1"/>
                    </a:moveTo>
                    <a:lnTo>
                      <a:pt x="0" y="149"/>
                    </a:lnTo>
                    <a:lnTo>
                      <a:pt x="129" y="75"/>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6"/>
              <p:cNvSpPr/>
              <p:nvPr/>
            </p:nvSpPr>
            <p:spPr>
              <a:xfrm>
                <a:off x="5759475" y="1804225"/>
                <a:ext cx="5075" cy="2925"/>
              </a:xfrm>
              <a:custGeom>
                <a:avLst/>
                <a:gdLst/>
                <a:ahLst/>
                <a:cxnLst/>
                <a:rect l="l" t="t" r="r" b="b"/>
                <a:pathLst>
                  <a:path w="203" h="117" extrusionOk="0">
                    <a:moveTo>
                      <a:pt x="159" y="1"/>
                    </a:moveTo>
                    <a:lnTo>
                      <a:pt x="1" y="92"/>
                    </a:lnTo>
                    <a:lnTo>
                      <a:pt x="44" y="117"/>
                    </a:lnTo>
                    <a:lnTo>
                      <a:pt x="202" y="27"/>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6"/>
              <p:cNvSpPr/>
              <p:nvPr/>
            </p:nvSpPr>
            <p:spPr>
              <a:xfrm>
                <a:off x="5760575" y="1804875"/>
                <a:ext cx="4850" cy="2750"/>
              </a:xfrm>
              <a:custGeom>
                <a:avLst/>
                <a:gdLst/>
                <a:ahLst/>
                <a:cxnLst/>
                <a:rect l="l" t="t" r="r" b="b"/>
                <a:pathLst>
                  <a:path w="194" h="110" extrusionOk="0">
                    <a:moveTo>
                      <a:pt x="158" y="1"/>
                    </a:moveTo>
                    <a:lnTo>
                      <a:pt x="0" y="91"/>
                    </a:lnTo>
                    <a:lnTo>
                      <a:pt x="35" y="110"/>
                    </a:lnTo>
                    <a:lnTo>
                      <a:pt x="193" y="20"/>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6"/>
              <p:cNvSpPr/>
              <p:nvPr/>
            </p:nvSpPr>
            <p:spPr>
              <a:xfrm>
                <a:off x="5758300" y="1798875"/>
                <a:ext cx="5300" cy="4250"/>
              </a:xfrm>
              <a:custGeom>
                <a:avLst/>
                <a:gdLst/>
                <a:ahLst/>
                <a:cxnLst/>
                <a:rect l="l" t="t" r="r" b="b"/>
                <a:pathLst>
                  <a:path w="212" h="170" extrusionOk="0">
                    <a:moveTo>
                      <a:pt x="0" y="0"/>
                    </a:moveTo>
                    <a:lnTo>
                      <a:pt x="0" y="96"/>
                    </a:lnTo>
                    <a:lnTo>
                      <a:pt x="129" y="170"/>
                    </a:lnTo>
                    <a:lnTo>
                      <a:pt x="212" y="123"/>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6"/>
              <p:cNvSpPr/>
              <p:nvPr/>
            </p:nvSpPr>
            <p:spPr>
              <a:xfrm>
                <a:off x="5763425" y="1803075"/>
                <a:ext cx="3225" cy="1825"/>
              </a:xfrm>
              <a:custGeom>
                <a:avLst/>
                <a:gdLst/>
                <a:ahLst/>
                <a:cxnLst/>
                <a:rect l="l" t="t" r="r" b="b"/>
                <a:pathLst>
                  <a:path w="129" h="73" extrusionOk="0">
                    <a:moveTo>
                      <a:pt x="85" y="0"/>
                    </a:moveTo>
                    <a:lnTo>
                      <a:pt x="1" y="47"/>
                    </a:lnTo>
                    <a:lnTo>
                      <a:pt x="44" y="73"/>
                    </a:lnTo>
                    <a:lnTo>
                      <a:pt x="129" y="25"/>
                    </a:lnTo>
                    <a:lnTo>
                      <a:pt x="8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6"/>
              <p:cNvSpPr/>
              <p:nvPr/>
            </p:nvSpPr>
            <p:spPr>
              <a:xfrm>
                <a:off x="5761525" y="1801950"/>
                <a:ext cx="4050" cy="2300"/>
              </a:xfrm>
              <a:custGeom>
                <a:avLst/>
                <a:gdLst/>
                <a:ahLst/>
                <a:cxnLst/>
                <a:rect l="l" t="t" r="r" b="b"/>
                <a:pathLst>
                  <a:path w="162" h="92" extrusionOk="0">
                    <a:moveTo>
                      <a:pt x="83" y="0"/>
                    </a:moveTo>
                    <a:lnTo>
                      <a:pt x="0" y="47"/>
                    </a:lnTo>
                    <a:lnTo>
                      <a:pt x="77" y="92"/>
                    </a:lnTo>
                    <a:lnTo>
                      <a:pt x="161" y="45"/>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6"/>
              <p:cNvSpPr/>
              <p:nvPr/>
            </p:nvSpPr>
            <p:spPr>
              <a:xfrm>
                <a:off x="5764525" y="1803675"/>
                <a:ext cx="2950" cy="1700"/>
              </a:xfrm>
              <a:custGeom>
                <a:avLst/>
                <a:gdLst/>
                <a:ahLst/>
                <a:cxnLst/>
                <a:rect l="l" t="t" r="r" b="b"/>
                <a:pathLst>
                  <a:path w="118" h="68" extrusionOk="0">
                    <a:moveTo>
                      <a:pt x="85" y="1"/>
                    </a:moveTo>
                    <a:lnTo>
                      <a:pt x="0" y="49"/>
                    </a:lnTo>
                    <a:lnTo>
                      <a:pt x="35" y="68"/>
                    </a:lnTo>
                    <a:lnTo>
                      <a:pt x="118" y="21"/>
                    </a:lnTo>
                    <a:lnTo>
                      <a:pt x="8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6"/>
              <p:cNvSpPr/>
              <p:nvPr/>
            </p:nvSpPr>
            <p:spPr>
              <a:xfrm>
                <a:off x="5769675" y="1807850"/>
                <a:ext cx="975" cy="5000"/>
              </a:xfrm>
              <a:custGeom>
                <a:avLst/>
                <a:gdLst/>
                <a:ahLst/>
                <a:cxnLst/>
                <a:rect l="l" t="t" r="r" b="b"/>
                <a:pathLst>
                  <a:path w="39" h="200" extrusionOk="0">
                    <a:moveTo>
                      <a:pt x="2" y="1"/>
                    </a:moveTo>
                    <a:lnTo>
                      <a:pt x="0" y="182"/>
                    </a:lnTo>
                    <a:lnTo>
                      <a:pt x="31" y="199"/>
                    </a:lnTo>
                    <a:lnTo>
                      <a:pt x="31" y="166"/>
                    </a:lnTo>
                    <a:lnTo>
                      <a:pt x="38" y="162"/>
                    </a:lnTo>
                    <a:lnTo>
                      <a:pt x="38" y="21"/>
                    </a:lnTo>
                    <a:lnTo>
                      <a:pt x="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6"/>
              <p:cNvSpPr/>
              <p:nvPr/>
            </p:nvSpPr>
            <p:spPr>
              <a:xfrm>
                <a:off x="5765400" y="1804200"/>
                <a:ext cx="4325" cy="3675"/>
              </a:xfrm>
              <a:custGeom>
                <a:avLst/>
                <a:gdLst/>
                <a:ahLst/>
                <a:cxnLst/>
                <a:rect l="l" t="t" r="r" b="b"/>
                <a:pathLst>
                  <a:path w="173" h="147" extrusionOk="0">
                    <a:moveTo>
                      <a:pt x="83" y="0"/>
                    </a:moveTo>
                    <a:lnTo>
                      <a:pt x="0" y="47"/>
                    </a:lnTo>
                    <a:lnTo>
                      <a:pt x="173" y="147"/>
                    </a:lnTo>
                    <a:lnTo>
                      <a:pt x="173" y="51"/>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6"/>
              <p:cNvSpPr/>
              <p:nvPr/>
            </p:nvSpPr>
            <p:spPr>
              <a:xfrm>
                <a:off x="5769700" y="1805475"/>
                <a:ext cx="950" cy="2925"/>
              </a:xfrm>
              <a:custGeom>
                <a:avLst/>
                <a:gdLst/>
                <a:ahLst/>
                <a:cxnLst/>
                <a:rect l="l" t="t" r="r" b="b"/>
                <a:pathLst>
                  <a:path w="38" h="117" extrusionOk="0">
                    <a:moveTo>
                      <a:pt x="1" y="0"/>
                    </a:moveTo>
                    <a:lnTo>
                      <a:pt x="1" y="96"/>
                    </a:lnTo>
                    <a:lnTo>
                      <a:pt x="37" y="116"/>
                    </a:lnTo>
                    <a:lnTo>
                      <a:pt x="37" y="22"/>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6"/>
              <p:cNvSpPr/>
              <p:nvPr/>
            </p:nvSpPr>
            <p:spPr>
              <a:xfrm>
                <a:off x="5770625" y="1808375"/>
                <a:ext cx="3050" cy="3525"/>
              </a:xfrm>
              <a:custGeom>
                <a:avLst/>
                <a:gdLst/>
                <a:ahLst/>
                <a:cxnLst/>
                <a:rect l="l" t="t" r="r" b="b"/>
                <a:pathLst>
                  <a:path w="122" h="141" extrusionOk="0">
                    <a:moveTo>
                      <a:pt x="0" y="0"/>
                    </a:moveTo>
                    <a:lnTo>
                      <a:pt x="0" y="141"/>
                    </a:lnTo>
                    <a:lnTo>
                      <a:pt x="122" y="71"/>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6"/>
              <p:cNvSpPr/>
              <p:nvPr/>
            </p:nvSpPr>
            <p:spPr>
              <a:xfrm>
                <a:off x="5770625" y="1810150"/>
                <a:ext cx="5025" cy="3375"/>
              </a:xfrm>
              <a:custGeom>
                <a:avLst/>
                <a:gdLst/>
                <a:ahLst/>
                <a:cxnLst/>
                <a:rect l="l" t="t" r="r" b="b"/>
                <a:pathLst>
                  <a:path w="201" h="135" extrusionOk="0">
                    <a:moveTo>
                      <a:pt x="122" y="0"/>
                    </a:moveTo>
                    <a:lnTo>
                      <a:pt x="0" y="70"/>
                    </a:lnTo>
                    <a:lnTo>
                      <a:pt x="0" y="112"/>
                    </a:lnTo>
                    <a:lnTo>
                      <a:pt x="42" y="135"/>
                    </a:lnTo>
                    <a:lnTo>
                      <a:pt x="200" y="45"/>
                    </a:lnTo>
                    <a:lnTo>
                      <a:pt x="12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6"/>
              <p:cNvSpPr/>
              <p:nvPr/>
            </p:nvSpPr>
            <p:spPr>
              <a:xfrm>
                <a:off x="5771675" y="1811275"/>
                <a:ext cx="5050" cy="2925"/>
              </a:xfrm>
              <a:custGeom>
                <a:avLst/>
                <a:gdLst/>
                <a:ahLst/>
                <a:cxnLst/>
                <a:rect l="l" t="t" r="r" b="b"/>
                <a:pathLst>
                  <a:path w="202" h="117" extrusionOk="0">
                    <a:moveTo>
                      <a:pt x="158" y="0"/>
                    </a:moveTo>
                    <a:lnTo>
                      <a:pt x="0" y="90"/>
                    </a:lnTo>
                    <a:lnTo>
                      <a:pt x="44" y="116"/>
                    </a:lnTo>
                    <a:lnTo>
                      <a:pt x="202" y="25"/>
                    </a:lnTo>
                    <a:lnTo>
                      <a:pt x="15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6"/>
              <p:cNvSpPr/>
              <p:nvPr/>
            </p:nvSpPr>
            <p:spPr>
              <a:xfrm>
                <a:off x="5772750" y="1811875"/>
                <a:ext cx="4800" cy="2775"/>
              </a:xfrm>
              <a:custGeom>
                <a:avLst/>
                <a:gdLst/>
                <a:ahLst/>
                <a:cxnLst/>
                <a:rect l="l" t="t" r="r" b="b"/>
                <a:pathLst>
                  <a:path w="192" h="111" extrusionOk="0">
                    <a:moveTo>
                      <a:pt x="159" y="1"/>
                    </a:moveTo>
                    <a:lnTo>
                      <a:pt x="1" y="92"/>
                    </a:lnTo>
                    <a:lnTo>
                      <a:pt x="34" y="111"/>
                    </a:lnTo>
                    <a:lnTo>
                      <a:pt x="192" y="21"/>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6"/>
              <p:cNvSpPr/>
              <p:nvPr/>
            </p:nvSpPr>
            <p:spPr>
              <a:xfrm>
                <a:off x="5770625" y="1806000"/>
                <a:ext cx="5125" cy="4175"/>
              </a:xfrm>
              <a:custGeom>
                <a:avLst/>
                <a:gdLst/>
                <a:ahLst/>
                <a:cxnLst/>
                <a:rect l="l" t="t" r="r" b="b"/>
                <a:pathLst>
                  <a:path w="205" h="167" extrusionOk="0">
                    <a:moveTo>
                      <a:pt x="0" y="1"/>
                    </a:moveTo>
                    <a:lnTo>
                      <a:pt x="0" y="95"/>
                    </a:lnTo>
                    <a:lnTo>
                      <a:pt x="122" y="166"/>
                    </a:lnTo>
                    <a:lnTo>
                      <a:pt x="205" y="118"/>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6"/>
              <p:cNvSpPr/>
              <p:nvPr/>
            </p:nvSpPr>
            <p:spPr>
              <a:xfrm>
                <a:off x="5782950" y="1819200"/>
                <a:ext cx="25" cy="850"/>
              </a:xfrm>
              <a:custGeom>
                <a:avLst/>
                <a:gdLst/>
                <a:ahLst/>
                <a:cxnLst/>
                <a:rect l="l" t="t" r="r" b="b"/>
                <a:pathLst>
                  <a:path w="1" h="34" extrusionOk="0">
                    <a:moveTo>
                      <a:pt x="0" y="1"/>
                    </a:moveTo>
                    <a:lnTo>
                      <a:pt x="0" y="34"/>
                    </a:lnTo>
                    <a:lnTo>
                      <a:pt x="0" y="34"/>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6"/>
              <p:cNvSpPr/>
              <p:nvPr/>
            </p:nvSpPr>
            <p:spPr>
              <a:xfrm>
                <a:off x="5773650" y="1808950"/>
                <a:ext cx="4050" cy="2350"/>
              </a:xfrm>
              <a:custGeom>
                <a:avLst/>
                <a:gdLst/>
                <a:ahLst/>
                <a:cxnLst/>
                <a:rect l="l" t="t" r="r" b="b"/>
                <a:pathLst>
                  <a:path w="162" h="94" extrusionOk="0">
                    <a:moveTo>
                      <a:pt x="84" y="0"/>
                    </a:moveTo>
                    <a:lnTo>
                      <a:pt x="1" y="48"/>
                    </a:lnTo>
                    <a:lnTo>
                      <a:pt x="79" y="93"/>
                    </a:lnTo>
                    <a:lnTo>
                      <a:pt x="162" y="45"/>
                    </a:lnTo>
                    <a:lnTo>
                      <a:pt x="8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6"/>
              <p:cNvSpPr/>
              <p:nvPr/>
            </p:nvSpPr>
            <p:spPr>
              <a:xfrm>
                <a:off x="5775625" y="1810075"/>
                <a:ext cx="3175" cy="1825"/>
              </a:xfrm>
              <a:custGeom>
                <a:avLst/>
                <a:gdLst/>
                <a:ahLst/>
                <a:cxnLst/>
                <a:rect l="l" t="t" r="r" b="b"/>
                <a:pathLst>
                  <a:path w="127" h="73" extrusionOk="0">
                    <a:moveTo>
                      <a:pt x="83" y="0"/>
                    </a:moveTo>
                    <a:lnTo>
                      <a:pt x="0" y="48"/>
                    </a:lnTo>
                    <a:lnTo>
                      <a:pt x="44" y="73"/>
                    </a:lnTo>
                    <a:lnTo>
                      <a:pt x="126" y="26"/>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6"/>
              <p:cNvSpPr/>
              <p:nvPr/>
            </p:nvSpPr>
            <p:spPr>
              <a:xfrm>
                <a:off x="5776700" y="1810725"/>
                <a:ext cx="2975" cy="1675"/>
              </a:xfrm>
              <a:custGeom>
                <a:avLst/>
                <a:gdLst/>
                <a:ahLst/>
                <a:cxnLst/>
                <a:rect l="l" t="t" r="r" b="b"/>
                <a:pathLst>
                  <a:path w="119" h="67" extrusionOk="0">
                    <a:moveTo>
                      <a:pt x="83" y="0"/>
                    </a:moveTo>
                    <a:lnTo>
                      <a:pt x="1" y="47"/>
                    </a:lnTo>
                    <a:lnTo>
                      <a:pt x="34" y="67"/>
                    </a:lnTo>
                    <a:lnTo>
                      <a:pt x="118" y="19"/>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6"/>
              <p:cNvSpPr/>
              <p:nvPr/>
            </p:nvSpPr>
            <p:spPr>
              <a:xfrm>
                <a:off x="5773575" y="1812400"/>
                <a:ext cx="8475" cy="7150"/>
              </a:xfrm>
              <a:custGeom>
                <a:avLst/>
                <a:gdLst/>
                <a:ahLst/>
                <a:cxnLst/>
                <a:rect l="l" t="t" r="r" b="b"/>
                <a:pathLst>
                  <a:path w="339" h="286" extrusionOk="0">
                    <a:moveTo>
                      <a:pt x="159" y="0"/>
                    </a:moveTo>
                    <a:lnTo>
                      <a:pt x="1" y="90"/>
                    </a:lnTo>
                    <a:lnTo>
                      <a:pt x="339" y="286"/>
                    </a:lnTo>
                    <a:lnTo>
                      <a:pt x="339" y="103"/>
                    </a:lnTo>
                    <a:lnTo>
                      <a:pt x="15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6"/>
              <p:cNvSpPr/>
              <p:nvPr/>
            </p:nvSpPr>
            <p:spPr>
              <a:xfrm>
                <a:off x="5782025" y="1814950"/>
                <a:ext cx="975" cy="5100"/>
              </a:xfrm>
              <a:custGeom>
                <a:avLst/>
                <a:gdLst/>
                <a:ahLst/>
                <a:cxnLst/>
                <a:rect l="l" t="t" r="r" b="b"/>
                <a:pathLst>
                  <a:path w="39" h="204" extrusionOk="0">
                    <a:moveTo>
                      <a:pt x="1" y="1"/>
                    </a:moveTo>
                    <a:lnTo>
                      <a:pt x="1" y="184"/>
                    </a:lnTo>
                    <a:lnTo>
                      <a:pt x="37" y="204"/>
                    </a:lnTo>
                    <a:lnTo>
                      <a:pt x="37" y="171"/>
                    </a:lnTo>
                    <a:lnTo>
                      <a:pt x="39" y="23"/>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6"/>
              <p:cNvSpPr/>
              <p:nvPr/>
            </p:nvSpPr>
            <p:spPr>
              <a:xfrm>
                <a:off x="5777550" y="1811200"/>
                <a:ext cx="4500" cy="3775"/>
              </a:xfrm>
              <a:custGeom>
                <a:avLst/>
                <a:gdLst/>
                <a:ahLst/>
                <a:cxnLst/>
                <a:rect l="l" t="t" r="r" b="b"/>
                <a:pathLst>
                  <a:path w="180" h="151" extrusionOk="0">
                    <a:moveTo>
                      <a:pt x="84" y="0"/>
                    </a:moveTo>
                    <a:lnTo>
                      <a:pt x="0" y="48"/>
                    </a:lnTo>
                    <a:lnTo>
                      <a:pt x="180" y="151"/>
                    </a:lnTo>
                    <a:lnTo>
                      <a:pt x="180" y="57"/>
                    </a:lnTo>
                    <a:lnTo>
                      <a:pt x="8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6"/>
              <p:cNvSpPr/>
              <p:nvPr/>
            </p:nvSpPr>
            <p:spPr>
              <a:xfrm>
                <a:off x="5782025" y="1812600"/>
                <a:ext cx="975" cy="2925"/>
              </a:xfrm>
              <a:custGeom>
                <a:avLst/>
                <a:gdLst/>
                <a:ahLst/>
                <a:cxnLst/>
                <a:rect l="l" t="t" r="r" b="b"/>
                <a:pathLst>
                  <a:path w="39" h="117" extrusionOk="0">
                    <a:moveTo>
                      <a:pt x="1" y="1"/>
                    </a:moveTo>
                    <a:lnTo>
                      <a:pt x="1" y="95"/>
                    </a:lnTo>
                    <a:lnTo>
                      <a:pt x="39" y="117"/>
                    </a:lnTo>
                    <a:lnTo>
                      <a:pt x="39" y="21"/>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6"/>
              <p:cNvSpPr/>
              <p:nvPr/>
            </p:nvSpPr>
            <p:spPr>
              <a:xfrm>
                <a:off x="5782950" y="1815500"/>
                <a:ext cx="3250" cy="3725"/>
              </a:xfrm>
              <a:custGeom>
                <a:avLst/>
                <a:gdLst/>
                <a:ahLst/>
                <a:cxnLst/>
                <a:rect l="l" t="t" r="r" b="b"/>
                <a:pathLst>
                  <a:path w="130" h="149" extrusionOk="0">
                    <a:moveTo>
                      <a:pt x="2" y="1"/>
                    </a:moveTo>
                    <a:lnTo>
                      <a:pt x="0" y="149"/>
                    </a:lnTo>
                    <a:lnTo>
                      <a:pt x="129" y="75"/>
                    </a:lnTo>
                    <a:lnTo>
                      <a:pt x="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6"/>
              <p:cNvSpPr/>
              <p:nvPr/>
            </p:nvSpPr>
            <p:spPr>
              <a:xfrm>
                <a:off x="5782950" y="1817350"/>
                <a:ext cx="5200" cy="3400"/>
              </a:xfrm>
              <a:custGeom>
                <a:avLst/>
                <a:gdLst/>
                <a:ahLst/>
                <a:cxnLst/>
                <a:rect l="l" t="t" r="r" b="b"/>
                <a:pathLst>
                  <a:path w="208" h="136" extrusionOk="0">
                    <a:moveTo>
                      <a:pt x="129" y="1"/>
                    </a:moveTo>
                    <a:lnTo>
                      <a:pt x="0" y="75"/>
                    </a:lnTo>
                    <a:lnTo>
                      <a:pt x="0" y="108"/>
                    </a:lnTo>
                    <a:lnTo>
                      <a:pt x="48" y="136"/>
                    </a:lnTo>
                    <a:lnTo>
                      <a:pt x="207" y="46"/>
                    </a:lnTo>
                    <a:lnTo>
                      <a:pt x="12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6"/>
              <p:cNvSpPr/>
              <p:nvPr/>
            </p:nvSpPr>
            <p:spPr>
              <a:xfrm>
                <a:off x="5747425" y="1799525"/>
                <a:ext cx="45475" cy="27325"/>
              </a:xfrm>
              <a:custGeom>
                <a:avLst/>
                <a:gdLst/>
                <a:ahLst/>
                <a:cxnLst/>
                <a:rect l="l" t="t" r="r" b="b"/>
                <a:pathLst>
                  <a:path w="1819" h="1093" extrusionOk="0">
                    <a:moveTo>
                      <a:pt x="0" y="0"/>
                    </a:moveTo>
                    <a:lnTo>
                      <a:pt x="0" y="41"/>
                    </a:lnTo>
                    <a:lnTo>
                      <a:pt x="13" y="50"/>
                    </a:lnTo>
                    <a:lnTo>
                      <a:pt x="57" y="74"/>
                    </a:lnTo>
                    <a:lnTo>
                      <a:pt x="90" y="93"/>
                    </a:lnTo>
                    <a:lnTo>
                      <a:pt x="397" y="271"/>
                    </a:lnTo>
                    <a:lnTo>
                      <a:pt x="434" y="293"/>
                    </a:lnTo>
                    <a:lnTo>
                      <a:pt x="447" y="300"/>
                    </a:lnTo>
                    <a:lnTo>
                      <a:pt x="490" y="325"/>
                    </a:lnTo>
                    <a:lnTo>
                      <a:pt x="525" y="345"/>
                    </a:lnTo>
                    <a:lnTo>
                      <a:pt x="890" y="556"/>
                    </a:lnTo>
                    <a:lnTo>
                      <a:pt x="934" y="580"/>
                    </a:lnTo>
                    <a:lnTo>
                      <a:pt x="977" y="606"/>
                    </a:lnTo>
                    <a:lnTo>
                      <a:pt x="1011" y="625"/>
                    </a:lnTo>
                    <a:lnTo>
                      <a:pt x="1385" y="841"/>
                    </a:lnTo>
                    <a:lnTo>
                      <a:pt x="1434" y="869"/>
                    </a:lnTo>
                    <a:lnTo>
                      <a:pt x="1478" y="895"/>
                    </a:lnTo>
                    <a:lnTo>
                      <a:pt x="1511" y="914"/>
                    </a:lnTo>
                    <a:lnTo>
                      <a:pt x="1818" y="1092"/>
                    </a:lnTo>
                    <a:lnTo>
                      <a:pt x="1818" y="1050"/>
                    </a:lnTo>
                    <a:lnTo>
                      <a:pt x="1547" y="893"/>
                    </a:lnTo>
                    <a:lnTo>
                      <a:pt x="1512" y="875"/>
                    </a:lnTo>
                    <a:lnTo>
                      <a:pt x="1469" y="849"/>
                    </a:lnTo>
                    <a:lnTo>
                      <a:pt x="1421" y="821"/>
                    </a:lnTo>
                    <a:lnTo>
                      <a:pt x="1385" y="801"/>
                    </a:lnTo>
                    <a:lnTo>
                      <a:pt x="1047" y="605"/>
                    </a:lnTo>
                    <a:lnTo>
                      <a:pt x="1014" y="586"/>
                    </a:lnTo>
                    <a:lnTo>
                      <a:pt x="970" y="560"/>
                    </a:lnTo>
                    <a:lnTo>
                      <a:pt x="928" y="537"/>
                    </a:lnTo>
                    <a:lnTo>
                      <a:pt x="921" y="532"/>
                    </a:lnTo>
                    <a:lnTo>
                      <a:pt x="890" y="515"/>
                    </a:lnTo>
                    <a:lnTo>
                      <a:pt x="561" y="324"/>
                    </a:lnTo>
                    <a:lnTo>
                      <a:pt x="526" y="305"/>
                    </a:lnTo>
                    <a:lnTo>
                      <a:pt x="483" y="280"/>
                    </a:lnTo>
                    <a:lnTo>
                      <a:pt x="435" y="251"/>
                    </a:lnTo>
                    <a:lnTo>
                      <a:pt x="397" y="229"/>
                    </a:lnTo>
                    <a:lnTo>
                      <a:pt x="126" y="73"/>
                    </a:lnTo>
                    <a:lnTo>
                      <a:pt x="93" y="54"/>
                    </a:lnTo>
                    <a:lnTo>
                      <a:pt x="48" y="2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6"/>
              <p:cNvSpPr/>
              <p:nvPr/>
            </p:nvSpPr>
            <p:spPr>
              <a:xfrm>
                <a:off x="5784125" y="1818475"/>
                <a:ext cx="5100" cy="2925"/>
              </a:xfrm>
              <a:custGeom>
                <a:avLst/>
                <a:gdLst/>
                <a:ahLst/>
                <a:cxnLst/>
                <a:rect l="l" t="t" r="r" b="b"/>
                <a:pathLst>
                  <a:path w="204" h="117" extrusionOk="0">
                    <a:moveTo>
                      <a:pt x="160" y="1"/>
                    </a:moveTo>
                    <a:lnTo>
                      <a:pt x="1" y="91"/>
                    </a:lnTo>
                    <a:lnTo>
                      <a:pt x="44" y="117"/>
                    </a:lnTo>
                    <a:lnTo>
                      <a:pt x="204" y="25"/>
                    </a:lnTo>
                    <a:lnTo>
                      <a:pt x="16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6"/>
              <p:cNvSpPr/>
              <p:nvPr/>
            </p:nvSpPr>
            <p:spPr>
              <a:xfrm>
                <a:off x="5785225" y="1819100"/>
                <a:ext cx="4850" cy="2775"/>
              </a:xfrm>
              <a:custGeom>
                <a:avLst/>
                <a:gdLst/>
                <a:ahLst/>
                <a:cxnLst/>
                <a:rect l="l" t="t" r="r" b="b"/>
                <a:pathLst>
                  <a:path w="194" h="111" extrusionOk="0">
                    <a:moveTo>
                      <a:pt x="160" y="0"/>
                    </a:moveTo>
                    <a:lnTo>
                      <a:pt x="0" y="92"/>
                    </a:lnTo>
                    <a:lnTo>
                      <a:pt x="35" y="110"/>
                    </a:lnTo>
                    <a:lnTo>
                      <a:pt x="193" y="21"/>
                    </a:lnTo>
                    <a:lnTo>
                      <a:pt x="16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6"/>
              <p:cNvSpPr/>
              <p:nvPr/>
            </p:nvSpPr>
            <p:spPr>
              <a:xfrm>
                <a:off x="5782975" y="1813125"/>
                <a:ext cx="5275" cy="4250"/>
              </a:xfrm>
              <a:custGeom>
                <a:avLst/>
                <a:gdLst/>
                <a:ahLst/>
                <a:cxnLst/>
                <a:rect l="l" t="t" r="r" b="b"/>
                <a:pathLst>
                  <a:path w="211" h="170" extrusionOk="0">
                    <a:moveTo>
                      <a:pt x="1" y="0"/>
                    </a:moveTo>
                    <a:lnTo>
                      <a:pt x="1" y="96"/>
                    </a:lnTo>
                    <a:lnTo>
                      <a:pt x="128" y="170"/>
                    </a:lnTo>
                    <a:lnTo>
                      <a:pt x="211" y="122"/>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6"/>
              <p:cNvSpPr/>
              <p:nvPr/>
            </p:nvSpPr>
            <p:spPr>
              <a:xfrm>
                <a:off x="5786175" y="1816150"/>
                <a:ext cx="4050" cy="2350"/>
              </a:xfrm>
              <a:custGeom>
                <a:avLst/>
                <a:gdLst/>
                <a:ahLst/>
                <a:cxnLst/>
                <a:rect l="l" t="t" r="r" b="b"/>
                <a:pathLst>
                  <a:path w="162" h="94" extrusionOk="0">
                    <a:moveTo>
                      <a:pt x="83" y="1"/>
                    </a:moveTo>
                    <a:lnTo>
                      <a:pt x="0" y="49"/>
                    </a:lnTo>
                    <a:lnTo>
                      <a:pt x="78" y="94"/>
                    </a:lnTo>
                    <a:lnTo>
                      <a:pt x="161" y="46"/>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6"/>
              <p:cNvSpPr/>
              <p:nvPr/>
            </p:nvSpPr>
            <p:spPr>
              <a:xfrm>
                <a:off x="5788125" y="1817275"/>
                <a:ext cx="3175" cy="1850"/>
              </a:xfrm>
              <a:custGeom>
                <a:avLst/>
                <a:gdLst/>
                <a:ahLst/>
                <a:cxnLst/>
                <a:rect l="l" t="t" r="r" b="b"/>
                <a:pathLst>
                  <a:path w="127" h="74" extrusionOk="0">
                    <a:moveTo>
                      <a:pt x="83" y="1"/>
                    </a:moveTo>
                    <a:lnTo>
                      <a:pt x="0" y="49"/>
                    </a:lnTo>
                    <a:lnTo>
                      <a:pt x="44" y="73"/>
                    </a:lnTo>
                    <a:lnTo>
                      <a:pt x="127" y="27"/>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6"/>
              <p:cNvSpPr/>
              <p:nvPr/>
            </p:nvSpPr>
            <p:spPr>
              <a:xfrm>
                <a:off x="5789200" y="1817925"/>
                <a:ext cx="2925" cy="1700"/>
              </a:xfrm>
              <a:custGeom>
                <a:avLst/>
                <a:gdLst/>
                <a:ahLst/>
                <a:cxnLst/>
                <a:rect l="l" t="t" r="r" b="b"/>
                <a:pathLst>
                  <a:path w="117" h="68" extrusionOk="0">
                    <a:moveTo>
                      <a:pt x="84" y="1"/>
                    </a:moveTo>
                    <a:lnTo>
                      <a:pt x="1" y="47"/>
                    </a:lnTo>
                    <a:lnTo>
                      <a:pt x="34" y="68"/>
                    </a:lnTo>
                    <a:lnTo>
                      <a:pt x="117" y="20"/>
                    </a:lnTo>
                    <a:lnTo>
                      <a:pt x="8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6"/>
              <p:cNvSpPr/>
              <p:nvPr/>
            </p:nvSpPr>
            <p:spPr>
              <a:xfrm>
                <a:off x="5790050" y="1818400"/>
                <a:ext cx="2875" cy="2850"/>
              </a:xfrm>
              <a:custGeom>
                <a:avLst/>
                <a:gdLst/>
                <a:ahLst/>
                <a:cxnLst/>
                <a:rect l="l" t="t" r="r" b="b"/>
                <a:pathLst>
                  <a:path w="115" h="114" extrusionOk="0">
                    <a:moveTo>
                      <a:pt x="83" y="1"/>
                    </a:moveTo>
                    <a:lnTo>
                      <a:pt x="0" y="49"/>
                    </a:lnTo>
                    <a:lnTo>
                      <a:pt x="115" y="114"/>
                    </a:lnTo>
                    <a:lnTo>
                      <a:pt x="115" y="20"/>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6"/>
              <p:cNvSpPr/>
              <p:nvPr/>
            </p:nvSpPr>
            <p:spPr>
              <a:xfrm>
                <a:off x="5786100" y="1819600"/>
                <a:ext cx="6825" cy="6200"/>
              </a:xfrm>
              <a:custGeom>
                <a:avLst/>
                <a:gdLst/>
                <a:ahLst/>
                <a:cxnLst/>
                <a:rect l="l" t="t" r="r" b="b"/>
                <a:pathLst>
                  <a:path w="273" h="248" extrusionOk="0">
                    <a:moveTo>
                      <a:pt x="158" y="1"/>
                    </a:moveTo>
                    <a:lnTo>
                      <a:pt x="0" y="90"/>
                    </a:lnTo>
                    <a:lnTo>
                      <a:pt x="271" y="247"/>
                    </a:lnTo>
                    <a:lnTo>
                      <a:pt x="273" y="66"/>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6"/>
              <p:cNvSpPr/>
              <p:nvPr/>
            </p:nvSpPr>
            <p:spPr>
              <a:xfrm>
                <a:off x="5750575" y="1799075"/>
                <a:ext cx="6800" cy="6200"/>
              </a:xfrm>
              <a:custGeom>
                <a:avLst/>
                <a:gdLst/>
                <a:ahLst/>
                <a:cxnLst/>
                <a:rect l="l" t="t" r="r" b="b"/>
                <a:pathLst>
                  <a:path w="272" h="248" extrusionOk="0">
                    <a:moveTo>
                      <a:pt x="158" y="1"/>
                    </a:moveTo>
                    <a:lnTo>
                      <a:pt x="0" y="91"/>
                    </a:lnTo>
                    <a:lnTo>
                      <a:pt x="271" y="247"/>
                    </a:lnTo>
                    <a:lnTo>
                      <a:pt x="271" y="66"/>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6"/>
              <p:cNvSpPr/>
              <p:nvPr/>
            </p:nvSpPr>
            <p:spPr>
              <a:xfrm>
                <a:off x="5761450" y="1805350"/>
                <a:ext cx="8275" cy="7050"/>
              </a:xfrm>
              <a:custGeom>
                <a:avLst/>
                <a:gdLst/>
                <a:ahLst/>
                <a:cxnLst/>
                <a:rect l="l" t="t" r="r" b="b"/>
                <a:pathLst>
                  <a:path w="331" h="282" extrusionOk="0">
                    <a:moveTo>
                      <a:pt x="158" y="1"/>
                    </a:moveTo>
                    <a:lnTo>
                      <a:pt x="0" y="91"/>
                    </a:lnTo>
                    <a:lnTo>
                      <a:pt x="329" y="282"/>
                    </a:lnTo>
                    <a:lnTo>
                      <a:pt x="331" y="101"/>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6"/>
              <p:cNvSpPr/>
              <p:nvPr/>
            </p:nvSpPr>
            <p:spPr>
              <a:xfrm>
                <a:off x="5770425" y="1824175"/>
                <a:ext cx="225" cy="1075"/>
              </a:xfrm>
              <a:custGeom>
                <a:avLst/>
                <a:gdLst/>
                <a:ahLst/>
                <a:cxnLst/>
                <a:rect l="l" t="t" r="r" b="b"/>
                <a:pathLst>
                  <a:path w="9" h="43" extrusionOk="0">
                    <a:moveTo>
                      <a:pt x="8" y="0"/>
                    </a:moveTo>
                    <a:lnTo>
                      <a:pt x="1" y="5"/>
                    </a:lnTo>
                    <a:lnTo>
                      <a:pt x="1" y="38"/>
                    </a:lnTo>
                    <a:lnTo>
                      <a:pt x="8" y="42"/>
                    </a:lnTo>
                    <a:lnTo>
                      <a:pt x="8"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6"/>
              <p:cNvSpPr/>
              <p:nvPr/>
            </p:nvSpPr>
            <p:spPr>
              <a:xfrm>
                <a:off x="5747425" y="1807275"/>
                <a:ext cx="3250" cy="3750"/>
              </a:xfrm>
              <a:custGeom>
                <a:avLst/>
                <a:gdLst/>
                <a:ahLst/>
                <a:cxnLst/>
                <a:rect l="l" t="t" r="r" b="b"/>
                <a:pathLst>
                  <a:path w="130" h="150" extrusionOk="0">
                    <a:moveTo>
                      <a:pt x="0" y="1"/>
                    </a:moveTo>
                    <a:lnTo>
                      <a:pt x="0" y="150"/>
                    </a:lnTo>
                    <a:lnTo>
                      <a:pt x="129" y="76"/>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6"/>
              <p:cNvSpPr/>
              <p:nvPr/>
            </p:nvSpPr>
            <p:spPr>
              <a:xfrm>
                <a:off x="5747425" y="1809150"/>
                <a:ext cx="5200" cy="3400"/>
              </a:xfrm>
              <a:custGeom>
                <a:avLst/>
                <a:gdLst/>
                <a:ahLst/>
                <a:cxnLst/>
                <a:rect l="l" t="t" r="r" b="b"/>
                <a:pathLst>
                  <a:path w="208" h="136" extrusionOk="0">
                    <a:moveTo>
                      <a:pt x="129" y="1"/>
                    </a:moveTo>
                    <a:lnTo>
                      <a:pt x="0" y="75"/>
                    </a:lnTo>
                    <a:lnTo>
                      <a:pt x="0" y="108"/>
                    </a:lnTo>
                    <a:lnTo>
                      <a:pt x="48" y="136"/>
                    </a:lnTo>
                    <a:lnTo>
                      <a:pt x="207" y="46"/>
                    </a:lnTo>
                    <a:lnTo>
                      <a:pt x="12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6"/>
              <p:cNvSpPr/>
              <p:nvPr/>
            </p:nvSpPr>
            <p:spPr>
              <a:xfrm>
                <a:off x="5748600" y="1810275"/>
                <a:ext cx="5100" cy="2900"/>
              </a:xfrm>
              <a:custGeom>
                <a:avLst/>
                <a:gdLst/>
                <a:ahLst/>
                <a:cxnLst/>
                <a:rect l="l" t="t" r="r" b="b"/>
                <a:pathLst>
                  <a:path w="204" h="116" extrusionOk="0">
                    <a:moveTo>
                      <a:pt x="160" y="1"/>
                    </a:moveTo>
                    <a:lnTo>
                      <a:pt x="1" y="91"/>
                    </a:lnTo>
                    <a:lnTo>
                      <a:pt x="46" y="115"/>
                    </a:lnTo>
                    <a:lnTo>
                      <a:pt x="204" y="26"/>
                    </a:lnTo>
                    <a:lnTo>
                      <a:pt x="16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6"/>
              <p:cNvSpPr/>
              <p:nvPr/>
            </p:nvSpPr>
            <p:spPr>
              <a:xfrm>
                <a:off x="5749725" y="1810900"/>
                <a:ext cx="4825" cy="2775"/>
              </a:xfrm>
              <a:custGeom>
                <a:avLst/>
                <a:gdLst/>
                <a:ahLst/>
                <a:cxnLst/>
                <a:rect l="l" t="t" r="r" b="b"/>
                <a:pathLst>
                  <a:path w="193" h="111" extrusionOk="0">
                    <a:moveTo>
                      <a:pt x="159" y="1"/>
                    </a:moveTo>
                    <a:lnTo>
                      <a:pt x="1" y="90"/>
                    </a:lnTo>
                    <a:lnTo>
                      <a:pt x="34" y="111"/>
                    </a:lnTo>
                    <a:lnTo>
                      <a:pt x="192" y="21"/>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6"/>
              <p:cNvSpPr/>
              <p:nvPr/>
            </p:nvSpPr>
            <p:spPr>
              <a:xfrm>
                <a:off x="5747425" y="1804925"/>
                <a:ext cx="5300" cy="4250"/>
              </a:xfrm>
              <a:custGeom>
                <a:avLst/>
                <a:gdLst/>
                <a:ahLst/>
                <a:cxnLst/>
                <a:rect l="l" t="t" r="r" b="b"/>
                <a:pathLst>
                  <a:path w="212" h="170" extrusionOk="0">
                    <a:moveTo>
                      <a:pt x="0" y="0"/>
                    </a:moveTo>
                    <a:lnTo>
                      <a:pt x="0" y="95"/>
                    </a:lnTo>
                    <a:lnTo>
                      <a:pt x="129" y="170"/>
                    </a:lnTo>
                    <a:lnTo>
                      <a:pt x="212" y="122"/>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6"/>
              <p:cNvSpPr/>
              <p:nvPr/>
            </p:nvSpPr>
            <p:spPr>
              <a:xfrm>
                <a:off x="5750650" y="1807975"/>
                <a:ext cx="4050" cy="2325"/>
              </a:xfrm>
              <a:custGeom>
                <a:avLst/>
                <a:gdLst/>
                <a:ahLst/>
                <a:cxnLst/>
                <a:rect l="l" t="t" r="r" b="b"/>
                <a:pathLst>
                  <a:path w="162" h="93" extrusionOk="0">
                    <a:moveTo>
                      <a:pt x="83" y="0"/>
                    </a:moveTo>
                    <a:lnTo>
                      <a:pt x="0" y="48"/>
                    </a:lnTo>
                    <a:lnTo>
                      <a:pt x="78" y="93"/>
                    </a:lnTo>
                    <a:lnTo>
                      <a:pt x="161" y="45"/>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6"/>
              <p:cNvSpPr/>
              <p:nvPr/>
            </p:nvSpPr>
            <p:spPr>
              <a:xfrm>
                <a:off x="5750575" y="1811400"/>
                <a:ext cx="6800" cy="6200"/>
              </a:xfrm>
              <a:custGeom>
                <a:avLst/>
                <a:gdLst/>
                <a:ahLst/>
                <a:cxnLst/>
                <a:rect l="l" t="t" r="r" b="b"/>
                <a:pathLst>
                  <a:path w="272" h="248" extrusionOk="0">
                    <a:moveTo>
                      <a:pt x="158" y="1"/>
                    </a:moveTo>
                    <a:lnTo>
                      <a:pt x="0" y="91"/>
                    </a:lnTo>
                    <a:lnTo>
                      <a:pt x="271" y="247"/>
                    </a:lnTo>
                    <a:lnTo>
                      <a:pt x="271" y="66"/>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6"/>
              <p:cNvSpPr/>
              <p:nvPr/>
            </p:nvSpPr>
            <p:spPr>
              <a:xfrm>
                <a:off x="5752600" y="1809100"/>
                <a:ext cx="3175" cy="1825"/>
              </a:xfrm>
              <a:custGeom>
                <a:avLst/>
                <a:gdLst/>
                <a:ahLst/>
                <a:cxnLst/>
                <a:rect l="l" t="t" r="r" b="b"/>
                <a:pathLst>
                  <a:path w="127" h="73" extrusionOk="0">
                    <a:moveTo>
                      <a:pt x="83" y="0"/>
                    </a:moveTo>
                    <a:lnTo>
                      <a:pt x="0" y="48"/>
                    </a:lnTo>
                    <a:lnTo>
                      <a:pt x="44" y="73"/>
                    </a:lnTo>
                    <a:lnTo>
                      <a:pt x="127" y="25"/>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6"/>
              <p:cNvSpPr/>
              <p:nvPr/>
            </p:nvSpPr>
            <p:spPr>
              <a:xfrm>
                <a:off x="5757350" y="1813050"/>
                <a:ext cx="975" cy="5100"/>
              </a:xfrm>
              <a:custGeom>
                <a:avLst/>
                <a:gdLst/>
                <a:ahLst/>
                <a:cxnLst/>
                <a:rect l="l" t="t" r="r" b="b"/>
                <a:pathLst>
                  <a:path w="39" h="204" extrusionOk="0">
                    <a:moveTo>
                      <a:pt x="0" y="0"/>
                    </a:moveTo>
                    <a:lnTo>
                      <a:pt x="0" y="181"/>
                    </a:lnTo>
                    <a:lnTo>
                      <a:pt x="38" y="203"/>
                    </a:lnTo>
                    <a:lnTo>
                      <a:pt x="38" y="20"/>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6"/>
              <p:cNvSpPr/>
              <p:nvPr/>
            </p:nvSpPr>
            <p:spPr>
              <a:xfrm>
                <a:off x="5753675" y="1809700"/>
                <a:ext cx="2925" cy="1725"/>
              </a:xfrm>
              <a:custGeom>
                <a:avLst/>
                <a:gdLst/>
                <a:ahLst/>
                <a:cxnLst/>
                <a:rect l="l" t="t" r="r" b="b"/>
                <a:pathLst>
                  <a:path w="117" h="69" extrusionOk="0">
                    <a:moveTo>
                      <a:pt x="84" y="1"/>
                    </a:moveTo>
                    <a:lnTo>
                      <a:pt x="1" y="49"/>
                    </a:lnTo>
                    <a:lnTo>
                      <a:pt x="34" y="69"/>
                    </a:lnTo>
                    <a:lnTo>
                      <a:pt x="117" y="21"/>
                    </a:lnTo>
                    <a:lnTo>
                      <a:pt x="8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6"/>
              <p:cNvSpPr/>
              <p:nvPr/>
            </p:nvSpPr>
            <p:spPr>
              <a:xfrm>
                <a:off x="5754525" y="1810200"/>
                <a:ext cx="2875" cy="2875"/>
              </a:xfrm>
              <a:custGeom>
                <a:avLst/>
                <a:gdLst/>
                <a:ahLst/>
                <a:cxnLst/>
                <a:rect l="l" t="t" r="r" b="b"/>
                <a:pathLst>
                  <a:path w="115" h="115" extrusionOk="0">
                    <a:moveTo>
                      <a:pt x="83" y="1"/>
                    </a:moveTo>
                    <a:lnTo>
                      <a:pt x="0" y="49"/>
                    </a:lnTo>
                    <a:lnTo>
                      <a:pt x="113" y="114"/>
                    </a:lnTo>
                    <a:lnTo>
                      <a:pt x="115" y="18"/>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6"/>
              <p:cNvSpPr/>
              <p:nvPr/>
            </p:nvSpPr>
            <p:spPr>
              <a:xfrm>
                <a:off x="5757350" y="1810650"/>
                <a:ext cx="975" cy="2925"/>
              </a:xfrm>
              <a:custGeom>
                <a:avLst/>
                <a:gdLst/>
                <a:ahLst/>
                <a:cxnLst/>
                <a:rect l="l" t="t" r="r" b="b"/>
                <a:pathLst>
                  <a:path w="39" h="117" extrusionOk="0">
                    <a:moveTo>
                      <a:pt x="2" y="0"/>
                    </a:moveTo>
                    <a:lnTo>
                      <a:pt x="0" y="96"/>
                    </a:lnTo>
                    <a:lnTo>
                      <a:pt x="38" y="116"/>
                    </a:lnTo>
                    <a:lnTo>
                      <a:pt x="38" y="22"/>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6"/>
              <p:cNvSpPr/>
              <p:nvPr/>
            </p:nvSpPr>
            <p:spPr>
              <a:xfrm>
                <a:off x="5758300" y="1813550"/>
                <a:ext cx="3250" cy="3750"/>
              </a:xfrm>
              <a:custGeom>
                <a:avLst/>
                <a:gdLst/>
                <a:ahLst/>
                <a:cxnLst/>
                <a:rect l="l" t="t" r="r" b="b"/>
                <a:pathLst>
                  <a:path w="130" h="150" extrusionOk="0">
                    <a:moveTo>
                      <a:pt x="0" y="0"/>
                    </a:moveTo>
                    <a:lnTo>
                      <a:pt x="0" y="150"/>
                    </a:lnTo>
                    <a:lnTo>
                      <a:pt x="129" y="76"/>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6"/>
              <p:cNvSpPr/>
              <p:nvPr/>
            </p:nvSpPr>
            <p:spPr>
              <a:xfrm>
                <a:off x="5758300" y="1815425"/>
                <a:ext cx="5150" cy="3400"/>
              </a:xfrm>
              <a:custGeom>
                <a:avLst/>
                <a:gdLst/>
                <a:ahLst/>
                <a:cxnLst/>
                <a:rect l="l" t="t" r="r" b="b"/>
                <a:pathLst>
                  <a:path w="206" h="136" extrusionOk="0">
                    <a:moveTo>
                      <a:pt x="129" y="1"/>
                    </a:moveTo>
                    <a:lnTo>
                      <a:pt x="0" y="75"/>
                    </a:lnTo>
                    <a:lnTo>
                      <a:pt x="0" y="108"/>
                    </a:lnTo>
                    <a:lnTo>
                      <a:pt x="48" y="136"/>
                    </a:lnTo>
                    <a:lnTo>
                      <a:pt x="206" y="46"/>
                    </a:lnTo>
                    <a:lnTo>
                      <a:pt x="12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6"/>
              <p:cNvSpPr/>
              <p:nvPr/>
            </p:nvSpPr>
            <p:spPr>
              <a:xfrm>
                <a:off x="5759475" y="1816550"/>
                <a:ext cx="5075" cy="2900"/>
              </a:xfrm>
              <a:custGeom>
                <a:avLst/>
                <a:gdLst/>
                <a:ahLst/>
                <a:cxnLst/>
                <a:rect l="l" t="t" r="r" b="b"/>
                <a:pathLst>
                  <a:path w="203" h="116" extrusionOk="0">
                    <a:moveTo>
                      <a:pt x="159" y="1"/>
                    </a:moveTo>
                    <a:lnTo>
                      <a:pt x="1" y="91"/>
                    </a:lnTo>
                    <a:lnTo>
                      <a:pt x="44" y="115"/>
                    </a:lnTo>
                    <a:lnTo>
                      <a:pt x="202" y="25"/>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6"/>
              <p:cNvSpPr/>
              <p:nvPr/>
            </p:nvSpPr>
            <p:spPr>
              <a:xfrm>
                <a:off x="5760575" y="1817175"/>
                <a:ext cx="4850" cy="2775"/>
              </a:xfrm>
              <a:custGeom>
                <a:avLst/>
                <a:gdLst/>
                <a:ahLst/>
                <a:cxnLst/>
                <a:rect l="l" t="t" r="r" b="b"/>
                <a:pathLst>
                  <a:path w="194" h="111" extrusionOk="0">
                    <a:moveTo>
                      <a:pt x="158" y="0"/>
                    </a:moveTo>
                    <a:lnTo>
                      <a:pt x="0" y="90"/>
                    </a:lnTo>
                    <a:lnTo>
                      <a:pt x="35" y="111"/>
                    </a:lnTo>
                    <a:lnTo>
                      <a:pt x="193" y="21"/>
                    </a:lnTo>
                    <a:lnTo>
                      <a:pt x="15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6"/>
              <p:cNvSpPr/>
              <p:nvPr/>
            </p:nvSpPr>
            <p:spPr>
              <a:xfrm>
                <a:off x="5758300" y="1811200"/>
                <a:ext cx="5300" cy="4250"/>
              </a:xfrm>
              <a:custGeom>
                <a:avLst/>
                <a:gdLst/>
                <a:ahLst/>
                <a:cxnLst/>
                <a:rect l="l" t="t" r="r" b="b"/>
                <a:pathLst>
                  <a:path w="212" h="170" extrusionOk="0">
                    <a:moveTo>
                      <a:pt x="0" y="0"/>
                    </a:moveTo>
                    <a:lnTo>
                      <a:pt x="0" y="94"/>
                    </a:lnTo>
                    <a:lnTo>
                      <a:pt x="129" y="170"/>
                    </a:lnTo>
                    <a:lnTo>
                      <a:pt x="212" y="122"/>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6"/>
              <p:cNvSpPr/>
              <p:nvPr/>
            </p:nvSpPr>
            <p:spPr>
              <a:xfrm>
                <a:off x="5763425" y="1815350"/>
                <a:ext cx="3225" cy="1850"/>
              </a:xfrm>
              <a:custGeom>
                <a:avLst/>
                <a:gdLst/>
                <a:ahLst/>
                <a:cxnLst/>
                <a:rect l="l" t="t" r="r" b="b"/>
                <a:pathLst>
                  <a:path w="129" h="74" extrusionOk="0">
                    <a:moveTo>
                      <a:pt x="85" y="1"/>
                    </a:moveTo>
                    <a:lnTo>
                      <a:pt x="1" y="49"/>
                    </a:lnTo>
                    <a:lnTo>
                      <a:pt x="44" y="73"/>
                    </a:lnTo>
                    <a:lnTo>
                      <a:pt x="129" y="26"/>
                    </a:lnTo>
                    <a:lnTo>
                      <a:pt x="8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6"/>
              <p:cNvSpPr/>
              <p:nvPr/>
            </p:nvSpPr>
            <p:spPr>
              <a:xfrm>
                <a:off x="5761525" y="1814225"/>
                <a:ext cx="4050" cy="2350"/>
              </a:xfrm>
              <a:custGeom>
                <a:avLst/>
                <a:gdLst/>
                <a:ahLst/>
                <a:cxnLst/>
                <a:rect l="l" t="t" r="r" b="b"/>
                <a:pathLst>
                  <a:path w="162" h="94" extrusionOk="0">
                    <a:moveTo>
                      <a:pt x="83" y="1"/>
                    </a:moveTo>
                    <a:lnTo>
                      <a:pt x="0" y="49"/>
                    </a:lnTo>
                    <a:lnTo>
                      <a:pt x="77" y="94"/>
                    </a:lnTo>
                    <a:lnTo>
                      <a:pt x="161" y="46"/>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6"/>
              <p:cNvSpPr/>
              <p:nvPr/>
            </p:nvSpPr>
            <p:spPr>
              <a:xfrm>
                <a:off x="5764525" y="1815975"/>
                <a:ext cx="2950" cy="1725"/>
              </a:xfrm>
              <a:custGeom>
                <a:avLst/>
                <a:gdLst/>
                <a:ahLst/>
                <a:cxnLst/>
                <a:rect l="l" t="t" r="r" b="b"/>
                <a:pathLst>
                  <a:path w="118" h="69" extrusionOk="0">
                    <a:moveTo>
                      <a:pt x="85" y="1"/>
                    </a:moveTo>
                    <a:lnTo>
                      <a:pt x="0" y="48"/>
                    </a:lnTo>
                    <a:lnTo>
                      <a:pt x="35" y="69"/>
                    </a:lnTo>
                    <a:lnTo>
                      <a:pt x="118" y="21"/>
                    </a:lnTo>
                    <a:lnTo>
                      <a:pt x="8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6"/>
              <p:cNvSpPr/>
              <p:nvPr/>
            </p:nvSpPr>
            <p:spPr>
              <a:xfrm>
                <a:off x="5761450" y="1817675"/>
                <a:ext cx="8275" cy="7025"/>
              </a:xfrm>
              <a:custGeom>
                <a:avLst/>
                <a:gdLst/>
                <a:ahLst/>
                <a:cxnLst/>
                <a:rect l="l" t="t" r="r" b="b"/>
                <a:pathLst>
                  <a:path w="331" h="281" extrusionOk="0">
                    <a:moveTo>
                      <a:pt x="158" y="1"/>
                    </a:moveTo>
                    <a:lnTo>
                      <a:pt x="0" y="91"/>
                    </a:lnTo>
                    <a:lnTo>
                      <a:pt x="329" y="281"/>
                    </a:lnTo>
                    <a:lnTo>
                      <a:pt x="331" y="99"/>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6"/>
              <p:cNvSpPr/>
              <p:nvPr/>
            </p:nvSpPr>
            <p:spPr>
              <a:xfrm>
                <a:off x="5769675" y="1820150"/>
                <a:ext cx="975" cy="4975"/>
              </a:xfrm>
              <a:custGeom>
                <a:avLst/>
                <a:gdLst/>
                <a:ahLst/>
                <a:cxnLst/>
                <a:rect l="l" t="t" r="r" b="b"/>
                <a:pathLst>
                  <a:path w="39" h="199" extrusionOk="0">
                    <a:moveTo>
                      <a:pt x="2" y="0"/>
                    </a:moveTo>
                    <a:lnTo>
                      <a:pt x="0" y="182"/>
                    </a:lnTo>
                    <a:lnTo>
                      <a:pt x="31" y="199"/>
                    </a:lnTo>
                    <a:lnTo>
                      <a:pt x="31" y="166"/>
                    </a:lnTo>
                    <a:lnTo>
                      <a:pt x="38" y="161"/>
                    </a:lnTo>
                    <a:lnTo>
                      <a:pt x="38" y="22"/>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6"/>
              <p:cNvSpPr/>
              <p:nvPr/>
            </p:nvSpPr>
            <p:spPr>
              <a:xfrm>
                <a:off x="5765400" y="1816475"/>
                <a:ext cx="4325" cy="3700"/>
              </a:xfrm>
              <a:custGeom>
                <a:avLst/>
                <a:gdLst/>
                <a:ahLst/>
                <a:cxnLst/>
                <a:rect l="l" t="t" r="r" b="b"/>
                <a:pathLst>
                  <a:path w="173" h="148" extrusionOk="0">
                    <a:moveTo>
                      <a:pt x="83" y="1"/>
                    </a:moveTo>
                    <a:lnTo>
                      <a:pt x="0" y="49"/>
                    </a:lnTo>
                    <a:lnTo>
                      <a:pt x="173" y="147"/>
                    </a:lnTo>
                    <a:lnTo>
                      <a:pt x="173" y="53"/>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6"/>
              <p:cNvSpPr/>
              <p:nvPr/>
            </p:nvSpPr>
            <p:spPr>
              <a:xfrm>
                <a:off x="5769700" y="1817800"/>
                <a:ext cx="950" cy="2925"/>
              </a:xfrm>
              <a:custGeom>
                <a:avLst/>
                <a:gdLst/>
                <a:ahLst/>
                <a:cxnLst/>
                <a:rect l="l" t="t" r="r" b="b"/>
                <a:pathLst>
                  <a:path w="38" h="117" extrusionOk="0">
                    <a:moveTo>
                      <a:pt x="1" y="0"/>
                    </a:moveTo>
                    <a:lnTo>
                      <a:pt x="1" y="94"/>
                    </a:lnTo>
                    <a:lnTo>
                      <a:pt x="37" y="116"/>
                    </a:lnTo>
                    <a:lnTo>
                      <a:pt x="37" y="20"/>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6"/>
              <p:cNvSpPr/>
              <p:nvPr/>
            </p:nvSpPr>
            <p:spPr>
              <a:xfrm>
                <a:off x="5770625" y="1820700"/>
                <a:ext cx="3050" cy="3500"/>
              </a:xfrm>
              <a:custGeom>
                <a:avLst/>
                <a:gdLst/>
                <a:ahLst/>
                <a:cxnLst/>
                <a:rect l="l" t="t" r="r" b="b"/>
                <a:pathLst>
                  <a:path w="122" h="140" extrusionOk="0">
                    <a:moveTo>
                      <a:pt x="0" y="0"/>
                    </a:moveTo>
                    <a:lnTo>
                      <a:pt x="0" y="139"/>
                    </a:lnTo>
                    <a:lnTo>
                      <a:pt x="122" y="70"/>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6"/>
              <p:cNvSpPr/>
              <p:nvPr/>
            </p:nvSpPr>
            <p:spPr>
              <a:xfrm>
                <a:off x="5770625" y="1822425"/>
                <a:ext cx="5025" cy="3425"/>
              </a:xfrm>
              <a:custGeom>
                <a:avLst/>
                <a:gdLst/>
                <a:ahLst/>
                <a:cxnLst/>
                <a:rect l="l" t="t" r="r" b="b"/>
                <a:pathLst>
                  <a:path w="201" h="137" extrusionOk="0">
                    <a:moveTo>
                      <a:pt x="122" y="1"/>
                    </a:moveTo>
                    <a:lnTo>
                      <a:pt x="0" y="70"/>
                    </a:lnTo>
                    <a:lnTo>
                      <a:pt x="0" y="112"/>
                    </a:lnTo>
                    <a:lnTo>
                      <a:pt x="42" y="137"/>
                    </a:lnTo>
                    <a:lnTo>
                      <a:pt x="200" y="46"/>
                    </a:lnTo>
                    <a:lnTo>
                      <a:pt x="12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6"/>
              <p:cNvSpPr/>
              <p:nvPr/>
            </p:nvSpPr>
            <p:spPr>
              <a:xfrm>
                <a:off x="5771675" y="1823550"/>
                <a:ext cx="5050" cy="2925"/>
              </a:xfrm>
              <a:custGeom>
                <a:avLst/>
                <a:gdLst/>
                <a:ahLst/>
                <a:cxnLst/>
                <a:rect l="l" t="t" r="r" b="b"/>
                <a:pathLst>
                  <a:path w="202" h="117" extrusionOk="0">
                    <a:moveTo>
                      <a:pt x="158" y="1"/>
                    </a:moveTo>
                    <a:lnTo>
                      <a:pt x="0" y="92"/>
                    </a:lnTo>
                    <a:lnTo>
                      <a:pt x="44" y="117"/>
                    </a:lnTo>
                    <a:lnTo>
                      <a:pt x="202" y="27"/>
                    </a:lnTo>
                    <a:lnTo>
                      <a:pt x="1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6"/>
              <p:cNvSpPr/>
              <p:nvPr/>
            </p:nvSpPr>
            <p:spPr>
              <a:xfrm>
                <a:off x="5772750" y="1824200"/>
                <a:ext cx="4800" cy="2775"/>
              </a:xfrm>
              <a:custGeom>
                <a:avLst/>
                <a:gdLst/>
                <a:ahLst/>
                <a:cxnLst/>
                <a:rect l="l" t="t" r="r" b="b"/>
                <a:pathLst>
                  <a:path w="192" h="111" extrusionOk="0">
                    <a:moveTo>
                      <a:pt x="159" y="1"/>
                    </a:moveTo>
                    <a:lnTo>
                      <a:pt x="1" y="91"/>
                    </a:lnTo>
                    <a:lnTo>
                      <a:pt x="34" y="111"/>
                    </a:lnTo>
                    <a:lnTo>
                      <a:pt x="192" y="20"/>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6"/>
              <p:cNvSpPr/>
              <p:nvPr/>
            </p:nvSpPr>
            <p:spPr>
              <a:xfrm>
                <a:off x="5770625" y="1818300"/>
                <a:ext cx="5125" cy="4150"/>
              </a:xfrm>
              <a:custGeom>
                <a:avLst/>
                <a:gdLst/>
                <a:ahLst/>
                <a:cxnLst/>
                <a:rect l="l" t="t" r="r" b="b"/>
                <a:pathLst>
                  <a:path w="205" h="166" extrusionOk="0">
                    <a:moveTo>
                      <a:pt x="0" y="0"/>
                    </a:moveTo>
                    <a:lnTo>
                      <a:pt x="0" y="96"/>
                    </a:lnTo>
                    <a:lnTo>
                      <a:pt x="122" y="166"/>
                    </a:lnTo>
                    <a:lnTo>
                      <a:pt x="205" y="119"/>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6"/>
              <p:cNvSpPr/>
              <p:nvPr/>
            </p:nvSpPr>
            <p:spPr>
              <a:xfrm>
                <a:off x="5782950" y="1831500"/>
                <a:ext cx="25" cy="875"/>
              </a:xfrm>
              <a:custGeom>
                <a:avLst/>
                <a:gdLst/>
                <a:ahLst/>
                <a:cxnLst/>
                <a:rect l="l" t="t" r="r" b="b"/>
                <a:pathLst>
                  <a:path w="1" h="35" extrusionOk="0">
                    <a:moveTo>
                      <a:pt x="0" y="0"/>
                    </a:moveTo>
                    <a:lnTo>
                      <a:pt x="0" y="35"/>
                    </a:lnTo>
                    <a:lnTo>
                      <a:pt x="0" y="34"/>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6"/>
              <p:cNvSpPr/>
              <p:nvPr/>
            </p:nvSpPr>
            <p:spPr>
              <a:xfrm>
                <a:off x="5773650" y="1821275"/>
                <a:ext cx="4050" cy="2300"/>
              </a:xfrm>
              <a:custGeom>
                <a:avLst/>
                <a:gdLst/>
                <a:ahLst/>
                <a:cxnLst/>
                <a:rect l="l" t="t" r="r" b="b"/>
                <a:pathLst>
                  <a:path w="162" h="92" extrusionOk="0">
                    <a:moveTo>
                      <a:pt x="84" y="0"/>
                    </a:moveTo>
                    <a:lnTo>
                      <a:pt x="1" y="47"/>
                    </a:lnTo>
                    <a:lnTo>
                      <a:pt x="79" y="92"/>
                    </a:lnTo>
                    <a:lnTo>
                      <a:pt x="162" y="45"/>
                    </a:lnTo>
                    <a:lnTo>
                      <a:pt x="8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6"/>
              <p:cNvSpPr/>
              <p:nvPr/>
            </p:nvSpPr>
            <p:spPr>
              <a:xfrm>
                <a:off x="5775625" y="1822400"/>
                <a:ext cx="3175" cy="1825"/>
              </a:xfrm>
              <a:custGeom>
                <a:avLst/>
                <a:gdLst/>
                <a:ahLst/>
                <a:cxnLst/>
                <a:rect l="l" t="t" r="r" b="b"/>
                <a:pathLst>
                  <a:path w="127" h="73" extrusionOk="0">
                    <a:moveTo>
                      <a:pt x="83" y="0"/>
                    </a:moveTo>
                    <a:lnTo>
                      <a:pt x="0" y="47"/>
                    </a:lnTo>
                    <a:lnTo>
                      <a:pt x="44" y="73"/>
                    </a:lnTo>
                    <a:lnTo>
                      <a:pt x="126" y="25"/>
                    </a:lnTo>
                    <a:lnTo>
                      <a:pt x="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6"/>
              <p:cNvSpPr/>
              <p:nvPr/>
            </p:nvSpPr>
            <p:spPr>
              <a:xfrm>
                <a:off x="5776700" y="1823000"/>
                <a:ext cx="2975" cy="1700"/>
              </a:xfrm>
              <a:custGeom>
                <a:avLst/>
                <a:gdLst/>
                <a:ahLst/>
                <a:cxnLst/>
                <a:rect l="l" t="t" r="r" b="b"/>
                <a:pathLst>
                  <a:path w="119" h="68" extrusionOk="0">
                    <a:moveTo>
                      <a:pt x="83" y="1"/>
                    </a:moveTo>
                    <a:lnTo>
                      <a:pt x="1" y="49"/>
                    </a:lnTo>
                    <a:lnTo>
                      <a:pt x="34" y="68"/>
                    </a:lnTo>
                    <a:lnTo>
                      <a:pt x="118" y="21"/>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6"/>
              <p:cNvSpPr/>
              <p:nvPr/>
            </p:nvSpPr>
            <p:spPr>
              <a:xfrm>
                <a:off x="5773575" y="1824675"/>
                <a:ext cx="8475" cy="7175"/>
              </a:xfrm>
              <a:custGeom>
                <a:avLst/>
                <a:gdLst/>
                <a:ahLst/>
                <a:cxnLst/>
                <a:rect l="l" t="t" r="r" b="b"/>
                <a:pathLst>
                  <a:path w="339" h="287" extrusionOk="0">
                    <a:moveTo>
                      <a:pt x="159" y="1"/>
                    </a:moveTo>
                    <a:lnTo>
                      <a:pt x="1" y="92"/>
                    </a:lnTo>
                    <a:lnTo>
                      <a:pt x="339" y="286"/>
                    </a:lnTo>
                    <a:lnTo>
                      <a:pt x="339" y="105"/>
                    </a:lnTo>
                    <a:lnTo>
                      <a:pt x="1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6"/>
              <p:cNvSpPr/>
              <p:nvPr/>
            </p:nvSpPr>
            <p:spPr>
              <a:xfrm>
                <a:off x="5782025" y="1827275"/>
                <a:ext cx="975" cy="5075"/>
              </a:xfrm>
              <a:custGeom>
                <a:avLst/>
                <a:gdLst/>
                <a:ahLst/>
                <a:cxnLst/>
                <a:rect l="l" t="t" r="r" b="b"/>
                <a:pathLst>
                  <a:path w="39" h="203" extrusionOk="0">
                    <a:moveTo>
                      <a:pt x="1" y="1"/>
                    </a:moveTo>
                    <a:lnTo>
                      <a:pt x="1" y="182"/>
                    </a:lnTo>
                    <a:lnTo>
                      <a:pt x="37" y="203"/>
                    </a:lnTo>
                    <a:lnTo>
                      <a:pt x="37" y="169"/>
                    </a:lnTo>
                    <a:lnTo>
                      <a:pt x="39" y="21"/>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6"/>
              <p:cNvSpPr/>
              <p:nvPr/>
            </p:nvSpPr>
            <p:spPr>
              <a:xfrm>
                <a:off x="5777550" y="1823525"/>
                <a:ext cx="4500" cy="3775"/>
              </a:xfrm>
              <a:custGeom>
                <a:avLst/>
                <a:gdLst/>
                <a:ahLst/>
                <a:cxnLst/>
                <a:rect l="l" t="t" r="r" b="b"/>
                <a:pathLst>
                  <a:path w="180" h="151" extrusionOk="0">
                    <a:moveTo>
                      <a:pt x="84" y="0"/>
                    </a:moveTo>
                    <a:lnTo>
                      <a:pt x="0" y="47"/>
                    </a:lnTo>
                    <a:lnTo>
                      <a:pt x="180" y="151"/>
                    </a:lnTo>
                    <a:lnTo>
                      <a:pt x="180" y="55"/>
                    </a:lnTo>
                    <a:lnTo>
                      <a:pt x="8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6"/>
              <p:cNvSpPr/>
              <p:nvPr/>
            </p:nvSpPr>
            <p:spPr>
              <a:xfrm>
                <a:off x="5782025" y="1824900"/>
                <a:ext cx="975" cy="2925"/>
              </a:xfrm>
              <a:custGeom>
                <a:avLst/>
                <a:gdLst/>
                <a:ahLst/>
                <a:cxnLst/>
                <a:rect l="l" t="t" r="r" b="b"/>
                <a:pathLst>
                  <a:path w="39" h="117" extrusionOk="0">
                    <a:moveTo>
                      <a:pt x="1" y="0"/>
                    </a:moveTo>
                    <a:lnTo>
                      <a:pt x="1" y="96"/>
                    </a:lnTo>
                    <a:lnTo>
                      <a:pt x="39" y="116"/>
                    </a:lnTo>
                    <a:lnTo>
                      <a:pt x="39" y="22"/>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6"/>
              <p:cNvSpPr/>
              <p:nvPr/>
            </p:nvSpPr>
            <p:spPr>
              <a:xfrm>
                <a:off x="5782950" y="1827800"/>
                <a:ext cx="3250" cy="3725"/>
              </a:xfrm>
              <a:custGeom>
                <a:avLst/>
                <a:gdLst/>
                <a:ahLst/>
                <a:cxnLst/>
                <a:rect l="l" t="t" r="r" b="b"/>
                <a:pathLst>
                  <a:path w="130" h="149" extrusionOk="0">
                    <a:moveTo>
                      <a:pt x="2" y="0"/>
                    </a:moveTo>
                    <a:lnTo>
                      <a:pt x="0" y="148"/>
                    </a:lnTo>
                    <a:lnTo>
                      <a:pt x="129" y="76"/>
                    </a:lnTo>
                    <a:lnTo>
                      <a:pt x="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6"/>
              <p:cNvSpPr/>
              <p:nvPr/>
            </p:nvSpPr>
            <p:spPr>
              <a:xfrm>
                <a:off x="5782950" y="1829675"/>
                <a:ext cx="5200" cy="3400"/>
              </a:xfrm>
              <a:custGeom>
                <a:avLst/>
                <a:gdLst/>
                <a:ahLst/>
                <a:cxnLst/>
                <a:rect l="l" t="t" r="r" b="b"/>
                <a:pathLst>
                  <a:path w="208" h="136" extrusionOk="0">
                    <a:moveTo>
                      <a:pt x="129" y="1"/>
                    </a:moveTo>
                    <a:lnTo>
                      <a:pt x="0" y="73"/>
                    </a:lnTo>
                    <a:lnTo>
                      <a:pt x="0" y="108"/>
                    </a:lnTo>
                    <a:lnTo>
                      <a:pt x="48" y="136"/>
                    </a:lnTo>
                    <a:lnTo>
                      <a:pt x="207" y="46"/>
                    </a:lnTo>
                    <a:lnTo>
                      <a:pt x="12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6"/>
              <p:cNvSpPr/>
              <p:nvPr/>
            </p:nvSpPr>
            <p:spPr>
              <a:xfrm>
                <a:off x="5786100" y="1831900"/>
                <a:ext cx="6825" cy="6225"/>
              </a:xfrm>
              <a:custGeom>
                <a:avLst/>
                <a:gdLst/>
                <a:ahLst/>
                <a:cxnLst/>
                <a:rect l="l" t="t" r="r" b="b"/>
                <a:pathLst>
                  <a:path w="273" h="249" extrusionOk="0">
                    <a:moveTo>
                      <a:pt x="158" y="0"/>
                    </a:moveTo>
                    <a:lnTo>
                      <a:pt x="0" y="91"/>
                    </a:lnTo>
                    <a:lnTo>
                      <a:pt x="271" y="248"/>
                    </a:lnTo>
                    <a:lnTo>
                      <a:pt x="273" y="67"/>
                    </a:lnTo>
                    <a:lnTo>
                      <a:pt x="15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6"/>
              <p:cNvSpPr/>
              <p:nvPr/>
            </p:nvSpPr>
            <p:spPr>
              <a:xfrm>
                <a:off x="5747425" y="1811850"/>
                <a:ext cx="45475" cy="27275"/>
              </a:xfrm>
              <a:custGeom>
                <a:avLst/>
                <a:gdLst/>
                <a:ahLst/>
                <a:cxnLst/>
                <a:rect l="l" t="t" r="r" b="b"/>
                <a:pathLst>
                  <a:path w="1819" h="1091" extrusionOk="0">
                    <a:moveTo>
                      <a:pt x="0" y="0"/>
                    </a:moveTo>
                    <a:lnTo>
                      <a:pt x="0" y="41"/>
                    </a:lnTo>
                    <a:lnTo>
                      <a:pt x="13" y="48"/>
                    </a:lnTo>
                    <a:lnTo>
                      <a:pt x="57" y="73"/>
                    </a:lnTo>
                    <a:lnTo>
                      <a:pt x="90" y="93"/>
                    </a:lnTo>
                    <a:lnTo>
                      <a:pt x="397" y="270"/>
                    </a:lnTo>
                    <a:lnTo>
                      <a:pt x="434" y="292"/>
                    </a:lnTo>
                    <a:lnTo>
                      <a:pt x="447" y="299"/>
                    </a:lnTo>
                    <a:lnTo>
                      <a:pt x="490" y="324"/>
                    </a:lnTo>
                    <a:lnTo>
                      <a:pt x="525" y="344"/>
                    </a:lnTo>
                    <a:lnTo>
                      <a:pt x="890" y="556"/>
                    </a:lnTo>
                    <a:lnTo>
                      <a:pt x="934" y="580"/>
                    </a:lnTo>
                    <a:lnTo>
                      <a:pt x="977" y="605"/>
                    </a:lnTo>
                    <a:lnTo>
                      <a:pt x="1011" y="625"/>
                    </a:lnTo>
                    <a:lnTo>
                      <a:pt x="1385" y="840"/>
                    </a:lnTo>
                    <a:lnTo>
                      <a:pt x="1434" y="869"/>
                    </a:lnTo>
                    <a:lnTo>
                      <a:pt x="1478" y="893"/>
                    </a:lnTo>
                    <a:lnTo>
                      <a:pt x="1511" y="914"/>
                    </a:lnTo>
                    <a:lnTo>
                      <a:pt x="1818" y="1091"/>
                    </a:lnTo>
                    <a:lnTo>
                      <a:pt x="1818" y="1050"/>
                    </a:lnTo>
                    <a:lnTo>
                      <a:pt x="1547" y="893"/>
                    </a:lnTo>
                    <a:lnTo>
                      <a:pt x="1512" y="873"/>
                    </a:lnTo>
                    <a:lnTo>
                      <a:pt x="1469" y="849"/>
                    </a:lnTo>
                    <a:lnTo>
                      <a:pt x="1421" y="820"/>
                    </a:lnTo>
                    <a:lnTo>
                      <a:pt x="1385" y="799"/>
                    </a:lnTo>
                    <a:lnTo>
                      <a:pt x="1047" y="605"/>
                    </a:lnTo>
                    <a:lnTo>
                      <a:pt x="1014" y="585"/>
                    </a:lnTo>
                    <a:lnTo>
                      <a:pt x="970" y="560"/>
                    </a:lnTo>
                    <a:lnTo>
                      <a:pt x="928" y="535"/>
                    </a:lnTo>
                    <a:lnTo>
                      <a:pt x="921" y="531"/>
                    </a:lnTo>
                    <a:lnTo>
                      <a:pt x="890" y="514"/>
                    </a:lnTo>
                    <a:lnTo>
                      <a:pt x="561" y="324"/>
                    </a:lnTo>
                    <a:lnTo>
                      <a:pt x="526" y="303"/>
                    </a:lnTo>
                    <a:lnTo>
                      <a:pt x="483" y="279"/>
                    </a:lnTo>
                    <a:lnTo>
                      <a:pt x="435" y="251"/>
                    </a:lnTo>
                    <a:lnTo>
                      <a:pt x="397" y="229"/>
                    </a:lnTo>
                    <a:lnTo>
                      <a:pt x="126" y="73"/>
                    </a:lnTo>
                    <a:lnTo>
                      <a:pt x="93" y="52"/>
                    </a:lnTo>
                    <a:lnTo>
                      <a:pt x="48" y="28"/>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6"/>
              <p:cNvSpPr/>
              <p:nvPr/>
            </p:nvSpPr>
            <p:spPr>
              <a:xfrm>
                <a:off x="5784125" y="1830800"/>
                <a:ext cx="5100" cy="2900"/>
              </a:xfrm>
              <a:custGeom>
                <a:avLst/>
                <a:gdLst/>
                <a:ahLst/>
                <a:cxnLst/>
                <a:rect l="l" t="t" r="r" b="b"/>
                <a:pathLst>
                  <a:path w="204" h="116" extrusionOk="0">
                    <a:moveTo>
                      <a:pt x="160" y="1"/>
                    </a:moveTo>
                    <a:lnTo>
                      <a:pt x="1" y="91"/>
                    </a:lnTo>
                    <a:lnTo>
                      <a:pt x="44" y="115"/>
                    </a:lnTo>
                    <a:lnTo>
                      <a:pt x="204" y="25"/>
                    </a:lnTo>
                    <a:lnTo>
                      <a:pt x="16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6"/>
              <p:cNvSpPr/>
              <p:nvPr/>
            </p:nvSpPr>
            <p:spPr>
              <a:xfrm>
                <a:off x="5785225" y="1831425"/>
                <a:ext cx="4850" cy="2775"/>
              </a:xfrm>
              <a:custGeom>
                <a:avLst/>
                <a:gdLst/>
                <a:ahLst/>
                <a:cxnLst/>
                <a:rect l="l" t="t" r="r" b="b"/>
                <a:pathLst>
                  <a:path w="194" h="111" extrusionOk="0">
                    <a:moveTo>
                      <a:pt x="160" y="0"/>
                    </a:moveTo>
                    <a:lnTo>
                      <a:pt x="0" y="90"/>
                    </a:lnTo>
                    <a:lnTo>
                      <a:pt x="35" y="110"/>
                    </a:lnTo>
                    <a:lnTo>
                      <a:pt x="193" y="19"/>
                    </a:lnTo>
                    <a:lnTo>
                      <a:pt x="16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6"/>
              <p:cNvSpPr/>
              <p:nvPr/>
            </p:nvSpPr>
            <p:spPr>
              <a:xfrm>
                <a:off x="5782975" y="1825450"/>
                <a:ext cx="5275" cy="4250"/>
              </a:xfrm>
              <a:custGeom>
                <a:avLst/>
                <a:gdLst/>
                <a:ahLst/>
                <a:cxnLst/>
                <a:rect l="l" t="t" r="r" b="b"/>
                <a:pathLst>
                  <a:path w="211" h="170" extrusionOk="0">
                    <a:moveTo>
                      <a:pt x="1" y="0"/>
                    </a:moveTo>
                    <a:lnTo>
                      <a:pt x="1" y="94"/>
                    </a:lnTo>
                    <a:lnTo>
                      <a:pt x="128" y="170"/>
                    </a:lnTo>
                    <a:lnTo>
                      <a:pt x="211" y="122"/>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6"/>
              <p:cNvSpPr/>
              <p:nvPr/>
            </p:nvSpPr>
            <p:spPr>
              <a:xfrm>
                <a:off x="5786175" y="1828475"/>
                <a:ext cx="4050" cy="2350"/>
              </a:xfrm>
              <a:custGeom>
                <a:avLst/>
                <a:gdLst/>
                <a:ahLst/>
                <a:cxnLst/>
                <a:rect l="l" t="t" r="r" b="b"/>
                <a:pathLst>
                  <a:path w="162" h="94" extrusionOk="0">
                    <a:moveTo>
                      <a:pt x="83" y="1"/>
                    </a:moveTo>
                    <a:lnTo>
                      <a:pt x="0" y="49"/>
                    </a:lnTo>
                    <a:lnTo>
                      <a:pt x="78" y="94"/>
                    </a:lnTo>
                    <a:lnTo>
                      <a:pt x="161" y="46"/>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6"/>
              <p:cNvSpPr/>
              <p:nvPr/>
            </p:nvSpPr>
            <p:spPr>
              <a:xfrm>
                <a:off x="5788125" y="1829600"/>
                <a:ext cx="3175" cy="1850"/>
              </a:xfrm>
              <a:custGeom>
                <a:avLst/>
                <a:gdLst/>
                <a:ahLst/>
                <a:cxnLst/>
                <a:rect l="l" t="t" r="r" b="b"/>
                <a:pathLst>
                  <a:path w="127" h="74" extrusionOk="0">
                    <a:moveTo>
                      <a:pt x="83" y="1"/>
                    </a:moveTo>
                    <a:lnTo>
                      <a:pt x="0" y="49"/>
                    </a:lnTo>
                    <a:lnTo>
                      <a:pt x="44" y="73"/>
                    </a:lnTo>
                    <a:lnTo>
                      <a:pt x="127" y="25"/>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6"/>
              <p:cNvSpPr/>
              <p:nvPr/>
            </p:nvSpPr>
            <p:spPr>
              <a:xfrm>
                <a:off x="5789200" y="1830225"/>
                <a:ext cx="2925" cy="1700"/>
              </a:xfrm>
              <a:custGeom>
                <a:avLst/>
                <a:gdLst/>
                <a:ahLst/>
                <a:cxnLst/>
                <a:rect l="l" t="t" r="r" b="b"/>
                <a:pathLst>
                  <a:path w="117" h="68" extrusionOk="0">
                    <a:moveTo>
                      <a:pt x="84" y="0"/>
                    </a:moveTo>
                    <a:lnTo>
                      <a:pt x="1" y="48"/>
                    </a:lnTo>
                    <a:lnTo>
                      <a:pt x="34" y="67"/>
                    </a:lnTo>
                    <a:lnTo>
                      <a:pt x="117" y="21"/>
                    </a:lnTo>
                    <a:lnTo>
                      <a:pt x="8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6"/>
              <p:cNvSpPr/>
              <p:nvPr/>
            </p:nvSpPr>
            <p:spPr>
              <a:xfrm>
                <a:off x="5790050" y="1830725"/>
                <a:ext cx="2875" cy="2850"/>
              </a:xfrm>
              <a:custGeom>
                <a:avLst/>
                <a:gdLst/>
                <a:ahLst/>
                <a:cxnLst/>
                <a:rect l="l" t="t" r="r" b="b"/>
                <a:pathLst>
                  <a:path w="115" h="114" extrusionOk="0">
                    <a:moveTo>
                      <a:pt x="83" y="1"/>
                    </a:moveTo>
                    <a:lnTo>
                      <a:pt x="0" y="47"/>
                    </a:lnTo>
                    <a:lnTo>
                      <a:pt x="115" y="114"/>
                    </a:lnTo>
                    <a:lnTo>
                      <a:pt x="115" y="18"/>
                    </a:lnTo>
                    <a:lnTo>
                      <a:pt x="8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6"/>
              <p:cNvSpPr/>
              <p:nvPr/>
            </p:nvSpPr>
            <p:spPr>
              <a:xfrm>
                <a:off x="5809250" y="1819500"/>
                <a:ext cx="3975" cy="4650"/>
              </a:xfrm>
              <a:custGeom>
                <a:avLst/>
                <a:gdLst/>
                <a:ahLst/>
                <a:cxnLst/>
                <a:rect l="l" t="t" r="r" b="b"/>
                <a:pathLst>
                  <a:path w="159" h="186" extrusionOk="0">
                    <a:moveTo>
                      <a:pt x="157" y="0"/>
                    </a:moveTo>
                    <a:lnTo>
                      <a:pt x="76" y="48"/>
                    </a:lnTo>
                    <a:lnTo>
                      <a:pt x="1" y="186"/>
                    </a:lnTo>
                    <a:lnTo>
                      <a:pt x="159" y="94"/>
                    </a:lnTo>
                    <a:lnTo>
                      <a:pt x="15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6"/>
              <p:cNvSpPr/>
              <p:nvPr/>
            </p:nvSpPr>
            <p:spPr>
              <a:xfrm>
                <a:off x="5804900" y="1824125"/>
                <a:ext cx="4375" cy="7100"/>
              </a:xfrm>
              <a:custGeom>
                <a:avLst/>
                <a:gdLst/>
                <a:ahLst/>
                <a:cxnLst/>
                <a:rect l="l" t="t" r="r" b="b"/>
                <a:pathLst>
                  <a:path w="175" h="284" extrusionOk="0">
                    <a:moveTo>
                      <a:pt x="175" y="1"/>
                    </a:moveTo>
                    <a:lnTo>
                      <a:pt x="144" y="18"/>
                    </a:lnTo>
                    <a:lnTo>
                      <a:pt x="1" y="284"/>
                    </a:lnTo>
                    <a:lnTo>
                      <a:pt x="1" y="284"/>
                    </a:lnTo>
                    <a:lnTo>
                      <a:pt x="31" y="265"/>
                    </a:lnTo>
                    <a:lnTo>
                      <a:pt x="17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6"/>
              <p:cNvSpPr/>
              <p:nvPr/>
            </p:nvSpPr>
            <p:spPr>
              <a:xfrm>
                <a:off x="5808500" y="1820700"/>
                <a:ext cx="2675" cy="3900"/>
              </a:xfrm>
              <a:custGeom>
                <a:avLst/>
                <a:gdLst/>
                <a:ahLst/>
                <a:cxnLst/>
                <a:rect l="l" t="t" r="r" b="b"/>
                <a:pathLst>
                  <a:path w="107" h="156" extrusionOk="0">
                    <a:moveTo>
                      <a:pt x="106" y="0"/>
                    </a:moveTo>
                    <a:lnTo>
                      <a:pt x="76" y="17"/>
                    </a:lnTo>
                    <a:lnTo>
                      <a:pt x="0" y="155"/>
                    </a:lnTo>
                    <a:lnTo>
                      <a:pt x="31" y="138"/>
                    </a:lnTo>
                    <a:lnTo>
                      <a:pt x="10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6"/>
              <p:cNvSpPr/>
              <p:nvPr/>
            </p:nvSpPr>
            <p:spPr>
              <a:xfrm>
                <a:off x="5807525" y="1821125"/>
                <a:ext cx="2875" cy="4050"/>
              </a:xfrm>
              <a:custGeom>
                <a:avLst/>
                <a:gdLst/>
                <a:ahLst/>
                <a:cxnLst/>
                <a:rect l="l" t="t" r="r" b="b"/>
                <a:pathLst>
                  <a:path w="115" h="162" extrusionOk="0">
                    <a:moveTo>
                      <a:pt x="115" y="0"/>
                    </a:moveTo>
                    <a:lnTo>
                      <a:pt x="74" y="24"/>
                    </a:lnTo>
                    <a:lnTo>
                      <a:pt x="0" y="161"/>
                    </a:lnTo>
                    <a:lnTo>
                      <a:pt x="0" y="161"/>
                    </a:lnTo>
                    <a:lnTo>
                      <a:pt x="39" y="138"/>
                    </a:lnTo>
                    <a:lnTo>
                      <a:pt x="11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6"/>
              <p:cNvSpPr/>
              <p:nvPr/>
            </p:nvSpPr>
            <p:spPr>
              <a:xfrm>
                <a:off x="5813900" y="1824900"/>
                <a:ext cx="175" cy="1150"/>
              </a:xfrm>
              <a:custGeom>
                <a:avLst/>
                <a:gdLst/>
                <a:ahLst/>
                <a:cxnLst/>
                <a:rect l="l" t="t" r="r" b="b"/>
                <a:pathLst>
                  <a:path w="7" h="46" extrusionOk="0">
                    <a:moveTo>
                      <a:pt x="6" y="0"/>
                    </a:moveTo>
                    <a:lnTo>
                      <a:pt x="0" y="12"/>
                    </a:lnTo>
                    <a:lnTo>
                      <a:pt x="0" y="45"/>
                    </a:lnTo>
                    <a:lnTo>
                      <a:pt x="6" y="41"/>
                    </a:lnTo>
                    <a:lnTo>
                      <a:pt x="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6"/>
              <p:cNvSpPr/>
              <p:nvPr/>
            </p:nvSpPr>
            <p:spPr>
              <a:xfrm>
                <a:off x="5828175" y="1809625"/>
                <a:ext cx="6225" cy="8150"/>
              </a:xfrm>
              <a:custGeom>
                <a:avLst/>
                <a:gdLst/>
                <a:ahLst/>
                <a:cxnLst/>
                <a:rect l="l" t="t" r="r" b="b"/>
                <a:pathLst>
                  <a:path w="249" h="326" extrusionOk="0">
                    <a:moveTo>
                      <a:pt x="247" y="1"/>
                    </a:moveTo>
                    <a:lnTo>
                      <a:pt x="144" y="62"/>
                    </a:lnTo>
                    <a:lnTo>
                      <a:pt x="1" y="326"/>
                    </a:lnTo>
                    <a:lnTo>
                      <a:pt x="249" y="184"/>
                    </a:lnTo>
                    <a:lnTo>
                      <a:pt x="24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6"/>
              <p:cNvSpPr/>
              <p:nvPr/>
            </p:nvSpPr>
            <p:spPr>
              <a:xfrm>
                <a:off x="5830975" y="1807675"/>
                <a:ext cx="2675" cy="3950"/>
              </a:xfrm>
              <a:custGeom>
                <a:avLst/>
                <a:gdLst/>
                <a:ahLst/>
                <a:cxnLst/>
                <a:rect l="l" t="t" r="r" b="b"/>
                <a:pathLst>
                  <a:path w="107" h="158" extrusionOk="0">
                    <a:moveTo>
                      <a:pt x="106" y="0"/>
                    </a:moveTo>
                    <a:lnTo>
                      <a:pt x="76" y="19"/>
                    </a:lnTo>
                    <a:lnTo>
                      <a:pt x="0" y="157"/>
                    </a:lnTo>
                    <a:lnTo>
                      <a:pt x="0" y="157"/>
                    </a:lnTo>
                    <a:lnTo>
                      <a:pt x="32" y="140"/>
                    </a:lnTo>
                    <a:lnTo>
                      <a:pt x="10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6"/>
              <p:cNvSpPr/>
              <p:nvPr/>
            </p:nvSpPr>
            <p:spPr>
              <a:xfrm>
                <a:off x="5831775" y="1807275"/>
                <a:ext cx="2600" cy="3900"/>
              </a:xfrm>
              <a:custGeom>
                <a:avLst/>
                <a:gdLst/>
                <a:ahLst/>
                <a:cxnLst/>
                <a:rect l="l" t="t" r="r" b="b"/>
                <a:pathLst>
                  <a:path w="104" h="156" extrusionOk="0">
                    <a:moveTo>
                      <a:pt x="103" y="1"/>
                    </a:moveTo>
                    <a:lnTo>
                      <a:pt x="74" y="16"/>
                    </a:lnTo>
                    <a:lnTo>
                      <a:pt x="0" y="156"/>
                    </a:lnTo>
                    <a:lnTo>
                      <a:pt x="103" y="95"/>
                    </a:lnTo>
                    <a:lnTo>
                      <a:pt x="10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6"/>
              <p:cNvSpPr/>
              <p:nvPr/>
            </p:nvSpPr>
            <p:spPr>
              <a:xfrm>
                <a:off x="5826400" y="1811600"/>
                <a:ext cx="4600" cy="7200"/>
              </a:xfrm>
              <a:custGeom>
                <a:avLst/>
                <a:gdLst/>
                <a:ahLst/>
                <a:cxnLst/>
                <a:rect l="l" t="t" r="r" b="b"/>
                <a:pathLst>
                  <a:path w="184" h="288" extrusionOk="0">
                    <a:moveTo>
                      <a:pt x="183" y="0"/>
                    </a:moveTo>
                    <a:lnTo>
                      <a:pt x="144" y="23"/>
                    </a:lnTo>
                    <a:lnTo>
                      <a:pt x="1" y="287"/>
                    </a:lnTo>
                    <a:lnTo>
                      <a:pt x="40" y="265"/>
                    </a:lnTo>
                    <a:lnTo>
                      <a:pt x="18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6"/>
              <p:cNvSpPr/>
              <p:nvPr/>
            </p:nvSpPr>
            <p:spPr>
              <a:xfrm>
                <a:off x="5825325" y="1812175"/>
                <a:ext cx="4700" cy="7275"/>
              </a:xfrm>
              <a:custGeom>
                <a:avLst/>
                <a:gdLst/>
                <a:ahLst/>
                <a:cxnLst/>
                <a:rect l="l" t="t" r="r" b="b"/>
                <a:pathLst>
                  <a:path w="188" h="291" extrusionOk="0">
                    <a:moveTo>
                      <a:pt x="187" y="0"/>
                    </a:moveTo>
                    <a:lnTo>
                      <a:pt x="116" y="41"/>
                    </a:lnTo>
                    <a:lnTo>
                      <a:pt x="0" y="256"/>
                    </a:lnTo>
                    <a:lnTo>
                      <a:pt x="0" y="290"/>
                    </a:lnTo>
                    <a:lnTo>
                      <a:pt x="44" y="264"/>
                    </a:lnTo>
                    <a:lnTo>
                      <a:pt x="18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6"/>
              <p:cNvSpPr/>
              <p:nvPr/>
            </p:nvSpPr>
            <p:spPr>
              <a:xfrm>
                <a:off x="5828225" y="1808725"/>
                <a:ext cx="3675" cy="4475"/>
              </a:xfrm>
              <a:custGeom>
                <a:avLst/>
                <a:gdLst/>
                <a:ahLst/>
                <a:cxnLst/>
                <a:rect l="l" t="t" r="r" b="b"/>
                <a:pathLst>
                  <a:path w="147" h="179" extrusionOk="0">
                    <a:moveTo>
                      <a:pt x="147" y="1"/>
                    </a:moveTo>
                    <a:lnTo>
                      <a:pt x="76" y="41"/>
                    </a:lnTo>
                    <a:lnTo>
                      <a:pt x="0" y="179"/>
                    </a:lnTo>
                    <a:lnTo>
                      <a:pt x="71" y="138"/>
                    </a:lnTo>
                    <a:lnTo>
                      <a:pt x="14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6"/>
              <p:cNvSpPr/>
              <p:nvPr/>
            </p:nvSpPr>
            <p:spPr>
              <a:xfrm>
                <a:off x="5830000" y="1808150"/>
                <a:ext cx="2875" cy="4050"/>
              </a:xfrm>
              <a:custGeom>
                <a:avLst/>
                <a:gdLst/>
                <a:ahLst/>
                <a:cxnLst/>
                <a:rect l="l" t="t" r="r" b="b"/>
                <a:pathLst>
                  <a:path w="115" h="162" extrusionOk="0">
                    <a:moveTo>
                      <a:pt x="115" y="0"/>
                    </a:moveTo>
                    <a:lnTo>
                      <a:pt x="76" y="24"/>
                    </a:lnTo>
                    <a:lnTo>
                      <a:pt x="0" y="161"/>
                    </a:lnTo>
                    <a:lnTo>
                      <a:pt x="39" y="138"/>
                    </a:lnTo>
                    <a:lnTo>
                      <a:pt x="11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6"/>
              <p:cNvSpPr/>
              <p:nvPr/>
            </p:nvSpPr>
            <p:spPr>
              <a:xfrm>
                <a:off x="5827375" y="1811150"/>
                <a:ext cx="4425" cy="7100"/>
              </a:xfrm>
              <a:custGeom>
                <a:avLst/>
                <a:gdLst/>
                <a:ahLst/>
                <a:cxnLst/>
                <a:rect l="l" t="t" r="r" b="b"/>
                <a:pathLst>
                  <a:path w="177" h="284" extrusionOk="0">
                    <a:moveTo>
                      <a:pt x="176" y="1"/>
                    </a:moveTo>
                    <a:lnTo>
                      <a:pt x="144" y="18"/>
                    </a:lnTo>
                    <a:lnTo>
                      <a:pt x="1" y="283"/>
                    </a:lnTo>
                    <a:lnTo>
                      <a:pt x="33" y="265"/>
                    </a:lnTo>
                    <a:lnTo>
                      <a:pt x="17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6"/>
              <p:cNvSpPr/>
              <p:nvPr/>
            </p:nvSpPr>
            <p:spPr>
              <a:xfrm>
                <a:off x="5825275" y="1818550"/>
                <a:ext cx="75" cy="900"/>
              </a:xfrm>
              <a:custGeom>
                <a:avLst/>
                <a:gdLst/>
                <a:ahLst/>
                <a:cxnLst/>
                <a:rect l="l" t="t" r="r" b="b"/>
                <a:pathLst>
                  <a:path w="3" h="36" extrusionOk="0">
                    <a:moveTo>
                      <a:pt x="2" y="1"/>
                    </a:moveTo>
                    <a:lnTo>
                      <a:pt x="1" y="2"/>
                    </a:lnTo>
                    <a:lnTo>
                      <a:pt x="1" y="35"/>
                    </a:lnTo>
                    <a:lnTo>
                      <a:pt x="2" y="35"/>
                    </a:lnTo>
                    <a:lnTo>
                      <a:pt x="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6"/>
              <p:cNvSpPr/>
              <p:nvPr/>
            </p:nvSpPr>
            <p:spPr>
              <a:xfrm>
                <a:off x="5825275" y="1813175"/>
                <a:ext cx="2975" cy="5400"/>
              </a:xfrm>
              <a:custGeom>
                <a:avLst/>
                <a:gdLst/>
                <a:ahLst/>
                <a:cxnLst/>
                <a:rect l="l" t="t" r="r" b="b"/>
                <a:pathLst>
                  <a:path w="119" h="216" extrusionOk="0">
                    <a:moveTo>
                      <a:pt x="118" y="1"/>
                    </a:moveTo>
                    <a:lnTo>
                      <a:pt x="1" y="69"/>
                    </a:lnTo>
                    <a:lnTo>
                      <a:pt x="2" y="216"/>
                    </a:lnTo>
                    <a:lnTo>
                      <a:pt x="11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6"/>
              <p:cNvSpPr/>
              <p:nvPr/>
            </p:nvSpPr>
            <p:spPr>
              <a:xfrm>
                <a:off x="5824450" y="1814900"/>
                <a:ext cx="900" cy="5025"/>
              </a:xfrm>
              <a:custGeom>
                <a:avLst/>
                <a:gdLst/>
                <a:ahLst/>
                <a:cxnLst/>
                <a:rect l="l" t="t" r="r" b="b"/>
                <a:pathLst>
                  <a:path w="36" h="201" extrusionOk="0">
                    <a:moveTo>
                      <a:pt x="34" y="0"/>
                    </a:moveTo>
                    <a:lnTo>
                      <a:pt x="0" y="19"/>
                    </a:lnTo>
                    <a:lnTo>
                      <a:pt x="0" y="200"/>
                    </a:lnTo>
                    <a:lnTo>
                      <a:pt x="34" y="181"/>
                    </a:lnTo>
                    <a:lnTo>
                      <a:pt x="34" y="148"/>
                    </a:lnTo>
                    <a:lnTo>
                      <a:pt x="35" y="147"/>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6"/>
              <p:cNvSpPr/>
              <p:nvPr/>
            </p:nvSpPr>
            <p:spPr>
              <a:xfrm>
                <a:off x="5825275" y="1809750"/>
                <a:ext cx="4850" cy="5175"/>
              </a:xfrm>
              <a:custGeom>
                <a:avLst/>
                <a:gdLst/>
                <a:ahLst/>
                <a:cxnLst/>
                <a:rect l="l" t="t" r="r" b="b"/>
                <a:pathLst>
                  <a:path w="194" h="207" extrusionOk="0">
                    <a:moveTo>
                      <a:pt x="194" y="0"/>
                    </a:moveTo>
                    <a:lnTo>
                      <a:pt x="1" y="110"/>
                    </a:lnTo>
                    <a:lnTo>
                      <a:pt x="1" y="206"/>
                    </a:lnTo>
                    <a:lnTo>
                      <a:pt x="118" y="138"/>
                    </a:lnTo>
                    <a:lnTo>
                      <a:pt x="19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6"/>
              <p:cNvSpPr/>
              <p:nvPr/>
            </p:nvSpPr>
            <p:spPr>
              <a:xfrm>
                <a:off x="5824450" y="1812500"/>
                <a:ext cx="850" cy="2875"/>
              </a:xfrm>
              <a:custGeom>
                <a:avLst/>
                <a:gdLst/>
                <a:ahLst/>
                <a:cxnLst/>
                <a:rect l="l" t="t" r="r" b="b"/>
                <a:pathLst>
                  <a:path w="34" h="115" extrusionOk="0">
                    <a:moveTo>
                      <a:pt x="34" y="0"/>
                    </a:moveTo>
                    <a:lnTo>
                      <a:pt x="0" y="21"/>
                    </a:lnTo>
                    <a:lnTo>
                      <a:pt x="0" y="115"/>
                    </a:lnTo>
                    <a:lnTo>
                      <a:pt x="34" y="96"/>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6"/>
              <p:cNvSpPr/>
              <p:nvPr/>
            </p:nvSpPr>
            <p:spPr>
              <a:xfrm>
                <a:off x="5816750" y="1815350"/>
                <a:ext cx="7725" cy="9025"/>
              </a:xfrm>
              <a:custGeom>
                <a:avLst/>
                <a:gdLst/>
                <a:ahLst/>
                <a:cxnLst/>
                <a:rect l="l" t="t" r="r" b="b"/>
                <a:pathLst>
                  <a:path w="309" h="361" extrusionOk="0">
                    <a:moveTo>
                      <a:pt x="308" y="1"/>
                    </a:moveTo>
                    <a:lnTo>
                      <a:pt x="145" y="95"/>
                    </a:lnTo>
                    <a:lnTo>
                      <a:pt x="1" y="361"/>
                    </a:lnTo>
                    <a:lnTo>
                      <a:pt x="1" y="361"/>
                    </a:lnTo>
                    <a:lnTo>
                      <a:pt x="308" y="182"/>
                    </a:lnTo>
                    <a:lnTo>
                      <a:pt x="30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6"/>
              <p:cNvSpPr/>
              <p:nvPr/>
            </p:nvSpPr>
            <p:spPr>
              <a:xfrm>
                <a:off x="5820350" y="1813000"/>
                <a:ext cx="4125" cy="4750"/>
              </a:xfrm>
              <a:custGeom>
                <a:avLst/>
                <a:gdLst/>
                <a:ahLst/>
                <a:cxnLst/>
                <a:rect l="l" t="t" r="r" b="b"/>
                <a:pathLst>
                  <a:path w="165" h="190" extrusionOk="0">
                    <a:moveTo>
                      <a:pt x="164" y="1"/>
                    </a:moveTo>
                    <a:lnTo>
                      <a:pt x="76" y="51"/>
                    </a:lnTo>
                    <a:lnTo>
                      <a:pt x="1" y="189"/>
                    </a:lnTo>
                    <a:lnTo>
                      <a:pt x="1" y="189"/>
                    </a:lnTo>
                    <a:lnTo>
                      <a:pt x="164" y="95"/>
                    </a:lnTo>
                    <a:lnTo>
                      <a:pt x="16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6"/>
              <p:cNvSpPr/>
              <p:nvPr/>
            </p:nvSpPr>
            <p:spPr>
              <a:xfrm>
                <a:off x="5814975" y="1818200"/>
                <a:ext cx="4650" cy="7200"/>
              </a:xfrm>
              <a:custGeom>
                <a:avLst/>
                <a:gdLst/>
                <a:ahLst/>
                <a:cxnLst/>
                <a:rect l="l" t="t" r="r" b="b"/>
                <a:pathLst>
                  <a:path w="186" h="288" extrusionOk="0">
                    <a:moveTo>
                      <a:pt x="185" y="0"/>
                    </a:moveTo>
                    <a:lnTo>
                      <a:pt x="144" y="22"/>
                    </a:lnTo>
                    <a:lnTo>
                      <a:pt x="1" y="287"/>
                    </a:lnTo>
                    <a:lnTo>
                      <a:pt x="42" y="264"/>
                    </a:lnTo>
                    <a:lnTo>
                      <a:pt x="18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6"/>
              <p:cNvSpPr/>
              <p:nvPr/>
            </p:nvSpPr>
            <p:spPr>
              <a:xfrm>
                <a:off x="5816000" y="1817725"/>
                <a:ext cx="4375" cy="7075"/>
              </a:xfrm>
              <a:custGeom>
                <a:avLst/>
                <a:gdLst/>
                <a:ahLst/>
                <a:cxnLst/>
                <a:rect l="l" t="t" r="r" b="b"/>
                <a:pathLst>
                  <a:path w="175" h="283" extrusionOk="0">
                    <a:moveTo>
                      <a:pt x="175" y="0"/>
                    </a:moveTo>
                    <a:lnTo>
                      <a:pt x="144" y="19"/>
                    </a:lnTo>
                    <a:lnTo>
                      <a:pt x="1" y="283"/>
                    </a:lnTo>
                    <a:lnTo>
                      <a:pt x="1" y="283"/>
                    </a:lnTo>
                    <a:lnTo>
                      <a:pt x="31" y="266"/>
                    </a:lnTo>
                    <a:lnTo>
                      <a:pt x="17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6"/>
              <p:cNvSpPr/>
              <p:nvPr/>
            </p:nvSpPr>
            <p:spPr>
              <a:xfrm>
                <a:off x="5819600" y="1814275"/>
                <a:ext cx="2650" cy="3950"/>
              </a:xfrm>
              <a:custGeom>
                <a:avLst/>
                <a:gdLst/>
                <a:ahLst/>
                <a:cxnLst/>
                <a:rect l="l" t="t" r="r" b="b"/>
                <a:pathLst>
                  <a:path w="106" h="158" extrusionOk="0">
                    <a:moveTo>
                      <a:pt x="106" y="0"/>
                    </a:moveTo>
                    <a:lnTo>
                      <a:pt x="76" y="18"/>
                    </a:lnTo>
                    <a:lnTo>
                      <a:pt x="0" y="157"/>
                    </a:lnTo>
                    <a:lnTo>
                      <a:pt x="31" y="138"/>
                    </a:lnTo>
                    <a:lnTo>
                      <a:pt x="10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6"/>
              <p:cNvSpPr/>
              <p:nvPr/>
            </p:nvSpPr>
            <p:spPr>
              <a:xfrm>
                <a:off x="5816825" y="1815300"/>
                <a:ext cx="3650" cy="4500"/>
              </a:xfrm>
              <a:custGeom>
                <a:avLst/>
                <a:gdLst/>
                <a:ahLst/>
                <a:cxnLst/>
                <a:rect l="l" t="t" r="r" b="b"/>
                <a:pathLst>
                  <a:path w="146" h="180" extrusionOk="0">
                    <a:moveTo>
                      <a:pt x="146" y="0"/>
                    </a:moveTo>
                    <a:lnTo>
                      <a:pt x="75" y="41"/>
                    </a:lnTo>
                    <a:lnTo>
                      <a:pt x="1" y="180"/>
                    </a:lnTo>
                    <a:lnTo>
                      <a:pt x="70" y="138"/>
                    </a:lnTo>
                    <a:lnTo>
                      <a:pt x="14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6"/>
              <p:cNvSpPr/>
              <p:nvPr/>
            </p:nvSpPr>
            <p:spPr>
              <a:xfrm>
                <a:off x="5818575" y="1814700"/>
                <a:ext cx="2925" cy="4050"/>
              </a:xfrm>
              <a:custGeom>
                <a:avLst/>
                <a:gdLst/>
                <a:ahLst/>
                <a:cxnLst/>
                <a:rect l="l" t="t" r="r" b="b"/>
                <a:pathLst>
                  <a:path w="117" h="162" extrusionOk="0">
                    <a:moveTo>
                      <a:pt x="117" y="1"/>
                    </a:moveTo>
                    <a:lnTo>
                      <a:pt x="76" y="24"/>
                    </a:lnTo>
                    <a:lnTo>
                      <a:pt x="0" y="162"/>
                    </a:lnTo>
                    <a:lnTo>
                      <a:pt x="41" y="140"/>
                    </a:lnTo>
                    <a:lnTo>
                      <a:pt x="11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6"/>
              <p:cNvSpPr/>
              <p:nvPr/>
            </p:nvSpPr>
            <p:spPr>
              <a:xfrm>
                <a:off x="5814050" y="1816300"/>
                <a:ext cx="4650" cy="5100"/>
              </a:xfrm>
              <a:custGeom>
                <a:avLst/>
                <a:gdLst/>
                <a:ahLst/>
                <a:cxnLst/>
                <a:rect l="l" t="t" r="r" b="b"/>
                <a:pathLst>
                  <a:path w="186" h="204" extrusionOk="0">
                    <a:moveTo>
                      <a:pt x="186" y="1"/>
                    </a:moveTo>
                    <a:lnTo>
                      <a:pt x="0" y="109"/>
                    </a:lnTo>
                    <a:lnTo>
                      <a:pt x="0" y="204"/>
                    </a:lnTo>
                    <a:lnTo>
                      <a:pt x="112" y="140"/>
                    </a:lnTo>
                    <a:lnTo>
                      <a:pt x="18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6"/>
              <p:cNvSpPr/>
              <p:nvPr/>
            </p:nvSpPr>
            <p:spPr>
              <a:xfrm>
                <a:off x="5814050" y="1818725"/>
                <a:ext cx="4550" cy="7200"/>
              </a:xfrm>
              <a:custGeom>
                <a:avLst/>
                <a:gdLst/>
                <a:ahLst/>
                <a:cxnLst/>
                <a:rect l="l" t="t" r="r" b="b"/>
                <a:pathLst>
                  <a:path w="182" h="288" extrusionOk="0">
                    <a:moveTo>
                      <a:pt x="181" y="1"/>
                    </a:moveTo>
                    <a:lnTo>
                      <a:pt x="112" y="43"/>
                    </a:lnTo>
                    <a:lnTo>
                      <a:pt x="0" y="247"/>
                    </a:lnTo>
                    <a:lnTo>
                      <a:pt x="0" y="288"/>
                    </a:lnTo>
                    <a:lnTo>
                      <a:pt x="38" y="266"/>
                    </a:lnTo>
                    <a:lnTo>
                      <a:pt x="18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6"/>
              <p:cNvSpPr/>
              <p:nvPr/>
            </p:nvSpPr>
            <p:spPr>
              <a:xfrm>
                <a:off x="5814050" y="1819775"/>
                <a:ext cx="2800" cy="5150"/>
              </a:xfrm>
              <a:custGeom>
                <a:avLst/>
                <a:gdLst/>
                <a:ahLst/>
                <a:cxnLst/>
                <a:rect l="l" t="t" r="r" b="b"/>
                <a:pathLst>
                  <a:path w="112" h="206" extrusionOk="0">
                    <a:moveTo>
                      <a:pt x="112" y="1"/>
                    </a:moveTo>
                    <a:lnTo>
                      <a:pt x="0" y="65"/>
                    </a:lnTo>
                    <a:lnTo>
                      <a:pt x="0" y="205"/>
                    </a:lnTo>
                    <a:lnTo>
                      <a:pt x="11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6"/>
              <p:cNvSpPr/>
              <p:nvPr/>
            </p:nvSpPr>
            <p:spPr>
              <a:xfrm>
                <a:off x="5813200" y="1821375"/>
                <a:ext cx="875" cy="5075"/>
              </a:xfrm>
              <a:custGeom>
                <a:avLst/>
                <a:gdLst/>
                <a:ahLst/>
                <a:cxnLst/>
                <a:rect l="l" t="t" r="r" b="b"/>
                <a:pathLst>
                  <a:path w="35" h="203" extrusionOk="0">
                    <a:moveTo>
                      <a:pt x="34" y="1"/>
                    </a:moveTo>
                    <a:lnTo>
                      <a:pt x="1" y="19"/>
                    </a:lnTo>
                    <a:lnTo>
                      <a:pt x="1" y="202"/>
                    </a:lnTo>
                    <a:lnTo>
                      <a:pt x="28" y="186"/>
                    </a:lnTo>
                    <a:lnTo>
                      <a:pt x="28" y="153"/>
                    </a:lnTo>
                    <a:lnTo>
                      <a:pt x="34" y="141"/>
                    </a:lnTo>
                    <a:lnTo>
                      <a:pt x="3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6"/>
              <p:cNvSpPr/>
              <p:nvPr/>
            </p:nvSpPr>
            <p:spPr>
              <a:xfrm>
                <a:off x="5813175" y="1819025"/>
                <a:ext cx="900" cy="2850"/>
              </a:xfrm>
              <a:custGeom>
                <a:avLst/>
                <a:gdLst/>
                <a:ahLst/>
                <a:cxnLst/>
                <a:rect l="l" t="t" r="r" b="b"/>
                <a:pathLst>
                  <a:path w="36" h="114" extrusionOk="0">
                    <a:moveTo>
                      <a:pt x="35" y="0"/>
                    </a:moveTo>
                    <a:lnTo>
                      <a:pt x="0" y="19"/>
                    </a:lnTo>
                    <a:lnTo>
                      <a:pt x="2" y="113"/>
                    </a:lnTo>
                    <a:lnTo>
                      <a:pt x="35" y="95"/>
                    </a:lnTo>
                    <a:lnTo>
                      <a:pt x="3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6"/>
              <p:cNvSpPr/>
              <p:nvPr/>
            </p:nvSpPr>
            <p:spPr>
              <a:xfrm>
                <a:off x="5805675" y="1821850"/>
                <a:ext cx="7550" cy="8900"/>
              </a:xfrm>
              <a:custGeom>
                <a:avLst/>
                <a:gdLst/>
                <a:ahLst/>
                <a:cxnLst/>
                <a:rect l="l" t="t" r="r" b="b"/>
                <a:pathLst>
                  <a:path w="302" h="356" extrusionOk="0">
                    <a:moveTo>
                      <a:pt x="302" y="0"/>
                    </a:moveTo>
                    <a:lnTo>
                      <a:pt x="144" y="92"/>
                    </a:lnTo>
                    <a:lnTo>
                      <a:pt x="0" y="356"/>
                    </a:lnTo>
                    <a:lnTo>
                      <a:pt x="0" y="356"/>
                    </a:lnTo>
                    <a:lnTo>
                      <a:pt x="302" y="183"/>
                    </a:lnTo>
                    <a:lnTo>
                      <a:pt x="30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6"/>
              <p:cNvSpPr/>
              <p:nvPr/>
            </p:nvSpPr>
            <p:spPr>
              <a:xfrm>
                <a:off x="5803925" y="1824575"/>
                <a:ext cx="4600" cy="7225"/>
              </a:xfrm>
              <a:custGeom>
                <a:avLst/>
                <a:gdLst/>
                <a:ahLst/>
                <a:cxnLst/>
                <a:rect l="l" t="t" r="r" b="b"/>
                <a:pathLst>
                  <a:path w="184" h="289" extrusionOk="0">
                    <a:moveTo>
                      <a:pt x="183" y="0"/>
                    </a:moveTo>
                    <a:lnTo>
                      <a:pt x="144" y="23"/>
                    </a:lnTo>
                    <a:lnTo>
                      <a:pt x="1" y="289"/>
                    </a:lnTo>
                    <a:lnTo>
                      <a:pt x="40" y="266"/>
                    </a:lnTo>
                    <a:lnTo>
                      <a:pt x="18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6"/>
              <p:cNvSpPr/>
              <p:nvPr/>
            </p:nvSpPr>
            <p:spPr>
              <a:xfrm>
                <a:off x="5802800" y="1825150"/>
                <a:ext cx="4750" cy="7275"/>
              </a:xfrm>
              <a:custGeom>
                <a:avLst/>
                <a:gdLst/>
                <a:ahLst/>
                <a:cxnLst/>
                <a:rect l="l" t="t" r="r" b="b"/>
                <a:pathLst>
                  <a:path w="190" h="291" extrusionOk="0">
                    <a:moveTo>
                      <a:pt x="189" y="0"/>
                    </a:moveTo>
                    <a:lnTo>
                      <a:pt x="118" y="41"/>
                    </a:lnTo>
                    <a:lnTo>
                      <a:pt x="1" y="257"/>
                    </a:lnTo>
                    <a:lnTo>
                      <a:pt x="1" y="290"/>
                    </a:lnTo>
                    <a:lnTo>
                      <a:pt x="46" y="266"/>
                    </a:lnTo>
                    <a:lnTo>
                      <a:pt x="18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6"/>
              <p:cNvSpPr/>
              <p:nvPr/>
            </p:nvSpPr>
            <p:spPr>
              <a:xfrm>
                <a:off x="5805750" y="1821700"/>
                <a:ext cx="3650" cy="4500"/>
              </a:xfrm>
              <a:custGeom>
                <a:avLst/>
                <a:gdLst/>
                <a:ahLst/>
                <a:cxnLst/>
                <a:rect l="l" t="t" r="r" b="b"/>
                <a:pathLst>
                  <a:path w="146" h="180" extrusionOk="0">
                    <a:moveTo>
                      <a:pt x="145" y="1"/>
                    </a:moveTo>
                    <a:lnTo>
                      <a:pt x="74" y="41"/>
                    </a:lnTo>
                    <a:lnTo>
                      <a:pt x="0" y="179"/>
                    </a:lnTo>
                    <a:lnTo>
                      <a:pt x="71" y="138"/>
                    </a:lnTo>
                    <a:lnTo>
                      <a:pt x="14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6"/>
              <p:cNvSpPr/>
              <p:nvPr/>
            </p:nvSpPr>
            <p:spPr>
              <a:xfrm>
                <a:off x="5802800" y="1826175"/>
                <a:ext cx="2975" cy="5425"/>
              </a:xfrm>
              <a:custGeom>
                <a:avLst/>
                <a:gdLst/>
                <a:ahLst/>
                <a:cxnLst/>
                <a:rect l="l" t="t" r="r" b="b"/>
                <a:pathLst>
                  <a:path w="119" h="217" extrusionOk="0">
                    <a:moveTo>
                      <a:pt x="118" y="0"/>
                    </a:moveTo>
                    <a:lnTo>
                      <a:pt x="1" y="68"/>
                    </a:lnTo>
                    <a:lnTo>
                      <a:pt x="1" y="216"/>
                    </a:lnTo>
                    <a:lnTo>
                      <a:pt x="11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6"/>
              <p:cNvSpPr/>
              <p:nvPr/>
            </p:nvSpPr>
            <p:spPr>
              <a:xfrm>
                <a:off x="5801925" y="1827875"/>
                <a:ext cx="900" cy="5050"/>
              </a:xfrm>
              <a:custGeom>
                <a:avLst/>
                <a:gdLst/>
                <a:ahLst/>
                <a:cxnLst/>
                <a:rect l="l" t="t" r="r" b="b"/>
                <a:pathLst>
                  <a:path w="36" h="202" extrusionOk="0">
                    <a:moveTo>
                      <a:pt x="36" y="0"/>
                    </a:moveTo>
                    <a:lnTo>
                      <a:pt x="1" y="20"/>
                    </a:lnTo>
                    <a:lnTo>
                      <a:pt x="2" y="202"/>
                    </a:lnTo>
                    <a:lnTo>
                      <a:pt x="36" y="181"/>
                    </a:lnTo>
                    <a:lnTo>
                      <a:pt x="3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6"/>
              <p:cNvSpPr/>
              <p:nvPr/>
            </p:nvSpPr>
            <p:spPr>
              <a:xfrm>
                <a:off x="5802775" y="1822725"/>
                <a:ext cx="4850" cy="5175"/>
              </a:xfrm>
              <a:custGeom>
                <a:avLst/>
                <a:gdLst/>
                <a:ahLst/>
                <a:cxnLst/>
                <a:rect l="l" t="t" r="r" b="b"/>
                <a:pathLst>
                  <a:path w="194" h="207" extrusionOk="0">
                    <a:moveTo>
                      <a:pt x="193" y="0"/>
                    </a:moveTo>
                    <a:lnTo>
                      <a:pt x="0" y="112"/>
                    </a:lnTo>
                    <a:lnTo>
                      <a:pt x="2" y="206"/>
                    </a:lnTo>
                    <a:lnTo>
                      <a:pt x="119" y="138"/>
                    </a:lnTo>
                    <a:lnTo>
                      <a:pt x="19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6"/>
              <p:cNvSpPr/>
              <p:nvPr/>
            </p:nvSpPr>
            <p:spPr>
              <a:xfrm>
                <a:off x="5801925" y="1825500"/>
                <a:ext cx="900" cy="2900"/>
              </a:xfrm>
              <a:custGeom>
                <a:avLst/>
                <a:gdLst/>
                <a:ahLst/>
                <a:cxnLst/>
                <a:rect l="l" t="t" r="r" b="b"/>
                <a:pathLst>
                  <a:path w="36" h="116" extrusionOk="0">
                    <a:moveTo>
                      <a:pt x="34" y="1"/>
                    </a:moveTo>
                    <a:lnTo>
                      <a:pt x="1" y="20"/>
                    </a:lnTo>
                    <a:lnTo>
                      <a:pt x="1" y="115"/>
                    </a:lnTo>
                    <a:lnTo>
                      <a:pt x="36" y="95"/>
                    </a:lnTo>
                    <a:lnTo>
                      <a:pt x="3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6"/>
              <p:cNvSpPr/>
              <p:nvPr/>
            </p:nvSpPr>
            <p:spPr>
              <a:xfrm>
                <a:off x="5795775" y="1828375"/>
                <a:ext cx="6225" cy="8100"/>
              </a:xfrm>
              <a:custGeom>
                <a:avLst/>
                <a:gdLst/>
                <a:ahLst/>
                <a:cxnLst/>
                <a:rect l="l" t="t" r="r" b="b"/>
                <a:pathLst>
                  <a:path w="249" h="324" extrusionOk="0">
                    <a:moveTo>
                      <a:pt x="247" y="0"/>
                    </a:moveTo>
                    <a:lnTo>
                      <a:pt x="144" y="60"/>
                    </a:lnTo>
                    <a:lnTo>
                      <a:pt x="0" y="324"/>
                    </a:lnTo>
                    <a:lnTo>
                      <a:pt x="248" y="182"/>
                    </a:lnTo>
                    <a:lnTo>
                      <a:pt x="24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6"/>
              <p:cNvSpPr/>
              <p:nvPr/>
            </p:nvSpPr>
            <p:spPr>
              <a:xfrm>
                <a:off x="5799350" y="1825975"/>
                <a:ext cx="2600" cy="3900"/>
              </a:xfrm>
              <a:custGeom>
                <a:avLst/>
                <a:gdLst/>
                <a:ahLst/>
                <a:cxnLst/>
                <a:rect l="l" t="t" r="r" b="b"/>
                <a:pathLst>
                  <a:path w="104" h="156" extrusionOk="0">
                    <a:moveTo>
                      <a:pt x="104" y="1"/>
                    </a:moveTo>
                    <a:lnTo>
                      <a:pt x="76" y="17"/>
                    </a:lnTo>
                    <a:lnTo>
                      <a:pt x="1" y="156"/>
                    </a:lnTo>
                    <a:lnTo>
                      <a:pt x="1" y="156"/>
                    </a:lnTo>
                    <a:lnTo>
                      <a:pt x="104" y="96"/>
                    </a:lnTo>
                    <a:lnTo>
                      <a:pt x="10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6"/>
              <p:cNvSpPr/>
              <p:nvPr/>
            </p:nvSpPr>
            <p:spPr>
              <a:xfrm>
                <a:off x="5795000" y="1829850"/>
                <a:ext cx="4375" cy="7075"/>
              </a:xfrm>
              <a:custGeom>
                <a:avLst/>
                <a:gdLst/>
                <a:ahLst/>
                <a:cxnLst/>
                <a:rect l="l" t="t" r="r" b="b"/>
                <a:pathLst>
                  <a:path w="175" h="283" extrusionOk="0">
                    <a:moveTo>
                      <a:pt x="175" y="1"/>
                    </a:moveTo>
                    <a:lnTo>
                      <a:pt x="145" y="18"/>
                    </a:lnTo>
                    <a:lnTo>
                      <a:pt x="1" y="282"/>
                    </a:lnTo>
                    <a:lnTo>
                      <a:pt x="31" y="265"/>
                    </a:lnTo>
                    <a:lnTo>
                      <a:pt x="17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6"/>
              <p:cNvSpPr/>
              <p:nvPr/>
            </p:nvSpPr>
            <p:spPr>
              <a:xfrm>
                <a:off x="5798600" y="1826375"/>
                <a:ext cx="2675" cy="3950"/>
              </a:xfrm>
              <a:custGeom>
                <a:avLst/>
                <a:gdLst/>
                <a:ahLst/>
                <a:cxnLst/>
                <a:rect l="l" t="t" r="r" b="b"/>
                <a:pathLst>
                  <a:path w="107" h="158" extrusionOk="0">
                    <a:moveTo>
                      <a:pt x="106" y="1"/>
                    </a:moveTo>
                    <a:lnTo>
                      <a:pt x="76" y="20"/>
                    </a:lnTo>
                    <a:lnTo>
                      <a:pt x="1" y="157"/>
                    </a:lnTo>
                    <a:lnTo>
                      <a:pt x="1" y="157"/>
                    </a:lnTo>
                    <a:lnTo>
                      <a:pt x="31" y="140"/>
                    </a:lnTo>
                    <a:lnTo>
                      <a:pt x="10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6"/>
              <p:cNvSpPr/>
              <p:nvPr/>
            </p:nvSpPr>
            <p:spPr>
              <a:xfrm>
                <a:off x="5794000" y="1830300"/>
                <a:ext cx="4625" cy="7200"/>
              </a:xfrm>
              <a:custGeom>
                <a:avLst/>
                <a:gdLst/>
                <a:ahLst/>
                <a:cxnLst/>
                <a:rect l="l" t="t" r="r" b="b"/>
                <a:pathLst>
                  <a:path w="185" h="288" extrusionOk="0">
                    <a:moveTo>
                      <a:pt x="185" y="0"/>
                    </a:moveTo>
                    <a:lnTo>
                      <a:pt x="144" y="24"/>
                    </a:lnTo>
                    <a:lnTo>
                      <a:pt x="0" y="287"/>
                    </a:lnTo>
                    <a:lnTo>
                      <a:pt x="0" y="287"/>
                    </a:lnTo>
                    <a:lnTo>
                      <a:pt x="41" y="264"/>
                    </a:lnTo>
                    <a:lnTo>
                      <a:pt x="18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6"/>
              <p:cNvSpPr/>
              <p:nvPr/>
            </p:nvSpPr>
            <p:spPr>
              <a:xfrm>
                <a:off x="5797575" y="1826850"/>
                <a:ext cx="2925" cy="4050"/>
              </a:xfrm>
              <a:custGeom>
                <a:avLst/>
                <a:gdLst/>
                <a:ahLst/>
                <a:cxnLst/>
                <a:rect l="l" t="t" r="r" b="b"/>
                <a:pathLst>
                  <a:path w="117" h="162" extrusionOk="0">
                    <a:moveTo>
                      <a:pt x="117" y="1"/>
                    </a:moveTo>
                    <a:lnTo>
                      <a:pt x="76" y="22"/>
                    </a:lnTo>
                    <a:lnTo>
                      <a:pt x="1" y="162"/>
                    </a:lnTo>
                    <a:lnTo>
                      <a:pt x="42" y="138"/>
                    </a:lnTo>
                    <a:lnTo>
                      <a:pt x="11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6"/>
              <p:cNvSpPr/>
              <p:nvPr/>
            </p:nvSpPr>
            <p:spPr>
              <a:xfrm>
                <a:off x="5792875" y="1830875"/>
                <a:ext cx="4725" cy="8325"/>
              </a:xfrm>
              <a:custGeom>
                <a:avLst/>
                <a:gdLst/>
                <a:ahLst/>
                <a:cxnLst/>
                <a:rect l="l" t="t" r="r" b="b"/>
                <a:pathLst>
                  <a:path w="189" h="333" extrusionOk="0">
                    <a:moveTo>
                      <a:pt x="189" y="1"/>
                    </a:moveTo>
                    <a:lnTo>
                      <a:pt x="118" y="41"/>
                    </a:lnTo>
                    <a:lnTo>
                      <a:pt x="0" y="257"/>
                    </a:lnTo>
                    <a:lnTo>
                      <a:pt x="1" y="290"/>
                    </a:lnTo>
                    <a:lnTo>
                      <a:pt x="45" y="264"/>
                    </a:lnTo>
                    <a:lnTo>
                      <a:pt x="189" y="1"/>
                    </a:lnTo>
                    <a:close/>
                    <a:moveTo>
                      <a:pt x="1" y="290"/>
                    </a:moveTo>
                    <a:lnTo>
                      <a:pt x="0" y="291"/>
                    </a:lnTo>
                    <a:lnTo>
                      <a:pt x="2" y="333"/>
                    </a:lnTo>
                    <a:lnTo>
                      <a:pt x="1" y="29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6"/>
              <p:cNvSpPr/>
              <p:nvPr/>
            </p:nvSpPr>
            <p:spPr>
              <a:xfrm>
                <a:off x="5792875" y="1814200"/>
                <a:ext cx="41525" cy="25000"/>
              </a:xfrm>
              <a:custGeom>
                <a:avLst/>
                <a:gdLst/>
                <a:ahLst/>
                <a:cxnLst/>
                <a:rect l="l" t="t" r="r" b="b"/>
                <a:pathLst>
                  <a:path w="1661" h="1000" extrusionOk="0">
                    <a:moveTo>
                      <a:pt x="1661" y="1"/>
                    </a:moveTo>
                    <a:lnTo>
                      <a:pt x="1413" y="143"/>
                    </a:lnTo>
                    <a:lnTo>
                      <a:pt x="1381" y="161"/>
                    </a:lnTo>
                    <a:lnTo>
                      <a:pt x="1342" y="183"/>
                    </a:lnTo>
                    <a:lnTo>
                      <a:pt x="1297" y="209"/>
                    </a:lnTo>
                    <a:lnTo>
                      <a:pt x="1263" y="228"/>
                    </a:lnTo>
                    <a:lnTo>
                      <a:pt x="956" y="407"/>
                    </a:lnTo>
                    <a:lnTo>
                      <a:pt x="926" y="424"/>
                    </a:lnTo>
                    <a:lnTo>
                      <a:pt x="885" y="447"/>
                    </a:lnTo>
                    <a:lnTo>
                      <a:pt x="847" y="469"/>
                    </a:lnTo>
                    <a:lnTo>
                      <a:pt x="841" y="473"/>
                    </a:lnTo>
                    <a:lnTo>
                      <a:pt x="814" y="489"/>
                    </a:lnTo>
                    <a:lnTo>
                      <a:pt x="512" y="662"/>
                    </a:lnTo>
                    <a:lnTo>
                      <a:pt x="482" y="681"/>
                    </a:lnTo>
                    <a:lnTo>
                      <a:pt x="443" y="704"/>
                    </a:lnTo>
                    <a:lnTo>
                      <a:pt x="398" y="728"/>
                    </a:lnTo>
                    <a:lnTo>
                      <a:pt x="364" y="749"/>
                    </a:lnTo>
                    <a:lnTo>
                      <a:pt x="116" y="891"/>
                    </a:lnTo>
                    <a:lnTo>
                      <a:pt x="86" y="908"/>
                    </a:lnTo>
                    <a:lnTo>
                      <a:pt x="45" y="931"/>
                    </a:lnTo>
                    <a:lnTo>
                      <a:pt x="0" y="958"/>
                    </a:lnTo>
                    <a:lnTo>
                      <a:pt x="2" y="1000"/>
                    </a:lnTo>
                    <a:lnTo>
                      <a:pt x="13" y="992"/>
                    </a:lnTo>
                    <a:lnTo>
                      <a:pt x="53" y="969"/>
                    </a:lnTo>
                    <a:lnTo>
                      <a:pt x="84" y="952"/>
                    </a:lnTo>
                    <a:lnTo>
                      <a:pt x="364" y="789"/>
                    </a:lnTo>
                    <a:lnTo>
                      <a:pt x="398" y="770"/>
                    </a:lnTo>
                    <a:lnTo>
                      <a:pt x="409" y="763"/>
                    </a:lnTo>
                    <a:lnTo>
                      <a:pt x="448" y="740"/>
                    </a:lnTo>
                    <a:lnTo>
                      <a:pt x="480" y="723"/>
                    </a:lnTo>
                    <a:lnTo>
                      <a:pt x="814" y="530"/>
                    </a:lnTo>
                    <a:lnTo>
                      <a:pt x="853" y="508"/>
                    </a:lnTo>
                    <a:lnTo>
                      <a:pt x="892" y="485"/>
                    </a:lnTo>
                    <a:lnTo>
                      <a:pt x="924" y="466"/>
                    </a:lnTo>
                    <a:lnTo>
                      <a:pt x="1263" y="270"/>
                    </a:lnTo>
                    <a:lnTo>
                      <a:pt x="1308" y="244"/>
                    </a:lnTo>
                    <a:lnTo>
                      <a:pt x="1349" y="221"/>
                    </a:lnTo>
                    <a:lnTo>
                      <a:pt x="1379" y="204"/>
                    </a:lnTo>
                    <a:lnTo>
                      <a:pt x="1661" y="41"/>
                    </a:lnTo>
                    <a:lnTo>
                      <a:pt x="1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6"/>
              <p:cNvSpPr/>
              <p:nvPr/>
            </p:nvSpPr>
            <p:spPr>
              <a:xfrm>
                <a:off x="5795800" y="1827400"/>
                <a:ext cx="3700" cy="4525"/>
              </a:xfrm>
              <a:custGeom>
                <a:avLst/>
                <a:gdLst/>
                <a:ahLst/>
                <a:cxnLst/>
                <a:rect l="l" t="t" r="r" b="b"/>
                <a:pathLst>
                  <a:path w="148" h="181" extrusionOk="0">
                    <a:moveTo>
                      <a:pt x="147" y="0"/>
                    </a:moveTo>
                    <a:lnTo>
                      <a:pt x="76" y="42"/>
                    </a:lnTo>
                    <a:lnTo>
                      <a:pt x="1" y="180"/>
                    </a:lnTo>
                    <a:lnTo>
                      <a:pt x="72" y="140"/>
                    </a:lnTo>
                    <a:lnTo>
                      <a:pt x="14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6"/>
              <p:cNvSpPr/>
              <p:nvPr/>
            </p:nvSpPr>
            <p:spPr>
              <a:xfrm>
                <a:off x="5792875" y="1831900"/>
                <a:ext cx="2950" cy="5425"/>
              </a:xfrm>
              <a:custGeom>
                <a:avLst/>
                <a:gdLst/>
                <a:ahLst/>
                <a:cxnLst/>
                <a:rect l="l" t="t" r="r" b="b"/>
                <a:pathLst>
                  <a:path w="118" h="217" extrusionOk="0">
                    <a:moveTo>
                      <a:pt x="118" y="0"/>
                    </a:moveTo>
                    <a:lnTo>
                      <a:pt x="0" y="68"/>
                    </a:lnTo>
                    <a:lnTo>
                      <a:pt x="0" y="216"/>
                    </a:lnTo>
                    <a:lnTo>
                      <a:pt x="11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6"/>
              <p:cNvSpPr/>
              <p:nvPr/>
            </p:nvSpPr>
            <p:spPr>
              <a:xfrm>
                <a:off x="5792875" y="1828450"/>
                <a:ext cx="4850" cy="5175"/>
              </a:xfrm>
              <a:custGeom>
                <a:avLst/>
                <a:gdLst/>
                <a:ahLst/>
                <a:cxnLst/>
                <a:rect l="l" t="t" r="r" b="b"/>
                <a:pathLst>
                  <a:path w="194" h="207" extrusionOk="0">
                    <a:moveTo>
                      <a:pt x="193" y="0"/>
                    </a:moveTo>
                    <a:lnTo>
                      <a:pt x="0" y="112"/>
                    </a:lnTo>
                    <a:lnTo>
                      <a:pt x="0" y="206"/>
                    </a:lnTo>
                    <a:lnTo>
                      <a:pt x="118" y="138"/>
                    </a:lnTo>
                    <a:lnTo>
                      <a:pt x="19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6"/>
              <p:cNvSpPr/>
              <p:nvPr/>
            </p:nvSpPr>
            <p:spPr>
              <a:xfrm>
                <a:off x="5828175" y="1797300"/>
                <a:ext cx="6225" cy="8150"/>
              </a:xfrm>
              <a:custGeom>
                <a:avLst/>
                <a:gdLst/>
                <a:ahLst/>
                <a:cxnLst/>
                <a:rect l="l" t="t" r="r" b="b"/>
                <a:pathLst>
                  <a:path w="249" h="326" extrusionOk="0">
                    <a:moveTo>
                      <a:pt x="247" y="1"/>
                    </a:moveTo>
                    <a:lnTo>
                      <a:pt x="144" y="62"/>
                    </a:lnTo>
                    <a:lnTo>
                      <a:pt x="1" y="326"/>
                    </a:lnTo>
                    <a:lnTo>
                      <a:pt x="249" y="183"/>
                    </a:lnTo>
                    <a:lnTo>
                      <a:pt x="24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6"/>
              <p:cNvSpPr/>
              <p:nvPr/>
            </p:nvSpPr>
            <p:spPr>
              <a:xfrm>
                <a:off x="5830975" y="1795350"/>
                <a:ext cx="2675" cy="3950"/>
              </a:xfrm>
              <a:custGeom>
                <a:avLst/>
                <a:gdLst/>
                <a:ahLst/>
                <a:cxnLst/>
                <a:rect l="l" t="t" r="r" b="b"/>
                <a:pathLst>
                  <a:path w="107" h="158" extrusionOk="0">
                    <a:moveTo>
                      <a:pt x="106" y="0"/>
                    </a:moveTo>
                    <a:lnTo>
                      <a:pt x="76" y="19"/>
                    </a:lnTo>
                    <a:lnTo>
                      <a:pt x="0" y="157"/>
                    </a:lnTo>
                    <a:lnTo>
                      <a:pt x="0" y="157"/>
                    </a:lnTo>
                    <a:lnTo>
                      <a:pt x="32" y="140"/>
                    </a:lnTo>
                    <a:lnTo>
                      <a:pt x="10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6"/>
              <p:cNvSpPr/>
              <p:nvPr/>
            </p:nvSpPr>
            <p:spPr>
              <a:xfrm>
                <a:off x="5831775" y="1794950"/>
                <a:ext cx="2600" cy="3900"/>
              </a:xfrm>
              <a:custGeom>
                <a:avLst/>
                <a:gdLst/>
                <a:ahLst/>
                <a:cxnLst/>
                <a:rect l="l" t="t" r="r" b="b"/>
                <a:pathLst>
                  <a:path w="104" h="156" extrusionOk="0">
                    <a:moveTo>
                      <a:pt x="103" y="1"/>
                    </a:moveTo>
                    <a:lnTo>
                      <a:pt x="74" y="16"/>
                    </a:lnTo>
                    <a:lnTo>
                      <a:pt x="0" y="156"/>
                    </a:lnTo>
                    <a:lnTo>
                      <a:pt x="103" y="95"/>
                    </a:lnTo>
                    <a:lnTo>
                      <a:pt x="10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6"/>
              <p:cNvSpPr/>
              <p:nvPr/>
            </p:nvSpPr>
            <p:spPr>
              <a:xfrm>
                <a:off x="5827375" y="1798825"/>
                <a:ext cx="4425" cy="7100"/>
              </a:xfrm>
              <a:custGeom>
                <a:avLst/>
                <a:gdLst/>
                <a:ahLst/>
                <a:cxnLst/>
                <a:rect l="l" t="t" r="r" b="b"/>
                <a:pathLst>
                  <a:path w="177" h="284" extrusionOk="0">
                    <a:moveTo>
                      <a:pt x="176" y="1"/>
                    </a:moveTo>
                    <a:lnTo>
                      <a:pt x="144" y="18"/>
                    </a:lnTo>
                    <a:lnTo>
                      <a:pt x="1" y="283"/>
                    </a:lnTo>
                    <a:lnTo>
                      <a:pt x="33" y="265"/>
                    </a:lnTo>
                    <a:lnTo>
                      <a:pt x="17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6"/>
              <p:cNvSpPr/>
              <p:nvPr/>
            </p:nvSpPr>
            <p:spPr>
              <a:xfrm>
                <a:off x="5826400" y="1799275"/>
                <a:ext cx="4600" cy="7200"/>
              </a:xfrm>
              <a:custGeom>
                <a:avLst/>
                <a:gdLst/>
                <a:ahLst/>
                <a:cxnLst/>
                <a:rect l="l" t="t" r="r" b="b"/>
                <a:pathLst>
                  <a:path w="184" h="288" extrusionOk="0">
                    <a:moveTo>
                      <a:pt x="183" y="0"/>
                    </a:moveTo>
                    <a:lnTo>
                      <a:pt x="144" y="23"/>
                    </a:lnTo>
                    <a:lnTo>
                      <a:pt x="1" y="287"/>
                    </a:lnTo>
                    <a:lnTo>
                      <a:pt x="40" y="265"/>
                    </a:lnTo>
                    <a:lnTo>
                      <a:pt x="18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6"/>
              <p:cNvSpPr/>
              <p:nvPr/>
            </p:nvSpPr>
            <p:spPr>
              <a:xfrm>
                <a:off x="5825325" y="1799850"/>
                <a:ext cx="4700" cy="7275"/>
              </a:xfrm>
              <a:custGeom>
                <a:avLst/>
                <a:gdLst/>
                <a:ahLst/>
                <a:cxnLst/>
                <a:rect l="l" t="t" r="r" b="b"/>
                <a:pathLst>
                  <a:path w="188" h="291" extrusionOk="0">
                    <a:moveTo>
                      <a:pt x="187" y="0"/>
                    </a:moveTo>
                    <a:lnTo>
                      <a:pt x="116" y="41"/>
                    </a:lnTo>
                    <a:lnTo>
                      <a:pt x="0" y="255"/>
                    </a:lnTo>
                    <a:lnTo>
                      <a:pt x="0" y="290"/>
                    </a:lnTo>
                    <a:lnTo>
                      <a:pt x="44" y="264"/>
                    </a:lnTo>
                    <a:lnTo>
                      <a:pt x="18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6"/>
              <p:cNvSpPr/>
              <p:nvPr/>
            </p:nvSpPr>
            <p:spPr>
              <a:xfrm>
                <a:off x="5828225" y="1796400"/>
                <a:ext cx="3675" cy="4475"/>
              </a:xfrm>
              <a:custGeom>
                <a:avLst/>
                <a:gdLst/>
                <a:ahLst/>
                <a:cxnLst/>
                <a:rect l="l" t="t" r="r" b="b"/>
                <a:pathLst>
                  <a:path w="147" h="179" extrusionOk="0">
                    <a:moveTo>
                      <a:pt x="147" y="1"/>
                    </a:moveTo>
                    <a:lnTo>
                      <a:pt x="76" y="41"/>
                    </a:lnTo>
                    <a:lnTo>
                      <a:pt x="0" y="179"/>
                    </a:lnTo>
                    <a:lnTo>
                      <a:pt x="0" y="179"/>
                    </a:lnTo>
                    <a:lnTo>
                      <a:pt x="71" y="138"/>
                    </a:lnTo>
                    <a:lnTo>
                      <a:pt x="14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6"/>
              <p:cNvSpPr/>
              <p:nvPr/>
            </p:nvSpPr>
            <p:spPr>
              <a:xfrm>
                <a:off x="5830000" y="1795825"/>
                <a:ext cx="2875" cy="4050"/>
              </a:xfrm>
              <a:custGeom>
                <a:avLst/>
                <a:gdLst/>
                <a:ahLst/>
                <a:cxnLst/>
                <a:rect l="l" t="t" r="r" b="b"/>
                <a:pathLst>
                  <a:path w="115" h="162" extrusionOk="0">
                    <a:moveTo>
                      <a:pt x="115" y="0"/>
                    </a:moveTo>
                    <a:lnTo>
                      <a:pt x="76" y="24"/>
                    </a:lnTo>
                    <a:lnTo>
                      <a:pt x="0" y="161"/>
                    </a:lnTo>
                    <a:lnTo>
                      <a:pt x="39" y="138"/>
                    </a:lnTo>
                    <a:lnTo>
                      <a:pt x="11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6"/>
              <p:cNvSpPr/>
              <p:nvPr/>
            </p:nvSpPr>
            <p:spPr>
              <a:xfrm>
                <a:off x="5825275" y="1806225"/>
                <a:ext cx="75" cy="900"/>
              </a:xfrm>
              <a:custGeom>
                <a:avLst/>
                <a:gdLst/>
                <a:ahLst/>
                <a:cxnLst/>
                <a:rect l="l" t="t" r="r" b="b"/>
                <a:pathLst>
                  <a:path w="3" h="36" extrusionOk="0">
                    <a:moveTo>
                      <a:pt x="2" y="0"/>
                    </a:moveTo>
                    <a:lnTo>
                      <a:pt x="1" y="2"/>
                    </a:lnTo>
                    <a:lnTo>
                      <a:pt x="1" y="35"/>
                    </a:lnTo>
                    <a:lnTo>
                      <a:pt x="2" y="35"/>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6"/>
              <p:cNvSpPr/>
              <p:nvPr/>
            </p:nvSpPr>
            <p:spPr>
              <a:xfrm>
                <a:off x="5825275" y="1800850"/>
                <a:ext cx="2975" cy="5400"/>
              </a:xfrm>
              <a:custGeom>
                <a:avLst/>
                <a:gdLst/>
                <a:ahLst/>
                <a:cxnLst/>
                <a:rect l="l" t="t" r="r" b="b"/>
                <a:pathLst>
                  <a:path w="119" h="216" extrusionOk="0">
                    <a:moveTo>
                      <a:pt x="118" y="1"/>
                    </a:moveTo>
                    <a:lnTo>
                      <a:pt x="1" y="69"/>
                    </a:lnTo>
                    <a:lnTo>
                      <a:pt x="2" y="215"/>
                    </a:lnTo>
                    <a:lnTo>
                      <a:pt x="11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6"/>
              <p:cNvSpPr/>
              <p:nvPr/>
            </p:nvSpPr>
            <p:spPr>
              <a:xfrm>
                <a:off x="5824450" y="1802575"/>
                <a:ext cx="900" cy="5025"/>
              </a:xfrm>
              <a:custGeom>
                <a:avLst/>
                <a:gdLst/>
                <a:ahLst/>
                <a:cxnLst/>
                <a:rect l="l" t="t" r="r" b="b"/>
                <a:pathLst>
                  <a:path w="36" h="201" extrusionOk="0">
                    <a:moveTo>
                      <a:pt x="34" y="0"/>
                    </a:moveTo>
                    <a:lnTo>
                      <a:pt x="0" y="19"/>
                    </a:lnTo>
                    <a:lnTo>
                      <a:pt x="0" y="200"/>
                    </a:lnTo>
                    <a:lnTo>
                      <a:pt x="34" y="181"/>
                    </a:lnTo>
                    <a:lnTo>
                      <a:pt x="34" y="148"/>
                    </a:lnTo>
                    <a:lnTo>
                      <a:pt x="35" y="146"/>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6"/>
              <p:cNvSpPr/>
              <p:nvPr/>
            </p:nvSpPr>
            <p:spPr>
              <a:xfrm>
                <a:off x="5825275" y="1797425"/>
                <a:ext cx="4850" cy="5175"/>
              </a:xfrm>
              <a:custGeom>
                <a:avLst/>
                <a:gdLst/>
                <a:ahLst/>
                <a:cxnLst/>
                <a:rect l="l" t="t" r="r" b="b"/>
                <a:pathLst>
                  <a:path w="194" h="207" extrusionOk="0">
                    <a:moveTo>
                      <a:pt x="194" y="0"/>
                    </a:moveTo>
                    <a:lnTo>
                      <a:pt x="1" y="110"/>
                    </a:lnTo>
                    <a:lnTo>
                      <a:pt x="1" y="206"/>
                    </a:lnTo>
                    <a:lnTo>
                      <a:pt x="118" y="138"/>
                    </a:lnTo>
                    <a:lnTo>
                      <a:pt x="19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6"/>
              <p:cNvSpPr/>
              <p:nvPr/>
            </p:nvSpPr>
            <p:spPr>
              <a:xfrm>
                <a:off x="5824450" y="1800175"/>
                <a:ext cx="850" cy="2875"/>
              </a:xfrm>
              <a:custGeom>
                <a:avLst/>
                <a:gdLst/>
                <a:ahLst/>
                <a:cxnLst/>
                <a:rect l="l" t="t" r="r" b="b"/>
                <a:pathLst>
                  <a:path w="34" h="115" extrusionOk="0">
                    <a:moveTo>
                      <a:pt x="34" y="0"/>
                    </a:moveTo>
                    <a:lnTo>
                      <a:pt x="0" y="21"/>
                    </a:lnTo>
                    <a:lnTo>
                      <a:pt x="0" y="115"/>
                    </a:lnTo>
                    <a:lnTo>
                      <a:pt x="34" y="96"/>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6"/>
              <p:cNvSpPr/>
              <p:nvPr/>
            </p:nvSpPr>
            <p:spPr>
              <a:xfrm>
                <a:off x="5816750" y="1803025"/>
                <a:ext cx="7725" cy="9025"/>
              </a:xfrm>
              <a:custGeom>
                <a:avLst/>
                <a:gdLst/>
                <a:ahLst/>
                <a:cxnLst/>
                <a:rect l="l" t="t" r="r" b="b"/>
                <a:pathLst>
                  <a:path w="309" h="361" extrusionOk="0">
                    <a:moveTo>
                      <a:pt x="308" y="1"/>
                    </a:moveTo>
                    <a:lnTo>
                      <a:pt x="145" y="95"/>
                    </a:lnTo>
                    <a:lnTo>
                      <a:pt x="1" y="361"/>
                    </a:lnTo>
                    <a:lnTo>
                      <a:pt x="308" y="182"/>
                    </a:lnTo>
                    <a:lnTo>
                      <a:pt x="30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6"/>
              <p:cNvSpPr/>
              <p:nvPr/>
            </p:nvSpPr>
            <p:spPr>
              <a:xfrm>
                <a:off x="5820350" y="1800675"/>
                <a:ext cx="4125" cy="4750"/>
              </a:xfrm>
              <a:custGeom>
                <a:avLst/>
                <a:gdLst/>
                <a:ahLst/>
                <a:cxnLst/>
                <a:rect l="l" t="t" r="r" b="b"/>
                <a:pathLst>
                  <a:path w="165" h="190" extrusionOk="0">
                    <a:moveTo>
                      <a:pt x="164" y="1"/>
                    </a:moveTo>
                    <a:lnTo>
                      <a:pt x="76" y="51"/>
                    </a:lnTo>
                    <a:lnTo>
                      <a:pt x="1" y="189"/>
                    </a:lnTo>
                    <a:lnTo>
                      <a:pt x="164" y="95"/>
                    </a:lnTo>
                    <a:lnTo>
                      <a:pt x="16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6"/>
              <p:cNvSpPr/>
              <p:nvPr/>
            </p:nvSpPr>
            <p:spPr>
              <a:xfrm>
                <a:off x="5816000" y="1805400"/>
                <a:ext cx="4375" cy="7075"/>
              </a:xfrm>
              <a:custGeom>
                <a:avLst/>
                <a:gdLst/>
                <a:ahLst/>
                <a:cxnLst/>
                <a:rect l="l" t="t" r="r" b="b"/>
                <a:pathLst>
                  <a:path w="175" h="283" extrusionOk="0">
                    <a:moveTo>
                      <a:pt x="175" y="0"/>
                    </a:moveTo>
                    <a:lnTo>
                      <a:pt x="144" y="19"/>
                    </a:lnTo>
                    <a:lnTo>
                      <a:pt x="1" y="283"/>
                    </a:lnTo>
                    <a:lnTo>
                      <a:pt x="31" y="266"/>
                    </a:lnTo>
                    <a:lnTo>
                      <a:pt x="17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6"/>
              <p:cNvSpPr/>
              <p:nvPr/>
            </p:nvSpPr>
            <p:spPr>
              <a:xfrm>
                <a:off x="5819600" y="1801950"/>
                <a:ext cx="2650" cy="3925"/>
              </a:xfrm>
              <a:custGeom>
                <a:avLst/>
                <a:gdLst/>
                <a:ahLst/>
                <a:cxnLst/>
                <a:rect l="l" t="t" r="r" b="b"/>
                <a:pathLst>
                  <a:path w="106" h="157" extrusionOk="0">
                    <a:moveTo>
                      <a:pt x="106" y="0"/>
                    </a:moveTo>
                    <a:lnTo>
                      <a:pt x="76" y="18"/>
                    </a:lnTo>
                    <a:lnTo>
                      <a:pt x="0" y="157"/>
                    </a:lnTo>
                    <a:lnTo>
                      <a:pt x="31" y="138"/>
                    </a:lnTo>
                    <a:lnTo>
                      <a:pt x="10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6"/>
              <p:cNvSpPr/>
              <p:nvPr/>
            </p:nvSpPr>
            <p:spPr>
              <a:xfrm>
                <a:off x="5816825" y="1802950"/>
                <a:ext cx="3650" cy="4525"/>
              </a:xfrm>
              <a:custGeom>
                <a:avLst/>
                <a:gdLst/>
                <a:ahLst/>
                <a:cxnLst/>
                <a:rect l="l" t="t" r="r" b="b"/>
                <a:pathLst>
                  <a:path w="146" h="181" extrusionOk="0">
                    <a:moveTo>
                      <a:pt x="146" y="1"/>
                    </a:moveTo>
                    <a:lnTo>
                      <a:pt x="75" y="42"/>
                    </a:lnTo>
                    <a:lnTo>
                      <a:pt x="1" y="181"/>
                    </a:lnTo>
                    <a:lnTo>
                      <a:pt x="70" y="139"/>
                    </a:lnTo>
                    <a:lnTo>
                      <a:pt x="14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6"/>
              <p:cNvSpPr/>
              <p:nvPr/>
            </p:nvSpPr>
            <p:spPr>
              <a:xfrm>
                <a:off x="5818575" y="1802375"/>
                <a:ext cx="2925" cy="4050"/>
              </a:xfrm>
              <a:custGeom>
                <a:avLst/>
                <a:gdLst/>
                <a:ahLst/>
                <a:cxnLst/>
                <a:rect l="l" t="t" r="r" b="b"/>
                <a:pathLst>
                  <a:path w="117" h="162" extrusionOk="0">
                    <a:moveTo>
                      <a:pt x="117" y="1"/>
                    </a:moveTo>
                    <a:lnTo>
                      <a:pt x="76" y="24"/>
                    </a:lnTo>
                    <a:lnTo>
                      <a:pt x="0" y="162"/>
                    </a:lnTo>
                    <a:lnTo>
                      <a:pt x="41" y="140"/>
                    </a:lnTo>
                    <a:lnTo>
                      <a:pt x="11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6"/>
              <p:cNvSpPr/>
              <p:nvPr/>
            </p:nvSpPr>
            <p:spPr>
              <a:xfrm>
                <a:off x="5813900" y="1812575"/>
                <a:ext cx="175" cy="1150"/>
              </a:xfrm>
              <a:custGeom>
                <a:avLst/>
                <a:gdLst/>
                <a:ahLst/>
                <a:cxnLst/>
                <a:rect l="l" t="t" r="r" b="b"/>
                <a:pathLst>
                  <a:path w="7" h="46" extrusionOk="0">
                    <a:moveTo>
                      <a:pt x="6" y="0"/>
                    </a:moveTo>
                    <a:lnTo>
                      <a:pt x="0" y="12"/>
                    </a:lnTo>
                    <a:lnTo>
                      <a:pt x="0" y="45"/>
                    </a:lnTo>
                    <a:lnTo>
                      <a:pt x="6" y="41"/>
                    </a:lnTo>
                    <a:lnTo>
                      <a:pt x="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6"/>
              <p:cNvSpPr/>
              <p:nvPr/>
            </p:nvSpPr>
            <p:spPr>
              <a:xfrm>
                <a:off x="5814050" y="1806400"/>
                <a:ext cx="4550" cy="7200"/>
              </a:xfrm>
              <a:custGeom>
                <a:avLst/>
                <a:gdLst/>
                <a:ahLst/>
                <a:cxnLst/>
                <a:rect l="l" t="t" r="r" b="b"/>
                <a:pathLst>
                  <a:path w="182" h="288" extrusionOk="0">
                    <a:moveTo>
                      <a:pt x="181" y="1"/>
                    </a:moveTo>
                    <a:lnTo>
                      <a:pt x="112" y="43"/>
                    </a:lnTo>
                    <a:lnTo>
                      <a:pt x="0" y="247"/>
                    </a:lnTo>
                    <a:lnTo>
                      <a:pt x="0" y="288"/>
                    </a:lnTo>
                    <a:lnTo>
                      <a:pt x="38" y="266"/>
                    </a:lnTo>
                    <a:lnTo>
                      <a:pt x="18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6"/>
              <p:cNvSpPr/>
              <p:nvPr/>
            </p:nvSpPr>
            <p:spPr>
              <a:xfrm>
                <a:off x="5813200" y="1809050"/>
                <a:ext cx="875" cy="5075"/>
              </a:xfrm>
              <a:custGeom>
                <a:avLst/>
                <a:gdLst/>
                <a:ahLst/>
                <a:cxnLst/>
                <a:rect l="l" t="t" r="r" b="b"/>
                <a:pathLst>
                  <a:path w="35" h="203" extrusionOk="0">
                    <a:moveTo>
                      <a:pt x="34" y="1"/>
                    </a:moveTo>
                    <a:lnTo>
                      <a:pt x="1" y="19"/>
                    </a:lnTo>
                    <a:lnTo>
                      <a:pt x="1" y="202"/>
                    </a:lnTo>
                    <a:lnTo>
                      <a:pt x="28" y="186"/>
                    </a:lnTo>
                    <a:lnTo>
                      <a:pt x="28" y="153"/>
                    </a:lnTo>
                    <a:lnTo>
                      <a:pt x="34" y="141"/>
                    </a:lnTo>
                    <a:lnTo>
                      <a:pt x="3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6"/>
              <p:cNvSpPr/>
              <p:nvPr/>
            </p:nvSpPr>
            <p:spPr>
              <a:xfrm>
                <a:off x="5814050" y="1803975"/>
                <a:ext cx="4650" cy="5100"/>
              </a:xfrm>
              <a:custGeom>
                <a:avLst/>
                <a:gdLst/>
                <a:ahLst/>
                <a:cxnLst/>
                <a:rect l="l" t="t" r="r" b="b"/>
                <a:pathLst>
                  <a:path w="186" h="204" extrusionOk="0">
                    <a:moveTo>
                      <a:pt x="186" y="1"/>
                    </a:moveTo>
                    <a:lnTo>
                      <a:pt x="0" y="109"/>
                    </a:lnTo>
                    <a:lnTo>
                      <a:pt x="0" y="204"/>
                    </a:lnTo>
                    <a:lnTo>
                      <a:pt x="112" y="140"/>
                    </a:lnTo>
                    <a:lnTo>
                      <a:pt x="18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6"/>
              <p:cNvSpPr/>
              <p:nvPr/>
            </p:nvSpPr>
            <p:spPr>
              <a:xfrm>
                <a:off x="5813175" y="1806700"/>
                <a:ext cx="900" cy="2850"/>
              </a:xfrm>
              <a:custGeom>
                <a:avLst/>
                <a:gdLst/>
                <a:ahLst/>
                <a:cxnLst/>
                <a:rect l="l" t="t" r="r" b="b"/>
                <a:pathLst>
                  <a:path w="36" h="114" extrusionOk="0">
                    <a:moveTo>
                      <a:pt x="35" y="0"/>
                    </a:moveTo>
                    <a:lnTo>
                      <a:pt x="0" y="19"/>
                    </a:lnTo>
                    <a:lnTo>
                      <a:pt x="2" y="113"/>
                    </a:lnTo>
                    <a:lnTo>
                      <a:pt x="35" y="95"/>
                    </a:lnTo>
                    <a:lnTo>
                      <a:pt x="3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6"/>
              <p:cNvSpPr/>
              <p:nvPr/>
            </p:nvSpPr>
            <p:spPr>
              <a:xfrm>
                <a:off x="5809250" y="1807175"/>
                <a:ext cx="3975" cy="4650"/>
              </a:xfrm>
              <a:custGeom>
                <a:avLst/>
                <a:gdLst/>
                <a:ahLst/>
                <a:cxnLst/>
                <a:rect l="l" t="t" r="r" b="b"/>
                <a:pathLst>
                  <a:path w="159" h="186" extrusionOk="0">
                    <a:moveTo>
                      <a:pt x="157" y="0"/>
                    </a:moveTo>
                    <a:lnTo>
                      <a:pt x="76" y="48"/>
                    </a:lnTo>
                    <a:lnTo>
                      <a:pt x="1" y="186"/>
                    </a:lnTo>
                    <a:lnTo>
                      <a:pt x="159" y="94"/>
                    </a:lnTo>
                    <a:lnTo>
                      <a:pt x="15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6"/>
              <p:cNvSpPr/>
              <p:nvPr/>
            </p:nvSpPr>
            <p:spPr>
              <a:xfrm>
                <a:off x="5804900" y="1811800"/>
                <a:ext cx="4375" cy="7100"/>
              </a:xfrm>
              <a:custGeom>
                <a:avLst/>
                <a:gdLst/>
                <a:ahLst/>
                <a:cxnLst/>
                <a:rect l="l" t="t" r="r" b="b"/>
                <a:pathLst>
                  <a:path w="175" h="284" extrusionOk="0">
                    <a:moveTo>
                      <a:pt x="175" y="1"/>
                    </a:moveTo>
                    <a:lnTo>
                      <a:pt x="144" y="18"/>
                    </a:lnTo>
                    <a:lnTo>
                      <a:pt x="1" y="284"/>
                    </a:lnTo>
                    <a:lnTo>
                      <a:pt x="1" y="284"/>
                    </a:lnTo>
                    <a:lnTo>
                      <a:pt x="31" y="265"/>
                    </a:lnTo>
                    <a:lnTo>
                      <a:pt x="17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6"/>
              <p:cNvSpPr/>
              <p:nvPr/>
            </p:nvSpPr>
            <p:spPr>
              <a:xfrm>
                <a:off x="5808500" y="1808375"/>
                <a:ext cx="2675" cy="3900"/>
              </a:xfrm>
              <a:custGeom>
                <a:avLst/>
                <a:gdLst/>
                <a:ahLst/>
                <a:cxnLst/>
                <a:rect l="l" t="t" r="r" b="b"/>
                <a:pathLst>
                  <a:path w="107" h="156" extrusionOk="0">
                    <a:moveTo>
                      <a:pt x="106" y="0"/>
                    </a:moveTo>
                    <a:lnTo>
                      <a:pt x="76" y="17"/>
                    </a:lnTo>
                    <a:lnTo>
                      <a:pt x="0" y="155"/>
                    </a:lnTo>
                    <a:lnTo>
                      <a:pt x="0" y="155"/>
                    </a:lnTo>
                    <a:lnTo>
                      <a:pt x="31" y="138"/>
                    </a:lnTo>
                    <a:lnTo>
                      <a:pt x="10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6"/>
              <p:cNvSpPr/>
              <p:nvPr/>
            </p:nvSpPr>
            <p:spPr>
              <a:xfrm>
                <a:off x="5802800" y="1812825"/>
                <a:ext cx="4750" cy="7275"/>
              </a:xfrm>
              <a:custGeom>
                <a:avLst/>
                <a:gdLst/>
                <a:ahLst/>
                <a:cxnLst/>
                <a:rect l="l" t="t" r="r" b="b"/>
                <a:pathLst>
                  <a:path w="190" h="291" extrusionOk="0">
                    <a:moveTo>
                      <a:pt x="189" y="0"/>
                    </a:moveTo>
                    <a:lnTo>
                      <a:pt x="118" y="41"/>
                    </a:lnTo>
                    <a:lnTo>
                      <a:pt x="1" y="257"/>
                    </a:lnTo>
                    <a:lnTo>
                      <a:pt x="1" y="290"/>
                    </a:lnTo>
                    <a:lnTo>
                      <a:pt x="46" y="266"/>
                    </a:lnTo>
                    <a:lnTo>
                      <a:pt x="18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6"/>
              <p:cNvSpPr/>
              <p:nvPr/>
            </p:nvSpPr>
            <p:spPr>
              <a:xfrm>
                <a:off x="5805750" y="1809375"/>
                <a:ext cx="3650" cy="4475"/>
              </a:xfrm>
              <a:custGeom>
                <a:avLst/>
                <a:gdLst/>
                <a:ahLst/>
                <a:cxnLst/>
                <a:rect l="l" t="t" r="r" b="b"/>
                <a:pathLst>
                  <a:path w="146" h="179" extrusionOk="0">
                    <a:moveTo>
                      <a:pt x="145" y="1"/>
                    </a:moveTo>
                    <a:lnTo>
                      <a:pt x="74" y="41"/>
                    </a:lnTo>
                    <a:lnTo>
                      <a:pt x="0" y="179"/>
                    </a:lnTo>
                    <a:lnTo>
                      <a:pt x="71" y="138"/>
                    </a:lnTo>
                    <a:lnTo>
                      <a:pt x="14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6"/>
              <p:cNvSpPr/>
              <p:nvPr/>
            </p:nvSpPr>
            <p:spPr>
              <a:xfrm>
                <a:off x="5802800" y="1813850"/>
                <a:ext cx="2975" cy="5425"/>
              </a:xfrm>
              <a:custGeom>
                <a:avLst/>
                <a:gdLst/>
                <a:ahLst/>
                <a:cxnLst/>
                <a:rect l="l" t="t" r="r" b="b"/>
                <a:pathLst>
                  <a:path w="119" h="217" extrusionOk="0">
                    <a:moveTo>
                      <a:pt x="118" y="0"/>
                    </a:moveTo>
                    <a:lnTo>
                      <a:pt x="1" y="68"/>
                    </a:lnTo>
                    <a:lnTo>
                      <a:pt x="1" y="216"/>
                    </a:lnTo>
                    <a:lnTo>
                      <a:pt x="11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6"/>
              <p:cNvSpPr/>
              <p:nvPr/>
            </p:nvSpPr>
            <p:spPr>
              <a:xfrm>
                <a:off x="5801925" y="1815550"/>
                <a:ext cx="900" cy="5050"/>
              </a:xfrm>
              <a:custGeom>
                <a:avLst/>
                <a:gdLst/>
                <a:ahLst/>
                <a:cxnLst/>
                <a:rect l="l" t="t" r="r" b="b"/>
                <a:pathLst>
                  <a:path w="36" h="202" extrusionOk="0">
                    <a:moveTo>
                      <a:pt x="36" y="0"/>
                    </a:moveTo>
                    <a:lnTo>
                      <a:pt x="1" y="20"/>
                    </a:lnTo>
                    <a:lnTo>
                      <a:pt x="2" y="202"/>
                    </a:lnTo>
                    <a:lnTo>
                      <a:pt x="36" y="181"/>
                    </a:lnTo>
                    <a:lnTo>
                      <a:pt x="3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6"/>
              <p:cNvSpPr/>
              <p:nvPr/>
            </p:nvSpPr>
            <p:spPr>
              <a:xfrm>
                <a:off x="5802775" y="1810400"/>
                <a:ext cx="4850" cy="5175"/>
              </a:xfrm>
              <a:custGeom>
                <a:avLst/>
                <a:gdLst/>
                <a:ahLst/>
                <a:cxnLst/>
                <a:rect l="l" t="t" r="r" b="b"/>
                <a:pathLst>
                  <a:path w="194" h="207" extrusionOk="0">
                    <a:moveTo>
                      <a:pt x="193" y="0"/>
                    </a:moveTo>
                    <a:lnTo>
                      <a:pt x="0" y="112"/>
                    </a:lnTo>
                    <a:lnTo>
                      <a:pt x="2" y="206"/>
                    </a:lnTo>
                    <a:lnTo>
                      <a:pt x="119" y="138"/>
                    </a:lnTo>
                    <a:lnTo>
                      <a:pt x="19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6"/>
              <p:cNvSpPr/>
              <p:nvPr/>
            </p:nvSpPr>
            <p:spPr>
              <a:xfrm>
                <a:off x="5801925" y="1813175"/>
                <a:ext cx="900" cy="2900"/>
              </a:xfrm>
              <a:custGeom>
                <a:avLst/>
                <a:gdLst/>
                <a:ahLst/>
                <a:cxnLst/>
                <a:rect l="l" t="t" r="r" b="b"/>
                <a:pathLst>
                  <a:path w="36" h="116" extrusionOk="0">
                    <a:moveTo>
                      <a:pt x="34" y="1"/>
                    </a:moveTo>
                    <a:lnTo>
                      <a:pt x="1" y="20"/>
                    </a:lnTo>
                    <a:lnTo>
                      <a:pt x="1" y="115"/>
                    </a:lnTo>
                    <a:lnTo>
                      <a:pt x="36" y="95"/>
                    </a:lnTo>
                    <a:lnTo>
                      <a:pt x="3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6"/>
              <p:cNvSpPr/>
              <p:nvPr/>
            </p:nvSpPr>
            <p:spPr>
              <a:xfrm>
                <a:off x="5798600" y="1814050"/>
                <a:ext cx="2675" cy="3950"/>
              </a:xfrm>
              <a:custGeom>
                <a:avLst/>
                <a:gdLst/>
                <a:ahLst/>
                <a:cxnLst/>
                <a:rect l="l" t="t" r="r" b="b"/>
                <a:pathLst>
                  <a:path w="107" h="158" extrusionOk="0">
                    <a:moveTo>
                      <a:pt x="106" y="1"/>
                    </a:moveTo>
                    <a:lnTo>
                      <a:pt x="76" y="20"/>
                    </a:lnTo>
                    <a:lnTo>
                      <a:pt x="1" y="157"/>
                    </a:lnTo>
                    <a:lnTo>
                      <a:pt x="31" y="140"/>
                    </a:lnTo>
                    <a:lnTo>
                      <a:pt x="10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6"/>
              <p:cNvSpPr/>
              <p:nvPr/>
            </p:nvSpPr>
            <p:spPr>
              <a:xfrm>
                <a:off x="5799350" y="1813650"/>
                <a:ext cx="2600" cy="3900"/>
              </a:xfrm>
              <a:custGeom>
                <a:avLst/>
                <a:gdLst/>
                <a:ahLst/>
                <a:cxnLst/>
                <a:rect l="l" t="t" r="r" b="b"/>
                <a:pathLst>
                  <a:path w="104" h="156" extrusionOk="0">
                    <a:moveTo>
                      <a:pt x="104" y="1"/>
                    </a:moveTo>
                    <a:lnTo>
                      <a:pt x="76" y="17"/>
                    </a:lnTo>
                    <a:lnTo>
                      <a:pt x="1" y="156"/>
                    </a:lnTo>
                    <a:lnTo>
                      <a:pt x="104" y="96"/>
                    </a:lnTo>
                    <a:lnTo>
                      <a:pt x="10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6"/>
              <p:cNvSpPr/>
              <p:nvPr/>
            </p:nvSpPr>
            <p:spPr>
              <a:xfrm>
                <a:off x="5795000" y="1817525"/>
                <a:ext cx="4375" cy="7100"/>
              </a:xfrm>
              <a:custGeom>
                <a:avLst/>
                <a:gdLst/>
                <a:ahLst/>
                <a:cxnLst/>
                <a:rect l="l" t="t" r="r" b="b"/>
                <a:pathLst>
                  <a:path w="175" h="284" extrusionOk="0">
                    <a:moveTo>
                      <a:pt x="175" y="1"/>
                    </a:moveTo>
                    <a:lnTo>
                      <a:pt x="145" y="18"/>
                    </a:lnTo>
                    <a:lnTo>
                      <a:pt x="1" y="284"/>
                    </a:lnTo>
                    <a:lnTo>
                      <a:pt x="31" y="265"/>
                    </a:lnTo>
                    <a:lnTo>
                      <a:pt x="17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6"/>
              <p:cNvSpPr/>
              <p:nvPr/>
            </p:nvSpPr>
            <p:spPr>
              <a:xfrm>
                <a:off x="5794000" y="1817975"/>
                <a:ext cx="4625" cy="7200"/>
              </a:xfrm>
              <a:custGeom>
                <a:avLst/>
                <a:gdLst/>
                <a:ahLst/>
                <a:cxnLst/>
                <a:rect l="l" t="t" r="r" b="b"/>
                <a:pathLst>
                  <a:path w="185" h="288" extrusionOk="0">
                    <a:moveTo>
                      <a:pt x="185" y="0"/>
                    </a:moveTo>
                    <a:lnTo>
                      <a:pt x="144" y="24"/>
                    </a:lnTo>
                    <a:lnTo>
                      <a:pt x="0" y="287"/>
                    </a:lnTo>
                    <a:lnTo>
                      <a:pt x="41" y="266"/>
                    </a:lnTo>
                    <a:lnTo>
                      <a:pt x="18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6"/>
              <p:cNvSpPr/>
              <p:nvPr/>
            </p:nvSpPr>
            <p:spPr>
              <a:xfrm>
                <a:off x="5795800" y="1815075"/>
                <a:ext cx="3700" cy="4525"/>
              </a:xfrm>
              <a:custGeom>
                <a:avLst/>
                <a:gdLst/>
                <a:ahLst/>
                <a:cxnLst/>
                <a:rect l="l" t="t" r="r" b="b"/>
                <a:pathLst>
                  <a:path w="148" h="181" extrusionOk="0">
                    <a:moveTo>
                      <a:pt x="147" y="0"/>
                    </a:moveTo>
                    <a:lnTo>
                      <a:pt x="76" y="42"/>
                    </a:lnTo>
                    <a:lnTo>
                      <a:pt x="1" y="180"/>
                    </a:lnTo>
                    <a:lnTo>
                      <a:pt x="1" y="180"/>
                    </a:lnTo>
                    <a:lnTo>
                      <a:pt x="72" y="140"/>
                    </a:lnTo>
                    <a:lnTo>
                      <a:pt x="14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6"/>
              <p:cNvSpPr/>
              <p:nvPr/>
            </p:nvSpPr>
            <p:spPr>
              <a:xfrm>
                <a:off x="5797575" y="1814525"/>
                <a:ext cx="2925" cy="4050"/>
              </a:xfrm>
              <a:custGeom>
                <a:avLst/>
                <a:gdLst/>
                <a:ahLst/>
                <a:cxnLst/>
                <a:rect l="l" t="t" r="r" b="b"/>
                <a:pathLst>
                  <a:path w="117" h="162" extrusionOk="0">
                    <a:moveTo>
                      <a:pt x="117" y="1"/>
                    </a:moveTo>
                    <a:lnTo>
                      <a:pt x="76" y="22"/>
                    </a:lnTo>
                    <a:lnTo>
                      <a:pt x="1" y="162"/>
                    </a:lnTo>
                    <a:lnTo>
                      <a:pt x="42" y="138"/>
                    </a:lnTo>
                    <a:lnTo>
                      <a:pt x="11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6"/>
              <p:cNvSpPr/>
              <p:nvPr/>
            </p:nvSpPr>
            <p:spPr>
              <a:xfrm>
                <a:off x="5792875" y="1801875"/>
                <a:ext cx="41525" cy="25000"/>
              </a:xfrm>
              <a:custGeom>
                <a:avLst/>
                <a:gdLst/>
                <a:ahLst/>
                <a:cxnLst/>
                <a:rect l="l" t="t" r="r" b="b"/>
                <a:pathLst>
                  <a:path w="1661" h="1000" extrusionOk="0">
                    <a:moveTo>
                      <a:pt x="1661" y="0"/>
                    </a:moveTo>
                    <a:lnTo>
                      <a:pt x="1413" y="143"/>
                    </a:lnTo>
                    <a:lnTo>
                      <a:pt x="1381" y="161"/>
                    </a:lnTo>
                    <a:lnTo>
                      <a:pt x="1342" y="183"/>
                    </a:lnTo>
                    <a:lnTo>
                      <a:pt x="1297" y="209"/>
                    </a:lnTo>
                    <a:lnTo>
                      <a:pt x="1263" y="228"/>
                    </a:lnTo>
                    <a:lnTo>
                      <a:pt x="956" y="407"/>
                    </a:lnTo>
                    <a:lnTo>
                      <a:pt x="926" y="424"/>
                    </a:lnTo>
                    <a:lnTo>
                      <a:pt x="885" y="447"/>
                    </a:lnTo>
                    <a:lnTo>
                      <a:pt x="847" y="469"/>
                    </a:lnTo>
                    <a:lnTo>
                      <a:pt x="841" y="473"/>
                    </a:lnTo>
                    <a:lnTo>
                      <a:pt x="814" y="489"/>
                    </a:lnTo>
                    <a:lnTo>
                      <a:pt x="512" y="662"/>
                    </a:lnTo>
                    <a:lnTo>
                      <a:pt x="482" y="681"/>
                    </a:lnTo>
                    <a:lnTo>
                      <a:pt x="443" y="704"/>
                    </a:lnTo>
                    <a:lnTo>
                      <a:pt x="398" y="728"/>
                    </a:lnTo>
                    <a:lnTo>
                      <a:pt x="364" y="749"/>
                    </a:lnTo>
                    <a:lnTo>
                      <a:pt x="116" y="891"/>
                    </a:lnTo>
                    <a:lnTo>
                      <a:pt x="86" y="910"/>
                    </a:lnTo>
                    <a:lnTo>
                      <a:pt x="45" y="931"/>
                    </a:lnTo>
                    <a:lnTo>
                      <a:pt x="0" y="958"/>
                    </a:lnTo>
                    <a:lnTo>
                      <a:pt x="2" y="1000"/>
                    </a:lnTo>
                    <a:lnTo>
                      <a:pt x="13" y="992"/>
                    </a:lnTo>
                    <a:lnTo>
                      <a:pt x="53" y="969"/>
                    </a:lnTo>
                    <a:lnTo>
                      <a:pt x="84" y="952"/>
                    </a:lnTo>
                    <a:lnTo>
                      <a:pt x="364" y="789"/>
                    </a:lnTo>
                    <a:lnTo>
                      <a:pt x="398" y="770"/>
                    </a:lnTo>
                    <a:lnTo>
                      <a:pt x="409" y="763"/>
                    </a:lnTo>
                    <a:lnTo>
                      <a:pt x="448" y="740"/>
                    </a:lnTo>
                    <a:lnTo>
                      <a:pt x="480" y="723"/>
                    </a:lnTo>
                    <a:lnTo>
                      <a:pt x="814" y="530"/>
                    </a:lnTo>
                    <a:lnTo>
                      <a:pt x="853" y="508"/>
                    </a:lnTo>
                    <a:lnTo>
                      <a:pt x="892" y="485"/>
                    </a:lnTo>
                    <a:lnTo>
                      <a:pt x="924" y="466"/>
                    </a:lnTo>
                    <a:lnTo>
                      <a:pt x="1263" y="270"/>
                    </a:lnTo>
                    <a:lnTo>
                      <a:pt x="1308" y="244"/>
                    </a:lnTo>
                    <a:lnTo>
                      <a:pt x="1349" y="221"/>
                    </a:lnTo>
                    <a:lnTo>
                      <a:pt x="1379" y="203"/>
                    </a:lnTo>
                    <a:lnTo>
                      <a:pt x="1661" y="41"/>
                    </a:lnTo>
                    <a:lnTo>
                      <a:pt x="16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6"/>
              <p:cNvSpPr/>
              <p:nvPr/>
            </p:nvSpPr>
            <p:spPr>
              <a:xfrm>
                <a:off x="5792875" y="1818550"/>
                <a:ext cx="4725" cy="8325"/>
              </a:xfrm>
              <a:custGeom>
                <a:avLst/>
                <a:gdLst/>
                <a:ahLst/>
                <a:cxnLst/>
                <a:rect l="l" t="t" r="r" b="b"/>
                <a:pathLst>
                  <a:path w="189" h="333" extrusionOk="0">
                    <a:moveTo>
                      <a:pt x="189" y="1"/>
                    </a:moveTo>
                    <a:lnTo>
                      <a:pt x="118" y="41"/>
                    </a:lnTo>
                    <a:lnTo>
                      <a:pt x="0" y="257"/>
                    </a:lnTo>
                    <a:lnTo>
                      <a:pt x="1" y="290"/>
                    </a:lnTo>
                    <a:lnTo>
                      <a:pt x="45" y="264"/>
                    </a:lnTo>
                    <a:lnTo>
                      <a:pt x="189" y="1"/>
                    </a:lnTo>
                    <a:close/>
                    <a:moveTo>
                      <a:pt x="1" y="290"/>
                    </a:moveTo>
                    <a:lnTo>
                      <a:pt x="0" y="291"/>
                    </a:lnTo>
                    <a:lnTo>
                      <a:pt x="2" y="333"/>
                    </a:lnTo>
                    <a:lnTo>
                      <a:pt x="1" y="29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6"/>
              <p:cNvSpPr/>
              <p:nvPr/>
            </p:nvSpPr>
            <p:spPr>
              <a:xfrm>
                <a:off x="5792875" y="1819575"/>
                <a:ext cx="2950" cy="5425"/>
              </a:xfrm>
              <a:custGeom>
                <a:avLst/>
                <a:gdLst/>
                <a:ahLst/>
                <a:cxnLst/>
                <a:rect l="l" t="t" r="r" b="b"/>
                <a:pathLst>
                  <a:path w="118" h="217" extrusionOk="0">
                    <a:moveTo>
                      <a:pt x="118" y="0"/>
                    </a:moveTo>
                    <a:lnTo>
                      <a:pt x="0" y="68"/>
                    </a:lnTo>
                    <a:lnTo>
                      <a:pt x="0" y="216"/>
                    </a:lnTo>
                    <a:lnTo>
                      <a:pt x="11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6"/>
              <p:cNvSpPr/>
              <p:nvPr/>
            </p:nvSpPr>
            <p:spPr>
              <a:xfrm>
                <a:off x="5792875" y="1816125"/>
                <a:ext cx="4850" cy="5175"/>
              </a:xfrm>
              <a:custGeom>
                <a:avLst/>
                <a:gdLst/>
                <a:ahLst/>
                <a:cxnLst/>
                <a:rect l="l" t="t" r="r" b="b"/>
                <a:pathLst>
                  <a:path w="194" h="207" extrusionOk="0">
                    <a:moveTo>
                      <a:pt x="193" y="0"/>
                    </a:moveTo>
                    <a:lnTo>
                      <a:pt x="0" y="112"/>
                    </a:lnTo>
                    <a:lnTo>
                      <a:pt x="0" y="206"/>
                    </a:lnTo>
                    <a:lnTo>
                      <a:pt x="118" y="138"/>
                    </a:lnTo>
                    <a:lnTo>
                      <a:pt x="19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6"/>
              <p:cNvSpPr/>
              <p:nvPr/>
            </p:nvSpPr>
            <p:spPr>
              <a:xfrm>
                <a:off x="5795775" y="1816050"/>
                <a:ext cx="6225" cy="8100"/>
              </a:xfrm>
              <a:custGeom>
                <a:avLst/>
                <a:gdLst/>
                <a:ahLst/>
                <a:cxnLst/>
                <a:rect l="l" t="t" r="r" b="b"/>
                <a:pathLst>
                  <a:path w="249" h="324" extrusionOk="0">
                    <a:moveTo>
                      <a:pt x="247" y="0"/>
                    </a:moveTo>
                    <a:lnTo>
                      <a:pt x="144" y="60"/>
                    </a:lnTo>
                    <a:lnTo>
                      <a:pt x="0" y="324"/>
                    </a:lnTo>
                    <a:lnTo>
                      <a:pt x="248" y="182"/>
                    </a:lnTo>
                    <a:lnTo>
                      <a:pt x="24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6"/>
              <p:cNvSpPr/>
              <p:nvPr/>
            </p:nvSpPr>
            <p:spPr>
              <a:xfrm>
                <a:off x="5807525" y="1808800"/>
                <a:ext cx="2875" cy="4050"/>
              </a:xfrm>
              <a:custGeom>
                <a:avLst/>
                <a:gdLst/>
                <a:ahLst/>
                <a:cxnLst/>
                <a:rect l="l" t="t" r="r" b="b"/>
                <a:pathLst>
                  <a:path w="115" h="162" extrusionOk="0">
                    <a:moveTo>
                      <a:pt x="115" y="0"/>
                    </a:moveTo>
                    <a:lnTo>
                      <a:pt x="74" y="24"/>
                    </a:lnTo>
                    <a:lnTo>
                      <a:pt x="0" y="161"/>
                    </a:lnTo>
                    <a:lnTo>
                      <a:pt x="39" y="138"/>
                    </a:lnTo>
                    <a:lnTo>
                      <a:pt x="11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6"/>
              <p:cNvSpPr/>
              <p:nvPr/>
            </p:nvSpPr>
            <p:spPr>
              <a:xfrm>
                <a:off x="5805675" y="1809525"/>
                <a:ext cx="7550" cy="8900"/>
              </a:xfrm>
              <a:custGeom>
                <a:avLst/>
                <a:gdLst/>
                <a:ahLst/>
                <a:cxnLst/>
                <a:rect l="l" t="t" r="r" b="b"/>
                <a:pathLst>
                  <a:path w="302" h="356" extrusionOk="0">
                    <a:moveTo>
                      <a:pt x="302" y="0"/>
                    </a:moveTo>
                    <a:lnTo>
                      <a:pt x="144" y="92"/>
                    </a:lnTo>
                    <a:lnTo>
                      <a:pt x="0" y="356"/>
                    </a:lnTo>
                    <a:lnTo>
                      <a:pt x="0" y="356"/>
                    </a:lnTo>
                    <a:lnTo>
                      <a:pt x="302" y="183"/>
                    </a:lnTo>
                    <a:lnTo>
                      <a:pt x="30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6"/>
              <p:cNvSpPr/>
              <p:nvPr/>
            </p:nvSpPr>
            <p:spPr>
              <a:xfrm>
                <a:off x="5803925" y="1812250"/>
                <a:ext cx="4600" cy="7225"/>
              </a:xfrm>
              <a:custGeom>
                <a:avLst/>
                <a:gdLst/>
                <a:ahLst/>
                <a:cxnLst/>
                <a:rect l="l" t="t" r="r" b="b"/>
                <a:pathLst>
                  <a:path w="184" h="289" extrusionOk="0">
                    <a:moveTo>
                      <a:pt x="183" y="0"/>
                    </a:moveTo>
                    <a:lnTo>
                      <a:pt x="144" y="23"/>
                    </a:lnTo>
                    <a:lnTo>
                      <a:pt x="1" y="289"/>
                    </a:lnTo>
                    <a:lnTo>
                      <a:pt x="40" y="266"/>
                    </a:lnTo>
                    <a:lnTo>
                      <a:pt x="18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6"/>
              <p:cNvSpPr/>
              <p:nvPr/>
            </p:nvSpPr>
            <p:spPr>
              <a:xfrm>
                <a:off x="5814975" y="1805850"/>
                <a:ext cx="4650" cy="7225"/>
              </a:xfrm>
              <a:custGeom>
                <a:avLst/>
                <a:gdLst/>
                <a:ahLst/>
                <a:cxnLst/>
                <a:rect l="l" t="t" r="r" b="b"/>
                <a:pathLst>
                  <a:path w="186" h="289" extrusionOk="0">
                    <a:moveTo>
                      <a:pt x="185" y="1"/>
                    </a:moveTo>
                    <a:lnTo>
                      <a:pt x="144" y="23"/>
                    </a:lnTo>
                    <a:lnTo>
                      <a:pt x="1" y="288"/>
                    </a:lnTo>
                    <a:lnTo>
                      <a:pt x="1" y="288"/>
                    </a:lnTo>
                    <a:lnTo>
                      <a:pt x="42" y="265"/>
                    </a:lnTo>
                    <a:lnTo>
                      <a:pt x="18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6"/>
              <p:cNvSpPr/>
              <p:nvPr/>
            </p:nvSpPr>
            <p:spPr>
              <a:xfrm>
                <a:off x="5814050" y="1807450"/>
                <a:ext cx="2800" cy="5150"/>
              </a:xfrm>
              <a:custGeom>
                <a:avLst/>
                <a:gdLst/>
                <a:ahLst/>
                <a:cxnLst/>
                <a:rect l="l" t="t" r="r" b="b"/>
                <a:pathLst>
                  <a:path w="112" h="206" extrusionOk="0">
                    <a:moveTo>
                      <a:pt x="112" y="1"/>
                    </a:moveTo>
                    <a:lnTo>
                      <a:pt x="0" y="65"/>
                    </a:lnTo>
                    <a:lnTo>
                      <a:pt x="0" y="205"/>
                    </a:lnTo>
                    <a:lnTo>
                      <a:pt x="11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6"/>
              <p:cNvSpPr/>
              <p:nvPr/>
            </p:nvSpPr>
            <p:spPr>
              <a:xfrm>
                <a:off x="5825275" y="1788525"/>
                <a:ext cx="2975" cy="5400"/>
              </a:xfrm>
              <a:custGeom>
                <a:avLst/>
                <a:gdLst/>
                <a:ahLst/>
                <a:cxnLst/>
                <a:rect l="l" t="t" r="r" b="b"/>
                <a:pathLst>
                  <a:path w="119" h="216" extrusionOk="0">
                    <a:moveTo>
                      <a:pt x="118" y="1"/>
                    </a:moveTo>
                    <a:lnTo>
                      <a:pt x="1" y="69"/>
                    </a:lnTo>
                    <a:lnTo>
                      <a:pt x="2" y="215"/>
                    </a:lnTo>
                    <a:lnTo>
                      <a:pt x="11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6"/>
              <p:cNvSpPr/>
              <p:nvPr/>
            </p:nvSpPr>
            <p:spPr>
              <a:xfrm>
                <a:off x="5795775" y="1803725"/>
                <a:ext cx="6225" cy="8100"/>
              </a:xfrm>
              <a:custGeom>
                <a:avLst/>
                <a:gdLst/>
                <a:ahLst/>
                <a:cxnLst/>
                <a:rect l="l" t="t" r="r" b="b"/>
                <a:pathLst>
                  <a:path w="249" h="324" extrusionOk="0">
                    <a:moveTo>
                      <a:pt x="247" y="0"/>
                    </a:moveTo>
                    <a:lnTo>
                      <a:pt x="144" y="60"/>
                    </a:lnTo>
                    <a:lnTo>
                      <a:pt x="0" y="324"/>
                    </a:lnTo>
                    <a:lnTo>
                      <a:pt x="0" y="324"/>
                    </a:lnTo>
                    <a:lnTo>
                      <a:pt x="248" y="182"/>
                    </a:lnTo>
                    <a:lnTo>
                      <a:pt x="24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6"/>
              <p:cNvSpPr/>
              <p:nvPr/>
            </p:nvSpPr>
            <p:spPr>
              <a:xfrm>
                <a:off x="5828175" y="1784975"/>
                <a:ext cx="6225" cy="8150"/>
              </a:xfrm>
              <a:custGeom>
                <a:avLst/>
                <a:gdLst/>
                <a:ahLst/>
                <a:cxnLst/>
                <a:rect l="l" t="t" r="r" b="b"/>
                <a:pathLst>
                  <a:path w="249" h="326" extrusionOk="0">
                    <a:moveTo>
                      <a:pt x="247" y="1"/>
                    </a:moveTo>
                    <a:lnTo>
                      <a:pt x="144" y="62"/>
                    </a:lnTo>
                    <a:lnTo>
                      <a:pt x="1" y="326"/>
                    </a:lnTo>
                    <a:lnTo>
                      <a:pt x="249" y="183"/>
                    </a:lnTo>
                    <a:lnTo>
                      <a:pt x="24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6"/>
              <p:cNvSpPr/>
              <p:nvPr/>
            </p:nvSpPr>
            <p:spPr>
              <a:xfrm>
                <a:off x="5830975" y="1783025"/>
                <a:ext cx="2675" cy="3950"/>
              </a:xfrm>
              <a:custGeom>
                <a:avLst/>
                <a:gdLst/>
                <a:ahLst/>
                <a:cxnLst/>
                <a:rect l="l" t="t" r="r" b="b"/>
                <a:pathLst>
                  <a:path w="107" h="158" extrusionOk="0">
                    <a:moveTo>
                      <a:pt x="106" y="0"/>
                    </a:moveTo>
                    <a:lnTo>
                      <a:pt x="76" y="19"/>
                    </a:lnTo>
                    <a:lnTo>
                      <a:pt x="0" y="157"/>
                    </a:lnTo>
                    <a:lnTo>
                      <a:pt x="32" y="140"/>
                    </a:lnTo>
                    <a:lnTo>
                      <a:pt x="10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6"/>
              <p:cNvSpPr/>
              <p:nvPr/>
            </p:nvSpPr>
            <p:spPr>
              <a:xfrm>
                <a:off x="5831775" y="1782625"/>
                <a:ext cx="2600" cy="3900"/>
              </a:xfrm>
              <a:custGeom>
                <a:avLst/>
                <a:gdLst/>
                <a:ahLst/>
                <a:cxnLst/>
                <a:rect l="l" t="t" r="r" b="b"/>
                <a:pathLst>
                  <a:path w="104" h="156" extrusionOk="0">
                    <a:moveTo>
                      <a:pt x="103" y="0"/>
                    </a:moveTo>
                    <a:lnTo>
                      <a:pt x="74" y="16"/>
                    </a:lnTo>
                    <a:lnTo>
                      <a:pt x="0" y="156"/>
                    </a:lnTo>
                    <a:lnTo>
                      <a:pt x="103" y="95"/>
                    </a:lnTo>
                    <a:lnTo>
                      <a:pt x="10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6"/>
              <p:cNvSpPr/>
              <p:nvPr/>
            </p:nvSpPr>
            <p:spPr>
              <a:xfrm>
                <a:off x="5827375" y="1786500"/>
                <a:ext cx="4425" cy="7100"/>
              </a:xfrm>
              <a:custGeom>
                <a:avLst/>
                <a:gdLst/>
                <a:ahLst/>
                <a:cxnLst/>
                <a:rect l="l" t="t" r="r" b="b"/>
                <a:pathLst>
                  <a:path w="177" h="284" extrusionOk="0">
                    <a:moveTo>
                      <a:pt x="176" y="1"/>
                    </a:moveTo>
                    <a:lnTo>
                      <a:pt x="144" y="18"/>
                    </a:lnTo>
                    <a:lnTo>
                      <a:pt x="1" y="283"/>
                    </a:lnTo>
                    <a:lnTo>
                      <a:pt x="1" y="283"/>
                    </a:lnTo>
                    <a:lnTo>
                      <a:pt x="33" y="265"/>
                    </a:lnTo>
                    <a:lnTo>
                      <a:pt x="17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6"/>
              <p:cNvSpPr/>
              <p:nvPr/>
            </p:nvSpPr>
            <p:spPr>
              <a:xfrm>
                <a:off x="5826400" y="1786950"/>
                <a:ext cx="4600" cy="7200"/>
              </a:xfrm>
              <a:custGeom>
                <a:avLst/>
                <a:gdLst/>
                <a:ahLst/>
                <a:cxnLst/>
                <a:rect l="l" t="t" r="r" b="b"/>
                <a:pathLst>
                  <a:path w="184" h="288" extrusionOk="0">
                    <a:moveTo>
                      <a:pt x="183" y="0"/>
                    </a:moveTo>
                    <a:lnTo>
                      <a:pt x="144" y="23"/>
                    </a:lnTo>
                    <a:lnTo>
                      <a:pt x="1" y="287"/>
                    </a:lnTo>
                    <a:lnTo>
                      <a:pt x="40" y="265"/>
                    </a:lnTo>
                    <a:lnTo>
                      <a:pt x="18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6"/>
              <p:cNvSpPr/>
              <p:nvPr/>
            </p:nvSpPr>
            <p:spPr>
              <a:xfrm>
                <a:off x="5830000" y="1783500"/>
                <a:ext cx="2875" cy="4050"/>
              </a:xfrm>
              <a:custGeom>
                <a:avLst/>
                <a:gdLst/>
                <a:ahLst/>
                <a:cxnLst/>
                <a:rect l="l" t="t" r="r" b="b"/>
                <a:pathLst>
                  <a:path w="115" h="162" extrusionOk="0">
                    <a:moveTo>
                      <a:pt x="115" y="0"/>
                    </a:moveTo>
                    <a:lnTo>
                      <a:pt x="76" y="22"/>
                    </a:lnTo>
                    <a:lnTo>
                      <a:pt x="0" y="161"/>
                    </a:lnTo>
                    <a:lnTo>
                      <a:pt x="39" y="138"/>
                    </a:lnTo>
                    <a:lnTo>
                      <a:pt x="11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6"/>
              <p:cNvSpPr/>
              <p:nvPr/>
            </p:nvSpPr>
            <p:spPr>
              <a:xfrm>
                <a:off x="5825275" y="1793900"/>
                <a:ext cx="75" cy="900"/>
              </a:xfrm>
              <a:custGeom>
                <a:avLst/>
                <a:gdLst/>
                <a:ahLst/>
                <a:cxnLst/>
                <a:rect l="l" t="t" r="r" b="b"/>
                <a:pathLst>
                  <a:path w="3" h="36" extrusionOk="0">
                    <a:moveTo>
                      <a:pt x="2" y="0"/>
                    </a:moveTo>
                    <a:lnTo>
                      <a:pt x="1" y="2"/>
                    </a:lnTo>
                    <a:lnTo>
                      <a:pt x="1" y="35"/>
                    </a:lnTo>
                    <a:lnTo>
                      <a:pt x="2" y="35"/>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6"/>
              <p:cNvSpPr/>
              <p:nvPr/>
            </p:nvSpPr>
            <p:spPr>
              <a:xfrm>
                <a:off x="5825275" y="1785100"/>
                <a:ext cx="4850" cy="5175"/>
              </a:xfrm>
              <a:custGeom>
                <a:avLst/>
                <a:gdLst/>
                <a:ahLst/>
                <a:cxnLst/>
                <a:rect l="l" t="t" r="r" b="b"/>
                <a:pathLst>
                  <a:path w="194" h="207" extrusionOk="0">
                    <a:moveTo>
                      <a:pt x="194" y="0"/>
                    </a:moveTo>
                    <a:lnTo>
                      <a:pt x="1" y="110"/>
                    </a:lnTo>
                    <a:lnTo>
                      <a:pt x="1" y="206"/>
                    </a:lnTo>
                    <a:lnTo>
                      <a:pt x="118" y="138"/>
                    </a:lnTo>
                    <a:lnTo>
                      <a:pt x="19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6"/>
              <p:cNvSpPr/>
              <p:nvPr/>
            </p:nvSpPr>
            <p:spPr>
              <a:xfrm>
                <a:off x="5825325" y="1787525"/>
                <a:ext cx="4700" cy="7275"/>
              </a:xfrm>
              <a:custGeom>
                <a:avLst/>
                <a:gdLst/>
                <a:ahLst/>
                <a:cxnLst/>
                <a:rect l="l" t="t" r="r" b="b"/>
                <a:pathLst>
                  <a:path w="188" h="291" extrusionOk="0">
                    <a:moveTo>
                      <a:pt x="187" y="0"/>
                    </a:moveTo>
                    <a:lnTo>
                      <a:pt x="116" y="41"/>
                    </a:lnTo>
                    <a:lnTo>
                      <a:pt x="0" y="255"/>
                    </a:lnTo>
                    <a:lnTo>
                      <a:pt x="0" y="290"/>
                    </a:lnTo>
                    <a:lnTo>
                      <a:pt x="44" y="264"/>
                    </a:lnTo>
                    <a:lnTo>
                      <a:pt x="18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6"/>
              <p:cNvSpPr/>
              <p:nvPr/>
            </p:nvSpPr>
            <p:spPr>
              <a:xfrm>
                <a:off x="5828225" y="1784050"/>
                <a:ext cx="3675" cy="4500"/>
              </a:xfrm>
              <a:custGeom>
                <a:avLst/>
                <a:gdLst/>
                <a:ahLst/>
                <a:cxnLst/>
                <a:rect l="l" t="t" r="r" b="b"/>
                <a:pathLst>
                  <a:path w="147" h="180" extrusionOk="0">
                    <a:moveTo>
                      <a:pt x="147" y="0"/>
                    </a:moveTo>
                    <a:lnTo>
                      <a:pt x="76" y="42"/>
                    </a:lnTo>
                    <a:lnTo>
                      <a:pt x="0" y="180"/>
                    </a:lnTo>
                    <a:lnTo>
                      <a:pt x="71" y="139"/>
                    </a:lnTo>
                    <a:lnTo>
                      <a:pt x="14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6"/>
              <p:cNvSpPr/>
              <p:nvPr/>
            </p:nvSpPr>
            <p:spPr>
              <a:xfrm>
                <a:off x="5824450" y="1790250"/>
                <a:ext cx="900" cy="5025"/>
              </a:xfrm>
              <a:custGeom>
                <a:avLst/>
                <a:gdLst/>
                <a:ahLst/>
                <a:cxnLst/>
                <a:rect l="l" t="t" r="r" b="b"/>
                <a:pathLst>
                  <a:path w="36" h="201" extrusionOk="0">
                    <a:moveTo>
                      <a:pt x="34" y="0"/>
                    </a:moveTo>
                    <a:lnTo>
                      <a:pt x="0" y="19"/>
                    </a:lnTo>
                    <a:lnTo>
                      <a:pt x="0" y="200"/>
                    </a:lnTo>
                    <a:lnTo>
                      <a:pt x="34" y="181"/>
                    </a:lnTo>
                    <a:lnTo>
                      <a:pt x="34" y="148"/>
                    </a:lnTo>
                    <a:lnTo>
                      <a:pt x="35" y="146"/>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6"/>
              <p:cNvSpPr/>
              <p:nvPr/>
            </p:nvSpPr>
            <p:spPr>
              <a:xfrm>
                <a:off x="5824450" y="1787850"/>
                <a:ext cx="850" cy="2875"/>
              </a:xfrm>
              <a:custGeom>
                <a:avLst/>
                <a:gdLst/>
                <a:ahLst/>
                <a:cxnLst/>
                <a:rect l="l" t="t" r="r" b="b"/>
                <a:pathLst>
                  <a:path w="34" h="115" extrusionOk="0">
                    <a:moveTo>
                      <a:pt x="34" y="0"/>
                    </a:moveTo>
                    <a:lnTo>
                      <a:pt x="0" y="21"/>
                    </a:lnTo>
                    <a:lnTo>
                      <a:pt x="0" y="115"/>
                    </a:lnTo>
                    <a:lnTo>
                      <a:pt x="34" y="96"/>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6"/>
              <p:cNvSpPr/>
              <p:nvPr/>
            </p:nvSpPr>
            <p:spPr>
              <a:xfrm>
                <a:off x="5816750" y="1790700"/>
                <a:ext cx="7725" cy="9025"/>
              </a:xfrm>
              <a:custGeom>
                <a:avLst/>
                <a:gdLst/>
                <a:ahLst/>
                <a:cxnLst/>
                <a:rect l="l" t="t" r="r" b="b"/>
                <a:pathLst>
                  <a:path w="309" h="361" extrusionOk="0">
                    <a:moveTo>
                      <a:pt x="308" y="1"/>
                    </a:moveTo>
                    <a:lnTo>
                      <a:pt x="145" y="95"/>
                    </a:lnTo>
                    <a:lnTo>
                      <a:pt x="1" y="360"/>
                    </a:lnTo>
                    <a:lnTo>
                      <a:pt x="308" y="182"/>
                    </a:lnTo>
                    <a:lnTo>
                      <a:pt x="30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6"/>
              <p:cNvSpPr/>
              <p:nvPr/>
            </p:nvSpPr>
            <p:spPr>
              <a:xfrm>
                <a:off x="5820350" y="1788350"/>
                <a:ext cx="4125" cy="4750"/>
              </a:xfrm>
              <a:custGeom>
                <a:avLst/>
                <a:gdLst/>
                <a:ahLst/>
                <a:cxnLst/>
                <a:rect l="l" t="t" r="r" b="b"/>
                <a:pathLst>
                  <a:path w="165" h="190" extrusionOk="0">
                    <a:moveTo>
                      <a:pt x="164" y="1"/>
                    </a:moveTo>
                    <a:lnTo>
                      <a:pt x="76" y="51"/>
                    </a:lnTo>
                    <a:lnTo>
                      <a:pt x="1" y="189"/>
                    </a:lnTo>
                    <a:lnTo>
                      <a:pt x="1" y="189"/>
                    </a:lnTo>
                    <a:lnTo>
                      <a:pt x="164" y="95"/>
                    </a:lnTo>
                    <a:lnTo>
                      <a:pt x="16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6"/>
              <p:cNvSpPr/>
              <p:nvPr/>
            </p:nvSpPr>
            <p:spPr>
              <a:xfrm>
                <a:off x="5816000" y="1793075"/>
                <a:ext cx="4375" cy="7075"/>
              </a:xfrm>
              <a:custGeom>
                <a:avLst/>
                <a:gdLst/>
                <a:ahLst/>
                <a:cxnLst/>
                <a:rect l="l" t="t" r="r" b="b"/>
                <a:pathLst>
                  <a:path w="175" h="283" extrusionOk="0">
                    <a:moveTo>
                      <a:pt x="175" y="0"/>
                    </a:moveTo>
                    <a:lnTo>
                      <a:pt x="144" y="19"/>
                    </a:lnTo>
                    <a:lnTo>
                      <a:pt x="1" y="283"/>
                    </a:lnTo>
                    <a:lnTo>
                      <a:pt x="31" y="265"/>
                    </a:lnTo>
                    <a:lnTo>
                      <a:pt x="17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5819600" y="1789625"/>
                <a:ext cx="2650" cy="3925"/>
              </a:xfrm>
              <a:custGeom>
                <a:avLst/>
                <a:gdLst/>
                <a:ahLst/>
                <a:cxnLst/>
                <a:rect l="l" t="t" r="r" b="b"/>
                <a:pathLst>
                  <a:path w="106" h="157" extrusionOk="0">
                    <a:moveTo>
                      <a:pt x="106" y="0"/>
                    </a:moveTo>
                    <a:lnTo>
                      <a:pt x="76" y="18"/>
                    </a:lnTo>
                    <a:lnTo>
                      <a:pt x="0" y="157"/>
                    </a:lnTo>
                    <a:lnTo>
                      <a:pt x="31" y="138"/>
                    </a:lnTo>
                    <a:lnTo>
                      <a:pt x="10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5814975" y="1793525"/>
                <a:ext cx="4650" cy="7225"/>
              </a:xfrm>
              <a:custGeom>
                <a:avLst/>
                <a:gdLst/>
                <a:ahLst/>
                <a:cxnLst/>
                <a:rect l="l" t="t" r="r" b="b"/>
                <a:pathLst>
                  <a:path w="186" h="289" extrusionOk="0">
                    <a:moveTo>
                      <a:pt x="185" y="1"/>
                    </a:moveTo>
                    <a:lnTo>
                      <a:pt x="144" y="24"/>
                    </a:lnTo>
                    <a:lnTo>
                      <a:pt x="1" y="288"/>
                    </a:lnTo>
                    <a:lnTo>
                      <a:pt x="42" y="265"/>
                    </a:lnTo>
                    <a:lnTo>
                      <a:pt x="18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5818575" y="1790050"/>
                <a:ext cx="2925" cy="4100"/>
              </a:xfrm>
              <a:custGeom>
                <a:avLst/>
                <a:gdLst/>
                <a:ahLst/>
                <a:cxnLst/>
                <a:rect l="l" t="t" r="r" b="b"/>
                <a:pathLst>
                  <a:path w="117" h="164" extrusionOk="0">
                    <a:moveTo>
                      <a:pt x="117" y="1"/>
                    </a:moveTo>
                    <a:lnTo>
                      <a:pt x="76" y="24"/>
                    </a:lnTo>
                    <a:lnTo>
                      <a:pt x="0" y="163"/>
                    </a:lnTo>
                    <a:lnTo>
                      <a:pt x="41" y="140"/>
                    </a:lnTo>
                    <a:lnTo>
                      <a:pt x="11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5813900" y="1800250"/>
                <a:ext cx="175" cy="1150"/>
              </a:xfrm>
              <a:custGeom>
                <a:avLst/>
                <a:gdLst/>
                <a:ahLst/>
                <a:cxnLst/>
                <a:rect l="l" t="t" r="r" b="b"/>
                <a:pathLst>
                  <a:path w="7" h="46" extrusionOk="0">
                    <a:moveTo>
                      <a:pt x="6" y="0"/>
                    </a:moveTo>
                    <a:lnTo>
                      <a:pt x="0" y="12"/>
                    </a:lnTo>
                    <a:lnTo>
                      <a:pt x="0" y="45"/>
                    </a:lnTo>
                    <a:lnTo>
                      <a:pt x="6" y="41"/>
                    </a:lnTo>
                    <a:lnTo>
                      <a:pt x="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5814050" y="1794125"/>
                <a:ext cx="4550" cy="7150"/>
              </a:xfrm>
              <a:custGeom>
                <a:avLst/>
                <a:gdLst/>
                <a:ahLst/>
                <a:cxnLst/>
                <a:rect l="l" t="t" r="r" b="b"/>
                <a:pathLst>
                  <a:path w="182" h="286" extrusionOk="0">
                    <a:moveTo>
                      <a:pt x="181" y="0"/>
                    </a:moveTo>
                    <a:lnTo>
                      <a:pt x="110" y="41"/>
                    </a:lnTo>
                    <a:lnTo>
                      <a:pt x="0" y="245"/>
                    </a:lnTo>
                    <a:lnTo>
                      <a:pt x="0" y="286"/>
                    </a:lnTo>
                    <a:lnTo>
                      <a:pt x="38" y="264"/>
                    </a:lnTo>
                    <a:lnTo>
                      <a:pt x="18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5816800" y="1790625"/>
                <a:ext cx="3675" cy="4525"/>
              </a:xfrm>
              <a:custGeom>
                <a:avLst/>
                <a:gdLst/>
                <a:ahLst/>
                <a:cxnLst/>
                <a:rect l="l" t="t" r="r" b="b"/>
                <a:pathLst>
                  <a:path w="147" h="181" extrusionOk="0">
                    <a:moveTo>
                      <a:pt x="147" y="1"/>
                    </a:moveTo>
                    <a:lnTo>
                      <a:pt x="76" y="42"/>
                    </a:lnTo>
                    <a:lnTo>
                      <a:pt x="0" y="181"/>
                    </a:lnTo>
                    <a:lnTo>
                      <a:pt x="71" y="140"/>
                    </a:lnTo>
                    <a:lnTo>
                      <a:pt x="14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5814050" y="1795125"/>
                <a:ext cx="2775" cy="5150"/>
              </a:xfrm>
              <a:custGeom>
                <a:avLst/>
                <a:gdLst/>
                <a:ahLst/>
                <a:cxnLst/>
                <a:rect l="l" t="t" r="r" b="b"/>
                <a:pathLst>
                  <a:path w="111" h="206" extrusionOk="0">
                    <a:moveTo>
                      <a:pt x="110" y="1"/>
                    </a:moveTo>
                    <a:lnTo>
                      <a:pt x="0" y="65"/>
                    </a:lnTo>
                    <a:lnTo>
                      <a:pt x="0" y="205"/>
                    </a:lnTo>
                    <a:lnTo>
                      <a:pt x="11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5814050" y="1791650"/>
                <a:ext cx="4650" cy="5100"/>
              </a:xfrm>
              <a:custGeom>
                <a:avLst/>
                <a:gdLst/>
                <a:ahLst/>
                <a:cxnLst/>
                <a:rect l="l" t="t" r="r" b="b"/>
                <a:pathLst>
                  <a:path w="186" h="204" extrusionOk="0">
                    <a:moveTo>
                      <a:pt x="186" y="1"/>
                    </a:moveTo>
                    <a:lnTo>
                      <a:pt x="0" y="108"/>
                    </a:lnTo>
                    <a:lnTo>
                      <a:pt x="0" y="204"/>
                    </a:lnTo>
                    <a:lnTo>
                      <a:pt x="110" y="140"/>
                    </a:lnTo>
                    <a:lnTo>
                      <a:pt x="18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5813175" y="1794325"/>
                <a:ext cx="900" cy="2900"/>
              </a:xfrm>
              <a:custGeom>
                <a:avLst/>
                <a:gdLst/>
                <a:ahLst/>
                <a:cxnLst/>
                <a:rect l="l" t="t" r="r" b="b"/>
                <a:pathLst>
                  <a:path w="36" h="116" extrusionOk="0">
                    <a:moveTo>
                      <a:pt x="35" y="1"/>
                    </a:moveTo>
                    <a:lnTo>
                      <a:pt x="0" y="21"/>
                    </a:lnTo>
                    <a:lnTo>
                      <a:pt x="2" y="115"/>
                    </a:lnTo>
                    <a:lnTo>
                      <a:pt x="35" y="97"/>
                    </a:lnTo>
                    <a:lnTo>
                      <a:pt x="3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5792875" y="1789550"/>
                <a:ext cx="41525" cy="25000"/>
              </a:xfrm>
              <a:custGeom>
                <a:avLst/>
                <a:gdLst/>
                <a:ahLst/>
                <a:cxnLst/>
                <a:rect l="l" t="t" r="r" b="b"/>
                <a:pathLst>
                  <a:path w="1661" h="1000" extrusionOk="0">
                    <a:moveTo>
                      <a:pt x="1661" y="0"/>
                    </a:moveTo>
                    <a:lnTo>
                      <a:pt x="1413" y="143"/>
                    </a:lnTo>
                    <a:lnTo>
                      <a:pt x="1381" y="161"/>
                    </a:lnTo>
                    <a:lnTo>
                      <a:pt x="1342" y="183"/>
                    </a:lnTo>
                    <a:lnTo>
                      <a:pt x="1297" y="209"/>
                    </a:lnTo>
                    <a:lnTo>
                      <a:pt x="1263" y="228"/>
                    </a:lnTo>
                    <a:lnTo>
                      <a:pt x="956" y="406"/>
                    </a:lnTo>
                    <a:lnTo>
                      <a:pt x="926" y="424"/>
                    </a:lnTo>
                    <a:lnTo>
                      <a:pt x="885" y="447"/>
                    </a:lnTo>
                    <a:lnTo>
                      <a:pt x="847" y="469"/>
                    </a:lnTo>
                    <a:lnTo>
                      <a:pt x="841" y="473"/>
                    </a:lnTo>
                    <a:lnTo>
                      <a:pt x="814" y="489"/>
                    </a:lnTo>
                    <a:lnTo>
                      <a:pt x="512" y="662"/>
                    </a:lnTo>
                    <a:lnTo>
                      <a:pt x="482" y="681"/>
                    </a:lnTo>
                    <a:lnTo>
                      <a:pt x="443" y="704"/>
                    </a:lnTo>
                    <a:lnTo>
                      <a:pt x="398" y="728"/>
                    </a:lnTo>
                    <a:lnTo>
                      <a:pt x="364" y="749"/>
                    </a:lnTo>
                    <a:lnTo>
                      <a:pt x="116" y="891"/>
                    </a:lnTo>
                    <a:lnTo>
                      <a:pt x="86" y="910"/>
                    </a:lnTo>
                    <a:lnTo>
                      <a:pt x="45" y="931"/>
                    </a:lnTo>
                    <a:lnTo>
                      <a:pt x="0" y="958"/>
                    </a:lnTo>
                    <a:lnTo>
                      <a:pt x="2" y="1000"/>
                    </a:lnTo>
                    <a:lnTo>
                      <a:pt x="13" y="992"/>
                    </a:lnTo>
                    <a:lnTo>
                      <a:pt x="53" y="969"/>
                    </a:lnTo>
                    <a:lnTo>
                      <a:pt x="84" y="952"/>
                    </a:lnTo>
                    <a:lnTo>
                      <a:pt x="364" y="789"/>
                    </a:lnTo>
                    <a:lnTo>
                      <a:pt x="398" y="770"/>
                    </a:lnTo>
                    <a:lnTo>
                      <a:pt x="409" y="763"/>
                    </a:lnTo>
                    <a:lnTo>
                      <a:pt x="450" y="740"/>
                    </a:lnTo>
                    <a:lnTo>
                      <a:pt x="480" y="723"/>
                    </a:lnTo>
                    <a:lnTo>
                      <a:pt x="814" y="530"/>
                    </a:lnTo>
                    <a:lnTo>
                      <a:pt x="853" y="508"/>
                    </a:lnTo>
                    <a:lnTo>
                      <a:pt x="892" y="485"/>
                    </a:lnTo>
                    <a:lnTo>
                      <a:pt x="924" y="466"/>
                    </a:lnTo>
                    <a:lnTo>
                      <a:pt x="1263" y="270"/>
                    </a:lnTo>
                    <a:lnTo>
                      <a:pt x="1308" y="244"/>
                    </a:lnTo>
                    <a:lnTo>
                      <a:pt x="1349" y="221"/>
                    </a:lnTo>
                    <a:lnTo>
                      <a:pt x="1379" y="203"/>
                    </a:lnTo>
                    <a:lnTo>
                      <a:pt x="1661" y="41"/>
                    </a:lnTo>
                    <a:lnTo>
                      <a:pt x="16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5799350" y="1801325"/>
                <a:ext cx="2600" cy="3900"/>
              </a:xfrm>
              <a:custGeom>
                <a:avLst/>
                <a:gdLst/>
                <a:ahLst/>
                <a:cxnLst/>
                <a:rect l="l" t="t" r="r" b="b"/>
                <a:pathLst>
                  <a:path w="104" h="156" extrusionOk="0">
                    <a:moveTo>
                      <a:pt x="104" y="1"/>
                    </a:moveTo>
                    <a:lnTo>
                      <a:pt x="76" y="17"/>
                    </a:lnTo>
                    <a:lnTo>
                      <a:pt x="1" y="156"/>
                    </a:lnTo>
                    <a:lnTo>
                      <a:pt x="104" y="96"/>
                    </a:lnTo>
                    <a:lnTo>
                      <a:pt x="10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5795000" y="1805200"/>
                <a:ext cx="4375" cy="7100"/>
              </a:xfrm>
              <a:custGeom>
                <a:avLst/>
                <a:gdLst/>
                <a:ahLst/>
                <a:cxnLst/>
                <a:rect l="l" t="t" r="r" b="b"/>
                <a:pathLst>
                  <a:path w="175" h="284" extrusionOk="0">
                    <a:moveTo>
                      <a:pt x="175" y="1"/>
                    </a:moveTo>
                    <a:lnTo>
                      <a:pt x="145" y="18"/>
                    </a:lnTo>
                    <a:lnTo>
                      <a:pt x="1" y="284"/>
                    </a:lnTo>
                    <a:lnTo>
                      <a:pt x="31" y="265"/>
                    </a:lnTo>
                    <a:lnTo>
                      <a:pt x="17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5798600" y="1801725"/>
                <a:ext cx="2675" cy="3950"/>
              </a:xfrm>
              <a:custGeom>
                <a:avLst/>
                <a:gdLst/>
                <a:ahLst/>
                <a:cxnLst/>
                <a:rect l="l" t="t" r="r" b="b"/>
                <a:pathLst>
                  <a:path w="107" h="158" extrusionOk="0">
                    <a:moveTo>
                      <a:pt x="106" y="1"/>
                    </a:moveTo>
                    <a:lnTo>
                      <a:pt x="76" y="18"/>
                    </a:lnTo>
                    <a:lnTo>
                      <a:pt x="1" y="157"/>
                    </a:lnTo>
                    <a:lnTo>
                      <a:pt x="31" y="140"/>
                    </a:lnTo>
                    <a:lnTo>
                      <a:pt x="10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5792875" y="1806225"/>
                <a:ext cx="4725" cy="8325"/>
              </a:xfrm>
              <a:custGeom>
                <a:avLst/>
                <a:gdLst/>
                <a:ahLst/>
                <a:cxnLst/>
                <a:rect l="l" t="t" r="r" b="b"/>
                <a:pathLst>
                  <a:path w="189" h="333" extrusionOk="0">
                    <a:moveTo>
                      <a:pt x="189" y="0"/>
                    </a:moveTo>
                    <a:lnTo>
                      <a:pt x="118" y="41"/>
                    </a:lnTo>
                    <a:lnTo>
                      <a:pt x="0" y="257"/>
                    </a:lnTo>
                    <a:lnTo>
                      <a:pt x="1" y="290"/>
                    </a:lnTo>
                    <a:lnTo>
                      <a:pt x="45" y="264"/>
                    </a:lnTo>
                    <a:lnTo>
                      <a:pt x="189" y="0"/>
                    </a:lnTo>
                    <a:close/>
                    <a:moveTo>
                      <a:pt x="1" y="290"/>
                    </a:moveTo>
                    <a:lnTo>
                      <a:pt x="0" y="291"/>
                    </a:lnTo>
                    <a:lnTo>
                      <a:pt x="2" y="333"/>
                    </a:lnTo>
                    <a:lnTo>
                      <a:pt x="1" y="29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5794000" y="1805650"/>
                <a:ext cx="4625" cy="7200"/>
              </a:xfrm>
              <a:custGeom>
                <a:avLst/>
                <a:gdLst/>
                <a:ahLst/>
                <a:cxnLst/>
                <a:rect l="l" t="t" r="r" b="b"/>
                <a:pathLst>
                  <a:path w="185" h="288" extrusionOk="0">
                    <a:moveTo>
                      <a:pt x="185" y="0"/>
                    </a:moveTo>
                    <a:lnTo>
                      <a:pt x="144" y="23"/>
                    </a:lnTo>
                    <a:lnTo>
                      <a:pt x="0" y="287"/>
                    </a:lnTo>
                    <a:lnTo>
                      <a:pt x="41" y="266"/>
                    </a:lnTo>
                    <a:lnTo>
                      <a:pt x="18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5797575" y="1802175"/>
                <a:ext cx="2925" cy="4075"/>
              </a:xfrm>
              <a:custGeom>
                <a:avLst/>
                <a:gdLst/>
                <a:ahLst/>
                <a:cxnLst/>
                <a:rect l="l" t="t" r="r" b="b"/>
                <a:pathLst>
                  <a:path w="117" h="163" extrusionOk="0">
                    <a:moveTo>
                      <a:pt x="117" y="0"/>
                    </a:moveTo>
                    <a:lnTo>
                      <a:pt x="76" y="23"/>
                    </a:lnTo>
                    <a:lnTo>
                      <a:pt x="1" y="162"/>
                    </a:lnTo>
                    <a:lnTo>
                      <a:pt x="1" y="162"/>
                    </a:lnTo>
                    <a:lnTo>
                      <a:pt x="42" y="139"/>
                    </a:lnTo>
                    <a:lnTo>
                      <a:pt x="11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5795800" y="1802750"/>
                <a:ext cx="3700" cy="4525"/>
              </a:xfrm>
              <a:custGeom>
                <a:avLst/>
                <a:gdLst/>
                <a:ahLst/>
                <a:cxnLst/>
                <a:rect l="l" t="t" r="r" b="b"/>
                <a:pathLst>
                  <a:path w="148" h="181" extrusionOk="0">
                    <a:moveTo>
                      <a:pt x="147" y="0"/>
                    </a:moveTo>
                    <a:lnTo>
                      <a:pt x="76" y="42"/>
                    </a:lnTo>
                    <a:lnTo>
                      <a:pt x="1" y="180"/>
                    </a:lnTo>
                    <a:lnTo>
                      <a:pt x="72" y="139"/>
                    </a:lnTo>
                    <a:lnTo>
                      <a:pt x="14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5792875" y="1803800"/>
                <a:ext cx="4850" cy="5175"/>
              </a:xfrm>
              <a:custGeom>
                <a:avLst/>
                <a:gdLst/>
                <a:ahLst/>
                <a:cxnLst/>
                <a:rect l="l" t="t" r="r" b="b"/>
                <a:pathLst>
                  <a:path w="194" h="207" extrusionOk="0">
                    <a:moveTo>
                      <a:pt x="193" y="0"/>
                    </a:moveTo>
                    <a:lnTo>
                      <a:pt x="0" y="111"/>
                    </a:lnTo>
                    <a:lnTo>
                      <a:pt x="0" y="206"/>
                    </a:lnTo>
                    <a:lnTo>
                      <a:pt x="118" y="138"/>
                    </a:lnTo>
                    <a:lnTo>
                      <a:pt x="19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5792875" y="1807250"/>
                <a:ext cx="2950" cy="5425"/>
              </a:xfrm>
              <a:custGeom>
                <a:avLst/>
                <a:gdLst/>
                <a:ahLst/>
                <a:cxnLst/>
                <a:rect l="l" t="t" r="r" b="b"/>
                <a:pathLst>
                  <a:path w="118" h="217" extrusionOk="0">
                    <a:moveTo>
                      <a:pt x="118" y="0"/>
                    </a:moveTo>
                    <a:lnTo>
                      <a:pt x="0" y="68"/>
                    </a:lnTo>
                    <a:lnTo>
                      <a:pt x="0" y="216"/>
                    </a:lnTo>
                    <a:lnTo>
                      <a:pt x="11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5803925" y="1799925"/>
                <a:ext cx="4600" cy="7225"/>
              </a:xfrm>
              <a:custGeom>
                <a:avLst/>
                <a:gdLst/>
                <a:ahLst/>
                <a:cxnLst/>
                <a:rect l="l" t="t" r="r" b="b"/>
                <a:pathLst>
                  <a:path w="184" h="289" extrusionOk="0">
                    <a:moveTo>
                      <a:pt x="183" y="0"/>
                    </a:moveTo>
                    <a:lnTo>
                      <a:pt x="144" y="23"/>
                    </a:lnTo>
                    <a:lnTo>
                      <a:pt x="1" y="289"/>
                    </a:lnTo>
                    <a:lnTo>
                      <a:pt x="40" y="266"/>
                    </a:lnTo>
                    <a:lnTo>
                      <a:pt x="18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5813200" y="1796725"/>
                <a:ext cx="875" cy="5075"/>
              </a:xfrm>
              <a:custGeom>
                <a:avLst/>
                <a:gdLst/>
                <a:ahLst/>
                <a:cxnLst/>
                <a:rect l="l" t="t" r="r" b="b"/>
                <a:pathLst>
                  <a:path w="35" h="203" extrusionOk="0">
                    <a:moveTo>
                      <a:pt x="34" y="1"/>
                    </a:moveTo>
                    <a:lnTo>
                      <a:pt x="1" y="19"/>
                    </a:lnTo>
                    <a:lnTo>
                      <a:pt x="1" y="202"/>
                    </a:lnTo>
                    <a:lnTo>
                      <a:pt x="28" y="186"/>
                    </a:lnTo>
                    <a:lnTo>
                      <a:pt x="28" y="153"/>
                    </a:lnTo>
                    <a:lnTo>
                      <a:pt x="34" y="141"/>
                    </a:lnTo>
                    <a:lnTo>
                      <a:pt x="3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5805675" y="1797200"/>
                <a:ext cx="7550" cy="8900"/>
              </a:xfrm>
              <a:custGeom>
                <a:avLst/>
                <a:gdLst/>
                <a:ahLst/>
                <a:cxnLst/>
                <a:rect l="l" t="t" r="r" b="b"/>
                <a:pathLst>
                  <a:path w="302" h="356" extrusionOk="0">
                    <a:moveTo>
                      <a:pt x="302" y="0"/>
                    </a:moveTo>
                    <a:lnTo>
                      <a:pt x="144" y="92"/>
                    </a:lnTo>
                    <a:lnTo>
                      <a:pt x="0" y="356"/>
                    </a:lnTo>
                    <a:lnTo>
                      <a:pt x="0" y="356"/>
                    </a:lnTo>
                    <a:lnTo>
                      <a:pt x="302" y="183"/>
                    </a:lnTo>
                    <a:lnTo>
                      <a:pt x="30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5808500" y="1796000"/>
                <a:ext cx="2675" cy="3950"/>
              </a:xfrm>
              <a:custGeom>
                <a:avLst/>
                <a:gdLst/>
                <a:ahLst/>
                <a:cxnLst/>
                <a:rect l="l" t="t" r="r" b="b"/>
                <a:pathLst>
                  <a:path w="107" h="158" extrusionOk="0">
                    <a:moveTo>
                      <a:pt x="106" y="1"/>
                    </a:moveTo>
                    <a:lnTo>
                      <a:pt x="76" y="19"/>
                    </a:lnTo>
                    <a:lnTo>
                      <a:pt x="0" y="157"/>
                    </a:lnTo>
                    <a:lnTo>
                      <a:pt x="0" y="157"/>
                    </a:lnTo>
                    <a:lnTo>
                      <a:pt x="31" y="140"/>
                    </a:lnTo>
                    <a:lnTo>
                      <a:pt x="10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5807525" y="1796475"/>
                <a:ext cx="2875" cy="4050"/>
              </a:xfrm>
              <a:custGeom>
                <a:avLst/>
                <a:gdLst/>
                <a:ahLst/>
                <a:cxnLst/>
                <a:rect l="l" t="t" r="r" b="b"/>
                <a:pathLst>
                  <a:path w="115" h="162" extrusionOk="0">
                    <a:moveTo>
                      <a:pt x="115" y="0"/>
                    </a:moveTo>
                    <a:lnTo>
                      <a:pt x="74" y="22"/>
                    </a:lnTo>
                    <a:lnTo>
                      <a:pt x="0" y="161"/>
                    </a:lnTo>
                    <a:lnTo>
                      <a:pt x="39" y="138"/>
                    </a:lnTo>
                    <a:lnTo>
                      <a:pt x="11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5802800" y="1800500"/>
                <a:ext cx="4750" cy="7275"/>
              </a:xfrm>
              <a:custGeom>
                <a:avLst/>
                <a:gdLst/>
                <a:ahLst/>
                <a:cxnLst/>
                <a:rect l="l" t="t" r="r" b="b"/>
                <a:pathLst>
                  <a:path w="190" h="291" extrusionOk="0">
                    <a:moveTo>
                      <a:pt x="189" y="0"/>
                    </a:moveTo>
                    <a:lnTo>
                      <a:pt x="118" y="41"/>
                    </a:lnTo>
                    <a:lnTo>
                      <a:pt x="1" y="257"/>
                    </a:lnTo>
                    <a:lnTo>
                      <a:pt x="1" y="290"/>
                    </a:lnTo>
                    <a:lnTo>
                      <a:pt x="46" y="266"/>
                    </a:lnTo>
                    <a:lnTo>
                      <a:pt x="18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6"/>
              <p:cNvSpPr/>
              <p:nvPr/>
            </p:nvSpPr>
            <p:spPr>
              <a:xfrm>
                <a:off x="5802775" y="1798075"/>
                <a:ext cx="4850" cy="5175"/>
              </a:xfrm>
              <a:custGeom>
                <a:avLst/>
                <a:gdLst/>
                <a:ahLst/>
                <a:cxnLst/>
                <a:rect l="l" t="t" r="r" b="b"/>
                <a:pathLst>
                  <a:path w="194" h="207" extrusionOk="0">
                    <a:moveTo>
                      <a:pt x="193" y="0"/>
                    </a:moveTo>
                    <a:lnTo>
                      <a:pt x="0" y="112"/>
                    </a:lnTo>
                    <a:lnTo>
                      <a:pt x="2" y="206"/>
                    </a:lnTo>
                    <a:lnTo>
                      <a:pt x="119" y="138"/>
                    </a:lnTo>
                    <a:lnTo>
                      <a:pt x="19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6"/>
              <p:cNvSpPr/>
              <p:nvPr/>
            </p:nvSpPr>
            <p:spPr>
              <a:xfrm>
                <a:off x="5805750" y="1797025"/>
                <a:ext cx="3650" cy="4500"/>
              </a:xfrm>
              <a:custGeom>
                <a:avLst/>
                <a:gdLst/>
                <a:ahLst/>
                <a:cxnLst/>
                <a:rect l="l" t="t" r="r" b="b"/>
                <a:pathLst>
                  <a:path w="146" h="180" extrusionOk="0">
                    <a:moveTo>
                      <a:pt x="145" y="0"/>
                    </a:moveTo>
                    <a:lnTo>
                      <a:pt x="74" y="42"/>
                    </a:lnTo>
                    <a:lnTo>
                      <a:pt x="0" y="180"/>
                    </a:lnTo>
                    <a:lnTo>
                      <a:pt x="0" y="180"/>
                    </a:lnTo>
                    <a:lnTo>
                      <a:pt x="71" y="139"/>
                    </a:lnTo>
                    <a:lnTo>
                      <a:pt x="14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5802800" y="1801500"/>
                <a:ext cx="2975" cy="5450"/>
              </a:xfrm>
              <a:custGeom>
                <a:avLst/>
                <a:gdLst/>
                <a:ahLst/>
                <a:cxnLst/>
                <a:rect l="l" t="t" r="r" b="b"/>
                <a:pathLst>
                  <a:path w="119" h="218" extrusionOk="0">
                    <a:moveTo>
                      <a:pt x="118" y="1"/>
                    </a:moveTo>
                    <a:lnTo>
                      <a:pt x="1" y="69"/>
                    </a:lnTo>
                    <a:lnTo>
                      <a:pt x="1" y="217"/>
                    </a:lnTo>
                    <a:lnTo>
                      <a:pt x="11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5801925" y="1800850"/>
                <a:ext cx="900" cy="2900"/>
              </a:xfrm>
              <a:custGeom>
                <a:avLst/>
                <a:gdLst/>
                <a:ahLst/>
                <a:cxnLst/>
                <a:rect l="l" t="t" r="r" b="b"/>
                <a:pathLst>
                  <a:path w="36" h="116" extrusionOk="0">
                    <a:moveTo>
                      <a:pt x="34" y="1"/>
                    </a:moveTo>
                    <a:lnTo>
                      <a:pt x="1" y="20"/>
                    </a:lnTo>
                    <a:lnTo>
                      <a:pt x="1" y="115"/>
                    </a:lnTo>
                    <a:lnTo>
                      <a:pt x="36" y="95"/>
                    </a:lnTo>
                    <a:lnTo>
                      <a:pt x="3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5801925" y="1803225"/>
                <a:ext cx="900" cy="5050"/>
              </a:xfrm>
              <a:custGeom>
                <a:avLst/>
                <a:gdLst/>
                <a:ahLst/>
                <a:cxnLst/>
                <a:rect l="l" t="t" r="r" b="b"/>
                <a:pathLst>
                  <a:path w="36" h="202" extrusionOk="0">
                    <a:moveTo>
                      <a:pt x="36" y="0"/>
                    </a:moveTo>
                    <a:lnTo>
                      <a:pt x="1" y="20"/>
                    </a:lnTo>
                    <a:lnTo>
                      <a:pt x="2" y="202"/>
                    </a:lnTo>
                    <a:lnTo>
                      <a:pt x="36" y="181"/>
                    </a:lnTo>
                    <a:lnTo>
                      <a:pt x="3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5809250" y="1794850"/>
                <a:ext cx="3975" cy="4650"/>
              </a:xfrm>
              <a:custGeom>
                <a:avLst/>
                <a:gdLst/>
                <a:ahLst/>
                <a:cxnLst/>
                <a:rect l="l" t="t" r="r" b="b"/>
                <a:pathLst>
                  <a:path w="159" h="186" extrusionOk="0">
                    <a:moveTo>
                      <a:pt x="157" y="0"/>
                    </a:moveTo>
                    <a:lnTo>
                      <a:pt x="76" y="47"/>
                    </a:lnTo>
                    <a:lnTo>
                      <a:pt x="1" y="186"/>
                    </a:lnTo>
                    <a:lnTo>
                      <a:pt x="159" y="94"/>
                    </a:lnTo>
                    <a:lnTo>
                      <a:pt x="15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6"/>
              <p:cNvSpPr/>
              <p:nvPr/>
            </p:nvSpPr>
            <p:spPr>
              <a:xfrm>
                <a:off x="5804900" y="1799475"/>
                <a:ext cx="4375" cy="7100"/>
              </a:xfrm>
              <a:custGeom>
                <a:avLst/>
                <a:gdLst/>
                <a:ahLst/>
                <a:cxnLst/>
                <a:rect l="l" t="t" r="r" b="b"/>
                <a:pathLst>
                  <a:path w="175" h="284" extrusionOk="0">
                    <a:moveTo>
                      <a:pt x="175" y="1"/>
                    </a:moveTo>
                    <a:lnTo>
                      <a:pt x="144" y="18"/>
                    </a:lnTo>
                    <a:lnTo>
                      <a:pt x="1" y="284"/>
                    </a:lnTo>
                    <a:lnTo>
                      <a:pt x="1" y="284"/>
                    </a:lnTo>
                    <a:lnTo>
                      <a:pt x="31" y="265"/>
                    </a:lnTo>
                    <a:lnTo>
                      <a:pt x="17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6"/>
              <p:cNvSpPr/>
              <p:nvPr/>
            </p:nvSpPr>
            <p:spPr>
              <a:xfrm>
                <a:off x="5813900" y="1787925"/>
                <a:ext cx="175" cy="1150"/>
              </a:xfrm>
              <a:custGeom>
                <a:avLst/>
                <a:gdLst/>
                <a:ahLst/>
                <a:cxnLst/>
                <a:rect l="l" t="t" r="r" b="b"/>
                <a:pathLst>
                  <a:path w="7" h="46" extrusionOk="0">
                    <a:moveTo>
                      <a:pt x="6" y="0"/>
                    </a:moveTo>
                    <a:lnTo>
                      <a:pt x="0" y="12"/>
                    </a:lnTo>
                    <a:lnTo>
                      <a:pt x="0" y="45"/>
                    </a:lnTo>
                    <a:lnTo>
                      <a:pt x="6" y="41"/>
                    </a:lnTo>
                    <a:lnTo>
                      <a:pt x="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5828175" y="1772650"/>
                <a:ext cx="6225" cy="8150"/>
              </a:xfrm>
              <a:custGeom>
                <a:avLst/>
                <a:gdLst/>
                <a:ahLst/>
                <a:cxnLst/>
                <a:rect l="l" t="t" r="r" b="b"/>
                <a:pathLst>
                  <a:path w="249" h="326" extrusionOk="0">
                    <a:moveTo>
                      <a:pt x="247" y="1"/>
                    </a:moveTo>
                    <a:lnTo>
                      <a:pt x="144" y="62"/>
                    </a:lnTo>
                    <a:lnTo>
                      <a:pt x="1" y="326"/>
                    </a:lnTo>
                    <a:lnTo>
                      <a:pt x="249" y="183"/>
                    </a:lnTo>
                    <a:lnTo>
                      <a:pt x="24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5830975" y="1770700"/>
                <a:ext cx="2675" cy="3950"/>
              </a:xfrm>
              <a:custGeom>
                <a:avLst/>
                <a:gdLst/>
                <a:ahLst/>
                <a:cxnLst/>
                <a:rect l="l" t="t" r="r" b="b"/>
                <a:pathLst>
                  <a:path w="107" h="158" extrusionOk="0">
                    <a:moveTo>
                      <a:pt x="106" y="0"/>
                    </a:moveTo>
                    <a:lnTo>
                      <a:pt x="76" y="19"/>
                    </a:lnTo>
                    <a:lnTo>
                      <a:pt x="0" y="157"/>
                    </a:lnTo>
                    <a:lnTo>
                      <a:pt x="32" y="140"/>
                    </a:lnTo>
                    <a:lnTo>
                      <a:pt x="10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6"/>
              <p:cNvSpPr/>
              <p:nvPr/>
            </p:nvSpPr>
            <p:spPr>
              <a:xfrm>
                <a:off x="5831775" y="1770300"/>
                <a:ext cx="2600" cy="3900"/>
              </a:xfrm>
              <a:custGeom>
                <a:avLst/>
                <a:gdLst/>
                <a:ahLst/>
                <a:cxnLst/>
                <a:rect l="l" t="t" r="r" b="b"/>
                <a:pathLst>
                  <a:path w="104" h="156" extrusionOk="0">
                    <a:moveTo>
                      <a:pt x="103" y="0"/>
                    </a:moveTo>
                    <a:lnTo>
                      <a:pt x="74" y="16"/>
                    </a:lnTo>
                    <a:lnTo>
                      <a:pt x="0" y="156"/>
                    </a:lnTo>
                    <a:lnTo>
                      <a:pt x="103" y="95"/>
                    </a:lnTo>
                    <a:lnTo>
                      <a:pt x="10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6"/>
              <p:cNvSpPr/>
              <p:nvPr/>
            </p:nvSpPr>
            <p:spPr>
              <a:xfrm>
                <a:off x="5827375" y="1774175"/>
                <a:ext cx="4425" cy="7100"/>
              </a:xfrm>
              <a:custGeom>
                <a:avLst/>
                <a:gdLst/>
                <a:ahLst/>
                <a:cxnLst/>
                <a:rect l="l" t="t" r="r" b="b"/>
                <a:pathLst>
                  <a:path w="177" h="284" extrusionOk="0">
                    <a:moveTo>
                      <a:pt x="176" y="1"/>
                    </a:moveTo>
                    <a:lnTo>
                      <a:pt x="144" y="18"/>
                    </a:lnTo>
                    <a:lnTo>
                      <a:pt x="1" y="283"/>
                    </a:lnTo>
                    <a:lnTo>
                      <a:pt x="1" y="283"/>
                    </a:lnTo>
                    <a:lnTo>
                      <a:pt x="33" y="265"/>
                    </a:lnTo>
                    <a:lnTo>
                      <a:pt x="17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6"/>
              <p:cNvSpPr/>
              <p:nvPr/>
            </p:nvSpPr>
            <p:spPr>
              <a:xfrm>
                <a:off x="5826400" y="1774625"/>
                <a:ext cx="4600" cy="7200"/>
              </a:xfrm>
              <a:custGeom>
                <a:avLst/>
                <a:gdLst/>
                <a:ahLst/>
                <a:cxnLst/>
                <a:rect l="l" t="t" r="r" b="b"/>
                <a:pathLst>
                  <a:path w="184" h="288" extrusionOk="0">
                    <a:moveTo>
                      <a:pt x="183" y="0"/>
                    </a:moveTo>
                    <a:lnTo>
                      <a:pt x="144" y="23"/>
                    </a:lnTo>
                    <a:lnTo>
                      <a:pt x="1" y="287"/>
                    </a:lnTo>
                    <a:lnTo>
                      <a:pt x="1" y="287"/>
                    </a:lnTo>
                    <a:lnTo>
                      <a:pt x="40" y="265"/>
                    </a:lnTo>
                    <a:lnTo>
                      <a:pt x="18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6"/>
              <p:cNvSpPr/>
              <p:nvPr/>
            </p:nvSpPr>
            <p:spPr>
              <a:xfrm>
                <a:off x="5830000" y="1771175"/>
                <a:ext cx="2875" cy="4050"/>
              </a:xfrm>
              <a:custGeom>
                <a:avLst/>
                <a:gdLst/>
                <a:ahLst/>
                <a:cxnLst/>
                <a:rect l="l" t="t" r="r" b="b"/>
                <a:pathLst>
                  <a:path w="115" h="162" extrusionOk="0">
                    <a:moveTo>
                      <a:pt x="115" y="0"/>
                    </a:moveTo>
                    <a:lnTo>
                      <a:pt x="76" y="22"/>
                    </a:lnTo>
                    <a:lnTo>
                      <a:pt x="0" y="161"/>
                    </a:lnTo>
                    <a:lnTo>
                      <a:pt x="39" y="138"/>
                    </a:lnTo>
                    <a:lnTo>
                      <a:pt x="11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5825275" y="1781575"/>
                <a:ext cx="75" cy="900"/>
              </a:xfrm>
              <a:custGeom>
                <a:avLst/>
                <a:gdLst/>
                <a:ahLst/>
                <a:cxnLst/>
                <a:rect l="l" t="t" r="r" b="b"/>
                <a:pathLst>
                  <a:path w="3" h="36" extrusionOk="0">
                    <a:moveTo>
                      <a:pt x="2" y="0"/>
                    </a:moveTo>
                    <a:lnTo>
                      <a:pt x="1" y="2"/>
                    </a:lnTo>
                    <a:lnTo>
                      <a:pt x="1" y="35"/>
                    </a:lnTo>
                    <a:lnTo>
                      <a:pt x="2" y="35"/>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6"/>
              <p:cNvSpPr/>
              <p:nvPr/>
            </p:nvSpPr>
            <p:spPr>
              <a:xfrm>
                <a:off x="5825325" y="1775200"/>
                <a:ext cx="4700" cy="7275"/>
              </a:xfrm>
              <a:custGeom>
                <a:avLst/>
                <a:gdLst/>
                <a:ahLst/>
                <a:cxnLst/>
                <a:rect l="l" t="t" r="r" b="b"/>
                <a:pathLst>
                  <a:path w="188" h="291" extrusionOk="0">
                    <a:moveTo>
                      <a:pt x="187" y="0"/>
                    </a:moveTo>
                    <a:lnTo>
                      <a:pt x="116" y="41"/>
                    </a:lnTo>
                    <a:lnTo>
                      <a:pt x="0" y="255"/>
                    </a:lnTo>
                    <a:lnTo>
                      <a:pt x="0" y="290"/>
                    </a:lnTo>
                    <a:lnTo>
                      <a:pt x="44" y="264"/>
                    </a:lnTo>
                    <a:lnTo>
                      <a:pt x="18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5828225" y="1771725"/>
                <a:ext cx="3675" cy="4500"/>
              </a:xfrm>
              <a:custGeom>
                <a:avLst/>
                <a:gdLst/>
                <a:ahLst/>
                <a:cxnLst/>
                <a:rect l="l" t="t" r="r" b="b"/>
                <a:pathLst>
                  <a:path w="147" h="180" extrusionOk="0">
                    <a:moveTo>
                      <a:pt x="147" y="0"/>
                    </a:moveTo>
                    <a:lnTo>
                      <a:pt x="76" y="42"/>
                    </a:lnTo>
                    <a:lnTo>
                      <a:pt x="0" y="180"/>
                    </a:lnTo>
                    <a:lnTo>
                      <a:pt x="71" y="139"/>
                    </a:lnTo>
                    <a:lnTo>
                      <a:pt x="14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5824450" y="1777900"/>
                <a:ext cx="900" cy="5050"/>
              </a:xfrm>
              <a:custGeom>
                <a:avLst/>
                <a:gdLst/>
                <a:ahLst/>
                <a:cxnLst/>
                <a:rect l="l" t="t" r="r" b="b"/>
                <a:pathLst>
                  <a:path w="36" h="202" extrusionOk="0">
                    <a:moveTo>
                      <a:pt x="34" y="1"/>
                    </a:moveTo>
                    <a:lnTo>
                      <a:pt x="0" y="20"/>
                    </a:lnTo>
                    <a:lnTo>
                      <a:pt x="0" y="201"/>
                    </a:lnTo>
                    <a:lnTo>
                      <a:pt x="34" y="182"/>
                    </a:lnTo>
                    <a:lnTo>
                      <a:pt x="34" y="149"/>
                    </a:lnTo>
                    <a:lnTo>
                      <a:pt x="35" y="147"/>
                    </a:lnTo>
                    <a:lnTo>
                      <a:pt x="3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5825275" y="1772775"/>
                <a:ext cx="4850" cy="5150"/>
              </a:xfrm>
              <a:custGeom>
                <a:avLst/>
                <a:gdLst/>
                <a:ahLst/>
                <a:cxnLst/>
                <a:rect l="l" t="t" r="r" b="b"/>
                <a:pathLst>
                  <a:path w="194" h="206" extrusionOk="0">
                    <a:moveTo>
                      <a:pt x="194" y="0"/>
                    </a:moveTo>
                    <a:lnTo>
                      <a:pt x="1" y="110"/>
                    </a:lnTo>
                    <a:lnTo>
                      <a:pt x="1" y="206"/>
                    </a:lnTo>
                    <a:lnTo>
                      <a:pt x="118" y="138"/>
                    </a:lnTo>
                    <a:lnTo>
                      <a:pt x="19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5824450" y="1775525"/>
                <a:ext cx="850" cy="2875"/>
              </a:xfrm>
              <a:custGeom>
                <a:avLst/>
                <a:gdLst/>
                <a:ahLst/>
                <a:cxnLst/>
                <a:rect l="l" t="t" r="r" b="b"/>
                <a:pathLst>
                  <a:path w="34" h="115" extrusionOk="0">
                    <a:moveTo>
                      <a:pt x="34" y="0"/>
                    </a:moveTo>
                    <a:lnTo>
                      <a:pt x="0" y="21"/>
                    </a:lnTo>
                    <a:lnTo>
                      <a:pt x="0" y="115"/>
                    </a:lnTo>
                    <a:lnTo>
                      <a:pt x="34" y="96"/>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5816750" y="1778375"/>
                <a:ext cx="7725" cy="9025"/>
              </a:xfrm>
              <a:custGeom>
                <a:avLst/>
                <a:gdLst/>
                <a:ahLst/>
                <a:cxnLst/>
                <a:rect l="l" t="t" r="r" b="b"/>
                <a:pathLst>
                  <a:path w="309" h="361" extrusionOk="0">
                    <a:moveTo>
                      <a:pt x="308" y="1"/>
                    </a:moveTo>
                    <a:lnTo>
                      <a:pt x="145" y="95"/>
                    </a:lnTo>
                    <a:lnTo>
                      <a:pt x="1" y="360"/>
                    </a:lnTo>
                    <a:lnTo>
                      <a:pt x="1" y="360"/>
                    </a:lnTo>
                    <a:lnTo>
                      <a:pt x="308" y="182"/>
                    </a:lnTo>
                    <a:lnTo>
                      <a:pt x="30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5820350" y="1776025"/>
                <a:ext cx="4125" cy="4750"/>
              </a:xfrm>
              <a:custGeom>
                <a:avLst/>
                <a:gdLst/>
                <a:ahLst/>
                <a:cxnLst/>
                <a:rect l="l" t="t" r="r" b="b"/>
                <a:pathLst>
                  <a:path w="165" h="190" extrusionOk="0">
                    <a:moveTo>
                      <a:pt x="164" y="1"/>
                    </a:moveTo>
                    <a:lnTo>
                      <a:pt x="76" y="51"/>
                    </a:lnTo>
                    <a:lnTo>
                      <a:pt x="1" y="189"/>
                    </a:lnTo>
                    <a:lnTo>
                      <a:pt x="164" y="95"/>
                    </a:lnTo>
                    <a:lnTo>
                      <a:pt x="16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5816000" y="1780750"/>
                <a:ext cx="4375" cy="7075"/>
              </a:xfrm>
              <a:custGeom>
                <a:avLst/>
                <a:gdLst/>
                <a:ahLst/>
                <a:cxnLst/>
                <a:rect l="l" t="t" r="r" b="b"/>
                <a:pathLst>
                  <a:path w="175" h="283" extrusionOk="0">
                    <a:moveTo>
                      <a:pt x="175" y="0"/>
                    </a:moveTo>
                    <a:lnTo>
                      <a:pt x="144" y="19"/>
                    </a:lnTo>
                    <a:lnTo>
                      <a:pt x="1" y="283"/>
                    </a:lnTo>
                    <a:lnTo>
                      <a:pt x="1" y="283"/>
                    </a:lnTo>
                    <a:lnTo>
                      <a:pt x="31" y="265"/>
                    </a:lnTo>
                    <a:lnTo>
                      <a:pt x="17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5819600" y="1777300"/>
                <a:ext cx="2650" cy="3925"/>
              </a:xfrm>
              <a:custGeom>
                <a:avLst/>
                <a:gdLst/>
                <a:ahLst/>
                <a:cxnLst/>
                <a:rect l="l" t="t" r="r" b="b"/>
                <a:pathLst>
                  <a:path w="106" h="157" extrusionOk="0">
                    <a:moveTo>
                      <a:pt x="106" y="0"/>
                    </a:moveTo>
                    <a:lnTo>
                      <a:pt x="76" y="18"/>
                    </a:lnTo>
                    <a:lnTo>
                      <a:pt x="0" y="157"/>
                    </a:lnTo>
                    <a:lnTo>
                      <a:pt x="0" y="157"/>
                    </a:lnTo>
                    <a:lnTo>
                      <a:pt x="31" y="138"/>
                    </a:lnTo>
                    <a:lnTo>
                      <a:pt x="10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5814975" y="1781200"/>
                <a:ext cx="4650" cy="7225"/>
              </a:xfrm>
              <a:custGeom>
                <a:avLst/>
                <a:gdLst/>
                <a:ahLst/>
                <a:cxnLst/>
                <a:rect l="l" t="t" r="r" b="b"/>
                <a:pathLst>
                  <a:path w="186" h="289" extrusionOk="0">
                    <a:moveTo>
                      <a:pt x="185" y="1"/>
                    </a:moveTo>
                    <a:lnTo>
                      <a:pt x="144" y="24"/>
                    </a:lnTo>
                    <a:lnTo>
                      <a:pt x="1" y="288"/>
                    </a:lnTo>
                    <a:lnTo>
                      <a:pt x="42" y="265"/>
                    </a:lnTo>
                    <a:lnTo>
                      <a:pt x="18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5818575" y="1777725"/>
                <a:ext cx="2925" cy="4100"/>
              </a:xfrm>
              <a:custGeom>
                <a:avLst/>
                <a:gdLst/>
                <a:ahLst/>
                <a:cxnLst/>
                <a:rect l="l" t="t" r="r" b="b"/>
                <a:pathLst>
                  <a:path w="117" h="164" extrusionOk="0">
                    <a:moveTo>
                      <a:pt x="117" y="1"/>
                    </a:moveTo>
                    <a:lnTo>
                      <a:pt x="76" y="24"/>
                    </a:lnTo>
                    <a:lnTo>
                      <a:pt x="0" y="163"/>
                    </a:lnTo>
                    <a:lnTo>
                      <a:pt x="41" y="140"/>
                    </a:lnTo>
                    <a:lnTo>
                      <a:pt x="11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5814050" y="1781800"/>
                <a:ext cx="4550" cy="7150"/>
              </a:xfrm>
              <a:custGeom>
                <a:avLst/>
                <a:gdLst/>
                <a:ahLst/>
                <a:cxnLst/>
                <a:rect l="l" t="t" r="r" b="b"/>
                <a:pathLst>
                  <a:path w="182" h="286" extrusionOk="0">
                    <a:moveTo>
                      <a:pt x="181" y="0"/>
                    </a:moveTo>
                    <a:lnTo>
                      <a:pt x="110" y="41"/>
                    </a:lnTo>
                    <a:lnTo>
                      <a:pt x="0" y="245"/>
                    </a:lnTo>
                    <a:lnTo>
                      <a:pt x="0" y="286"/>
                    </a:lnTo>
                    <a:lnTo>
                      <a:pt x="38" y="264"/>
                    </a:lnTo>
                    <a:lnTo>
                      <a:pt x="18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5814050" y="1779325"/>
                <a:ext cx="4650" cy="5100"/>
              </a:xfrm>
              <a:custGeom>
                <a:avLst/>
                <a:gdLst/>
                <a:ahLst/>
                <a:cxnLst/>
                <a:rect l="l" t="t" r="r" b="b"/>
                <a:pathLst>
                  <a:path w="186" h="204" extrusionOk="0">
                    <a:moveTo>
                      <a:pt x="186" y="1"/>
                    </a:moveTo>
                    <a:lnTo>
                      <a:pt x="0" y="108"/>
                    </a:lnTo>
                    <a:lnTo>
                      <a:pt x="0" y="204"/>
                    </a:lnTo>
                    <a:lnTo>
                      <a:pt x="110" y="140"/>
                    </a:lnTo>
                    <a:lnTo>
                      <a:pt x="18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5816800" y="1778300"/>
                <a:ext cx="3675" cy="4525"/>
              </a:xfrm>
              <a:custGeom>
                <a:avLst/>
                <a:gdLst/>
                <a:ahLst/>
                <a:cxnLst/>
                <a:rect l="l" t="t" r="r" b="b"/>
                <a:pathLst>
                  <a:path w="147" h="181" extrusionOk="0">
                    <a:moveTo>
                      <a:pt x="147" y="1"/>
                    </a:moveTo>
                    <a:lnTo>
                      <a:pt x="76" y="42"/>
                    </a:lnTo>
                    <a:lnTo>
                      <a:pt x="0" y="181"/>
                    </a:lnTo>
                    <a:lnTo>
                      <a:pt x="0" y="181"/>
                    </a:lnTo>
                    <a:lnTo>
                      <a:pt x="71" y="140"/>
                    </a:lnTo>
                    <a:lnTo>
                      <a:pt x="14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5814050" y="1782800"/>
                <a:ext cx="2775" cy="5150"/>
              </a:xfrm>
              <a:custGeom>
                <a:avLst/>
                <a:gdLst/>
                <a:ahLst/>
                <a:cxnLst/>
                <a:rect l="l" t="t" r="r" b="b"/>
                <a:pathLst>
                  <a:path w="111" h="206" extrusionOk="0">
                    <a:moveTo>
                      <a:pt x="110" y="1"/>
                    </a:moveTo>
                    <a:lnTo>
                      <a:pt x="0" y="65"/>
                    </a:lnTo>
                    <a:lnTo>
                      <a:pt x="0" y="205"/>
                    </a:lnTo>
                    <a:lnTo>
                      <a:pt x="11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5813200" y="1784400"/>
                <a:ext cx="875" cy="5075"/>
              </a:xfrm>
              <a:custGeom>
                <a:avLst/>
                <a:gdLst/>
                <a:ahLst/>
                <a:cxnLst/>
                <a:rect l="l" t="t" r="r" b="b"/>
                <a:pathLst>
                  <a:path w="35" h="203" extrusionOk="0">
                    <a:moveTo>
                      <a:pt x="34" y="1"/>
                    </a:moveTo>
                    <a:lnTo>
                      <a:pt x="1" y="21"/>
                    </a:lnTo>
                    <a:lnTo>
                      <a:pt x="1" y="202"/>
                    </a:lnTo>
                    <a:lnTo>
                      <a:pt x="28" y="186"/>
                    </a:lnTo>
                    <a:lnTo>
                      <a:pt x="28" y="153"/>
                    </a:lnTo>
                    <a:lnTo>
                      <a:pt x="34" y="141"/>
                    </a:lnTo>
                    <a:lnTo>
                      <a:pt x="3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5813175" y="1782000"/>
                <a:ext cx="900" cy="2925"/>
              </a:xfrm>
              <a:custGeom>
                <a:avLst/>
                <a:gdLst/>
                <a:ahLst/>
                <a:cxnLst/>
                <a:rect l="l" t="t" r="r" b="b"/>
                <a:pathLst>
                  <a:path w="36" h="117" extrusionOk="0">
                    <a:moveTo>
                      <a:pt x="35" y="1"/>
                    </a:moveTo>
                    <a:lnTo>
                      <a:pt x="0" y="21"/>
                    </a:lnTo>
                    <a:lnTo>
                      <a:pt x="2" y="117"/>
                    </a:lnTo>
                    <a:lnTo>
                      <a:pt x="35" y="97"/>
                    </a:lnTo>
                    <a:lnTo>
                      <a:pt x="3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5809250" y="1782525"/>
                <a:ext cx="3975" cy="4650"/>
              </a:xfrm>
              <a:custGeom>
                <a:avLst/>
                <a:gdLst/>
                <a:ahLst/>
                <a:cxnLst/>
                <a:rect l="l" t="t" r="r" b="b"/>
                <a:pathLst>
                  <a:path w="159" h="186" extrusionOk="0">
                    <a:moveTo>
                      <a:pt x="157" y="0"/>
                    </a:moveTo>
                    <a:lnTo>
                      <a:pt x="76" y="47"/>
                    </a:lnTo>
                    <a:lnTo>
                      <a:pt x="1" y="186"/>
                    </a:lnTo>
                    <a:lnTo>
                      <a:pt x="1" y="186"/>
                    </a:lnTo>
                    <a:lnTo>
                      <a:pt x="159" y="96"/>
                    </a:lnTo>
                    <a:lnTo>
                      <a:pt x="15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5804900" y="1787150"/>
                <a:ext cx="4375" cy="7100"/>
              </a:xfrm>
              <a:custGeom>
                <a:avLst/>
                <a:gdLst/>
                <a:ahLst/>
                <a:cxnLst/>
                <a:rect l="l" t="t" r="r" b="b"/>
                <a:pathLst>
                  <a:path w="175" h="284" extrusionOk="0">
                    <a:moveTo>
                      <a:pt x="175" y="1"/>
                    </a:moveTo>
                    <a:lnTo>
                      <a:pt x="144" y="18"/>
                    </a:lnTo>
                    <a:lnTo>
                      <a:pt x="1" y="284"/>
                    </a:lnTo>
                    <a:lnTo>
                      <a:pt x="1" y="284"/>
                    </a:lnTo>
                    <a:lnTo>
                      <a:pt x="31" y="266"/>
                    </a:lnTo>
                    <a:lnTo>
                      <a:pt x="17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5808500" y="1783675"/>
                <a:ext cx="2675" cy="3950"/>
              </a:xfrm>
              <a:custGeom>
                <a:avLst/>
                <a:gdLst/>
                <a:ahLst/>
                <a:cxnLst/>
                <a:rect l="l" t="t" r="r" b="b"/>
                <a:pathLst>
                  <a:path w="107" h="158" extrusionOk="0">
                    <a:moveTo>
                      <a:pt x="106" y="1"/>
                    </a:moveTo>
                    <a:lnTo>
                      <a:pt x="76" y="19"/>
                    </a:lnTo>
                    <a:lnTo>
                      <a:pt x="0" y="157"/>
                    </a:lnTo>
                    <a:lnTo>
                      <a:pt x="0" y="157"/>
                    </a:lnTo>
                    <a:lnTo>
                      <a:pt x="31" y="140"/>
                    </a:lnTo>
                    <a:lnTo>
                      <a:pt x="10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5803925" y="1787600"/>
                <a:ext cx="4600" cy="7225"/>
              </a:xfrm>
              <a:custGeom>
                <a:avLst/>
                <a:gdLst/>
                <a:ahLst/>
                <a:cxnLst/>
                <a:rect l="l" t="t" r="r" b="b"/>
                <a:pathLst>
                  <a:path w="184" h="289" extrusionOk="0">
                    <a:moveTo>
                      <a:pt x="183" y="0"/>
                    </a:moveTo>
                    <a:lnTo>
                      <a:pt x="144" y="23"/>
                    </a:lnTo>
                    <a:lnTo>
                      <a:pt x="1" y="289"/>
                    </a:lnTo>
                    <a:lnTo>
                      <a:pt x="1" y="289"/>
                    </a:lnTo>
                    <a:lnTo>
                      <a:pt x="40" y="266"/>
                    </a:lnTo>
                    <a:lnTo>
                      <a:pt x="18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5807525" y="1784150"/>
                <a:ext cx="2875" cy="4050"/>
              </a:xfrm>
              <a:custGeom>
                <a:avLst/>
                <a:gdLst/>
                <a:ahLst/>
                <a:cxnLst/>
                <a:rect l="l" t="t" r="r" b="b"/>
                <a:pathLst>
                  <a:path w="115" h="162" extrusionOk="0">
                    <a:moveTo>
                      <a:pt x="115" y="0"/>
                    </a:moveTo>
                    <a:lnTo>
                      <a:pt x="74" y="24"/>
                    </a:lnTo>
                    <a:lnTo>
                      <a:pt x="0" y="161"/>
                    </a:lnTo>
                    <a:lnTo>
                      <a:pt x="39" y="138"/>
                    </a:lnTo>
                    <a:lnTo>
                      <a:pt x="11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5802800" y="1789175"/>
                <a:ext cx="2975" cy="5450"/>
              </a:xfrm>
              <a:custGeom>
                <a:avLst/>
                <a:gdLst/>
                <a:ahLst/>
                <a:cxnLst/>
                <a:rect l="l" t="t" r="r" b="b"/>
                <a:pathLst>
                  <a:path w="119" h="218" extrusionOk="0">
                    <a:moveTo>
                      <a:pt x="118" y="1"/>
                    </a:moveTo>
                    <a:lnTo>
                      <a:pt x="1" y="69"/>
                    </a:lnTo>
                    <a:lnTo>
                      <a:pt x="1" y="217"/>
                    </a:lnTo>
                    <a:lnTo>
                      <a:pt x="11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5802800" y="1788175"/>
                <a:ext cx="4750" cy="7275"/>
              </a:xfrm>
              <a:custGeom>
                <a:avLst/>
                <a:gdLst/>
                <a:ahLst/>
                <a:cxnLst/>
                <a:rect l="l" t="t" r="r" b="b"/>
                <a:pathLst>
                  <a:path w="190" h="291" extrusionOk="0">
                    <a:moveTo>
                      <a:pt x="189" y="0"/>
                    </a:moveTo>
                    <a:lnTo>
                      <a:pt x="118" y="41"/>
                    </a:lnTo>
                    <a:lnTo>
                      <a:pt x="1" y="257"/>
                    </a:lnTo>
                    <a:lnTo>
                      <a:pt x="1" y="290"/>
                    </a:lnTo>
                    <a:lnTo>
                      <a:pt x="46" y="266"/>
                    </a:lnTo>
                    <a:lnTo>
                      <a:pt x="18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5805750" y="1784725"/>
                <a:ext cx="3650" cy="4475"/>
              </a:xfrm>
              <a:custGeom>
                <a:avLst/>
                <a:gdLst/>
                <a:ahLst/>
                <a:cxnLst/>
                <a:rect l="l" t="t" r="r" b="b"/>
                <a:pathLst>
                  <a:path w="146" h="179" extrusionOk="0">
                    <a:moveTo>
                      <a:pt x="145" y="1"/>
                    </a:moveTo>
                    <a:lnTo>
                      <a:pt x="74" y="41"/>
                    </a:lnTo>
                    <a:lnTo>
                      <a:pt x="0" y="179"/>
                    </a:lnTo>
                    <a:lnTo>
                      <a:pt x="71" y="138"/>
                    </a:lnTo>
                    <a:lnTo>
                      <a:pt x="14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5801925" y="1790900"/>
                <a:ext cx="900" cy="5050"/>
              </a:xfrm>
              <a:custGeom>
                <a:avLst/>
                <a:gdLst/>
                <a:ahLst/>
                <a:cxnLst/>
                <a:rect l="l" t="t" r="r" b="b"/>
                <a:pathLst>
                  <a:path w="36" h="202" extrusionOk="0">
                    <a:moveTo>
                      <a:pt x="36" y="0"/>
                    </a:moveTo>
                    <a:lnTo>
                      <a:pt x="1" y="20"/>
                    </a:lnTo>
                    <a:lnTo>
                      <a:pt x="2" y="202"/>
                    </a:lnTo>
                    <a:lnTo>
                      <a:pt x="36" y="181"/>
                    </a:lnTo>
                    <a:lnTo>
                      <a:pt x="3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5802775" y="1785750"/>
                <a:ext cx="4850" cy="5175"/>
              </a:xfrm>
              <a:custGeom>
                <a:avLst/>
                <a:gdLst/>
                <a:ahLst/>
                <a:cxnLst/>
                <a:rect l="l" t="t" r="r" b="b"/>
                <a:pathLst>
                  <a:path w="194" h="207" extrusionOk="0">
                    <a:moveTo>
                      <a:pt x="193" y="0"/>
                    </a:moveTo>
                    <a:lnTo>
                      <a:pt x="0" y="112"/>
                    </a:lnTo>
                    <a:lnTo>
                      <a:pt x="2" y="206"/>
                    </a:lnTo>
                    <a:lnTo>
                      <a:pt x="119" y="138"/>
                    </a:lnTo>
                    <a:lnTo>
                      <a:pt x="19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5801925" y="1788525"/>
                <a:ext cx="900" cy="2900"/>
              </a:xfrm>
              <a:custGeom>
                <a:avLst/>
                <a:gdLst/>
                <a:ahLst/>
                <a:cxnLst/>
                <a:rect l="l" t="t" r="r" b="b"/>
                <a:pathLst>
                  <a:path w="36" h="116" extrusionOk="0">
                    <a:moveTo>
                      <a:pt x="34" y="1"/>
                    </a:moveTo>
                    <a:lnTo>
                      <a:pt x="1" y="20"/>
                    </a:lnTo>
                    <a:lnTo>
                      <a:pt x="1" y="115"/>
                    </a:lnTo>
                    <a:lnTo>
                      <a:pt x="36" y="95"/>
                    </a:lnTo>
                    <a:lnTo>
                      <a:pt x="3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5795775" y="1791400"/>
                <a:ext cx="6225" cy="8100"/>
              </a:xfrm>
              <a:custGeom>
                <a:avLst/>
                <a:gdLst/>
                <a:ahLst/>
                <a:cxnLst/>
                <a:rect l="l" t="t" r="r" b="b"/>
                <a:pathLst>
                  <a:path w="249" h="324" extrusionOk="0">
                    <a:moveTo>
                      <a:pt x="247" y="0"/>
                    </a:moveTo>
                    <a:lnTo>
                      <a:pt x="144" y="60"/>
                    </a:lnTo>
                    <a:lnTo>
                      <a:pt x="0" y="324"/>
                    </a:lnTo>
                    <a:lnTo>
                      <a:pt x="248" y="182"/>
                    </a:lnTo>
                    <a:lnTo>
                      <a:pt x="24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6"/>
              <p:cNvSpPr/>
              <p:nvPr/>
            </p:nvSpPr>
            <p:spPr>
              <a:xfrm>
                <a:off x="5799350" y="1789000"/>
                <a:ext cx="2600" cy="3900"/>
              </a:xfrm>
              <a:custGeom>
                <a:avLst/>
                <a:gdLst/>
                <a:ahLst/>
                <a:cxnLst/>
                <a:rect l="l" t="t" r="r" b="b"/>
                <a:pathLst>
                  <a:path w="104" h="156" extrusionOk="0">
                    <a:moveTo>
                      <a:pt x="104" y="1"/>
                    </a:moveTo>
                    <a:lnTo>
                      <a:pt x="76" y="17"/>
                    </a:lnTo>
                    <a:lnTo>
                      <a:pt x="1" y="156"/>
                    </a:lnTo>
                    <a:lnTo>
                      <a:pt x="104" y="96"/>
                    </a:lnTo>
                    <a:lnTo>
                      <a:pt x="10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6"/>
              <p:cNvSpPr/>
              <p:nvPr/>
            </p:nvSpPr>
            <p:spPr>
              <a:xfrm>
                <a:off x="5792875" y="1777225"/>
                <a:ext cx="41525" cy="25000"/>
              </a:xfrm>
              <a:custGeom>
                <a:avLst/>
                <a:gdLst/>
                <a:ahLst/>
                <a:cxnLst/>
                <a:rect l="l" t="t" r="r" b="b"/>
                <a:pathLst>
                  <a:path w="1661" h="1000" extrusionOk="0">
                    <a:moveTo>
                      <a:pt x="1661" y="0"/>
                    </a:moveTo>
                    <a:lnTo>
                      <a:pt x="1413" y="143"/>
                    </a:lnTo>
                    <a:lnTo>
                      <a:pt x="1381" y="161"/>
                    </a:lnTo>
                    <a:lnTo>
                      <a:pt x="1342" y="183"/>
                    </a:lnTo>
                    <a:lnTo>
                      <a:pt x="1297" y="209"/>
                    </a:lnTo>
                    <a:lnTo>
                      <a:pt x="1263" y="228"/>
                    </a:lnTo>
                    <a:lnTo>
                      <a:pt x="956" y="406"/>
                    </a:lnTo>
                    <a:lnTo>
                      <a:pt x="926" y="424"/>
                    </a:lnTo>
                    <a:lnTo>
                      <a:pt x="885" y="447"/>
                    </a:lnTo>
                    <a:lnTo>
                      <a:pt x="847" y="469"/>
                    </a:lnTo>
                    <a:lnTo>
                      <a:pt x="841" y="473"/>
                    </a:lnTo>
                    <a:lnTo>
                      <a:pt x="814" y="489"/>
                    </a:lnTo>
                    <a:lnTo>
                      <a:pt x="512" y="663"/>
                    </a:lnTo>
                    <a:lnTo>
                      <a:pt x="482" y="681"/>
                    </a:lnTo>
                    <a:lnTo>
                      <a:pt x="443" y="704"/>
                    </a:lnTo>
                    <a:lnTo>
                      <a:pt x="398" y="728"/>
                    </a:lnTo>
                    <a:lnTo>
                      <a:pt x="364" y="749"/>
                    </a:lnTo>
                    <a:lnTo>
                      <a:pt x="116" y="891"/>
                    </a:lnTo>
                    <a:lnTo>
                      <a:pt x="86" y="910"/>
                    </a:lnTo>
                    <a:lnTo>
                      <a:pt x="45" y="931"/>
                    </a:lnTo>
                    <a:lnTo>
                      <a:pt x="0" y="957"/>
                    </a:lnTo>
                    <a:lnTo>
                      <a:pt x="2" y="1000"/>
                    </a:lnTo>
                    <a:lnTo>
                      <a:pt x="13" y="992"/>
                    </a:lnTo>
                    <a:lnTo>
                      <a:pt x="53" y="969"/>
                    </a:lnTo>
                    <a:lnTo>
                      <a:pt x="84" y="952"/>
                    </a:lnTo>
                    <a:lnTo>
                      <a:pt x="364" y="789"/>
                    </a:lnTo>
                    <a:lnTo>
                      <a:pt x="398" y="770"/>
                    </a:lnTo>
                    <a:lnTo>
                      <a:pt x="409" y="763"/>
                    </a:lnTo>
                    <a:lnTo>
                      <a:pt x="450" y="740"/>
                    </a:lnTo>
                    <a:lnTo>
                      <a:pt x="480" y="723"/>
                    </a:lnTo>
                    <a:lnTo>
                      <a:pt x="814" y="530"/>
                    </a:lnTo>
                    <a:lnTo>
                      <a:pt x="853" y="508"/>
                    </a:lnTo>
                    <a:lnTo>
                      <a:pt x="892" y="485"/>
                    </a:lnTo>
                    <a:lnTo>
                      <a:pt x="924" y="467"/>
                    </a:lnTo>
                    <a:lnTo>
                      <a:pt x="1263" y="270"/>
                    </a:lnTo>
                    <a:lnTo>
                      <a:pt x="1308" y="244"/>
                    </a:lnTo>
                    <a:lnTo>
                      <a:pt x="1349" y="221"/>
                    </a:lnTo>
                    <a:lnTo>
                      <a:pt x="1379" y="203"/>
                    </a:lnTo>
                    <a:lnTo>
                      <a:pt x="1661" y="41"/>
                    </a:lnTo>
                    <a:lnTo>
                      <a:pt x="16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5792875" y="1793900"/>
                <a:ext cx="4725" cy="8325"/>
              </a:xfrm>
              <a:custGeom>
                <a:avLst/>
                <a:gdLst/>
                <a:ahLst/>
                <a:cxnLst/>
                <a:rect l="l" t="t" r="r" b="b"/>
                <a:pathLst>
                  <a:path w="189" h="333" extrusionOk="0">
                    <a:moveTo>
                      <a:pt x="189" y="0"/>
                    </a:moveTo>
                    <a:lnTo>
                      <a:pt x="118" y="41"/>
                    </a:lnTo>
                    <a:lnTo>
                      <a:pt x="0" y="257"/>
                    </a:lnTo>
                    <a:lnTo>
                      <a:pt x="1" y="290"/>
                    </a:lnTo>
                    <a:lnTo>
                      <a:pt x="45" y="264"/>
                    </a:lnTo>
                    <a:lnTo>
                      <a:pt x="189" y="0"/>
                    </a:lnTo>
                    <a:close/>
                    <a:moveTo>
                      <a:pt x="1" y="290"/>
                    </a:moveTo>
                    <a:lnTo>
                      <a:pt x="0" y="290"/>
                    </a:lnTo>
                    <a:lnTo>
                      <a:pt x="2" y="333"/>
                    </a:lnTo>
                    <a:lnTo>
                      <a:pt x="1" y="29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6"/>
              <p:cNvSpPr/>
              <p:nvPr/>
            </p:nvSpPr>
            <p:spPr>
              <a:xfrm>
                <a:off x="5797575" y="1789850"/>
                <a:ext cx="2925" cy="4075"/>
              </a:xfrm>
              <a:custGeom>
                <a:avLst/>
                <a:gdLst/>
                <a:ahLst/>
                <a:cxnLst/>
                <a:rect l="l" t="t" r="r" b="b"/>
                <a:pathLst>
                  <a:path w="117" h="163" extrusionOk="0">
                    <a:moveTo>
                      <a:pt x="117" y="0"/>
                    </a:moveTo>
                    <a:lnTo>
                      <a:pt x="76" y="23"/>
                    </a:lnTo>
                    <a:lnTo>
                      <a:pt x="1" y="162"/>
                    </a:lnTo>
                    <a:lnTo>
                      <a:pt x="42" y="139"/>
                    </a:lnTo>
                    <a:lnTo>
                      <a:pt x="11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6"/>
              <p:cNvSpPr/>
              <p:nvPr/>
            </p:nvSpPr>
            <p:spPr>
              <a:xfrm>
                <a:off x="5798600" y="1789400"/>
                <a:ext cx="2675" cy="3950"/>
              </a:xfrm>
              <a:custGeom>
                <a:avLst/>
                <a:gdLst/>
                <a:ahLst/>
                <a:cxnLst/>
                <a:rect l="l" t="t" r="r" b="b"/>
                <a:pathLst>
                  <a:path w="107" h="158" extrusionOk="0">
                    <a:moveTo>
                      <a:pt x="106" y="1"/>
                    </a:moveTo>
                    <a:lnTo>
                      <a:pt x="76" y="18"/>
                    </a:lnTo>
                    <a:lnTo>
                      <a:pt x="1" y="157"/>
                    </a:lnTo>
                    <a:lnTo>
                      <a:pt x="31" y="140"/>
                    </a:lnTo>
                    <a:lnTo>
                      <a:pt x="10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6"/>
              <p:cNvSpPr/>
              <p:nvPr/>
            </p:nvSpPr>
            <p:spPr>
              <a:xfrm>
                <a:off x="5794000" y="1793325"/>
                <a:ext cx="4625" cy="7200"/>
              </a:xfrm>
              <a:custGeom>
                <a:avLst/>
                <a:gdLst/>
                <a:ahLst/>
                <a:cxnLst/>
                <a:rect l="l" t="t" r="r" b="b"/>
                <a:pathLst>
                  <a:path w="185" h="288" extrusionOk="0">
                    <a:moveTo>
                      <a:pt x="185" y="0"/>
                    </a:moveTo>
                    <a:lnTo>
                      <a:pt x="144" y="23"/>
                    </a:lnTo>
                    <a:lnTo>
                      <a:pt x="0" y="287"/>
                    </a:lnTo>
                    <a:lnTo>
                      <a:pt x="41" y="266"/>
                    </a:lnTo>
                    <a:lnTo>
                      <a:pt x="18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6"/>
              <p:cNvSpPr/>
              <p:nvPr/>
            </p:nvSpPr>
            <p:spPr>
              <a:xfrm>
                <a:off x="5795800" y="1790425"/>
                <a:ext cx="3700" cy="4525"/>
              </a:xfrm>
              <a:custGeom>
                <a:avLst/>
                <a:gdLst/>
                <a:ahLst/>
                <a:cxnLst/>
                <a:rect l="l" t="t" r="r" b="b"/>
                <a:pathLst>
                  <a:path w="148" h="181" extrusionOk="0">
                    <a:moveTo>
                      <a:pt x="147" y="0"/>
                    </a:moveTo>
                    <a:lnTo>
                      <a:pt x="76" y="42"/>
                    </a:lnTo>
                    <a:lnTo>
                      <a:pt x="1" y="180"/>
                    </a:lnTo>
                    <a:lnTo>
                      <a:pt x="1" y="180"/>
                    </a:lnTo>
                    <a:lnTo>
                      <a:pt x="72" y="139"/>
                    </a:lnTo>
                    <a:lnTo>
                      <a:pt x="14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6"/>
              <p:cNvSpPr/>
              <p:nvPr/>
            </p:nvSpPr>
            <p:spPr>
              <a:xfrm>
                <a:off x="5792875" y="1794925"/>
                <a:ext cx="2950" cy="5425"/>
              </a:xfrm>
              <a:custGeom>
                <a:avLst/>
                <a:gdLst/>
                <a:ahLst/>
                <a:cxnLst/>
                <a:rect l="l" t="t" r="r" b="b"/>
                <a:pathLst>
                  <a:path w="118" h="217" extrusionOk="0">
                    <a:moveTo>
                      <a:pt x="118" y="0"/>
                    </a:moveTo>
                    <a:lnTo>
                      <a:pt x="0" y="68"/>
                    </a:lnTo>
                    <a:lnTo>
                      <a:pt x="0" y="216"/>
                    </a:lnTo>
                    <a:lnTo>
                      <a:pt x="11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6"/>
              <p:cNvSpPr/>
              <p:nvPr/>
            </p:nvSpPr>
            <p:spPr>
              <a:xfrm>
                <a:off x="5792875" y="1791475"/>
                <a:ext cx="4850" cy="5175"/>
              </a:xfrm>
              <a:custGeom>
                <a:avLst/>
                <a:gdLst/>
                <a:ahLst/>
                <a:cxnLst/>
                <a:rect l="l" t="t" r="r" b="b"/>
                <a:pathLst>
                  <a:path w="194" h="207" extrusionOk="0">
                    <a:moveTo>
                      <a:pt x="193" y="0"/>
                    </a:moveTo>
                    <a:lnTo>
                      <a:pt x="0" y="112"/>
                    </a:lnTo>
                    <a:lnTo>
                      <a:pt x="0" y="206"/>
                    </a:lnTo>
                    <a:lnTo>
                      <a:pt x="118" y="138"/>
                    </a:lnTo>
                    <a:lnTo>
                      <a:pt x="19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6"/>
              <p:cNvSpPr/>
              <p:nvPr/>
            </p:nvSpPr>
            <p:spPr>
              <a:xfrm>
                <a:off x="5805675" y="1784900"/>
                <a:ext cx="7550" cy="8925"/>
              </a:xfrm>
              <a:custGeom>
                <a:avLst/>
                <a:gdLst/>
                <a:ahLst/>
                <a:cxnLst/>
                <a:rect l="l" t="t" r="r" b="b"/>
                <a:pathLst>
                  <a:path w="302" h="357" extrusionOk="0">
                    <a:moveTo>
                      <a:pt x="302" y="1"/>
                    </a:moveTo>
                    <a:lnTo>
                      <a:pt x="144" y="91"/>
                    </a:lnTo>
                    <a:lnTo>
                      <a:pt x="0" y="356"/>
                    </a:lnTo>
                    <a:lnTo>
                      <a:pt x="302" y="182"/>
                    </a:lnTo>
                    <a:lnTo>
                      <a:pt x="30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6"/>
              <p:cNvSpPr/>
              <p:nvPr/>
            </p:nvSpPr>
            <p:spPr>
              <a:xfrm>
                <a:off x="5825275" y="1776200"/>
                <a:ext cx="2975" cy="5400"/>
              </a:xfrm>
              <a:custGeom>
                <a:avLst/>
                <a:gdLst/>
                <a:ahLst/>
                <a:cxnLst/>
                <a:rect l="l" t="t" r="r" b="b"/>
                <a:pathLst>
                  <a:path w="119" h="216" extrusionOk="0">
                    <a:moveTo>
                      <a:pt x="118" y="1"/>
                    </a:moveTo>
                    <a:lnTo>
                      <a:pt x="1" y="69"/>
                    </a:lnTo>
                    <a:lnTo>
                      <a:pt x="2" y="215"/>
                    </a:lnTo>
                    <a:lnTo>
                      <a:pt x="11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6"/>
              <p:cNvSpPr/>
              <p:nvPr/>
            </p:nvSpPr>
            <p:spPr>
              <a:xfrm>
                <a:off x="5795000" y="1792875"/>
                <a:ext cx="4375" cy="7100"/>
              </a:xfrm>
              <a:custGeom>
                <a:avLst/>
                <a:gdLst/>
                <a:ahLst/>
                <a:cxnLst/>
                <a:rect l="l" t="t" r="r" b="b"/>
                <a:pathLst>
                  <a:path w="175" h="284" extrusionOk="0">
                    <a:moveTo>
                      <a:pt x="175" y="1"/>
                    </a:moveTo>
                    <a:lnTo>
                      <a:pt x="145" y="18"/>
                    </a:lnTo>
                    <a:lnTo>
                      <a:pt x="1" y="284"/>
                    </a:lnTo>
                    <a:lnTo>
                      <a:pt x="1" y="284"/>
                    </a:lnTo>
                    <a:lnTo>
                      <a:pt x="31" y="265"/>
                    </a:lnTo>
                    <a:lnTo>
                      <a:pt x="17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6"/>
              <p:cNvSpPr/>
              <p:nvPr/>
            </p:nvSpPr>
            <p:spPr>
              <a:xfrm>
                <a:off x="5799500" y="1776800"/>
                <a:ext cx="2600" cy="3900"/>
              </a:xfrm>
              <a:custGeom>
                <a:avLst/>
                <a:gdLst/>
                <a:ahLst/>
                <a:cxnLst/>
                <a:rect l="l" t="t" r="r" b="b"/>
                <a:pathLst>
                  <a:path w="104" h="156" extrusionOk="0">
                    <a:moveTo>
                      <a:pt x="104" y="0"/>
                    </a:moveTo>
                    <a:lnTo>
                      <a:pt x="76" y="16"/>
                    </a:lnTo>
                    <a:lnTo>
                      <a:pt x="1" y="155"/>
                    </a:lnTo>
                    <a:lnTo>
                      <a:pt x="104" y="96"/>
                    </a:lnTo>
                    <a:lnTo>
                      <a:pt x="10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6"/>
              <p:cNvSpPr/>
              <p:nvPr/>
            </p:nvSpPr>
            <p:spPr>
              <a:xfrm>
                <a:off x="5805825" y="1772700"/>
                <a:ext cx="7550" cy="8900"/>
              </a:xfrm>
              <a:custGeom>
                <a:avLst/>
                <a:gdLst/>
                <a:ahLst/>
                <a:cxnLst/>
                <a:rect l="l" t="t" r="r" b="b"/>
                <a:pathLst>
                  <a:path w="302" h="356" extrusionOk="0">
                    <a:moveTo>
                      <a:pt x="300" y="0"/>
                    </a:moveTo>
                    <a:lnTo>
                      <a:pt x="144" y="90"/>
                    </a:lnTo>
                    <a:lnTo>
                      <a:pt x="0" y="355"/>
                    </a:lnTo>
                    <a:lnTo>
                      <a:pt x="302" y="181"/>
                    </a:lnTo>
                    <a:lnTo>
                      <a:pt x="30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6"/>
              <p:cNvSpPr/>
              <p:nvPr/>
            </p:nvSpPr>
            <p:spPr>
              <a:xfrm>
                <a:off x="5824600" y="1765700"/>
                <a:ext cx="850" cy="5025"/>
              </a:xfrm>
              <a:custGeom>
                <a:avLst/>
                <a:gdLst/>
                <a:ahLst/>
                <a:cxnLst/>
                <a:rect l="l" t="t" r="r" b="b"/>
                <a:pathLst>
                  <a:path w="34" h="201" extrusionOk="0">
                    <a:moveTo>
                      <a:pt x="34" y="0"/>
                    </a:moveTo>
                    <a:lnTo>
                      <a:pt x="0" y="19"/>
                    </a:lnTo>
                    <a:lnTo>
                      <a:pt x="0" y="200"/>
                    </a:lnTo>
                    <a:lnTo>
                      <a:pt x="34" y="182"/>
                    </a:lnTo>
                    <a:lnTo>
                      <a:pt x="34" y="148"/>
                    </a:lnTo>
                    <a:lnTo>
                      <a:pt x="34" y="147"/>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6"/>
              <p:cNvSpPr/>
              <p:nvPr/>
            </p:nvSpPr>
            <p:spPr>
              <a:xfrm>
                <a:off x="5825425" y="1769350"/>
                <a:ext cx="50" cy="900"/>
              </a:xfrm>
              <a:custGeom>
                <a:avLst/>
                <a:gdLst/>
                <a:ahLst/>
                <a:cxnLst/>
                <a:rect l="l" t="t" r="r" b="b"/>
                <a:pathLst>
                  <a:path w="2" h="36" extrusionOk="0">
                    <a:moveTo>
                      <a:pt x="1" y="1"/>
                    </a:moveTo>
                    <a:lnTo>
                      <a:pt x="1" y="2"/>
                    </a:lnTo>
                    <a:lnTo>
                      <a:pt x="1" y="36"/>
                    </a:lnTo>
                    <a:lnTo>
                      <a:pt x="2" y="36"/>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6"/>
              <p:cNvSpPr/>
              <p:nvPr/>
            </p:nvSpPr>
            <p:spPr>
              <a:xfrm>
                <a:off x="5808650" y="1771450"/>
                <a:ext cx="2675" cy="3950"/>
              </a:xfrm>
              <a:custGeom>
                <a:avLst/>
                <a:gdLst/>
                <a:ahLst/>
                <a:cxnLst/>
                <a:rect l="l" t="t" r="r" b="b"/>
                <a:pathLst>
                  <a:path w="107" h="158" extrusionOk="0">
                    <a:moveTo>
                      <a:pt x="106" y="1"/>
                    </a:moveTo>
                    <a:lnTo>
                      <a:pt x="76" y="20"/>
                    </a:lnTo>
                    <a:lnTo>
                      <a:pt x="0" y="157"/>
                    </a:lnTo>
                    <a:lnTo>
                      <a:pt x="31" y="140"/>
                    </a:lnTo>
                    <a:lnTo>
                      <a:pt x="10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6"/>
              <p:cNvSpPr/>
              <p:nvPr/>
            </p:nvSpPr>
            <p:spPr>
              <a:xfrm>
                <a:off x="5830150" y="1758950"/>
                <a:ext cx="2875" cy="4050"/>
              </a:xfrm>
              <a:custGeom>
                <a:avLst/>
                <a:gdLst/>
                <a:ahLst/>
                <a:cxnLst/>
                <a:rect l="l" t="t" r="r" b="b"/>
                <a:pathLst>
                  <a:path w="115" h="162" extrusionOk="0">
                    <a:moveTo>
                      <a:pt x="115" y="1"/>
                    </a:moveTo>
                    <a:lnTo>
                      <a:pt x="75" y="22"/>
                    </a:lnTo>
                    <a:lnTo>
                      <a:pt x="0" y="162"/>
                    </a:lnTo>
                    <a:lnTo>
                      <a:pt x="39" y="138"/>
                    </a:lnTo>
                    <a:lnTo>
                      <a:pt x="11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6"/>
              <p:cNvSpPr/>
              <p:nvPr/>
            </p:nvSpPr>
            <p:spPr>
              <a:xfrm>
                <a:off x="5828375" y="1759500"/>
                <a:ext cx="3675" cy="4525"/>
              </a:xfrm>
              <a:custGeom>
                <a:avLst/>
                <a:gdLst/>
                <a:ahLst/>
                <a:cxnLst/>
                <a:rect l="l" t="t" r="r" b="b"/>
                <a:pathLst>
                  <a:path w="147" h="181" extrusionOk="0">
                    <a:moveTo>
                      <a:pt x="146" y="0"/>
                    </a:moveTo>
                    <a:lnTo>
                      <a:pt x="75" y="42"/>
                    </a:lnTo>
                    <a:lnTo>
                      <a:pt x="0" y="180"/>
                    </a:lnTo>
                    <a:lnTo>
                      <a:pt x="71" y="140"/>
                    </a:lnTo>
                    <a:lnTo>
                      <a:pt x="14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6"/>
              <p:cNvSpPr/>
              <p:nvPr/>
            </p:nvSpPr>
            <p:spPr>
              <a:xfrm>
                <a:off x="5831125" y="1758475"/>
                <a:ext cx="2675" cy="3950"/>
              </a:xfrm>
              <a:custGeom>
                <a:avLst/>
                <a:gdLst/>
                <a:ahLst/>
                <a:cxnLst/>
                <a:rect l="l" t="t" r="r" b="b"/>
                <a:pathLst>
                  <a:path w="107" h="158" extrusionOk="0">
                    <a:moveTo>
                      <a:pt x="106" y="1"/>
                    </a:moveTo>
                    <a:lnTo>
                      <a:pt x="76" y="20"/>
                    </a:lnTo>
                    <a:lnTo>
                      <a:pt x="0" y="157"/>
                    </a:lnTo>
                    <a:lnTo>
                      <a:pt x="31" y="140"/>
                    </a:lnTo>
                    <a:lnTo>
                      <a:pt x="10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6"/>
              <p:cNvSpPr/>
              <p:nvPr/>
            </p:nvSpPr>
            <p:spPr>
              <a:xfrm>
                <a:off x="5831875" y="1758075"/>
                <a:ext cx="2650" cy="3900"/>
              </a:xfrm>
              <a:custGeom>
                <a:avLst/>
                <a:gdLst/>
                <a:ahLst/>
                <a:cxnLst/>
                <a:rect l="l" t="t" r="r" b="b"/>
                <a:pathLst>
                  <a:path w="106" h="156" extrusionOk="0">
                    <a:moveTo>
                      <a:pt x="105" y="1"/>
                    </a:moveTo>
                    <a:lnTo>
                      <a:pt x="76" y="17"/>
                    </a:lnTo>
                    <a:lnTo>
                      <a:pt x="1" y="156"/>
                    </a:lnTo>
                    <a:lnTo>
                      <a:pt x="105" y="95"/>
                    </a:lnTo>
                    <a:lnTo>
                      <a:pt x="10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6"/>
              <p:cNvSpPr/>
              <p:nvPr/>
            </p:nvSpPr>
            <p:spPr>
              <a:xfrm>
                <a:off x="5827525" y="1761950"/>
                <a:ext cx="4375" cy="7100"/>
              </a:xfrm>
              <a:custGeom>
                <a:avLst/>
                <a:gdLst/>
                <a:ahLst/>
                <a:cxnLst/>
                <a:rect l="l" t="t" r="r" b="b"/>
                <a:pathLst>
                  <a:path w="175" h="284" extrusionOk="0">
                    <a:moveTo>
                      <a:pt x="175" y="1"/>
                    </a:moveTo>
                    <a:lnTo>
                      <a:pt x="144" y="18"/>
                    </a:lnTo>
                    <a:lnTo>
                      <a:pt x="1" y="284"/>
                    </a:lnTo>
                    <a:lnTo>
                      <a:pt x="31" y="265"/>
                    </a:lnTo>
                    <a:lnTo>
                      <a:pt x="17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6"/>
              <p:cNvSpPr/>
              <p:nvPr/>
            </p:nvSpPr>
            <p:spPr>
              <a:xfrm>
                <a:off x="5825425" y="1762975"/>
                <a:ext cx="4750" cy="7275"/>
              </a:xfrm>
              <a:custGeom>
                <a:avLst/>
                <a:gdLst/>
                <a:ahLst/>
                <a:cxnLst/>
                <a:rect l="l" t="t" r="r" b="b"/>
                <a:pathLst>
                  <a:path w="190" h="291" extrusionOk="0">
                    <a:moveTo>
                      <a:pt x="189" y="1"/>
                    </a:moveTo>
                    <a:lnTo>
                      <a:pt x="118" y="41"/>
                    </a:lnTo>
                    <a:lnTo>
                      <a:pt x="1" y="256"/>
                    </a:lnTo>
                    <a:lnTo>
                      <a:pt x="2" y="291"/>
                    </a:lnTo>
                    <a:lnTo>
                      <a:pt x="46" y="266"/>
                    </a:lnTo>
                    <a:lnTo>
                      <a:pt x="18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6"/>
              <p:cNvSpPr/>
              <p:nvPr/>
            </p:nvSpPr>
            <p:spPr>
              <a:xfrm>
                <a:off x="5825425" y="1764000"/>
                <a:ext cx="2950" cy="5375"/>
              </a:xfrm>
              <a:custGeom>
                <a:avLst/>
                <a:gdLst/>
                <a:ahLst/>
                <a:cxnLst/>
                <a:rect l="l" t="t" r="r" b="b"/>
                <a:pathLst>
                  <a:path w="118" h="215" extrusionOk="0">
                    <a:moveTo>
                      <a:pt x="118" y="0"/>
                    </a:moveTo>
                    <a:lnTo>
                      <a:pt x="1" y="68"/>
                    </a:lnTo>
                    <a:lnTo>
                      <a:pt x="1" y="215"/>
                    </a:lnTo>
                    <a:lnTo>
                      <a:pt x="11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6"/>
              <p:cNvSpPr/>
              <p:nvPr/>
            </p:nvSpPr>
            <p:spPr>
              <a:xfrm>
                <a:off x="5825425" y="1760550"/>
                <a:ext cx="4850" cy="5175"/>
              </a:xfrm>
              <a:custGeom>
                <a:avLst/>
                <a:gdLst/>
                <a:ahLst/>
                <a:cxnLst/>
                <a:rect l="l" t="t" r="r" b="b"/>
                <a:pathLst>
                  <a:path w="194" h="207" extrusionOk="0">
                    <a:moveTo>
                      <a:pt x="193" y="0"/>
                    </a:moveTo>
                    <a:lnTo>
                      <a:pt x="1" y="111"/>
                    </a:lnTo>
                    <a:lnTo>
                      <a:pt x="1" y="206"/>
                    </a:lnTo>
                    <a:lnTo>
                      <a:pt x="118" y="138"/>
                    </a:lnTo>
                    <a:lnTo>
                      <a:pt x="19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6"/>
              <p:cNvSpPr/>
              <p:nvPr/>
            </p:nvSpPr>
            <p:spPr>
              <a:xfrm>
                <a:off x="5824600" y="1763300"/>
                <a:ext cx="850" cy="2900"/>
              </a:xfrm>
              <a:custGeom>
                <a:avLst/>
                <a:gdLst/>
                <a:ahLst/>
                <a:cxnLst/>
                <a:rect l="l" t="t" r="r" b="b"/>
                <a:pathLst>
                  <a:path w="34" h="116" extrusionOk="0">
                    <a:moveTo>
                      <a:pt x="34" y="1"/>
                    </a:moveTo>
                    <a:lnTo>
                      <a:pt x="0" y="21"/>
                    </a:lnTo>
                    <a:lnTo>
                      <a:pt x="0" y="115"/>
                    </a:lnTo>
                    <a:lnTo>
                      <a:pt x="34" y="96"/>
                    </a:lnTo>
                    <a:lnTo>
                      <a:pt x="3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6"/>
              <p:cNvSpPr/>
              <p:nvPr/>
            </p:nvSpPr>
            <p:spPr>
              <a:xfrm>
                <a:off x="5816900" y="1766175"/>
                <a:ext cx="7725" cy="9000"/>
              </a:xfrm>
              <a:custGeom>
                <a:avLst/>
                <a:gdLst/>
                <a:ahLst/>
                <a:cxnLst/>
                <a:rect l="l" t="t" r="r" b="b"/>
                <a:pathLst>
                  <a:path w="309" h="360" extrusionOk="0">
                    <a:moveTo>
                      <a:pt x="308" y="0"/>
                    </a:moveTo>
                    <a:lnTo>
                      <a:pt x="144" y="94"/>
                    </a:lnTo>
                    <a:lnTo>
                      <a:pt x="1" y="360"/>
                    </a:lnTo>
                    <a:lnTo>
                      <a:pt x="308" y="181"/>
                    </a:lnTo>
                    <a:lnTo>
                      <a:pt x="30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6"/>
              <p:cNvSpPr/>
              <p:nvPr/>
            </p:nvSpPr>
            <p:spPr>
              <a:xfrm>
                <a:off x="5820500" y="1763800"/>
                <a:ext cx="4125" cy="4750"/>
              </a:xfrm>
              <a:custGeom>
                <a:avLst/>
                <a:gdLst/>
                <a:ahLst/>
                <a:cxnLst/>
                <a:rect l="l" t="t" r="r" b="b"/>
                <a:pathLst>
                  <a:path w="165" h="190" extrusionOk="0">
                    <a:moveTo>
                      <a:pt x="164" y="1"/>
                    </a:moveTo>
                    <a:lnTo>
                      <a:pt x="76" y="52"/>
                    </a:lnTo>
                    <a:lnTo>
                      <a:pt x="0" y="189"/>
                    </a:lnTo>
                    <a:lnTo>
                      <a:pt x="0" y="189"/>
                    </a:lnTo>
                    <a:lnTo>
                      <a:pt x="164" y="95"/>
                    </a:lnTo>
                    <a:lnTo>
                      <a:pt x="16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6"/>
              <p:cNvSpPr/>
              <p:nvPr/>
            </p:nvSpPr>
            <p:spPr>
              <a:xfrm>
                <a:off x="5816150" y="1768525"/>
                <a:ext cx="4375" cy="7100"/>
              </a:xfrm>
              <a:custGeom>
                <a:avLst/>
                <a:gdLst/>
                <a:ahLst/>
                <a:cxnLst/>
                <a:rect l="l" t="t" r="r" b="b"/>
                <a:pathLst>
                  <a:path w="175" h="284" extrusionOk="0">
                    <a:moveTo>
                      <a:pt x="174" y="0"/>
                    </a:moveTo>
                    <a:lnTo>
                      <a:pt x="144" y="19"/>
                    </a:lnTo>
                    <a:lnTo>
                      <a:pt x="0" y="283"/>
                    </a:lnTo>
                    <a:lnTo>
                      <a:pt x="31" y="266"/>
                    </a:lnTo>
                    <a:lnTo>
                      <a:pt x="17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6"/>
              <p:cNvSpPr/>
              <p:nvPr/>
            </p:nvSpPr>
            <p:spPr>
              <a:xfrm>
                <a:off x="5818725" y="1765525"/>
                <a:ext cx="2925" cy="4075"/>
              </a:xfrm>
              <a:custGeom>
                <a:avLst/>
                <a:gdLst/>
                <a:ahLst/>
                <a:cxnLst/>
                <a:rect l="l" t="t" r="r" b="b"/>
                <a:pathLst>
                  <a:path w="117" h="163" extrusionOk="0">
                    <a:moveTo>
                      <a:pt x="116" y="0"/>
                    </a:moveTo>
                    <a:lnTo>
                      <a:pt x="76" y="23"/>
                    </a:lnTo>
                    <a:lnTo>
                      <a:pt x="0" y="162"/>
                    </a:lnTo>
                    <a:lnTo>
                      <a:pt x="41" y="139"/>
                    </a:lnTo>
                    <a:lnTo>
                      <a:pt x="11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6"/>
              <p:cNvSpPr/>
              <p:nvPr/>
            </p:nvSpPr>
            <p:spPr>
              <a:xfrm>
                <a:off x="5819725" y="1765075"/>
                <a:ext cx="2675" cy="3950"/>
              </a:xfrm>
              <a:custGeom>
                <a:avLst/>
                <a:gdLst/>
                <a:ahLst/>
                <a:cxnLst/>
                <a:rect l="l" t="t" r="r" b="b"/>
                <a:pathLst>
                  <a:path w="107" h="158" extrusionOk="0">
                    <a:moveTo>
                      <a:pt x="107" y="1"/>
                    </a:moveTo>
                    <a:lnTo>
                      <a:pt x="76" y="18"/>
                    </a:lnTo>
                    <a:lnTo>
                      <a:pt x="1" y="157"/>
                    </a:lnTo>
                    <a:lnTo>
                      <a:pt x="1" y="157"/>
                    </a:lnTo>
                    <a:lnTo>
                      <a:pt x="31" y="138"/>
                    </a:lnTo>
                    <a:lnTo>
                      <a:pt x="10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6"/>
              <p:cNvSpPr/>
              <p:nvPr/>
            </p:nvSpPr>
            <p:spPr>
              <a:xfrm>
                <a:off x="5814200" y="1767100"/>
                <a:ext cx="4650" cy="5100"/>
              </a:xfrm>
              <a:custGeom>
                <a:avLst/>
                <a:gdLst/>
                <a:ahLst/>
                <a:cxnLst/>
                <a:rect l="l" t="t" r="r" b="b"/>
                <a:pathLst>
                  <a:path w="186" h="204" extrusionOk="0">
                    <a:moveTo>
                      <a:pt x="186" y="1"/>
                    </a:moveTo>
                    <a:lnTo>
                      <a:pt x="0" y="108"/>
                    </a:lnTo>
                    <a:lnTo>
                      <a:pt x="0" y="204"/>
                    </a:lnTo>
                    <a:lnTo>
                      <a:pt x="110" y="140"/>
                    </a:lnTo>
                    <a:lnTo>
                      <a:pt x="18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6"/>
              <p:cNvSpPr/>
              <p:nvPr/>
            </p:nvSpPr>
            <p:spPr>
              <a:xfrm>
                <a:off x="5814200" y="1769575"/>
                <a:ext cx="4550" cy="7175"/>
              </a:xfrm>
              <a:custGeom>
                <a:avLst/>
                <a:gdLst/>
                <a:ahLst/>
                <a:cxnLst/>
                <a:rect l="l" t="t" r="r" b="b"/>
                <a:pathLst>
                  <a:path w="182" h="287" extrusionOk="0">
                    <a:moveTo>
                      <a:pt x="181" y="0"/>
                    </a:moveTo>
                    <a:lnTo>
                      <a:pt x="110" y="41"/>
                    </a:lnTo>
                    <a:lnTo>
                      <a:pt x="0" y="246"/>
                    </a:lnTo>
                    <a:lnTo>
                      <a:pt x="0" y="286"/>
                    </a:lnTo>
                    <a:lnTo>
                      <a:pt x="38" y="264"/>
                    </a:lnTo>
                    <a:lnTo>
                      <a:pt x="18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6"/>
              <p:cNvSpPr/>
              <p:nvPr/>
            </p:nvSpPr>
            <p:spPr>
              <a:xfrm>
                <a:off x="5815125" y="1769000"/>
                <a:ext cx="4625" cy="7200"/>
              </a:xfrm>
              <a:custGeom>
                <a:avLst/>
                <a:gdLst/>
                <a:ahLst/>
                <a:cxnLst/>
                <a:rect l="l" t="t" r="r" b="b"/>
                <a:pathLst>
                  <a:path w="185" h="288" extrusionOk="0">
                    <a:moveTo>
                      <a:pt x="185" y="0"/>
                    </a:moveTo>
                    <a:lnTo>
                      <a:pt x="144" y="23"/>
                    </a:lnTo>
                    <a:lnTo>
                      <a:pt x="1" y="287"/>
                    </a:lnTo>
                    <a:lnTo>
                      <a:pt x="41" y="264"/>
                    </a:lnTo>
                    <a:lnTo>
                      <a:pt x="18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6"/>
              <p:cNvSpPr/>
              <p:nvPr/>
            </p:nvSpPr>
            <p:spPr>
              <a:xfrm>
                <a:off x="5814050" y="1775700"/>
                <a:ext cx="175" cy="1150"/>
              </a:xfrm>
              <a:custGeom>
                <a:avLst/>
                <a:gdLst/>
                <a:ahLst/>
                <a:cxnLst/>
                <a:rect l="l" t="t" r="r" b="b"/>
                <a:pathLst>
                  <a:path w="7" h="46" extrusionOk="0">
                    <a:moveTo>
                      <a:pt x="6" y="1"/>
                    </a:moveTo>
                    <a:lnTo>
                      <a:pt x="0" y="12"/>
                    </a:lnTo>
                    <a:lnTo>
                      <a:pt x="0" y="45"/>
                    </a:lnTo>
                    <a:lnTo>
                      <a:pt x="6" y="41"/>
                    </a:lnTo>
                    <a:lnTo>
                      <a:pt x="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6"/>
              <p:cNvSpPr/>
              <p:nvPr/>
            </p:nvSpPr>
            <p:spPr>
              <a:xfrm>
                <a:off x="5816950" y="1766100"/>
                <a:ext cx="3675" cy="4525"/>
              </a:xfrm>
              <a:custGeom>
                <a:avLst/>
                <a:gdLst/>
                <a:ahLst/>
                <a:cxnLst/>
                <a:rect l="l" t="t" r="r" b="b"/>
                <a:pathLst>
                  <a:path w="147" h="181" extrusionOk="0">
                    <a:moveTo>
                      <a:pt x="147" y="0"/>
                    </a:moveTo>
                    <a:lnTo>
                      <a:pt x="76" y="41"/>
                    </a:lnTo>
                    <a:lnTo>
                      <a:pt x="0" y="180"/>
                    </a:lnTo>
                    <a:lnTo>
                      <a:pt x="71" y="139"/>
                    </a:lnTo>
                    <a:lnTo>
                      <a:pt x="14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6"/>
              <p:cNvSpPr/>
              <p:nvPr/>
            </p:nvSpPr>
            <p:spPr>
              <a:xfrm>
                <a:off x="5814200" y="1770600"/>
                <a:ext cx="2775" cy="5125"/>
              </a:xfrm>
              <a:custGeom>
                <a:avLst/>
                <a:gdLst/>
                <a:ahLst/>
                <a:cxnLst/>
                <a:rect l="l" t="t" r="r" b="b"/>
                <a:pathLst>
                  <a:path w="111" h="205" extrusionOk="0">
                    <a:moveTo>
                      <a:pt x="110" y="0"/>
                    </a:moveTo>
                    <a:lnTo>
                      <a:pt x="0" y="64"/>
                    </a:lnTo>
                    <a:lnTo>
                      <a:pt x="0" y="205"/>
                    </a:lnTo>
                    <a:lnTo>
                      <a:pt x="11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6"/>
              <p:cNvSpPr/>
              <p:nvPr/>
            </p:nvSpPr>
            <p:spPr>
              <a:xfrm>
                <a:off x="5813325" y="1772175"/>
                <a:ext cx="900" cy="5075"/>
              </a:xfrm>
              <a:custGeom>
                <a:avLst/>
                <a:gdLst/>
                <a:ahLst/>
                <a:cxnLst/>
                <a:rect l="l" t="t" r="r" b="b"/>
                <a:pathLst>
                  <a:path w="36" h="203" extrusionOk="0">
                    <a:moveTo>
                      <a:pt x="35" y="1"/>
                    </a:moveTo>
                    <a:lnTo>
                      <a:pt x="0" y="21"/>
                    </a:lnTo>
                    <a:lnTo>
                      <a:pt x="2" y="202"/>
                    </a:lnTo>
                    <a:lnTo>
                      <a:pt x="29" y="186"/>
                    </a:lnTo>
                    <a:lnTo>
                      <a:pt x="29" y="153"/>
                    </a:lnTo>
                    <a:lnTo>
                      <a:pt x="35" y="142"/>
                    </a:lnTo>
                    <a:lnTo>
                      <a:pt x="3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6"/>
              <p:cNvSpPr/>
              <p:nvPr/>
            </p:nvSpPr>
            <p:spPr>
              <a:xfrm>
                <a:off x="5813325" y="1769800"/>
                <a:ext cx="900" cy="2925"/>
              </a:xfrm>
              <a:custGeom>
                <a:avLst/>
                <a:gdLst/>
                <a:ahLst/>
                <a:cxnLst/>
                <a:rect l="l" t="t" r="r" b="b"/>
                <a:pathLst>
                  <a:path w="36" h="117" extrusionOk="0">
                    <a:moveTo>
                      <a:pt x="35" y="0"/>
                    </a:moveTo>
                    <a:lnTo>
                      <a:pt x="0" y="20"/>
                    </a:lnTo>
                    <a:lnTo>
                      <a:pt x="0" y="116"/>
                    </a:lnTo>
                    <a:lnTo>
                      <a:pt x="35" y="96"/>
                    </a:lnTo>
                    <a:lnTo>
                      <a:pt x="3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6"/>
              <p:cNvSpPr/>
              <p:nvPr/>
            </p:nvSpPr>
            <p:spPr>
              <a:xfrm>
                <a:off x="5809400" y="1770300"/>
                <a:ext cx="3950" cy="4675"/>
              </a:xfrm>
              <a:custGeom>
                <a:avLst/>
                <a:gdLst/>
                <a:ahLst/>
                <a:cxnLst/>
                <a:rect l="l" t="t" r="r" b="b"/>
                <a:pathLst>
                  <a:path w="158" h="187" extrusionOk="0">
                    <a:moveTo>
                      <a:pt x="157" y="0"/>
                    </a:moveTo>
                    <a:lnTo>
                      <a:pt x="76" y="47"/>
                    </a:lnTo>
                    <a:lnTo>
                      <a:pt x="1" y="186"/>
                    </a:lnTo>
                    <a:lnTo>
                      <a:pt x="157" y="96"/>
                    </a:lnTo>
                    <a:lnTo>
                      <a:pt x="15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6"/>
              <p:cNvSpPr/>
              <p:nvPr/>
            </p:nvSpPr>
            <p:spPr>
              <a:xfrm>
                <a:off x="5804050" y="1775375"/>
                <a:ext cx="4625" cy="7250"/>
              </a:xfrm>
              <a:custGeom>
                <a:avLst/>
                <a:gdLst/>
                <a:ahLst/>
                <a:cxnLst/>
                <a:rect l="l" t="t" r="r" b="b"/>
                <a:pathLst>
                  <a:path w="185" h="290" extrusionOk="0">
                    <a:moveTo>
                      <a:pt x="184" y="0"/>
                    </a:moveTo>
                    <a:lnTo>
                      <a:pt x="144" y="24"/>
                    </a:lnTo>
                    <a:lnTo>
                      <a:pt x="0" y="289"/>
                    </a:lnTo>
                    <a:lnTo>
                      <a:pt x="0" y="289"/>
                    </a:lnTo>
                    <a:lnTo>
                      <a:pt x="41" y="266"/>
                    </a:lnTo>
                    <a:lnTo>
                      <a:pt x="18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6"/>
              <p:cNvSpPr/>
              <p:nvPr/>
            </p:nvSpPr>
            <p:spPr>
              <a:xfrm>
                <a:off x="5805050" y="1774950"/>
                <a:ext cx="4375" cy="7075"/>
              </a:xfrm>
              <a:custGeom>
                <a:avLst/>
                <a:gdLst/>
                <a:ahLst/>
                <a:cxnLst/>
                <a:rect l="l" t="t" r="r" b="b"/>
                <a:pathLst>
                  <a:path w="175" h="283" extrusionOk="0">
                    <a:moveTo>
                      <a:pt x="175" y="0"/>
                    </a:moveTo>
                    <a:lnTo>
                      <a:pt x="144" y="17"/>
                    </a:lnTo>
                    <a:lnTo>
                      <a:pt x="1" y="283"/>
                    </a:lnTo>
                    <a:lnTo>
                      <a:pt x="31" y="265"/>
                    </a:lnTo>
                    <a:lnTo>
                      <a:pt x="17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6"/>
              <p:cNvSpPr/>
              <p:nvPr/>
            </p:nvSpPr>
            <p:spPr>
              <a:xfrm>
                <a:off x="5807625" y="1771925"/>
                <a:ext cx="2925" cy="4050"/>
              </a:xfrm>
              <a:custGeom>
                <a:avLst/>
                <a:gdLst/>
                <a:ahLst/>
                <a:cxnLst/>
                <a:rect l="l" t="t" r="r" b="b"/>
                <a:pathLst>
                  <a:path w="117" h="162" extrusionOk="0">
                    <a:moveTo>
                      <a:pt x="117" y="1"/>
                    </a:moveTo>
                    <a:lnTo>
                      <a:pt x="76" y="24"/>
                    </a:lnTo>
                    <a:lnTo>
                      <a:pt x="1" y="162"/>
                    </a:lnTo>
                    <a:lnTo>
                      <a:pt x="41" y="138"/>
                    </a:lnTo>
                    <a:lnTo>
                      <a:pt x="11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6"/>
              <p:cNvSpPr/>
              <p:nvPr/>
            </p:nvSpPr>
            <p:spPr>
              <a:xfrm>
                <a:off x="5802925" y="1773525"/>
                <a:ext cx="4825" cy="5175"/>
              </a:xfrm>
              <a:custGeom>
                <a:avLst/>
                <a:gdLst/>
                <a:ahLst/>
                <a:cxnLst/>
                <a:rect l="l" t="t" r="r" b="b"/>
                <a:pathLst>
                  <a:path w="193" h="207" extrusionOk="0">
                    <a:moveTo>
                      <a:pt x="193" y="1"/>
                    </a:moveTo>
                    <a:lnTo>
                      <a:pt x="0" y="112"/>
                    </a:lnTo>
                    <a:lnTo>
                      <a:pt x="0" y="206"/>
                    </a:lnTo>
                    <a:lnTo>
                      <a:pt x="119" y="138"/>
                    </a:lnTo>
                    <a:lnTo>
                      <a:pt x="19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5802950" y="1775950"/>
                <a:ext cx="4700" cy="7275"/>
              </a:xfrm>
              <a:custGeom>
                <a:avLst/>
                <a:gdLst/>
                <a:ahLst/>
                <a:cxnLst/>
                <a:rect l="l" t="t" r="r" b="b"/>
                <a:pathLst>
                  <a:path w="188" h="291" extrusionOk="0">
                    <a:moveTo>
                      <a:pt x="188" y="1"/>
                    </a:moveTo>
                    <a:lnTo>
                      <a:pt x="118" y="41"/>
                    </a:lnTo>
                    <a:lnTo>
                      <a:pt x="1" y="257"/>
                    </a:lnTo>
                    <a:lnTo>
                      <a:pt x="1" y="291"/>
                    </a:lnTo>
                    <a:lnTo>
                      <a:pt x="44" y="266"/>
                    </a:lnTo>
                    <a:lnTo>
                      <a:pt x="18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6"/>
              <p:cNvSpPr/>
              <p:nvPr/>
            </p:nvSpPr>
            <p:spPr>
              <a:xfrm>
                <a:off x="5805875" y="1772500"/>
                <a:ext cx="3650" cy="4500"/>
              </a:xfrm>
              <a:custGeom>
                <a:avLst/>
                <a:gdLst/>
                <a:ahLst/>
                <a:cxnLst/>
                <a:rect l="l" t="t" r="r" b="b"/>
                <a:pathLst>
                  <a:path w="146" h="180" extrusionOk="0">
                    <a:moveTo>
                      <a:pt x="146" y="1"/>
                    </a:moveTo>
                    <a:lnTo>
                      <a:pt x="75" y="42"/>
                    </a:lnTo>
                    <a:lnTo>
                      <a:pt x="1" y="179"/>
                    </a:lnTo>
                    <a:lnTo>
                      <a:pt x="1" y="179"/>
                    </a:lnTo>
                    <a:lnTo>
                      <a:pt x="71" y="139"/>
                    </a:lnTo>
                    <a:lnTo>
                      <a:pt x="14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6"/>
              <p:cNvSpPr/>
              <p:nvPr/>
            </p:nvSpPr>
            <p:spPr>
              <a:xfrm>
                <a:off x="5802925" y="1776975"/>
                <a:ext cx="2975" cy="5425"/>
              </a:xfrm>
              <a:custGeom>
                <a:avLst/>
                <a:gdLst/>
                <a:ahLst/>
                <a:cxnLst/>
                <a:rect l="l" t="t" r="r" b="b"/>
                <a:pathLst>
                  <a:path w="119" h="217" extrusionOk="0">
                    <a:moveTo>
                      <a:pt x="119" y="0"/>
                    </a:moveTo>
                    <a:lnTo>
                      <a:pt x="0" y="68"/>
                    </a:lnTo>
                    <a:lnTo>
                      <a:pt x="2" y="216"/>
                    </a:lnTo>
                    <a:lnTo>
                      <a:pt x="11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6"/>
              <p:cNvSpPr/>
              <p:nvPr/>
            </p:nvSpPr>
            <p:spPr>
              <a:xfrm>
                <a:off x="5802075" y="1778675"/>
                <a:ext cx="900" cy="5050"/>
              </a:xfrm>
              <a:custGeom>
                <a:avLst/>
                <a:gdLst/>
                <a:ahLst/>
                <a:cxnLst/>
                <a:rect l="l" t="t" r="r" b="b"/>
                <a:pathLst>
                  <a:path w="36" h="202" extrusionOk="0">
                    <a:moveTo>
                      <a:pt x="34" y="0"/>
                    </a:moveTo>
                    <a:lnTo>
                      <a:pt x="1" y="21"/>
                    </a:lnTo>
                    <a:lnTo>
                      <a:pt x="2" y="202"/>
                    </a:lnTo>
                    <a:lnTo>
                      <a:pt x="36" y="182"/>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6"/>
              <p:cNvSpPr/>
              <p:nvPr/>
            </p:nvSpPr>
            <p:spPr>
              <a:xfrm>
                <a:off x="5802075" y="1776325"/>
                <a:ext cx="875" cy="2875"/>
              </a:xfrm>
              <a:custGeom>
                <a:avLst/>
                <a:gdLst/>
                <a:ahLst/>
                <a:cxnLst/>
                <a:rect l="l" t="t" r="r" b="b"/>
                <a:pathLst>
                  <a:path w="35" h="115" extrusionOk="0">
                    <a:moveTo>
                      <a:pt x="34" y="0"/>
                    </a:moveTo>
                    <a:lnTo>
                      <a:pt x="1" y="19"/>
                    </a:lnTo>
                    <a:lnTo>
                      <a:pt x="1" y="115"/>
                    </a:lnTo>
                    <a:lnTo>
                      <a:pt x="34" y="94"/>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6"/>
              <p:cNvSpPr/>
              <p:nvPr/>
            </p:nvSpPr>
            <p:spPr>
              <a:xfrm>
                <a:off x="5795925" y="1779175"/>
                <a:ext cx="6225" cy="8125"/>
              </a:xfrm>
              <a:custGeom>
                <a:avLst/>
                <a:gdLst/>
                <a:ahLst/>
                <a:cxnLst/>
                <a:rect l="l" t="t" r="r" b="b"/>
                <a:pathLst>
                  <a:path w="249" h="325" extrusionOk="0">
                    <a:moveTo>
                      <a:pt x="247" y="1"/>
                    </a:moveTo>
                    <a:lnTo>
                      <a:pt x="144" y="60"/>
                    </a:lnTo>
                    <a:lnTo>
                      <a:pt x="0" y="324"/>
                    </a:lnTo>
                    <a:lnTo>
                      <a:pt x="248" y="182"/>
                    </a:lnTo>
                    <a:lnTo>
                      <a:pt x="24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6"/>
              <p:cNvSpPr/>
              <p:nvPr/>
            </p:nvSpPr>
            <p:spPr>
              <a:xfrm>
                <a:off x="5795150" y="1780675"/>
                <a:ext cx="4375" cy="7075"/>
              </a:xfrm>
              <a:custGeom>
                <a:avLst/>
                <a:gdLst/>
                <a:ahLst/>
                <a:cxnLst/>
                <a:rect l="l" t="t" r="r" b="b"/>
                <a:pathLst>
                  <a:path w="175" h="283" extrusionOk="0">
                    <a:moveTo>
                      <a:pt x="175" y="0"/>
                    </a:moveTo>
                    <a:lnTo>
                      <a:pt x="144" y="18"/>
                    </a:lnTo>
                    <a:lnTo>
                      <a:pt x="1" y="283"/>
                    </a:lnTo>
                    <a:lnTo>
                      <a:pt x="31" y="264"/>
                    </a:lnTo>
                    <a:lnTo>
                      <a:pt x="17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6"/>
              <p:cNvSpPr/>
              <p:nvPr/>
            </p:nvSpPr>
            <p:spPr>
              <a:xfrm>
                <a:off x="5797725" y="1777625"/>
                <a:ext cx="2925" cy="4075"/>
              </a:xfrm>
              <a:custGeom>
                <a:avLst/>
                <a:gdLst/>
                <a:ahLst/>
                <a:cxnLst/>
                <a:rect l="l" t="t" r="r" b="b"/>
                <a:pathLst>
                  <a:path w="117" h="163" extrusionOk="0">
                    <a:moveTo>
                      <a:pt x="117" y="0"/>
                    </a:moveTo>
                    <a:lnTo>
                      <a:pt x="76" y="24"/>
                    </a:lnTo>
                    <a:lnTo>
                      <a:pt x="1" y="163"/>
                    </a:lnTo>
                    <a:lnTo>
                      <a:pt x="41" y="140"/>
                    </a:lnTo>
                    <a:lnTo>
                      <a:pt x="11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6"/>
              <p:cNvSpPr/>
              <p:nvPr/>
            </p:nvSpPr>
            <p:spPr>
              <a:xfrm>
                <a:off x="5798750" y="1777175"/>
                <a:ext cx="2675" cy="3950"/>
              </a:xfrm>
              <a:custGeom>
                <a:avLst/>
                <a:gdLst/>
                <a:ahLst/>
                <a:cxnLst/>
                <a:rect l="l" t="t" r="r" b="b"/>
                <a:pathLst>
                  <a:path w="107" h="158" extrusionOk="0">
                    <a:moveTo>
                      <a:pt x="106" y="1"/>
                    </a:moveTo>
                    <a:lnTo>
                      <a:pt x="76" y="18"/>
                    </a:lnTo>
                    <a:lnTo>
                      <a:pt x="0" y="158"/>
                    </a:lnTo>
                    <a:lnTo>
                      <a:pt x="0" y="158"/>
                    </a:lnTo>
                    <a:lnTo>
                      <a:pt x="31" y="140"/>
                    </a:lnTo>
                    <a:lnTo>
                      <a:pt x="10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6"/>
              <p:cNvSpPr/>
              <p:nvPr/>
            </p:nvSpPr>
            <p:spPr>
              <a:xfrm>
                <a:off x="5793050" y="1765000"/>
                <a:ext cx="41500" cy="24975"/>
              </a:xfrm>
              <a:custGeom>
                <a:avLst/>
                <a:gdLst/>
                <a:ahLst/>
                <a:cxnLst/>
                <a:rect l="l" t="t" r="r" b="b"/>
                <a:pathLst>
                  <a:path w="1660" h="999" extrusionOk="0">
                    <a:moveTo>
                      <a:pt x="1660" y="1"/>
                    </a:moveTo>
                    <a:lnTo>
                      <a:pt x="1410" y="143"/>
                    </a:lnTo>
                    <a:lnTo>
                      <a:pt x="1380" y="162"/>
                    </a:lnTo>
                    <a:lnTo>
                      <a:pt x="1341" y="185"/>
                    </a:lnTo>
                    <a:lnTo>
                      <a:pt x="1296" y="210"/>
                    </a:lnTo>
                    <a:lnTo>
                      <a:pt x="1262" y="228"/>
                    </a:lnTo>
                    <a:lnTo>
                      <a:pt x="955" y="407"/>
                    </a:lnTo>
                    <a:lnTo>
                      <a:pt x="924" y="424"/>
                    </a:lnTo>
                    <a:lnTo>
                      <a:pt x="884" y="447"/>
                    </a:lnTo>
                    <a:lnTo>
                      <a:pt x="846" y="469"/>
                    </a:lnTo>
                    <a:lnTo>
                      <a:pt x="840" y="473"/>
                    </a:lnTo>
                    <a:lnTo>
                      <a:pt x="813" y="489"/>
                    </a:lnTo>
                    <a:lnTo>
                      <a:pt x="511" y="663"/>
                    </a:lnTo>
                    <a:lnTo>
                      <a:pt x="481" y="681"/>
                    </a:lnTo>
                    <a:lnTo>
                      <a:pt x="440" y="704"/>
                    </a:lnTo>
                    <a:lnTo>
                      <a:pt x="397" y="729"/>
                    </a:lnTo>
                    <a:lnTo>
                      <a:pt x="363" y="749"/>
                    </a:lnTo>
                    <a:lnTo>
                      <a:pt x="115" y="891"/>
                    </a:lnTo>
                    <a:lnTo>
                      <a:pt x="85" y="910"/>
                    </a:lnTo>
                    <a:lnTo>
                      <a:pt x="44" y="933"/>
                    </a:lnTo>
                    <a:lnTo>
                      <a:pt x="1" y="958"/>
                    </a:lnTo>
                    <a:lnTo>
                      <a:pt x="1" y="998"/>
                    </a:lnTo>
                    <a:lnTo>
                      <a:pt x="12" y="993"/>
                    </a:lnTo>
                    <a:lnTo>
                      <a:pt x="51" y="969"/>
                    </a:lnTo>
                    <a:lnTo>
                      <a:pt x="83" y="952"/>
                    </a:lnTo>
                    <a:lnTo>
                      <a:pt x="363" y="790"/>
                    </a:lnTo>
                    <a:lnTo>
                      <a:pt x="397" y="771"/>
                    </a:lnTo>
                    <a:lnTo>
                      <a:pt x="408" y="764"/>
                    </a:lnTo>
                    <a:lnTo>
                      <a:pt x="447" y="740"/>
                    </a:lnTo>
                    <a:lnTo>
                      <a:pt x="479" y="723"/>
                    </a:lnTo>
                    <a:lnTo>
                      <a:pt x="813" y="530"/>
                    </a:lnTo>
                    <a:lnTo>
                      <a:pt x="852" y="507"/>
                    </a:lnTo>
                    <a:lnTo>
                      <a:pt x="891" y="485"/>
                    </a:lnTo>
                    <a:lnTo>
                      <a:pt x="923" y="466"/>
                    </a:lnTo>
                    <a:lnTo>
                      <a:pt x="1262" y="270"/>
                    </a:lnTo>
                    <a:lnTo>
                      <a:pt x="1307" y="244"/>
                    </a:lnTo>
                    <a:lnTo>
                      <a:pt x="1348" y="221"/>
                    </a:lnTo>
                    <a:lnTo>
                      <a:pt x="1378" y="204"/>
                    </a:lnTo>
                    <a:lnTo>
                      <a:pt x="1660" y="41"/>
                    </a:lnTo>
                    <a:lnTo>
                      <a:pt x="1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6"/>
              <p:cNvSpPr/>
              <p:nvPr/>
            </p:nvSpPr>
            <p:spPr>
              <a:xfrm>
                <a:off x="5793050" y="1781675"/>
                <a:ext cx="4700" cy="7275"/>
              </a:xfrm>
              <a:custGeom>
                <a:avLst/>
                <a:gdLst/>
                <a:ahLst/>
                <a:cxnLst/>
                <a:rect l="l" t="t" r="r" b="b"/>
                <a:pathLst>
                  <a:path w="188" h="291" extrusionOk="0">
                    <a:moveTo>
                      <a:pt x="188" y="1"/>
                    </a:moveTo>
                    <a:lnTo>
                      <a:pt x="117" y="41"/>
                    </a:lnTo>
                    <a:lnTo>
                      <a:pt x="1" y="257"/>
                    </a:lnTo>
                    <a:lnTo>
                      <a:pt x="1" y="291"/>
                    </a:lnTo>
                    <a:lnTo>
                      <a:pt x="44" y="266"/>
                    </a:lnTo>
                    <a:lnTo>
                      <a:pt x="18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6"/>
              <p:cNvSpPr/>
              <p:nvPr/>
            </p:nvSpPr>
            <p:spPr>
              <a:xfrm>
                <a:off x="5794150" y="1781100"/>
                <a:ext cx="4625" cy="7250"/>
              </a:xfrm>
              <a:custGeom>
                <a:avLst/>
                <a:gdLst/>
                <a:ahLst/>
                <a:cxnLst/>
                <a:rect l="l" t="t" r="r" b="b"/>
                <a:pathLst>
                  <a:path w="185" h="290" extrusionOk="0">
                    <a:moveTo>
                      <a:pt x="184" y="1"/>
                    </a:moveTo>
                    <a:lnTo>
                      <a:pt x="144" y="24"/>
                    </a:lnTo>
                    <a:lnTo>
                      <a:pt x="0" y="289"/>
                    </a:lnTo>
                    <a:lnTo>
                      <a:pt x="41" y="266"/>
                    </a:lnTo>
                    <a:lnTo>
                      <a:pt x="18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6"/>
              <p:cNvSpPr/>
              <p:nvPr/>
            </p:nvSpPr>
            <p:spPr>
              <a:xfrm>
                <a:off x="5795950" y="1778200"/>
                <a:ext cx="3700" cy="4525"/>
              </a:xfrm>
              <a:custGeom>
                <a:avLst/>
                <a:gdLst/>
                <a:ahLst/>
                <a:cxnLst/>
                <a:rect l="l" t="t" r="r" b="b"/>
                <a:pathLst>
                  <a:path w="148" h="181" extrusionOk="0">
                    <a:moveTo>
                      <a:pt x="147" y="1"/>
                    </a:moveTo>
                    <a:lnTo>
                      <a:pt x="76" y="43"/>
                    </a:lnTo>
                    <a:lnTo>
                      <a:pt x="1" y="180"/>
                    </a:lnTo>
                    <a:lnTo>
                      <a:pt x="72" y="140"/>
                    </a:lnTo>
                    <a:lnTo>
                      <a:pt x="14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6"/>
              <p:cNvSpPr/>
              <p:nvPr/>
            </p:nvSpPr>
            <p:spPr>
              <a:xfrm>
                <a:off x="5793025" y="1782700"/>
                <a:ext cx="2950" cy="5425"/>
              </a:xfrm>
              <a:custGeom>
                <a:avLst/>
                <a:gdLst/>
                <a:ahLst/>
                <a:cxnLst/>
                <a:rect l="l" t="t" r="r" b="b"/>
                <a:pathLst>
                  <a:path w="118" h="217" extrusionOk="0">
                    <a:moveTo>
                      <a:pt x="118" y="0"/>
                    </a:moveTo>
                    <a:lnTo>
                      <a:pt x="0" y="69"/>
                    </a:lnTo>
                    <a:lnTo>
                      <a:pt x="2" y="216"/>
                    </a:lnTo>
                    <a:lnTo>
                      <a:pt x="11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6"/>
              <p:cNvSpPr/>
              <p:nvPr/>
            </p:nvSpPr>
            <p:spPr>
              <a:xfrm>
                <a:off x="5793025" y="1779250"/>
                <a:ext cx="4850" cy="5175"/>
              </a:xfrm>
              <a:custGeom>
                <a:avLst/>
                <a:gdLst/>
                <a:ahLst/>
                <a:cxnLst/>
                <a:rect l="l" t="t" r="r" b="b"/>
                <a:pathLst>
                  <a:path w="194" h="207" extrusionOk="0">
                    <a:moveTo>
                      <a:pt x="193" y="1"/>
                    </a:moveTo>
                    <a:lnTo>
                      <a:pt x="0" y="111"/>
                    </a:lnTo>
                    <a:lnTo>
                      <a:pt x="0" y="207"/>
                    </a:lnTo>
                    <a:lnTo>
                      <a:pt x="118" y="138"/>
                    </a:lnTo>
                    <a:lnTo>
                      <a:pt x="19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6"/>
              <p:cNvSpPr/>
              <p:nvPr/>
            </p:nvSpPr>
            <p:spPr>
              <a:xfrm>
                <a:off x="5826550" y="1762400"/>
                <a:ext cx="4600" cy="7225"/>
              </a:xfrm>
              <a:custGeom>
                <a:avLst/>
                <a:gdLst/>
                <a:ahLst/>
                <a:cxnLst/>
                <a:rect l="l" t="t" r="r" b="b"/>
                <a:pathLst>
                  <a:path w="184" h="289" extrusionOk="0">
                    <a:moveTo>
                      <a:pt x="183" y="0"/>
                    </a:moveTo>
                    <a:lnTo>
                      <a:pt x="144" y="24"/>
                    </a:lnTo>
                    <a:lnTo>
                      <a:pt x="1" y="289"/>
                    </a:lnTo>
                    <a:lnTo>
                      <a:pt x="1" y="289"/>
                    </a:lnTo>
                    <a:lnTo>
                      <a:pt x="40" y="266"/>
                    </a:lnTo>
                    <a:lnTo>
                      <a:pt x="18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6"/>
              <p:cNvSpPr/>
              <p:nvPr/>
            </p:nvSpPr>
            <p:spPr>
              <a:xfrm>
                <a:off x="5828300" y="1760450"/>
                <a:ext cx="6250" cy="8125"/>
              </a:xfrm>
              <a:custGeom>
                <a:avLst/>
                <a:gdLst/>
                <a:ahLst/>
                <a:cxnLst/>
                <a:rect l="l" t="t" r="r" b="b"/>
                <a:pathLst>
                  <a:path w="250" h="325" extrusionOk="0">
                    <a:moveTo>
                      <a:pt x="248" y="0"/>
                    </a:moveTo>
                    <a:lnTo>
                      <a:pt x="144" y="61"/>
                    </a:lnTo>
                    <a:lnTo>
                      <a:pt x="0" y="325"/>
                    </a:lnTo>
                    <a:lnTo>
                      <a:pt x="0" y="325"/>
                    </a:lnTo>
                    <a:lnTo>
                      <a:pt x="250" y="183"/>
                    </a:lnTo>
                    <a:lnTo>
                      <a:pt x="24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6"/>
              <p:cNvSpPr/>
              <p:nvPr/>
            </p:nvSpPr>
            <p:spPr>
              <a:xfrm>
                <a:off x="5831925" y="1745725"/>
                <a:ext cx="2625" cy="3900"/>
              </a:xfrm>
              <a:custGeom>
                <a:avLst/>
                <a:gdLst/>
                <a:ahLst/>
                <a:cxnLst/>
                <a:rect l="l" t="t" r="r" b="b"/>
                <a:pathLst>
                  <a:path w="105" h="156" extrusionOk="0">
                    <a:moveTo>
                      <a:pt x="103" y="0"/>
                    </a:moveTo>
                    <a:lnTo>
                      <a:pt x="76" y="18"/>
                    </a:lnTo>
                    <a:lnTo>
                      <a:pt x="0" y="155"/>
                    </a:lnTo>
                    <a:lnTo>
                      <a:pt x="0" y="155"/>
                    </a:lnTo>
                    <a:lnTo>
                      <a:pt x="105" y="96"/>
                    </a:lnTo>
                    <a:lnTo>
                      <a:pt x="10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6"/>
              <p:cNvSpPr/>
              <p:nvPr/>
            </p:nvSpPr>
            <p:spPr>
              <a:xfrm>
                <a:off x="5826550" y="1750025"/>
                <a:ext cx="4625" cy="7250"/>
              </a:xfrm>
              <a:custGeom>
                <a:avLst/>
                <a:gdLst/>
                <a:ahLst/>
                <a:cxnLst/>
                <a:rect l="l" t="t" r="r" b="b"/>
                <a:pathLst>
                  <a:path w="185" h="290" extrusionOk="0">
                    <a:moveTo>
                      <a:pt x="185" y="1"/>
                    </a:moveTo>
                    <a:lnTo>
                      <a:pt x="144" y="24"/>
                    </a:lnTo>
                    <a:lnTo>
                      <a:pt x="1" y="289"/>
                    </a:lnTo>
                    <a:lnTo>
                      <a:pt x="1" y="289"/>
                    </a:lnTo>
                    <a:lnTo>
                      <a:pt x="41" y="266"/>
                    </a:lnTo>
                    <a:lnTo>
                      <a:pt x="18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6"/>
              <p:cNvSpPr/>
              <p:nvPr/>
            </p:nvSpPr>
            <p:spPr>
              <a:xfrm>
                <a:off x="5830150" y="1746600"/>
                <a:ext cx="2925" cy="4050"/>
              </a:xfrm>
              <a:custGeom>
                <a:avLst/>
                <a:gdLst/>
                <a:ahLst/>
                <a:cxnLst/>
                <a:rect l="l" t="t" r="r" b="b"/>
                <a:pathLst>
                  <a:path w="117" h="162" extrusionOk="0">
                    <a:moveTo>
                      <a:pt x="116" y="0"/>
                    </a:moveTo>
                    <a:lnTo>
                      <a:pt x="75" y="23"/>
                    </a:lnTo>
                    <a:lnTo>
                      <a:pt x="0" y="161"/>
                    </a:lnTo>
                    <a:lnTo>
                      <a:pt x="41" y="138"/>
                    </a:lnTo>
                    <a:lnTo>
                      <a:pt x="11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6"/>
              <p:cNvSpPr/>
              <p:nvPr/>
            </p:nvSpPr>
            <p:spPr>
              <a:xfrm>
                <a:off x="5827575" y="1749600"/>
                <a:ext cx="4375" cy="7100"/>
              </a:xfrm>
              <a:custGeom>
                <a:avLst/>
                <a:gdLst/>
                <a:ahLst/>
                <a:cxnLst/>
                <a:rect l="l" t="t" r="r" b="b"/>
                <a:pathLst>
                  <a:path w="175" h="284" extrusionOk="0">
                    <a:moveTo>
                      <a:pt x="174" y="0"/>
                    </a:moveTo>
                    <a:lnTo>
                      <a:pt x="144" y="18"/>
                    </a:lnTo>
                    <a:lnTo>
                      <a:pt x="0" y="283"/>
                    </a:lnTo>
                    <a:lnTo>
                      <a:pt x="31" y="264"/>
                    </a:lnTo>
                    <a:lnTo>
                      <a:pt x="17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6"/>
              <p:cNvSpPr/>
              <p:nvPr/>
            </p:nvSpPr>
            <p:spPr>
              <a:xfrm>
                <a:off x="5828325" y="1748125"/>
                <a:ext cx="6225" cy="8100"/>
              </a:xfrm>
              <a:custGeom>
                <a:avLst/>
                <a:gdLst/>
                <a:ahLst/>
                <a:cxnLst/>
                <a:rect l="l" t="t" r="r" b="b"/>
                <a:pathLst>
                  <a:path w="249" h="324" extrusionOk="0">
                    <a:moveTo>
                      <a:pt x="249" y="0"/>
                    </a:moveTo>
                    <a:lnTo>
                      <a:pt x="144" y="59"/>
                    </a:lnTo>
                    <a:lnTo>
                      <a:pt x="1" y="323"/>
                    </a:lnTo>
                    <a:lnTo>
                      <a:pt x="249" y="181"/>
                    </a:lnTo>
                    <a:lnTo>
                      <a:pt x="24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6"/>
              <p:cNvSpPr/>
              <p:nvPr/>
            </p:nvSpPr>
            <p:spPr>
              <a:xfrm>
                <a:off x="5831150" y="1746150"/>
                <a:ext cx="2675" cy="3900"/>
              </a:xfrm>
              <a:custGeom>
                <a:avLst/>
                <a:gdLst/>
                <a:ahLst/>
                <a:cxnLst/>
                <a:rect l="l" t="t" r="r" b="b"/>
                <a:pathLst>
                  <a:path w="107" h="156" extrusionOk="0">
                    <a:moveTo>
                      <a:pt x="107" y="1"/>
                    </a:moveTo>
                    <a:lnTo>
                      <a:pt x="76" y="18"/>
                    </a:lnTo>
                    <a:lnTo>
                      <a:pt x="1" y="156"/>
                    </a:lnTo>
                    <a:lnTo>
                      <a:pt x="31" y="138"/>
                    </a:lnTo>
                    <a:lnTo>
                      <a:pt x="10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6"/>
              <p:cNvSpPr/>
              <p:nvPr/>
            </p:nvSpPr>
            <p:spPr>
              <a:xfrm>
                <a:off x="5825425" y="1757000"/>
                <a:ext cx="50" cy="900"/>
              </a:xfrm>
              <a:custGeom>
                <a:avLst/>
                <a:gdLst/>
                <a:ahLst/>
                <a:cxnLst/>
                <a:rect l="l" t="t" r="r" b="b"/>
                <a:pathLst>
                  <a:path w="2" h="36" extrusionOk="0">
                    <a:moveTo>
                      <a:pt x="2" y="0"/>
                    </a:moveTo>
                    <a:lnTo>
                      <a:pt x="1" y="2"/>
                    </a:lnTo>
                    <a:lnTo>
                      <a:pt x="2" y="35"/>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6"/>
              <p:cNvSpPr/>
              <p:nvPr/>
            </p:nvSpPr>
            <p:spPr>
              <a:xfrm>
                <a:off x="5825475" y="1751625"/>
                <a:ext cx="2900" cy="5400"/>
              </a:xfrm>
              <a:custGeom>
                <a:avLst/>
                <a:gdLst/>
                <a:ahLst/>
                <a:cxnLst/>
                <a:rect l="l" t="t" r="r" b="b"/>
                <a:pathLst>
                  <a:path w="116" h="216" extrusionOk="0">
                    <a:moveTo>
                      <a:pt x="116" y="1"/>
                    </a:moveTo>
                    <a:lnTo>
                      <a:pt x="0" y="69"/>
                    </a:lnTo>
                    <a:lnTo>
                      <a:pt x="0" y="215"/>
                    </a:lnTo>
                    <a:lnTo>
                      <a:pt x="11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6"/>
              <p:cNvSpPr/>
              <p:nvPr/>
            </p:nvSpPr>
            <p:spPr>
              <a:xfrm>
                <a:off x="5825475" y="1748175"/>
                <a:ext cx="4800" cy="5175"/>
              </a:xfrm>
              <a:custGeom>
                <a:avLst/>
                <a:gdLst/>
                <a:ahLst/>
                <a:cxnLst/>
                <a:rect l="l" t="t" r="r" b="b"/>
                <a:pathLst>
                  <a:path w="192" h="207" extrusionOk="0">
                    <a:moveTo>
                      <a:pt x="191" y="1"/>
                    </a:moveTo>
                    <a:lnTo>
                      <a:pt x="0" y="113"/>
                    </a:lnTo>
                    <a:lnTo>
                      <a:pt x="0" y="207"/>
                    </a:lnTo>
                    <a:lnTo>
                      <a:pt x="116" y="139"/>
                    </a:lnTo>
                    <a:lnTo>
                      <a:pt x="19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6"/>
              <p:cNvSpPr/>
              <p:nvPr/>
            </p:nvSpPr>
            <p:spPr>
              <a:xfrm>
                <a:off x="5825475" y="1750625"/>
                <a:ext cx="4700" cy="7275"/>
              </a:xfrm>
              <a:custGeom>
                <a:avLst/>
                <a:gdLst/>
                <a:ahLst/>
                <a:cxnLst/>
                <a:rect l="l" t="t" r="r" b="b"/>
                <a:pathLst>
                  <a:path w="188" h="291" extrusionOk="0">
                    <a:moveTo>
                      <a:pt x="187" y="0"/>
                    </a:moveTo>
                    <a:lnTo>
                      <a:pt x="116" y="41"/>
                    </a:lnTo>
                    <a:lnTo>
                      <a:pt x="0" y="255"/>
                    </a:lnTo>
                    <a:lnTo>
                      <a:pt x="0" y="290"/>
                    </a:lnTo>
                    <a:lnTo>
                      <a:pt x="44" y="265"/>
                    </a:lnTo>
                    <a:lnTo>
                      <a:pt x="18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6"/>
              <p:cNvSpPr/>
              <p:nvPr/>
            </p:nvSpPr>
            <p:spPr>
              <a:xfrm>
                <a:off x="5828375" y="1747175"/>
                <a:ext cx="3675" cy="4475"/>
              </a:xfrm>
              <a:custGeom>
                <a:avLst/>
                <a:gdLst/>
                <a:ahLst/>
                <a:cxnLst/>
                <a:rect l="l" t="t" r="r" b="b"/>
                <a:pathLst>
                  <a:path w="147" h="179" extrusionOk="0">
                    <a:moveTo>
                      <a:pt x="146" y="0"/>
                    </a:moveTo>
                    <a:lnTo>
                      <a:pt x="75" y="41"/>
                    </a:lnTo>
                    <a:lnTo>
                      <a:pt x="0" y="179"/>
                    </a:lnTo>
                    <a:lnTo>
                      <a:pt x="0" y="179"/>
                    </a:lnTo>
                    <a:lnTo>
                      <a:pt x="71" y="138"/>
                    </a:lnTo>
                    <a:lnTo>
                      <a:pt x="14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6"/>
              <p:cNvSpPr/>
              <p:nvPr/>
            </p:nvSpPr>
            <p:spPr>
              <a:xfrm>
                <a:off x="5824600" y="1753325"/>
                <a:ext cx="875" cy="5075"/>
              </a:xfrm>
              <a:custGeom>
                <a:avLst/>
                <a:gdLst/>
                <a:ahLst/>
                <a:cxnLst/>
                <a:rect l="l" t="t" r="r" b="b"/>
                <a:pathLst>
                  <a:path w="35" h="203" extrusionOk="0">
                    <a:moveTo>
                      <a:pt x="35" y="1"/>
                    </a:moveTo>
                    <a:lnTo>
                      <a:pt x="0" y="20"/>
                    </a:lnTo>
                    <a:lnTo>
                      <a:pt x="2" y="202"/>
                    </a:lnTo>
                    <a:lnTo>
                      <a:pt x="35" y="182"/>
                    </a:lnTo>
                    <a:lnTo>
                      <a:pt x="34" y="149"/>
                    </a:lnTo>
                    <a:lnTo>
                      <a:pt x="35" y="147"/>
                    </a:lnTo>
                    <a:lnTo>
                      <a:pt x="3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6"/>
              <p:cNvSpPr/>
              <p:nvPr/>
            </p:nvSpPr>
            <p:spPr>
              <a:xfrm>
                <a:off x="5824600" y="1750975"/>
                <a:ext cx="875" cy="2850"/>
              </a:xfrm>
              <a:custGeom>
                <a:avLst/>
                <a:gdLst/>
                <a:ahLst/>
                <a:cxnLst/>
                <a:rect l="l" t="t" r="r" b="b"/>
                <a:pathLst>
                  <a:path w="35" h="114" extrusionOk="0">
                    <a:moveTo>
                      <a:pt x="35" y="1"/>
                    </a:moveTo>
                    <a:lnTo>
                      <a:pt x="0" y="19"/>
                    </a:lnTo>
                    <a:lnTo>
                      <a:pt x="0" y="114"/>
                    </a:lnTo>
                    <a:lnTo>
                      <a:pt x="35" y="95"/>
                    </a:lnTo>
                    <a:lnTo>
                      <a:pt x="3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6"/>
              <p:cNvSpPr/>
              <p:nvPr/>
            </p:nvSpPr>
            <p:spPr>
              <a:xfrm>
                <a:off x="5816950" y="1753800"/>
                <a:ext cx="7700" cy="9025"/>
              </a:xfrm>
              <a:custGeom>
                <a:avLst/>
                <a:gdLst/>
                <a:ahLst/>
                <a:cxnLst/>
                <a:rect l="l" t="t" r="r" b="b"/>
                <a:pathLst>
                  <a:path w="308" h="361" extrusionOk="0">
                    <a:moveTo>
                      <a:pt x="306" y="1"/>
                    </a:moveTo>
                    <a:lnTo>
                      <a:pt x="144" y="95"/>
                    </a:lnTo>
                    <a:lnTo>
                      <a:pt x="0" y="360"/>
                    </a:lnTo>
                    <a:lnTo>
                      <a:pt x="308" y="183"/>
                    </a:lnTo>
                    <a:lnTo>
                      <a:pt x="30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6"/>
              <p:cNvSpPr/>
              <p:nvPr/>
            </p:nvSpPr>
            <p:spPr>
              <a:xfrm>
                <a:off x="5820525" y="1751450"/>
                <a:ext cx="4100" cy="4725"/>
              </a:xfrm>
              <a:custGeom>
                <a:avLst/>
                <a:gdLst/>
                <a:ahLst/>
                <a:cxnLst/>
                <a:rect l="l" t="t" r="r" b="b"/>
                <a:pathLst>
                  <a:path w="164" h="189" extrusionOk="0">
                    <a:moveTo>
                      <a:pt x="163" y="0"/>
                    </a:moveTo>
                    <a:lnTo>
                      <a:pt x="75" y="51"/>
                    </a:lnTo>
                    <a:lnTo>
                      <a:pt x="1" y="189"/>
                    </a:lnTo>
                    <a:lnTo>
                      <a:pt x="163" y="95"/>
                    </a:lnTo>
                    <a:lnTo>
                      <a:pt x="16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6"/>
              <p:cNvSpPr/>
              <p:nvPr/>
            </p:nvSpPr>
            <p:spPr>
              <a:xfrm>
                <a:off x="5816150" y="1756150"/>
                <a:ext cx="4400" cy="7100"/>
              </a:xfrm>
              <a:custGeom>
                <a:avLst/>
                <a:gdLst/>
                <a:ahLst/>
                <a:cxnLst/>
                <a:rect l="l" t="t" r="r" b="b"/>
                <a:pathLst>
                  <a:path w="176" h="284" extrusionOk="0">
                    <a:moveTo>
                      <a:pt x="176" y="1"/>
                    </a:moveTo>
                    <a:lnTo>
                      <a:pt x="144" y="20"/>
                    </a:lnTo>
                    <a:lnTo>
                      <a:pt x="0" y="284"/>
                    </a:lnTo>
                    <a:lnTo>
                      <a:pt x="32" y="266"/>
                    </a:lnTo>
                    <a:lnTo>
                      <a:pt x="17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6"/>
              <p:cNvSpPr/>
              <p:nvPr/>
            </p:nvSpPr>
            <p:spPr>
              <a:xfrm>
                <a:off x="5818750" y="1753150"/>
                <a:ext cx="2900" cy="4075"/>
              </a:xfrm>
              <a:custGeom>
                <a:avLst/>
                <a:gdLst/>
                <a:ahLst/>
                <a:cxnLst/>
                <a:rect l="l" t="t" r="r" b="b"/>
                <a:pathLst>
                  <a:path w="116" h="163" extrusionOk="0">
                    <a:moveTo>
                      <a:pt x="115" y="1"/>
                    </a:moveTo>
                    <a:lnTo>
                      <a:pt x="76" y="24"/>
                    </a:lnTo>
                    <a:lnTo>
                      <a:pt x="1" y="163"/>
                    </a:lnTo>
                    <a:lnTo>
                      <a:pt x="1" y="163"/>
                    </a:lnTo>
                    <a:lnTo>
                      <a:pt x="40" y="140"/>
                    </a:lnTo>
                    <a:lnTo>
                      <a:pt x="11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6"/>
              <p:cNvSpPr/>
              <p:nvPr/>
            </p:nvSpPr>
            <p:spPr>
              <a:xfrm>
                <a:off x="5819725" y="1752725"/>
                <a:ext cx="2675" cy="3925"/>
              </a:xfrm>
              <a:custGeom>
                <a:avLst/>
                <a:gdLst/>
                <a:ahLst/>
                <a:cxnLst/>
                <a:rect l="l" t="t" r="r" b="b"/>
                <a:pathLst>
                  <a:path w="107" h="157" extrusionOk="0">
                    <a:moveTo>
                      <a:pt x="107" y="0"/>
                    </a:moveTo>
                    <a:lnTo>
                      <a:pt x="76" y="18"/>
                    </a:lnTo>
                    <a:lnTo>
                      <a:pt x="1" y="157"/>
                    </a:lnTo>
                    <a:lnTo>
                      <a:pt x="33" y="138"/>
                    </a:lnTo>
                    <a:lnTo>
                      <a:pt x="10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6"/>
              <p:cNvSpPr/>
              <p:nvPr/>
            </p:nvSpPr>
            <p:spPr>
              <a:xfrm>
                <a:off x="5815175" y="1756625"/>
                <a:ext cx="4575" cy="7200"/>
              </a:xfrm>
              <a:custGeom>
                <a:avLst/>
                <a:gdLst/>
                <a:ahLst/>
                <a:cxnLst/>
                <a:rect l="l" t="t" r="r" b="b"/>
                <a:pathLst>
                  <a:path w="183" h="288" extrusionOk="0">
                    <a:moveTo>
                      <a:pt x="183" y="1"/>
                    </a:moveTo>
                    <a:lnTo>
                      <a:pt x="144" y="24"/>
                    </a:lnTo>
                    <a:lnTo>
                      <a:pt x="0" y="288"/>
                    </a:lnTo>
                    <a:lnTo>
                      <a:pt x="0" y="288"/>
                    </a:lnTo>
                    <a:lnTo>
                      <a:pt x="39" y="265"/>
                    </a:lnTo>
                    <a:lnTo>
                      <a:pt x="183"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6"/>
              <p:cNvSpPr/>
              <p:nvPr/>
            </p:nvSpPr>
            <p:spPr>
              <a:xfrm>
                <a:off x="5814050" y="1763300"/>
                <a:ext cx="200" cy="1200"/>
              </a:xfrm>
              <a:custGeom>
                <a:avLst/>
                <a:gdLst/>
                <a:ahLst/>
                <a:cxnLst/>
                <a:rect l="l" t="t" r="r" b="b"/>
                <a:pathLst>
                  <a:path w="8" h="48" extrusionOk="0">
                    <a:moveTo>
                      <a:pt x="7" y="1"/>
                    </a:moveTo>
                    <a:lnTo>
                      <a:pt x="0" y="14"/>
                    </a:lnTo>
                    <a:lnTo>
                      <a:pt x="0" y="47"/>
                    </a:lnTo>
                    <a:lnTo>
                      <a:pt x="7" y="43"/>
                    </a:lnTo>
                    <a:lnTo>
                      <a:pt x="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6"/>
              <p:cNvSpPr/>
              <p:nvPr/>
            </p:nvSpPr>
            <p:spPr>
              <a:xfrm>
                <a:off x="5814200" y="1758225"/>
                <a:ext cx="2800" cy="5100"/>
              </a:xfrm>
              <a:custGeom>
                <a:avLst/>
                <a:gdLst/>
                <a:ahLst/>
                <a:cxnLst/>
                <a:rect l="l" t="t" r="r" b="b"/>
                <a:pathLst>
                  <a:path w="112" h="204" extrusionOk="0">
                    <a:moveTo>
                      <a:pt x="112" y="1"/>
                    </a:moveTo>
                    <a:lnTo>
                      <a:pt x="0" y="64"/>
                    </a:lnTo>
                    <a:lnTo>
                      <a:pt x="1" y="204"/>
                    </a:lnTo>
                    <a:lnTo>
                      <a:pt x="11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6"/>
              <p:cNvSpPr/>
              <p:nvPr/>
            </p:nvSpPr>
            <p:spPr>
              <a:xfrm>
                <a:off x="5814225" y="1757225"/>
                <a:ext cx="4550" cy="7150"/>
              </a:xfrm>
              <a:custGeom>
                <a:avLst/>
                <a:gdLst/>
                <a:ahLst/>
                <a:cxnLst/>
                <a:rect l="l" t="t" r="r" b="b"/>
                <a:pathLst>
                  <a:path w="182" h="286" extrusionOk="0">
                    <a:moveTo>
                      <a:pt x="182" y="0"/>
                    </a:moveTo>
                    <a:lnTo>
                      <a:pt x="111" y="41"/>
                    </a:lnTo>
                    <a:lnTo>
                      <a:pt x="0" y="244"/>
                    </a:lnTo>
                    <a:lnTo>
                      <a:pt x="0" y="286"/>
                    </a:lnTo>
                    <a:lnTo>
                      <a:pt x="38" y="264"/>
                    </a:lnTo>
                    <a:lnTo>
                      <a:pt x="18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6"/>
              <p:cNvSpPr/>
              <p:nvPr/>
            </p:nvSpPr>
            <p:spPr>
              <a:xfrm>
                <a:off x="5816975" y="1753725"/>
                <a:ext cx="3700" cy="4525"/>
              </a:xfrm>
              <a:custGeom>
                <a:avLst/>
                <a:gdLst/>
                <a:ahLst/>
                <a:cxnLst/>
                <a:rect l="l" t="t" r="r" b="b"/>
                <a:pathLst>
                  <a:path w="148" h="181" extrusionOk="0">
                    <a:moveTo>
                      <a:pt x="147" y="1"/>
                    </a:moveTo>
                    <a:lnTo>
                      <a:pt x="76" y="43"/>
                    </a:lnTo>
                    <a:lnTo>
                      <a:pt x="1" y="181"/>
                    </a:lnTo>
                    <a:lnTo>
                      <a:pt x="72" y="140"/>
                    </a:lnTo>
                    <a:lnTo>
                      <a:pt x="14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6"/>
              <p:cNvSpPr/>
              <p:nvPr/>
            </p:nvSpPr>
            <p:spPr>
              <a:xfrm>
                <a:off x="5813350" y="1759825"/>
                <a:ext cx="900" cy="5050"/>
              </a:xfrm>
              <a:custGeom>
                <a:avLst/>
                <a:gdLst/>
                <a:ahLst/>
                <a:cxnLst/>
                <a:rect l="l" t="t" r="r" b="b"/>
                <a:pathLst>
                  <a:path w="36" h="202" extrusionOk="0">
                    <a:moveTo>
                      <a:pt x="34" y="0"/>
                    </a:moveTo>
                    <a:lnTo>
                      <a:pt x="1" y="21"/>
                    </a:lnTo>
                    <a:lnTo>
                      <a:pt x="2" y="202"/>
                    </a:lnTo>
                    <a:lnTo>
                      <a:pt x="28" y="186"/>
                    </a:lnTo>
                    <a:lnTo>
                      <a:pt x="28" y="153"/>
                    </a:lnTo>
                    <a:lnTo>
                      <a:pt x="35" y="140"/>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6"/>
              <p:cNvSpPr/>
              <p:nvPr/>
            </p:nvSpPr>
            <p:spPr>
              <a:xfrm>
                <a:off x="5814200" y="1754775"/>
                <a:ext cx="4700" cy="5075"/>
              </a:xfrm>
              <a:custGeom>
                <a:avLst/>
                <a:gdLst/>
                <a:ahLst/>
                <a:cxnLst/>
                <a:rect l="l" t="t" r="r" b="b"/>
                <a:pathLst>
                  <a:path w="188" h="203" extrusionOk="0">
                    <a:moveTo>
                      <a:pt x="187" y="1"/>
                    </a:moveTo>
                    <a:lnTo>
                      <a:pt x="0" y="108"/>
                    </a:lnTo>
                    <a:lnTo>
                      <a:pt x="0" y="202"/>
                    </a:lnTo>
                    <a:lnTo>
                      <a:pt x="112" y="139"/>
                    </a:lnTo>
                    <a:lnTo>
                      <a:pt x="18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6"/>
              <p:cNvSpPr/>
              <p:nvPr/>
            </p:nvSpPr>
            <p:spPr>
              <a:xfrm>
                <a:off x="5813350" y="1757475"/>
                <a:ext cx="875" cy="2875"/>
              </a:xfrm>
              <a:custGeom>
                <a:avLst/>
                <a:gdLst/>
                <a:ahLst/>
                <a:cxnLst/>
                <a:rect l="l" t="t" r="r" b="b"/>
                <a:pathLst>
                  <a:path w="35" h="115" extrusionOk="0">
                    <a:moveTo>
                      <a:pt x="34" y="0"/>
                    </a:moveTo>
                    <a:lnTo>
                      <a:pt x="1" y="19"/>
                    </a:lnTo>
                    <a:lnTo>
                      <a:pt x="1" y="115"/>
                    </a:lnTo>
                    <a:lnTo>
                      <a:pt x="34" y="94"/>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6"/>
              <p:cNvSpPr/>
              <p:nvPr/>
            </p:nvSpPr>
            <p:spPr>
              <a:xfrm>
                <a:off x="5805850" y="1760325"/>
                <a:ext cx="7575" cy="8900"/>
              </a:xfrm>
              <a:custGeom>
                <a:avLst/>
                <a:gdLst/>
                <a:ahLst/>
                <a:cxnLst/>
                <a:rect l="l" t="t" r="r" b="b"/>
                <a:pathLst>
                  <a:path w="303" h="356" extrusionOk="0">
                    <a:moveTo>
                      <a:pt x="301" y="1"/>
                    </a:moveTo>
                    <a:lnTo>
                      <a:pt x="144" y="91"/>
                    </a:lnTo>
                    <a:lnTo>
                      <a:pt x="1" y="356"/>
                    </a:lnTo>
                    <a:lnTo>
                      <a:pt x="302" y="182"/>
                    </a:lnTo>
                    <a:lnTo>
                      <a:pt x="30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6"/>
              <p:cNvSpPr/>
              <p:nvPr/>
            </p:nvSpPr>
            <p:spPr>
              <a:xfrm>
                <a:off x="5809450" y="1757950"/>
                <a:ext cx="3925" cy="4650"/>
              </a:xfrm>
              <a:custGeom>
                <a:avLst/>
                <a:gdLst/>
                <a:ahLst/>
                <a:cxnLst/>
                <a:rect l="l" t="t" r="r" b="b"/>
                <a:pathLst>
                  <a:path w="157" h="186" extrusionOk="0">
                    <a:moveTo>
                      <a:pt x="157" y="0"/>
                    </a:moveTo>
                    <a:lnTo>
                      <a:pt x="75" y="48"/>
                    </a:lnTo>
                    <a:lnTo>
                      <a:pt x="0" y="186"/>
                    </a:lnTo>
                    <a:lnTo>
                      <a:pt x="157" y="96"/>
                    </a:lnTo>
                    <a:lnTo>
                      <a:pt x="15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6"/>
              <p:cNvSpPr/>
              <p:nvPr/>
            </p:nvSpPr>
            <p:spPr>
              <a:xfrm>
                <a:off x="5805100" y="1762575"/>
                <a:ext cx="4375" cy="7100"/>
              </a:xfrm>
              <a:custGeom>
                <a:avLst/>
                <a:gdLst/>
                <a:ahLst/>
                <a:cxnLst/>
                <a:rect l="l" t="t" r="r" b="b"/>
                <a:pathLst>
                  <a:path w="175" h="284" extrusionOk="0">
                    <a:moveTo>
                      <a:pt x="174" y="1"/>
                    </a:moveTo>
                    <a:lnTo>
                      <a:pt x="144" y="18"/>
                    </a:lnTo>
                    <a:lnTo>
                      <a:pt x="0" y="283"/>
                    </a:lnTo>
                    <a:lnTo>
                      <a:pt x="31" y="266"/>
                    </a:lnTo>
                    <a:lnTo>
                      <a:pt x="17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6"/>
              <p:cNvSpPr/>
              <p:nvPr/>
            </p:nvSpPr>
            <p:spPr>
              <a:xfrm>
                <a:off x="5807675" y="1759575"/>
                <a:ext cx="2875" cy="4050"/>
              </a:xfrm>
              <a:custGeom>
                <a:avLst/>
                <a:gdLst/>
                <a:ahLst/>
                <a:cxnLst/>
                <a:rect l="l" t="t" r="r" b="b"/>
                <a:pathLst>
                  <a:path w="115" h="162" extrusionOk="0">
                    <a:moveTo>
                      <a:pt x="115" y="0"/>
                    </a:moveTo>
                    <a:lnTo>
                      <a:pt x="75" y="23"/>
                    </a:lnTo>
                    <a:lnTo>
                      <a:pt x="0" y="161"/>
                    </a:lnTo>
                    <a:lnTo>
                      <a:pt x="41" y="138"/>
                    </a:lnTo>
                    <a:lnTo>
                      <a:pt x="11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6"/>
              <p:cNvSpPr/>
              <p:nvPr/>
            </p:nvSpPr>
            <p:spPr>
              <a:xfrm>
                <a:off x="5808675" y="1759125"/>
                <a:ext cx="2675" cy="3925"/>
              </a:xfrm>
              <a:custGeom>
                <a:avLst/>
                <a:gdLst/>
                <a:ahLst/>
                <a:cxnLst/>
                <a:rect l="l" t="t" r="r" b="b"/>
                <a:pathLst>
                  <a:path w="107" h="157" extrusionOk="0">
                    <a:moveTo>
                      <a:pt x="106" y="1"/>
                    </a:moveTo>
                    <a:lnTo>
                      <a:pt x="75" y="18"/>
                    </a:lnTo>
                    <a:lnTo>
                      <a:pt x="1" y="156"/>
                    </a:lnTo>
                    <a:lnTo>
                      <a:pt x="1" y="156"/>
                    </a:lnTo>
                    <a:lnTo>
                      <a:pt x="31" y="139"/>
                    </a:lnTo>
                    <a:lnTo>
                      <a:pt x="10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6"/>
              <p:cNvSpPr/>
              <p:nvPr/>
            </p:nvSpPr>
            <p:spPr>
              <a:xfrm>
                <a:off x="5804075" y="1763025"/>
                <a:ext cx="4625" cy="7225"/>
              </a:xfrm>
              <a:custGeom>
                <a:avLst/>
                <a:gdLst/>
                <a:ahLst/>
                <a:cxnLst/>
                <a:rect l="l" t="t" r="r" b="b"/>
                <a:pathLst>
                  <a:path w="185" h="289" extrusionOk="0">
                    <a:moveTo>
                      <a:pt x="185" y="0"/>
                    </a:moveTo>
                    <a:lnTo>
                      <a:pt x="144" y="23"/>
                    </a:lnTo>
                    <a:lnTo>
                      <a:pt x="0" y="289"/>
                    </a:lnTo>
                    <a:lnTo>
                      <a:pt x="41" y="265"/>
                    </a:lnTo>
                    <a:lnTo>
                      <a:pt x="18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6"/>
              <p:cNvSpPr/>
              <p:nvPr/>
            </p:nvSpPr>
            <p:spPr>
              <a:xfrm>
                <a:off x="5802950" y="1763600"/>
                <a:ext cx="4750" cy="7300"/>
              </a:xfrm>
              <a:custGeom>
                <a:avLst/>
                <a:gdLst/>
                <a:ahLst/>
                <a:cxnLst/>
                <a:rect l="l" t="t" r="r" b="b"/>
                <a:pathLst>
                  <a:path w="190" h="292" extrusionOk="0">
                    <a:moveTo>
                      <a:pt x="189" y="0"/>
                    </a:moveTo>
                    <a:lnTo>
                      <a:pt x="118" y="41"/>
                    </a:lnTo>
                    <a:lnTo>
                      <a:pt x="1" y="258"/>
                    </a:lnTo>
                    <a:lnTo>
                      <a:pt x="1" y="292"/>
                    </a:lnTo>
                    <a:lnTo>
                      <a:pt x="45" y="266"/>
                    </a:lnTo>
                    <a:lnTo>
                      <a:pt x="18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6"/>
              <p:cNvSpPr/>
              <p:nvPr/>
            </p:nvSpPr>
            <p:spPr>
              <a:xfrm>
                <a:off x="5805875" y="1760150"/>
                <a:ext cx="3700" cy="4475"/>
              </a:xfrm>
              <a:custGeom>
                <a:avLst/>
                <a:gdLst/>
                <a:ahLst/>
                <a:cxnLst/>
                <a:rect l="l" t="t" r="r" b="b"/>
                <a:pathLst>
                  <a:path w="148" h="179" extrusionOk="0">
                    <a:moveTo>
                      <a:pt x="147" y="0"/>
                    </a:moveTo>
                    <a:lnTo>
                      <a:pt x="76" y="41"/>
                    </a:lnTo>
                    <a:lnTo>
                      <a:pt x="1" y="179"/>
                    </a:lnTo>
                    <a:lnTo>
                      <a:pt x="1" y="179"/>
                    </a:lnTo>
                    <a:lnTo>
                      <a:pt x="72" y="138"/>
                    </a:lnTo>
                    <a:lnTo>
                      <a:pt x="14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6"/>
              <p:cNvSpPr/>
              <p:nvPr/>
            </p:nvSpPr>
            <p:spPr>
              <a:xfrm>
                <a:off x="5802950" y="1764600"/>
                <a:ext cx="2950" cy="5475"/>
              </a:xfrm>
              <a:custGeom>
                <a:avLst/>
                <a:gdLst/>
                <a:ahLst/>
                <a:cxnLst/>
                <a:rect l="l" t="t" r="r" b="b"/>
                <a:pathLst>
                  <a:path w="118" h="219" extrusionOk="0">
                    <a:moveTo>
                      <a:pt x="118" y="1"/>
                    </a:moveTo>
                    <a:lnTo>
                      <a:pt x="1" y="69"/>
                    </a:lnTo>
                    <a:lnTo>
                      <a:pt x="1" y="218"/>
                    </a:lnTo>
                    <a:lnTo>
                      <a:pt x="11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6"/>
              <p:cNvSpPr/>
              <p:nvPr/>
            </p:nvSpPr>
            <p:spPr>
              <a:xfrm>
                <a:off x="5802125" y="1766300"/>
                <a:ext cx="850" cy="5075"/>
              </a:xfrm>
              <a:custGeom>
                <a:avLst/>
                <a:gdLst/>
                <a:ahLst/>
                <a:cxnLst/>
                <a:rect l="l" t="t" r="r" b="b"/>
                <a:pathLst>
                  <a:path w="34" h="203" extrusionOk="0">
                    <a:moveTo>
                      <a:pt x="34" y="1"/>
                    </a:moveTo>
                    <a:lnTo>
                      <a:pt x="0" y="21"/>
                    </a:lnTo>
                    <a:lnTo>
                      <a:pt x="0" y="203"/>
                    </a:lnTo>
                    <a:lnTo>
                      <a:pt x="34" y="184"/>
                    </a:lnTo>
                    <a:lnTo>
                      <a:pt x="3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6"/>
              <p:cNvSpPr/>
              <p:nvPr/>
            </p:nvSpPr>
            <p:spPr>
              <a:xfrm>
                <a:off x="5802950" y="1761175"/>
                <a:ext cx="4850" cy="5150"/>
              </a:xfrm>
              <a:custGeom>
                <a:avLst/>
                <a:gdLst/>
                <a:ahLst/>
                <a:cxnLst/>
                <a:rect l="l" t="t" r="r" b="b"/>
                <a:pathLst>
                  <a:path w="194" h="206" extrusionOk="0">
                    <a:moveTo>
                      <a:pt x="193" y="0"/>
                    </a:moveTo>
                    <a:lnTo>
                      <a:pt x="1" y="112"/>
                    </a:lnTo>
                    <a:lnTo>
                      <a:pt x="1" y="206"/>
                    </a:lnTo>
                    <a:lnTo>
                      <a:pt x="118" y="138"/>
                    </a:lnTo>
                    <a:lnTo>
                      <a:pt x="19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6"/>
              <p:cNvSpPr/>
              <p:nvPr/>
            </p:nvSpPr>
            <p:spPr>
              <a:xfrm>
                <a:off x="5802075" y="1763950"/>
                <a:ext cx="900" cy="2900"/>
              </a:xfrm>
              <a:custGeom>
                <a:avLst/>
                <a:gdLst/>
                <a:ahLst/>
                <a:cxnLst/>
                <a:rect l="l" t="t" r="r" b="b"/>
                <a:pathLst>
                  <a:path w="36" h="116" extrusionOk="0">
                    <a:moveTo>
                      <a:pt x="36" y="1"/>
                    </a:moveTo>
                    <a:lnTo>
                      <a:pt x="1" y="20"/>
                    </a:lnTo>
                    <a:lnTo>
                      <a:pt x="2" y="115"/>
                    </a:lnTo>
                    <a:lnTo>
                      <a:pt x="36" y="95"/>
                    </a:lnTo>
                    <a:lnTo>
                      <a:pt x="3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6"/>
              <p:cNvSpPr/>
              <p:nvPr/>
            </p:nvSpPr>
            <p:spPr>
              <a:xfrm>
                <a:off x="5795950" y="1766825"/>
                <a:ext cx="6200" cy="8100"/>
              </a:xfrm>
              <a:custGeom>
                <a:avLst/>
                <a:gdLst/>
                <a:ahLst/>
                <a:cxnLst/>
                <a:rect l="l" t="t" r="r" b="b"/>
                <a:pathLst>
                  <a:path w="248" h="324" extrusionOk="0">
                    <a:moveTo>
                      <a:pt x="247" y="0"/>
                    </a:moveTo>
                    <a:lnTo>
                      <a:pt x="144" y="60"/>
                    </a:lnTo>
                    <a:lnTo>
                      <a:pt x="1" y="324"/>
                    </a:lnTo>
                    <a:lnTo>
                      <a:pt x="247" y="182"/>
                    </a:lnTo>
                    <a:lnTo>
                      <a:pt x="24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6"/>
              <p:cNvSpPr/>
              <p:nvPr/>
            </p:nvSpPr>
            <p:spPr>
              <a:xfrm>
                <a:off x="5799550" y="1764425"/>
                <a:ext cx="2600" cy="3900"/>
              </a:xfrm>
              <a:custGeom>
                <a:avLst/>
                <a:gdLst/>
                <a:ahLst/>
                <a:cxnLst/>
                <a:rect l="l" t="t" r="r" b="b"/>
                <a:pathLst>
                  <a:path w="104" h="156" extrusionOk="0">
                    <a:moveTo>
                      <a:pt x="102" y="1"/>
                    </a:moveTo>
                    <a:lnTo>
                      <a:pt x="74" y="17"/>
                    </a:lnTo>
                    <a:lnTo>
                      <a:pt x="0" y="156"/>
                    </a:lnTo>
                    <a:lnTo>
                      <a:pt x="103" y="96"/>
                    </a:lnTo>
                    <a:lnTo>
                      <a:pt x="10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6"/>
              <p:cNvSpPr/>
              <p:nvPr/>
            </p:nvSpPr>
            <p:spPr>
              <a:xfrm>
                <a:off x="5795150" y="1768300"/>
                <a:ext cx="4425" cy="7100"/>
              </a:xfrm>
              <a:custGeom>
                <a:avLst/>
                <a:gdLst/>
                <a:ahLst/>
                <a:cxnLst/>
                <a:rect l="l" t="t" r="r" b="b"/>
                <a:pathLst>
                  <a:path w="177" h="284" extrusionOk="0">
                    <a:moveTo>
                      <a:pt x="176" y="1"/>
                    </a:moveTo>
                    <a:lnTo>
                      <a:pt x="144" y="18"/>
                    </a:lnTo>
                    <a:lnTo>
                      <a:pt x="1" y="283"/>
                    </a:lnTo>
                    <a:lnTo>
                      <a:pt x="1" y="283"/>
                    </a:lnTo>
                    <a:lnTo>
                      <a:pt x="33" y="265"/>
                    </a:lnTo>
                    <a:lnTo>
                      <a:pt x="17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6"/>
              <p:cNvSpPr/>
              <p:nvPr/>
            </p:nvSpPr>
            <p:spPr>
              <a:xfrm>
                <a:off x="5798750" y="1764825"/>
                <a:ext cx="2675" cy="3950"/>
              </a:xfrm>
              <a:custGeom>
                <a:avLst/>
                <a:gdLst/>
                <a:ahLst/>
                <a:cxnLst/>
                <a:rect l="l" t="t" r="r" b="b"/>
                <a:pathLst>
                  <a:path w="107" h="158" extrusionOk="0">
                    <a:moveTo>
                      <a:pt x="106" y="1"/>
                    </a:moveTo>
                    <a:lnTo>
                      <a:pt x="76" y="19"/>
                    </a:lnTo>
                    <a:lnTo>
                      <a:pt x="0" y="157"/>
                    </a:lnTo>
                    <a:lnTo>
                      <a:pt x="32" y="140"/>
                    </a:lnTo>
                    <a:lnTo>
                      <a:pt x="10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6"/>
              <p:cNvSpPr/>
              <p:nvPr/>
            </p:nvSpPr>
            <p:spPr>
              <a:xfrm>
                <a:off x="5794175" y="1768750"/>
                <a:ext cx="4600" cy="7200"/>
              </a:xfrm>
              <a:custGeom>
                <a:avLst/>
                <a:gdLst/>
                <a:ahLst/>
                <a:cxnLst/>
                <a:rect l="l" t="t" r="r" b="b"/>
                <a:pathLst>
                  <a:path w="184" h="288" extrusionOk="0">
                    <a:moveTo>
                      <a:pt x="183" y="0"/>
                    </a:moveTo>
                    <a:lnTo>
                      <a:pt x="144" y="23"/>
                    </a:lnTo>
                    <a:lnTo>
                      <a:pt x="1" y="287"/>
                    </a:lnTo>
                    <a:lnTo>
                      <a:pt x="40" y="265"/>
                    </a:lnTo>
                    <a:lnTo>
                      <a:pt x="18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6"/>
              <p:cNvSpPr/>
              <p:nvPr/>
            </p:nvSpPr>
            <p:spPr>
              <a:xfrm>
                <a:off x="5797775" y="1765300"/>
                <a:ext cx="2875" cy="4050"/>
              </a:xfrm>
              <a:custGeom>
                <a:avLst/>
                <a:gdLst/>
                <a:ahLst/>
                <a:cxnLst/>
                <a:rect l="l" t="t" r="r" b="b"/>
                <a:pathLst>
                  <a:path w="115" h="162" extrusionOk="0">
                    <a:moveTo>
                      <a:pt x="115" y="0"/>
                    </a:moveTo>
                    <a:lnTo>
                      <a:pt x="76" y="24"/>
                    </a:lnTo>
                    <a:lnTo>
                      <a:pt x="0" y="161"/>
                    </a:lnTo>
                    <a:lnTo>
                      <a:pt x="39" y="138"/>
                    </a:lnTo>
                    <a:lnTo>
                      <a:pt x="11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6"/>
              <p:cNvSpPr/>
              <p:nvPr/>
            </p:nvSpPr>
            <p:spPr>
              <a:xfrm>
                <a:off x="5793050" y="1752650"/>
                <a:ext cx="41500" cy="25000"/>
              </a:xfrm>
              <a:custGeom>
                <a:avLst/>
                <a:gdLst/>
                <a:ahLst/>
                <a:cxnLst/>
                <a:rect l="l" t="t" r="r" b="b"/>
                <a:pathLst>
                  <a:path w="1660" h="1000" extrusionOk="0">
                    <a:moveTo>
                      <a:pt x="1660" y="0"/>
                    </a:moveTo>
                    <a:lnTo>
                      <a:pt x="1412" y="142"/>
                    </a:lnTo>
                    <a:lnTo>
                      <a:pt x="1381" y="161"/>
                    </a:lnTo>
                    <a:lnTo>
                      <a:pt x="1341" y="184"/>
                    </a:lnTo>
                    <a:lnTo>
                      <a:pt x="1297" y="209"/>
                    </a:lnTo>
                    <a:lnTo>
                      <a:pt x="1264" y="229"/>
                    </a:lnTo>
                    <a:lnTo>
                      <a:pt x="956" y="406"/>
                    </a:lnTo>
                    <a:lnTo>
                      <a:pt x="924" y="424"/>
                    </a:lnTo>
                    <a:lnTo>
                      <a:pt x="885" y="447"/>
                    </a:lnTo>
                    <a:lnTo>
                      <a:pt x="847" y="469"/>
                    </a:lnTo>
                    <a:lnTo>
                      <a:pt x="840" y="473"/>
                    </a:lnTo>
                    <a:lnTo>
                      <a:pt x="814" y="489"/>
                    </a:lnTo>
                    <a:lnTo>
                      <a:pt x="513" y="663"/>
                    </a:lnTo>
                    <a:lnTo>
                      <a:pt x="482" y="680"/>
                    </a:lnTo>
                    <a:lnTo>
                      <a:pt x="441" y="704"/>
                    </a:lnTo>
                    <a:lnTo>
                      <a:pt x="397" y="730"/>
                    </a:lnTo>
                    <a:lnTo>
                      <a:pt x="363" y="749"/>
                    </a:lnTo>
                    <a:lnTo>
                      <a:pt x="117" y="891"/>
                    </a:lnTo>
                    <a:lnTo>
                      <a:pt x="85" y="909"/>
                    </a:lnTo>
                    <a:lnTo>
                      <a:pt x="46" y="931"/>
                    </a:lnTo>
                    <a:lnTo>
                      <a:pt x="1" y="957"/>
                    </a:lnTo>
                    <a:lnTo>
                      <a:pt x="1" y="999"/>
                    </a:lnTo>
                    <a:lnTo>
                      <a:pt x="12" y="992"/>
                    </a:lnTo>
                    <a:lnTo>
                      <a:pt x="53" y="969"/>
                    </a:lnTo>
                    <a:lnTo>
                      <a:pt x="83" y="952"/>
                    </a:lnTo>
                    <a:lnTo>
                      <a:pt x="363" y="789"/>
                    </a:lnTo>
                    <a:lnTo>
                      <a:pt x="397" y="770"/>
                    </a:lnTo>
                    <a:lnTo>
                      <a:pt x="410" y="763"/>
                    </a:lnTo>
                    <a:lnTo>
                      <a:pt x="449" y="740"/>
                    </a:lnTo>
                    <a:lnTo>
                      <a:pt x="479" y="722"/>
                    </a:lnTo>
                    <a:lnTo>
                      <a:pt x="814" y="530"/>
                    </a:lnTo>
                    <a:lnTo>
                      <a:pt x="852" y="508"/>
                    </a:lnTo>
                    <a:lnTo>
                      <a:pt x="892" y="485"/>
                    </a:lnTo>
                    <a:lnTo>
                      <a:pt x="923" y="467"/>
                    </a:lnTo>
                    <a:lnTo>
                      <a:pt x="1264" y="270"/>
                    </a:lnTo>
                    <a:lnTo>
                      <a:pt x="1309" y="244"/>
                    </a:lnTo>
                    <a:lnTo>
                      <a:pt x="1348" y="221"/>
                    </a:lnTo>
                    <a:lnTo>
                      <a:pt x="1380" y="203"/>
                    </a:lnTo>
                    <a:lnTo>
                      <a:pt x="1660" y="41"/>
                    </a:lnTo>
                    <a:lnTo>
                      <a:pt x="16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6"/>
              <p:cNvSpPr/>
              <p:nvPr/>
            </p:nvSpPr>
            <p:spPr>
              <a:xfrm>
                <a:off x="5793050" y="1769325"/>
                <a:ext cx="4750" cy="7275"/>
              </a:xfrm>
              <a:custGeom>
                <a:avLst/>
                <a:gdLst/>
                <a:ahLst/>
                <a:cxnLst/>
                <a:rect l="l" t="t" r="r" b="b"/>
                <a:pathLst>
                  <a:path w="190" h="291" extrusionOk="0">
                    <a:moveTo>
                      <a:pt x="189" y="0"/>
                    </a:moveTo>
                    <a:lnTo>
                      <a:pt x="118" y="41"/>
                    </a:lnTo>
                    <a:lnTo>
                      <a:pt x="1" y="257"/>
                    </a:lnTo>
                    <a:lnTo>
                      <a:pt x="1" y="290"/>
                    </a:lnTo>
                    <a:lnTo>
                      <a:pt x="46" y="264"/>
                    </a:lnTo>
                    <a:lnTo>
                      <a:pt x="18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6"/>
              <p:cNvSpPr/>
              <p:nvPr/>
            </p:nvSpPr>
            <p:spPr>
              <a:xfrm>
                <a:off x="5793050" y="1766900"/>
                <a:ext cx="4850" cy="5175"/>
              </a:xfrm>
              <a:custGeom>
                <a:avLst/>
                <a:gdLst/>
                <a:ahLst/>
                <a:cxnLst/>
                <a:rect l="l" t="t" r="r" b="b"/>
                <a:pathLst>
                  <a:path w="194" h="207" extrusionOk="0">
                    <a:moveTo>
                      <a:pt x="194" y="0"/>
                    </a:moveTo>
                    <a:lnTo>
                      <a:pt x="1" y="112"/>
                    </a:lnTo>
                    <a:lnTo>
                      <a:pt x="1" y="206"/>
                    </a:lnTo>
                    <a:lnTo>
                      <a:pt x="118" y="138"/>
                    </a:lnTo>
                    <a:lnTo>
                      <a:pt x="19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6"/>
              <p:cNvSpPr/>
              <p:nvPr/>
            </p:nvSpPr>
            <p:spPr>
              <a:xfrm>
                <a:off x="5796000" y="1765875"/>
                <a:ext cx="3675" cy="4475"/>
              </a:xfrm>
              <a:custGeom>
                <a:avLst/>
                <a:gdLst/>
                <a:ahLst/>
                <a:cxnLst/>
                <a:rect l="l" t="t" r="r" b="b"/>
                <a:pathLst>
                  <a:path w="147" h="179" extrusionOk="0">
                    <a:moveTo>
                      <a:pt x="147" y="1"/>
                    </a:moveTo>
                    <a:lnTo>
                      <a:pt x="76" y="41"/>
                    </a:lnTo>
                    <a:lnTo>
                      <a:pt x="0" y="179"/>
                    </a:lnTo>
                    <a:lnTo>
                      <a:pt x="71" y="138"/>
                    </a:lnTo>
                    <a:lnTo>
                      <a:pt x="14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6"/>
              <p:cNvSpPr/>
              <p:nvPr/>
            </p:nvSpPr>
            <p:spPr>
              <a:xfrm>
                <a:off x="5793050" y="1770325"/>
                <a:ext cx="2975" cy="5425"/>
              </a:xfrm>
              <a:custGeom>
                <a:avLst/>
                <a:gdLst/>
                <a:ahLst/>
                <a:cxnLst/>
                <a:rect l="l" t="t" r="r" b="b"/>
                <a:pathLst>
                  <a:path w="119" h="217" extrusionOk="0">
                    <a:moveTo>
                      <a:pt x="118" y="1"/>
                    </a:moveTo>
                    <a:lnTo>
                      <a:pt x="1" y="69"/>
                    </a:lnTo>
                    <a:lnTo>
                      <a:pt x="1" y="217"/>
                    </a:lnTo>
                    <a:lnTo>
                      <a:pt x="11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6"/>
              <p:cNvSpPr/>
              <p:nvPr/>
            </p:nvSpPr>
            <p:spPr>
              <a:xfrm>
                <a:off x="5814050" y="1750975"/>
                <a:ext cx="200" cy="1150"/>
              </a:xfrm>
              <a:custGeom>
                <a:avLst/>
                <a:gdLst/>
                <a:ahLst/>
                <a:cxnLst/>
                <a:rect l="l" t="t" r="r" b="b"/>
                <a:pathLst>
                  <a:path w="8" h="46" extrusionOk="0">
                    <a:moveTo>
                      <a:pt x="7" y="1"/>
                    </a:moveTo>
                    <a:lnTo>
                      <a:pt x="0" y="12"/>
                    </a:lnTo>
                    <a:lnTo>
                      <a:pt x="0" y="46"/>
                    </a:lnTo>
                    <a:lnTo>
                      <a:pt x="7" y="43"/>
                    </a:lnTo>
                    <a:lnTo>
                      <a:pt x="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6"/>
              <p:cNvSpPr/>
              <p:nvPr/>
            </p:nvSpPr>
            <p:spPr>
              <a:xfrm>
                <a:off x="5831925" y="1733400"/>
                <a:ext cx="2625" cy="3900"/>
              </a:xfrm>
              <a:custGeom>
                <a:avLst/>
                <a:gdLst/>
                <a:ahLst/>
                <a:cxnLst/>
                <a:rect l="l" t="t" r="r" b="b"/>
                <a:pathLst>
                  <a:path w="105" h="156" extrusionOk="0">
                    <a:moveTo>
                      <a:pt x="103" y="0"/>
                    </a:moveTo>
                    <a:lnTo>
                      <a:pt x="76" y="16"/>
                    </a:lnTo>
                    <a:lnTo>
                      <a:pt x="0" y="155"/>
                    </a:lnTo>
                    <a:lnTo>
                      <a:pt x="105" y="95"/>
                    </a:lnTo>
                    <a:lnTo>
                      <a:pt x="10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6"/>
              <p:cNvSpPr/>
              <p:nvPr/>
            </p:nvSpPr>
            <p:spPr>
              <a:xfrm>
                <a:off x="5827575" y="1737275"/>
                <a:ext cx="4375" cy="7050"/>
              </a:xfrm>
              <a:custGeom>
                <a:avLst/>
                <a:gdLst/>
                <a:ahLst/>
                <a:cxnLst/>
                <a:rect l="l" t="t" r="r" b="b"/>
                <a:pathLst>
                  <a:path w="175" h="282" extrusionOk="0">
                    <a:moveTo>
                      <a:pt x="174" y="0"/>
                    </a:moveTo>
                    <a:lnTo>
                      <a:pt x="144" y="18"/>
                    </a:lnTo>
                    <a:lnTo>
                      <a:pt x="0" y="282"/>
                    </a:lnTo>
                    <a:lnTo>
                      <a:pt x="31" y="264"/>
                    </a:lnTo>
                    <a:lnTo>
                      <a:pt x="17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6"/>
              <p:cNvSpPr/>
              <p:nvPr/>
            </p:nvSpPr>
            <p:spPr>
              <a:xfrm>
                <a:off x="5831150" y="1733800"/>
                <a:ext cx="2675" cy="3925"/>
              </a:xfrm>
              <a:custGeom>
                <a:avLst/>
                <a:gdLst/>
                <a:ahLst/>
                <a:cxnLst/>
                <a:rect l="l" t="t" r="r" b="b"/>
                <a:pathLst>
                  <a:path w="107" h="157" extrusionOk="0">
                    <a:moveTo>
                      <a:pt x="107" y="0"/>
                    </a:moveTo>
                    <a:lnTo>
                      <a:pt x="76" y="18"/>
                    </a:lnTo>
                    <a:lnTo>
                      <a:pt x="1" y="157"/>
                    </a:lnTo>
                    <a:lnTo>
                      <a:pt x="31" y="139"/>
                    </a:lnTo>
                    <a:lnTo>
                      <a:pt x="10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6"/>
              <p:cNvSpPr/>
              <p:nvPr/>
            </p:nvSpPr>
            <p:spPr>
              <a:xfrm>
                <a:off x="5826550" y="1737700"/>
                <a:ext cx="4625" cy="7200"/>
              </a:xfrm>
              <a:custGeom>
                <a:avLst/>
                <a:gdLst/>
                <a:ahLst/>
                <a:cxnLst/>
                <a:rect l="l" t="t" r="r" b="b"/>
                <a:pathLst>
                  <a:path w="185" h="288" extrusionOk="0">
                    <a:moveTo>
                      <a:pt x="185" y="1"/>
                    </a:moveTo>
                    <a:lnTo>
                      <a:pt x="144" y="24"/>
                    </a:lnTo>
                    <a:lnTo>
                      <a:pt x="1" y="288"/>
                    </a:lnTo>
                    <a:lnTo>
                      <a:pt x="41" y="265"/>
                    </a:lnTo>
                    <a:lnTo>
                      <a:pt x="18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6"/>
              <p:cNvSpPr/>
              <p:nvPr/>
            </p:nvSpPr>
            <p:spPr>
              <a:xfrm>
                <a:off x="5830150" y="1734225"/>
                <a:ext cx="2925" cy="4100"/>
              </a:xfrm>
              <a:custGeom>
                <a:avLst/>
                <a:gdLst/>
                <a:ahLst/>
                <a:cxnLst/>
                <a:rect l="l" t="t" r="r" b="b"/>
                <a:pathLst>
                  <a:path w="117" h="164" extrusionOk="0">
                    <a:moveTo>
                      <a:pt x="116" y="1"/>
                    </a:moveTo>
                    <a:lnTo>
                      <a:pt x="75" y="24"/>
                    </a:lnTo>
                    <a:lnTo>
                      <a:pt x="0" y="163"/>
                    </a:lnTo>
                    <a:lnTo>
                      <a:pt x="41" y="140"/>
                    </a:lnTo>
                    <a:lnTo>
                      <a:pt x="11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6"/>
              <p:cNvSpPr/>
              <p:nvPr/>
            </p:nvSpPr>
            <p:spPr>
              <a:xfrm>
                <a:off x="5825425" y="1744675"/>
                <a:ext cx="50" cy="900"/>
              </a:xfrm>
              <a:custGeom>
                <a:avLst/>
                <a:gdLst/>
                <a:ahLst/>
                <a:cxnLst/>
                <a:rect l="l" t="t" r="r" b="b"/>
                <a:pathLst>
                  <a:path w="2" h="36" extrusionOk="0">
                    <a:moveTo>
                      <a:pt x="2" y="0"/>
                    </a:moveTo>
                    <a:lnTo>
                      <a:pt x="1" y="2"/>
                    </a:lnTo>
                    <a:lnTo>
                      <a:pt x="2" y="35"/>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6"/>
              <p:cNvSpPr/>
              <p:nvPr/>
            </p:nvSpPr>
            <p:spPr>
              <a:xfrm>
                <a:off x="5825475" y="1738300"/>
                <a:ext cx="4700" cy="7275"/>
              </a:xfrm>
              <a:custGeom>
                <a:avLst/>
                <a:gdLst/>
                <a:ahLst/>
                <a:cxnLst/>
                <a:rect l="l" t="t" r="r" b="b"/>
                <a:pathLst>
                  <a:path w="188" h="291" extrusionOk="0">
                    <a:moveTo>
                      <a:pt x="187" y="0"/>
                    </a:moveTo>
                    <a:lnTo>
                      <a:pt x="116" y="41"/>
                    </a:lnTo>
                    <a:lnTo>
                      <a:pt x="0" y="255"/>
                    </a:lnTo>
                    <a:lnTo>
                      <a:pt x="0" y="290"/>
                    </a:lnTo>
                    <a:lnTo>
                      <a:pt x="44" y="264"/>
                    </a:lnTo>
                    <a:lnTo>
                      <a:pt x="18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6"/>
              <p:cNvSpPr/>
              <p:nvPr/>
            </p:nvSpPr>
            <p:spPr>
              <a:xfrm>
                <a:off x="5828375" y="1734800"/>
                <a:ext cx="3675" cy="4525"/>
              </a:xfrm>
              <a:custGeom>
                <a:avLst/>
                <a:gdLst/>
                <a:ahLst/>
                <a:cxnLst/>
                <a:rect l="l" t="t" r="r" b="b"/>
                <a:pathLst>
                  <a:path w="147" h="181" extrusionOk="0">
                    <a:moveTo>
                      <a:pt x="146" y="1"/>
                    </a:moveTo>
                    <a:lnTo>
                      <a:pt x="75" y="41"/>
                    </a:lnTo>
                    <a:lnTo>
                      <a:pt x="0" y="181"/>
                    </a:lnTo>
                    <a:lnTo>
                      <a:pt x="0" y="181"/>
                    </a:lnTo>
                    <a:lnTo>
                      <a:pt x="71" y="140"/>
                    </a:lnTo>
                    <a:lnTo>
                      <a:pt x="14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6"/>
              <p:cNvSpPr/>
              <p:nvPr/>
            </p:nvSpPr>
            <p:spPr>
              <a:xfrm>
                <a:off x="5825475" y="1739300"/>
                <a:ext cx="2900" cy="5400"/>
              </a:xfrm>
              <a:custGeom>
                <a:avLst/>
                <a:gdLst/>
                <a:ahLst/>
                <a:cxnLst/>
                <a:rect l="l" t="t" r="r" b="b"/>
                <a:pathLst>
                  <a:path w="116" h="216" extrusionOk="0">
                    <a:moveTo>
                      <a:pt x="116" y="1"/>
                    </a:moveTo>
                    <a:lnTo>
                      <a:pt x="0" y="67"/>
                    </a:lnTo>
                    <a:lnTo>
                      <a:pt x="0" y="215"/>
                    </a:lnTo>
                    <a:lnTo>
                      <a:pt x="11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6"/>
              <p:cNvSpPr/>
              <p:nvPr/>
            </p:nvSpPr>
            <p:spPr>
              <a:xfrm>
                <a:off x="5824600" y="1740975"/>
                <a:ext cx="875" cy="5050"/>
              </a:xfrm>
              <a:custGeom>
                <a:avLst/>
                <a:gdLst/>
                <a:ahLst/>
                <a:cxnLst/>
                <a:rect l="l" t="t" r="r" b="b"/>
                <a:pathLst>
                  <a:path w="35" h="202" extrusionOk="0">
                    <a:moveTo>
                      <a:pt x="35" y="0"/>
                    </a:moveTo>
                    <a:lnTo>
                      <a:pt x="0" y="21"/>
                    </a:lnTo>
                    <a:lnTo>
                      <a:pt x="2" y="202"/>
                    </a:lnTo>
                    <a:lnTo>
                      <a:pt x="35" y="183"/>
                    </a:lnTo>
                    <a:lnTo>
                      <a:pt x="34" y="150"/>
                    </a:lnTo>
                    <a:lnTo>
                      <a:pt x="35" y="148"/>
                    </a:lnTo>
                    <a:lnTo>
                      <a:pt x="3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6"/>
              <p:cNvSpPr/>
              <p:nvPr/>
            </p:nvSpPr>
            <p:spPr>
              <a:xfrm>
                <a:off x="5825475" y="1735825"/>
                <a:ext cx="4800" cy="5175"/>
              </a:xfrm>
              <a:custGeom>
                <a:avLst/>
                <a:gdLst/>
                <a:ahLst/>
                <a:cxnLst/>
                <a:rect l="l" t="t" r="r" b="b"/>
                <a:pathLst>
                  <a:path w="192" h="207" extrusionOk="0">
                    <a:moveTo>
                      <a:pt x="191" y="0"/>
                    </a:moveTo>
                    <a:lnTo>
                      <a:pt x="0" y="112"/>
                    </a:lnTo>
                    <a:lnTo>
                      <a:pt x="0" y="206"/>
                    </a:lnTo>
                    <a:lnTo>
                      <a:pt x="116" y="140"/>
                    </a:lnTo>
                    <a:lnTo>
                      <a:pt x="19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6"/>
              <p:cNvSpPr/>
              <p:nvPr/>
            </p:nvSpPr>
            <p:spPr>
              <a:xfrm>
                <a:off x="5824600" y="1738625"/>
                <a:ext cx="875" cy="2875"/>
              </a:xfrm>
              <a:custGeom>
                <a:avLst/>
                <a:gdLst/>
                <a:ahLst/>
                <a:cxnLst/>
                <a:rect l="l" t="t" r="r" b="b"/>
                <a:pathLst>
                  <a:path w="35" h="115" extrusionOk="0">
                    <a:moveTo>
                      <a:pt x="35" y="0"/>
                    </a:moveTo>
                    <a:lnTo>
                      <a:pt x="0" y="19"/>
                    </a:lnTo>
                    <a:lnTo>
                      <a:pt x="0" y="115"/>
                    </a:lnTo>
                    <a:lnTo>
                      <a:pt x="35" y="94"/>
                    </a:lnTo>
                    <a:lnTo>
                      <a:pt x="3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6"/>
              <p:cNvSpPr/>
              <p:nvPr/>
            </p:nvSpPr>
            <p:spPr>
              <a:xfrm>
                <a:off x="5816900" y="1741475"/>
                <a:ext cx="7750" cy="9025"/>
              </a:xfrm>
              <a:custGeom>
                <a:avLst/>
                <a:gdLst/>
                <a:ahLst/>
                <a:cxnLst/>
                <a:rect l="l" t="t" r="r" b="b"/>
                <a:pathLst>
                  <a:path w="310" h="361" extrusionOk="0">
                    <a:moveTo>
                      <a:pt x="308" y="1"/>
                    </a:moveTo>
                    <a:lnTo>
                      <a:pt x="146" y="95"/>
                    </a:lnTo>
                    <a:lnTo>
                      <a:pt x="1" y="360"/>
                    </a:lnTo>
                    <a:lnTo>
                      <a:pt x="310" y="182"/>
                    </a:lnTo>
                    <a:lnTo>
                      <a:pt x="30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6"/>
              <p:cNvSpPr/>
              <p:nvPr/>
            </p:nvSpPr>
            <p:spPr>
              <a:xfrm>
                <a:off x="5820525" y="1739075"/>
                <a:ext cx="4100" cy="4775"/>
              </a:xfrm>
              <a:custGeom>
                <a:avLst/>
                <a:gdLst/>
                <a:ahLst/>
                <a:cxnLst/>
                <a:rect l="l" t="t" r="r" b="b"/>
                <a:pathLst>
                  <a:path w="164" h="191" extrusionOk="0">
                    <a:moveTo>
                      <a:pt x="163" y="1"/>
                    </a:moveTo>
                    <a:lnTo>
                      <a:pt x="75" y="52"/>
                    </a:lnTo>
                    <a:lnTo>
                      <a:pt x="1" y="191"/>
                    </a:lnTo>
                    <a:lnTo>
                      <a:pt x="1" y="191"/>
                    </a:lnTo>
                    <a:lnTo>
                      <a:pt x="163" y="97"/>
                    </a:lnTo>
                    <a:lnTo>
                      <a:pt x="16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6"/>
              <p:cNvSpPr/>
              <p:nvPr/>
            </p:nvSpPr>
            <p:spPr>
              <a:xfrm>
                <a:off x="5815175" y="1744275"/>
                <a:ext cx="4575" cy="7225"/>
              </a:xfrm>
              <a:custGeom>
                <a:avLst/>
                <a:gdLst/>
                <a:ahLst/>
                <a:cxnLst/>
                <a:rect l="l" t="t" r="r" b="b"/>
                <a:pathLst>
                  <a:path w="183" h="289" extrusionOk="0">
                    <a:moveTo>
                      <a:pt x="183" y="0"/>
                    </a:moveTo>
                    <a:lnTo>
                      <a:pt x="144" y="24"/>
                    </a:lnTo>
                    <a:lnTo>
                      <a:pt x="0" y="289"/>
                    </a:lnTo>
                    <a:lnTo>
                      <a:pt x="39" y="266"/>
                    </a:lnTo>
                    <a:lnTo>
                      <a:pt x="18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6"/>
              <p:cNvSpPr/>
              <p:nvPr/>
            </p:nvSpPr>
            <p:spPr>
              <a:xfrm>
                <a:off x="5816150" y="1743825"/>
                <a:ext cx="4400" cy="7100"/>
              </a:xfrm>
              <a:custGeom>
                <a:avLst/>
                <a:gdLst/>
                <a:ahLst/>
                <a:cxnLst/>
                <a:rect l="l" t="t" r="r" b="b"/>
                <a:pathLst>
                  <a:path w="176" h="284" extrusionOk="0">
                    <a:moveTo>
                      <a:pt x="176" y="1"/>
                    </a:moveTo>
                    <a:lnTo>
                      <a:pt x="144" y="18"/>
                    </a:lnTo>
                    <a:lnTo>
                      <a:pt x="0" y="284"/>
                    </a:lnTo>
                    <a:lnTo>
                      <a:pt x="0" y="284"/>
                    </a:lnTo>
                    <a:lnTo>
                      <a:pt x="31" y="266"/>
                    </a:lnTo>
                    <a:lnTo>
                      <a:pt x="17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6"/>
              <p:cNvSpPr/>
              <p:nvPr/>
            </p:nvSpPr>
            <p:spPr>
              <a:xfrm>
                <a:off x="5819725" y="1740350"/>
                <a:ext cx="2675" cy="3950"/>
              </a:xfrm>
              <a:custGeom>
                <a:avLst/>
                <a:gdLst/>
                <a:ahLst/>
                <a:cxnLst/>
                <a:rect l="l" t="t" r="r" b="b"/>
                <a:pathLst>
                  <a:path w="107" h="158" extrusionOk="0">
                    <a:moveTo>
                      <a:pt x="107" y="1"/>
                    </a:moveTo>
                    <a:lnTo>
                      <a:pt x="76" y="20"/>
                    </a:lnTo>
                    <a:lnTo>
                      <a:pt x="1" y="157"/>
                    </a:lnTo>
                    <a:lnTo>
                      <a:pt x="1" y="157"/>
                    </a:lnTo>
                    <a:lnTo>
                      <a:pt x="33" y="140"/>
                    </a:lnTo>
                    <a:lnTo>
                      <a:pt x="10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6"/>
              <p:cNvSpPr/>
              <p:nvPr/>
            </p:nvSpPr>
            <p:spPr>
              <a:xfrm>
                <a:off x="5818750" y="1740825"/>
                <a:ext cx="2900" cy="4050"/>
              </a:xfrm>
              <a:custGeom>
                <a:avLst/>
                <a:gdLst/>
                <a:ahLst/>
                <a:cxnLst/>
                <a:rect l="l" t="t" r="r" b="b"/>
                <a:pathLst>
                  <a:path w="116" h="162" extrusionOk="0">
                    <a:moveTo>
                      <a:pt x="115" y="1"/>
                    </a:moveTo>
                    <a:lnTo>
                      <a:pt x="76" y="24"/>
                    </a:lnTo>
                    <a:lnTo>
                      <a:pt x="1" y="162"/>
                    </a:lnTo>
                    <a:lnTo>
                      <a:pt x="40" y="138"/>
                    </a:lnTo>
                    <a:lnTo>
                      <a:pt x="11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6"/>
              <p:cNvSpPr/>
              <p:nvPr/>
            </p:nvSpPr>
            <p:spPr>
              <a:xfrm>
                <a:off x="5814200" y="1745875"/>
                <a:ext cx="2800" cy="5125"/>
              </a:xfrm>
              <a:custGeom>
                <a:avLst/>
                <a:gdLst/>
                <a:ahLst/>
                <a:cxnLst/>
                <a:rect l="l" t="t" r="r" b="b"/>
                <a:pathLst>
                  <a:path w="112" h="205" extrusionOk="0">
                    <a:moveTo>
                      <a:pt x="112" y="0"/>
                    </a:moveTo>
                    <a:lnTo>
                      <a:pt x="0" y="65"/>
                    </a:lnTo>
                    <a:lnTo>
                      <a:pt x="1" y="205"/>
                    </a:lnTo>
                    <a:lnTo>
                      <a:pt x="11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6"/>
              <p:cNvSpPr/>
              <p:nvPr/>
            </p:nvSpPr>
            <p:spPr>
              <a:xfrm>
                <a:off x="5814225" y="1744850"/>
                <a:ext cx="4550" cy="7200"/>
              </a:xfrm>
              <a:custGeom>
                <a:avLst/>
                <a:gdLst/>
                <a:ahLst/>
                <a:cxnLst/>
                <a:rect l="l" t="t" r="r" b="b"/>
                <a:pathLst>
                  <a:path w="182" h="288" extrusionOk="0">
                    <a:moveTo>
                      <a:pt x="182" y="1"/>
                    </a:moveTo>
                    <a:lnTo>
                      <a:pt x="111" y="41"/>
                    </a:lnTo>
                    <a:lnTo>
                      <a:pt x="0" y="246"/>
                    </a:lnTo>
                    <a:lnTo>
                      <a:pt x="0" y="288"/>
                    </a:lnTo>
                    <a:lnTo>
                      <a:pt x="38" y="266"/>
                    </a:lnTo>
                    <a:lnTo>
                      <a:pt x="18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6"/>
              <p:cNvSpPr/>
              <p:nvPr/>
            </p:nvSpPr>
            <p:spPr>
              <a:xfrm>
                <a:off x="5816975" y="1741400"/>
                <a:ext cx="3700" cy="4500"/>
              </a:xfrm>
              <a:custGeom>
                <a:avLst/>
                <a:gdLst/>
                <a:ahLst/>
                <a:cxnLst/>
                <a:rect l="l" t="t" r="r" b="b"/>
                <a:pathLst>
                  <a:path w="148" h="180" extrusionOk="0">
                    <a:moveTo>
                      <a:pt x="147" y="1"/>
                    </a:moveTo>
                    <a:lnTo>
                      <a:pt x="76" y="41"/>
                    </a:lnTo>
                    <a:lnTo>
                      <a:pt x="1" y="179"/>
                    </a:lnTo>
                    <a:lnTo>
                      <a:pt x="72" y="139"/>
                    </a:lnTo>
                    <a:lnTo>
                      <a:pt x="14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6"/>
              <p:cNvSpPr/>
              <p:nvPr/>
            </p:nvSpPr>
            <p:spPr>
              <a:xfrm>
                <a:off x="5813350" y="1747500"/>
                <a:ext cx="900" cy="5025"/>
              </a:xfrm>
              <a:custGeom>
                <a:avLst/>
                <a:gdLst/>
                <a:ahLst/>
                <a:cxnLst/>
                <a:rect l="l" t="t" r="r" b="b"/>
                <a:pathLst>
                  <a:path w="36" h="201" extrusionOk="0">
                    <a:moveTo>
                      <a:pt x="34" y="0"/>
                    </a:moveTo>
                    <a:lnTo>
                      <a:pt x="1" y="19"/>
                    </a:lnTo>
                    <a:lnTo>
                      <a:pt x="2" y="200"/>
                    </a:lnTo>
                    <a:lnTo>
                      <a:pt x="28" y="185"/>
                    </a:lnTo>
                    <a:lnTo>
                      <a:pt x="28" y="151"/>
                    </a:lnTo>
                    <a:lnTo>
                      <a:pt x="35" y="140"/>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6"/>
              <p:cNvSpPr/>
              <p:nvPr/>
            </p:nvSpPr>
            <p:spPr>
              <a:xfrm>
                <a:off x="5814200" y="1742425"/>
                <a:ext cx="4700" cy="5100"/>
              </a:xfrm>
              <a:custGeom>
                <a:avLst/>
                <a:gdLst/>
                <a:ahLst/>
                <a:cxnLst/>
                <a:rect l="l" t="t" r="r" b="b"/>
                <a:pathLst>
                  <a:path w="188" h="204" extrusionOk="0">
                    <a:moveTo>
                      <a:pt x="187" y="0"/>
                    </a:moveTo>
                    <a:lnTo>
                      <a:pt x="0" y="108"/>
                    </a:lnTo>
                    <a:lnTo>
                      <a:pt x="0" y="203"/>
                    </a:lnTo>
                    <a:lnTo>
                      <a:pt x="112" y="138"/>
                    </a:lnTo>
                    <a:lnTo>
                      <a:pt x="18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6"/>
              <p:cNvSpPr/>
              <p:nvPr/>
            </p:nvSpPr>
            <p:spPr>
              <a:xfrm>
                <a:off x="5813350" y="1745100"/>
                <a:ext cx="875" cy="2900"/>
              </a:xfrm>
              <a:custGeom>
                <a:avLst/>
                <a:gdLst/>
                <a:ahLst/>
                <a:cxnLst/>
                <a:rect l="l" t="t" r="r" b="b"/>
                <a:pathLst>
                  <a:path w="35" h="116" extrusionOk="0">
                    <a:moveTo>
                      <a:pt x="34" y="1"/>
                    </a:moveTo>
                    <a:lnTo>
                      <a:pt x="1" y="20"/>
                    </a:lnTo>
                    <a:lnTo>
                      <a:pt x="1" y="115"/>
                    </a:lnTo>
                    <a:lnTo>
                      <a:pt x="34" y="96"/>
                    </a:lnTo>
                    <a:lnTo>
                      <a:pt x="3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6"/>
              <p:cNvSpPr/>
              <p:nvPr/>
            </p:nvSpPr>
            <p:spPr>
              <a:xfrm>
                <a:off x="5805850" y="1747975"/>
                <a:ext cx="7575" cy="8900"/>
              </a:xfrm>
              <a:custGeom>
                <a:avLst/>
                <a:gdLst/>
                <a:ahLst/>
                <a:cxnLst/>
                <a:rect l="l" t="t" r="r" b="b"/>
                <a:pathLst>
                  <a:path w="303" h="356" extrusionOk="0">
                    <a:moveTo>
                      <a:pt x="301" y="0"/>
                    </a:moveTo>
                    <a:lnTo>
                      <a:pt x="144" y="92"/>
                    </a:lnTo>
                    <a:lnTo>
                      <a:pt x="1" y="356"/>
                    </a:lnTo>
                    <a:lnTo>
                      <a:pt x="1" y="356"/>
                    </a:lnTo>
                    <a:lnTo>
                      <a:pt x="302" y="181"/>
                    </a:lnTo>
                    <a:lnTo>
                      <a:pt x="30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6"/>
              <p:cNvSpPr/>
              <p:nvPr/>
            </p:nvSpPr>
            <p:spPr>
              <a:xfrm>
                <a:off x="5809450" y="1745575"/>
                <a:ext cx="3925" cy="4700"/>
              </a:xfrm>
              <a:custGeom>
                <a:avLst/>
                <a:gdLst/>
                <a:ahLst/>
                <a:cxnLst/>
                <a:rect l="l" t="t" r="r" b="b"/>
                <a:pathLst>
                  <a:path w="157" h="188" extrusionOk="0">
                    <a:moveTo>
                      <a:pt x="157" y="1"/>
                    </a:moveTo>
                    <a:lnTo>
                      <a:pt x="75" y="48"/>
                    </a:lnTo>
                    <a:lnTo>
                      <a:pt x="0" y="188"/>
                    </a:lnTo>
                    <a:lnTo>
                      <a:pt x="0" y="188"/>
                    </a:lnTo>
                    <a:lnTo>
                      <a:pt x="157" y="96"/>
                    </a:lnTo>
                    <a:lnTo>
                      <a:pt x="15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6"/>
              <p:cNvSpPr/>
              <p:nvPr/>
            </p:nvSpPr>
            <p:spPr>
              <a:xfrm>
                <a:off x="5805050" y="1750250"/>
                <a:ext cx="4425" cy="7050"/>
              </a:xfrm>
              <a:custGeom>
                <a:avLst/>
                <a:gdLst/>
                <a:ahLst/>
                <a:cxnLst/>
                <a:rect l="l" t="t" r="r" b="b"/>
                <a:pathLst>
                  <a:path w="177" h="282" extrusionOk="0">
                    <a:moveTo>
                      <a:pt x="176" y="1"/>
                    </a:moveTo>
                    <a:lnTo>
                      <a:pt x="144" y="18"/>
                    </a:lnTo>
                    <a:lnTo>
                      <a:pt x="1" y="282"/>
                    </a:lnTo>
                    <a:lnTo>
                      <a:pt x="1" y="282"/>
                    </a:lnTo>
                    <a:lnTo>
                      <a:pt x="33" y="265"/>
                    </a:lnTo>
                    <a:lnTo>
                      <a:pt x="17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6"/>
              <p:cNvSpPr/>
              <p:nvPr/>
            </p:nvSpPr>
            <p:spPr>
              <a:xfrm>
                <a:off x="5808650" y="1746775"/>
                <a:ext cx="2700" cy="3925"/>
              </a:xfrm>
              <a:custGeom>
                <a:avLst/>
                <a:gdLst/>
                <a:ahLst/>
                <a:cxnLst/>
                <a:rect l="l" t="t" r="r" b="b"/>
                <a:pathLst>
                  <a:path w="108" h="157" extrusionOk="0">
                    <a:moveTo>
                      <a:pt x="107" y="0"/>
                    </a:moveTo>
                    <a:lnTo>
                      <a:pt x="76" y="18"/>
                    </a:lnTo>
                    <a:lnTo>
                      <a:pt x="0" y="157"/>
                    </a:lnTo>
                    <a:lnTo>
                      <a:pt x="32" y="140"/>
                    </a:lnTo>
                    <a:lnTo>
                      <a:pt x="10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6"/>
              <p:cNvSpPr/>
              <p:nvPr/>
            </p:nvSpPr>
            <p:spPr>
              <a:xfrm>
                <a:off x="5804075" y="1750675"/>
                <a:ext cx="4600" cy="7225"/>
              </a:xfrm>
              <a:custGeom>
                <a:avLst/>
                <a:gdLst/>
                <a:ahLst/>
                <a:cxnLst/>
                <a:rect l="l" t="t" r="r" b="b"/>
                <a:pathLst>
                  <a:path w="184" h="289" extrusionOk="0">
                    <a:moveTo>
                      <a:pt x="183" y="1"/>
                    </a:moveTo>
                    <a:lnTo>
                      <a:pt x="144" y="24"/>
                    </a:lnTo>
                    <a:lnTo>
                      <a:pt x="0" y="288"/>
                    </a:lnTo>
                    <a:lnTo>
                      <a:pt x="0" y="288"/>
                    </a:lnTo>
                    <a:lnTo>
                      <a:pt x="40" y="265"/>
                    </a:lnTo>
                    <a:lnTo>
                      <a:pt x="183"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6"/>
              <p:cNvSpPr/>
              <p:nvPr/>
            </p:nvSpPr>
            <p:spPr>
              <a:xfrm>
                <a:off x="5805875" y="1747775"/>
                <a:ext cx="3700" cy="4525"/>
              </a:xfrm>
              <a:custGeom>
                <a:avLst/>
                <a:gdLst/>
                <a:ahLst/>
                <a:cxnLst/>
                <a:rect l="l" t="t" r="r" b="b"/>
                <a:pathLst>
                  <a:path w="148" h="181" extrusionOk="0">
                    <a:moveTo>
                      <a:pt x="147" y="1"/>
                    </a:moveTo>
                    <a:lnTo>
                      <a:pt x="76" y="42"/>
                    </a:lnTo>
                    <a:lnTo>
                      <a:pt x="1" y="181"/>
                    </a:lnTo>
                    <a:lnTo>
                      <a:pt x="72" y="140"/>
                    </a:lnTo>
                    <a:lnTo>
                      <a:pt x="14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6"/>
              <p:cNvSpPr/>
              <p:nvPr/>
            </p:nvSpPr>
            <p:spPr>
              <a:xfrm>
                <a:off x="5807675" y="1747200"/>
                <a:ext cx="2875" cy="4100"/>
              </a:xfrm>
              <a:custGeom>
                <a:avLst/>
                <a:gdLst/>
                <a:ahLst/>
                <a:cxnLst/>
                <a:rect l="l" t="t" r="r" b="b"/>
                <a:pathLst>
                  <a:path w="115" h="164" extrusionOk="0">
                    <a:moveTo>
                      <a:pt x="115" y="1"/>
                    </a:moveTo>
                    <a:lnTo>
                      <a:pt x="75" y="24"/>
                    </a:lnTo>
                    <a:lnTo>
                      <a:pt x="0" y="163"/>
                    </a:lnTo>
                    <a:lnTo>
                      <a:pt x="39" y="140"/>
                    </a:lnTo>
                    <a:lnTo>
                      <a:pt x="11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6"/>
              <p:cNvSpPr/>
              <p:nvPr/>
            </p:nvSpPr>
            <p:spPr>
              <a:xfrm>
                <a:off x="5802950" y="1751275"/>
                <a:ext cx="4750" cy="7275"/>
              </a:xfrm>
              <a:custGeom>
                <a:avLst/>
                <a:gdLst/>
                <a:ahLst/>
                <a:cxnLst/>
                <a:rect l="l" t="t" r="r" b="b"/>
                <a:pathLst>
                  <a:path w="190" h="291" extrusionOk="0">
                    <a:moveTo>
                      <a:pt x="189" y="0"/>
                    </a:moveTo>
                    <a:lnTo>
                      <a:pt x="118" y="41"/>
                    </a:lnTo>
                    <a:lnTo>
                      <a:pt x="1" y="257"/>
                    </a:lnTo>
                    <a:lnTo>
                      <a:pt x="1" y="290"/>
                    </a:lnTo>
                    <a:lnTo>
                      <a:pt x="45" y="264"/>
                    </a:lnTo>
                    <a:lnTo>
                      <a:pt x="18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6"/>
              <p:cNvSpPr/>
              <p:nvPr/>
            </p:nvSpPr>
            <p:spPr>
              <a:xfrm>
                <a:off x="5802125" y="1753975"/>
                <a:ext cx="850" cy="5050"/>
              </a:xfrm>
              <a:custGeom>
                <a:avLst/>
                <a:gdLst/>
                <a:ahLst/>
                <a:cxnLst/>
                <a:rect l="l" t="t" r="r" b="b"/>
                <a:pathLst>
                  <a:path w="34" h="202" extrusionOk="0">
                    <a:moveTo>
                      <a:pt x="34" y="1"/>
                    </a:moveTo>
                    <a:lnTo>
                      <a:pt x="0" y="20"/>
                    </a:lnTo>
                    <a:lnTo>
                      <a:pt x="0" y="201"/>
                    </a:lnTo>
                    <a:lnTo>
                      <a:pt x="34" y="182"/>
                    </a:lnTo>
                    <a:lnTo>
                      <a:pt x="3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6"/>
              <p:cNvSpPr/>
              <p:nvPr/>
            </p:nvSpPr>
            <p:spPr>
              <a:xfrm>
                <a:off x="5802950" y="1748800"/>
                <a:ext cx="4850" cy="5200"/>
              </a:xfrm>
              <a:custGeom>
                <a:avLst/>
                <a:gdLst/>
                <a:ahLst/>
                <a:cxnLst/>
                <a:rect l="l" t="t" r="r" b="b"/>
                <a:pathLst>
                  <a:path w="194" h="208" extrusionOk="0">
                    <a:moveTo>
                      <a:pt x="193" y="1"/>
                    </a:moveTo>
                    <a:lnTo>
                      <a:pt x="1" y="112"/>
                    </a:lnTo>
                    <a:lnTo>
                      <a:pt x="1" y="208"/>
                    </a:lnTo>
                    <a:lnTo>
                      <a:pt x="118" y="140"/>
                    </a:lnTo>
                    <a:lnTo>
                      <a:pt x="19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6"/>
              <p:cNvSpPr/>
              <p:nvPr/>
            </p:nvSpPr>
            <p:spPr>
              <a:xfrm>
                <a:off x="5802075" y="1751600"/>
                <a:ext cx="900" cy="2875"/>
              </a:xfrm>
              <a:custGeom>
                <a:avLst/>
                <a:gdLst/>
                <a:ahLst/>
                <a:cxnLst/>
                <a:rect l="l" t="t" r="r" b="b"/>
                <a:pathLst>
                  <a:path w="36" h="115" extrusionOk="0">
                    <a:moveTo>
                      <a:pt x="36" y="0"/>
                    </a:moveTo>
                    <a:lnTo>
                      <a:pt x="1" y="21"/>
                    </a:lnTo>
                    <a:lnTo>
                      <a:pt x="2" y="115"/>
                    </a:lnTo>
                    <a:lnTo>
                      <a:pt x="36" y="96"/>
                    </a:lnTo>
                    <a:lnTo>
                      <a:pt x="3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6"/>
              <p:cNvSpPr/>
              <p:nvPr/>
            </p:nvSpPr>
            <p:spPr>
              <a:xfrm>
                <a:off x="5795925" y="1754450"/>
                <a:ext cx="6225" cy="8150"/>
              </a:xfrm>
              <a:custGeom>
                <a:avLst/>
                <a:gdLst/>
                <a:ahLst/>
                <a:cxnLst/>
                <a:rect l="l" t="t" r="r" b="b"/>
                <a:pathLst>
                  <a:path w="249" h="326" extrusionOk="0">
                    <a:moveTo>
                      <a:pt x="248" y="1"/>
                    </a:moveTo>
                    <a:lnTo>
                      <a:pt x="144" y="60"/>
                    </a:lnTo>
                    <a:lnTo>
                      <a:pt x="0" y="326"/>
                    </a:lnTo>
                    <a:lnTo>
                      <a:pt x="248" y="182"/>
                    </a:lnTo>
                    <a:lnTo>
                      <a:pt x="24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6"/>
              <p:cNvSpPr/>
              <p:nvPr/>
            </p:nvSpPr>
            <p:spPr>
              <a:xfrm>
                <a:off x="5799500" y="1752100"/>
                <a:ext cx="2650" cy="3875"/>
              </a:xfrm>
              <a:custGeom>
                <a:avLst/>
                <a:gdLst/>
                <a:ahLst/>
                <a:cxnLst/>
                <a:rect l="l" t="t" r="r" b="b"/>
                <a:pathLst>
                  <a:path w="106" h="155" extrusionOk="0">
                    <a:moveTo>
                      <a:pt x="104" y="1"/>
                    </a:moveTo>
                    <a:lnTo>
                      <a:pt x="76" y="16"/>
                    </a:lnTo>
                    <a:lnTo>
                      <a:pt x="1" y="154"/>
                    </a:lnTo>
                    <a:lnTo>
                      <a:pt x="105" y="95"/>
                    </a:lnTo>
                    <a:lnTo>
                      <a:pt x="10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6"/>
              <p:cNvSpPr/>
              <p:nvPr/>
            </p:nvSpPr>
            <p:spPr>
              <a:xfrm>
                <a:off x="5795150" y="1755950"/>
                <a:ext cx="4375" cy="7100"/>
              </a:xfrm>
              <a:custGeom>
                <a:avLst/>
                <a:gdLst/>
                <a:ahLst/>
                <a:cxnLst/>
                <a:rect l="l" t="t" r="r" b="b"/>
                <a:pathLst>
                  <a:path w="175" h="284" extrusionOk="0">
                    <a:moveTo>
                      <a:pt x="175" y="0"/>
                    </a:moveTo>
                    <a:lnTo>
                      <a:pt x="144" y="19"/>
                    </a:lnTo>
                    <a:lnTo>
                      <a:pt x="1" y="283"/>
                    </a:lnTo>
                    <a:lnTo>
                      <a:pt x="31" y="266"/>
                    </a:lnTo>
                    <a:lnTo>
                      <a:pt x="17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6"/>
              <p:cNvSpPr/>
              <p:nvPr/>
            </p:nvSpPr>
            <p:spPr>
              <a:xfrm>
                <a:off x="5798750" y="1752500"/>
                <a:ext cx="2675" cy="3950"/>
              </a:xfrm>
              <a:custGeom>
                <a:avLst/>
                <a:gdLst/>
                <a:ahLst/>
                <a:cxnLst/>
                <a:rect l="l" t="t" r="r" b="b"/>
                <a:pathLst>
                  <a:path w="107" h="158" extrusionOk="0">
                    <a:moveTo>
                      <a:pt x="106" y="0"/>
                    </a:moveTo>
                    <a:lnTo>
                      <a:pt x="76" y="18"/>
                    </a:lnTo>
                    <a:lnTo>
                      <a:pt x="0" y="157"/>
                    </a:lnTo>
                    <a:lnTo>
                      <a:pt x="31" y="138"/>
                    </a:lnTo>
                    <a:lnTo>
                      <a:pt x="10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6"/>
              <p:cNvSpPr/>
              <p:nvPr/>
            </p:nvSpPr>
            <p:spPr>
              <a:xfrm>
                <a:off x="5794175" y="1756425"/>
                <a:ext cx="4600" cy="7200"/>
              </a:xfrm>
              <a:custGeom>
                <a:avLst/>
                <a:gdLst/>
                <a:ahLst/>
                <a:cxnLst/>
                <a:rect l="l" t="t" r="r" b="b"/>
                <a:pathLst>
                  <a:path w="184" h="288" extrusionOk="0">
                    <a:moveTo>
                      <a:pt x="183" y="0"/>
                    </a:moveTo>
                    <a:lnTo>
                      <a:pt x="144" y="23"/>
                    </a:lnTo>
                    <a:lnTo>
                      <a:pt x="1" y="287"/>
                    </a:lnTo>
                    <a:lnTo>
                      <a:pt x="40" y="264"/>
                    </a:lnTo>
                    <a:lnTo>
                      <a:pt x="18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6"/>
              <p:cNvSpPr/>
              <p:nvPr/>
            </p:nvSpPr>
            <p:spPr>
              <a:xfrm>
                <a:off x="5797775" y="1752925"/>
                <a:ext cx="2875" cy="4100"/>
              </a:xfrm>
              <a:custGeom>
                <a:avLst/>
                <a:gdLst/>
                <a:ahLst/>
                <a:cxnLst/>
                <a:rect l="l" t="t" r="r" b="b"/>
                <a:pathLst>
                  <a:path w="115" h="164" extrusionOk="0">
                    <a:moveTo>
                      <a:pt x="115" y="1"/>
                    </a:moveTo>
                    <a:lnTo>
                      <a:pt x="76" y="24"/>
                    </a:lnTo>
                    <a:lnTo>
                      <a:pt x="0" y="163"/>
                    </a:lnTo>
                    <a:lnTo>
                      <a:pt x="39" y="140"/>
                    </a:lnTo>
                    <a:lnTo>
                      <a:pt x="11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6"/>
              <p:cNvSpPr/>
              <p:nvPr/>
            </p:nvSpPr>
            <p:spPr>
              <a:xfrm>
                <a:off x="5793050" y="1740275"/>
                <a:ext cx="41500" cy="25000"/>
              </a:xfrm>
              <a:custGeom>
                <a:avLst/>
                <a:gdLst/>
                <a:ahLst/>
                <a:cxnLst/>
                <a:rect l="l" t="t" r="r" b="b"/>
                <a:pathLst>
                  <a:path w="1660" h="1000" extrusionOk="0">
                    <a:moveTo>
                      <a:pt x="1660" y="1"/>
                    </a:moveTo>
                    <a:lnTo>
                      <a:pt x="1412" y="144"/>
                    </a:lnTo>
                    <a:lnTo>
                      <a:pt x="1381" y="162"/>
                    </a:lnTo>
                    <a:lnTo>
                      <a:pt x="1341" y="185"/>
                    </a:lnTo>
                    <a:lnTo>
                      <a:pt x="1297" y="211"/>
                    </a:lnTo>
                    <a:lnTo>
                      <a:pt x="1264" y="230"/>
                    </a:lnTo>
                    <a:lnTo>
                      <a:pt x="955" y="408"/>
                    </a:lnTo>
                    <a:lnTo>
                      <a:pt x="924" y="426"/>
                    </a:lnTo>
                    <a:lnTo>
                      <a:pt x="885" y="449"/>
                    </a:lnTo>
                    <a:lnTo>
                      <a:pt x="847" y="471"/>
                    </a:lnTo>
                    <a:lnTo>
                      <a:pt x="840" y="474"/>
                    </a:lnTo>
                    <a:lnTo>
                      <a:pt x="814" y="489"/>
                    </a:lnTo>
                    <a:lnTo>
                      <a:pt x="513" y="664"/>
                    </a:lnTo>
                    <a:lnTo>
                      <a:pt x="481" y="681"/>
                    </a:lnTo>
                    <a:lnTo>
                      <a:pt x="441" y="704"/>
                    </a:lnTo>
                    <a:lnTo>
                      <a:pt x="397" y="730"/>
                    </a:lnTo>
                    <a:lnTo>
                      <a:pt x="363" y="749"/>
                    </a:lnTo>
                    <a:lnTo>
                      <a:pt x="115" y="893"/>
                    </a:lnTo>
                    <a:lnTo>
                      <a:pt x="85" y="910"/>
                    </a:lnTo>
                    <a:lnTo>
                      <a:pt x="46" y="933"/>
                    </a:lnTo>
                    <a:lnTo>
                      <a:pt x="1" y="959"/>
                    </a:lnTo>
                    <a:lnTo>
                      <a:pt x="1" y="1000"/>
                    </a:lnTo>
                    <a:lnTo>
                      <a:pt x="12" y="993"/>
                    </a:lnTo>
                    <a:lnTo>
                      <a:pt x="53" y="971"/>
                    </a:lnTo>
                    <a:lnTo>
                      <a:pt x="83" y="952"/>
                    </a:lnTo>
                    <a:lnTo>
                      <a:pt x="363" y="791"/>
                    </a:lnTo>
                    <a:lnTo>
                      <a:pt x="397" y="771"/>
                    </a:lnTo>
                    <a:lnTo>
                      <a:pt x="410" y="765"/>
                    </a:lnTo>
                    <a:lnTo>
                      <a:pt x="449" y="742"/>
                    </a:lnTo>
                    <a:lnTo>
                      <a:pt x="479" y="724"/>
                    </a:lnTo>
                    <a:lnTo>
                      <a:pt x="814" y="532"/>
                    </a:lnTo>
                    <a:lnTo>
                      <a:pt x="852" y="508"/>
                    </a:lnTo>
                    <a:lnTo>
                      <a:pt x="892" y="485"/>
                    </a:lnTo>
                    <a:lnTo>
                      <a:pt x="923" y="468"/>
                    </a:lnTo>
                    <a:lnTo>
                      <a:pt x="1264" y="271"/>
                    </a:lnTo>
                    <a:lnTo>
                      <a:pt x="1309" y="244"/>
                    </a:lnTo>
                    <a:lnTo>
                      <a:pt x="1348" y="223"/>
                    </a:lnTo>
                    <a:lnTo>
                      <a:pt x="1380" y="204"/>
                    </a:lnTo>
                    <a:lnTo>
                      <a:pt x="1660" y="43"/>
                    </a:lnTo>
                    <a:lnTo>
                      <a:pt x="1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6"/>
              <p:cNvSpPr/>
              <p:nvPr/>
            </p:nvSpPr>
            <p:spPr>
              <a:xfrm>
                <a:off x="5793050" y="1757000"/>
                <a:ext cx="4750" cy="7275"/>
              </a:xfrm>
              <a:custGeom>
                <a:avLst/>
                <a:gdLst/>
                <a:ahLst/>
                <a:cxnLst/>
                <a:rect l="l" t="t" r="r" b="b"/>
                <a:pathLst>
                  <a:path w="190" h="291" extrusionOk="0">
                    <a:moveTo>
                      <a:pt x="189" y="0"/>
                    </a:moveTo>
                    <a:lnTo>
                      <a:pt x="118" y="41"/>
                    </a:lnTo>
                    <a:lnTo>
                      <a:pt x="1" y="257"/>
                    </a:lnTo>
                    <a:lnTo>
                      <a:pt x="1" y="290"/>
                    </a:lnTo>
                    <a:lnTo>
                      <a:pt x="46" y="264"/>
                    </a:lnTo>
                    <a:lnTo>
                      <a:pt x="18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6"/>
              <p:cNvSpPr/>
              <p:nvPr/>
            </p:nvSpPr>
            <p:spPr>
              <a:xfrm>
                <a:off x="5796000" y="1753525"/>
                <a:ext cx="3675" cy="4500"/>
              </a:xfrm>
              <a:custGeom>
                <a:avLst/>
                <a:gdLst/>
                <a:ahLst/>
                <a:cxnLst/>
                <a:rect l="l" t="t" r="r" b="b"/>
                <a:pathLst>
                  <a:path w="147" h="180" extrusionOk="0">
                    <a:moveTo>
                      <a:pt x="147" y="0"/>
                    </a:moveTo>
                    <a:lnTo>
                      <a:pt x="76" y="41"/>
                    </a:lnTo>
                    <a:lnTo>
                      <a:pt x="0" y="180"/>
                    </a:lnTo>
                    <a:lnTo>
                      <a:pt x="71" y="139"/>
                    </a:lnTo>
                    <a:lnTo>
                      <a:pt x="14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6"/>
              <p:cNvSpPr/>
              <p:nvPr/>
            </p:nvSpPr>
            <p:spPr>
              <a:xfrm>
                <a:off x="5793050" y="1758000"/>
                <a:ext cx="2975" cy="5425"/>
              </a:xfrm>
              <a:custGeom>
                <a:avLst/>
                <a:gdLst/>
                <a:ahLst/>
                <a:cxnLst/>
                <a:rect l="l" t="t" r="r" b="b"/>
                <a:pathLst>
                  <a:path w="119" h="217" extrusionOk="0">
                    <a:moveTo>
                      <a:pt x="118" y="1"/>
                    </a:moveTo>
                    <a:lnTo>
                      <a:pt x="1" y="69"/>
                    </a:lnTo>
                    <a:lnTo>
                      <a:pt x="1" y="217"/>
                    </a:lnTo>
                    <a:lnTo>
                      <a:pt x="11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6"/>
              <p:cNvSpPr/>
              <p:nvPr/>
            </p:nvSpPr>
            <p:spPr>
              <a:xfrm>
                <a:off x="5793050" y="1754525"/>
                <a:ext cx="4850" cy="5225"/>
              </a:xfrm>
              <a:custGeom>
                <a:avLst/>
                <a:gdLst/>
                <a:ahLst/>
                <a:cxnLst/>
                <a:rect l="l" t="t" r="r" b="b"/>
                <a:pathLst>
                  <a:path w="194" h="209" extrusionOk="0">
                    <a:moveTo>
                      <a:pt x="194" y="1"/>
                    </a:moveTo>
                    <a:lnTo>
                      <a:pt x="1" y="112"/>
                    </a:lnTo>
                    <a:lnTo>
                      <a:pt x="1" y="208"/>
                    </a:lnTo>
                    <a:lnTo>
                      <a:pt x="118" y="140"/>
                    </a:lnTo>
                    <a:lnTo>
                      <a:pt x="19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6"/>
              <p:cNvSpPr/>
              <p:nvPr/>
            </p:nvSpPr>
            <p:spPr>
              <a:xfrm>
                <a:off x="5828325" y="1735750"/>
                <a:ext cx="6225" cy="8150"/>
              </a:xfrm>
              <a:custGeom>
                <a:avLst/>
                <a:gdLst/>
                <a:ahLst/>
                <a:cxnLst/>
                <a:rect l="l" t="t" r="r" b="b"/>
                <a:pathLst>
                  <a:path w="249" h="326" extrusionOk="0">
                    <a:moveTo>
                      <a:pt x="249" y="1"/>
                    </a:moveTo>
                    <a:lnTo>
                      <a:pt x="144" y="61"/>
                    </a:lnTo>
                    <a:lnTo>
                      <a:pt x="1" y="325"/>
                    </a:lnTo>
                    <a:lnTo>
                      <a:pt x="249" y="182"/>
                    </a:lnTo>
                    <a:lnTo>
                      <a:pt x="24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6"/>
              <p:cNvSpPr/>
              <p:nvPr/>
            </p:nvSpPr>
            <p:spPr>
              <a:xfrm>
                <a:off x="5802950" y="1752275"/>
                <a:ext cx="2950" cy="5425"/>
              </a:xfrm>
              <a:custGeom>
                <a:avLst/>
                <a:gdLst/>
                <a:ahLst/>
                <a:cxnLst/>
                <a:rect l="l" t="t" r="r" b="b"/>
                <a:pathLst>
                  <a:path w="118" h="217" extrusionOk="0">
                    <a:moveTo>
                      <a:pt x="118" y="1"/>
                    </a:moveTo>
                    <a:lnTo>
                      <a:pt x="1" y="69"/>
                    </a:lnTo>
                    <a:lnTo>
                      <a:pt x="1" y="217"/>
                    </a:lnTo>
                    <a:lnTo>
                      <a:pt x="11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6"/>
              <p:cNvSpPr/>
              <p:nvPr/>
            </p:nvSpPr>
            <p:spPr>
              <a:xfrm>
                <a:off x="5658100" y="1947725"/>
                <a:ext cx="173925" cy="100750"/>
              </a:xfrm>
              <a:custGeom>
                <a:avLst/>
                <a:gdLst/>
                <a:ahLst/>
                <a:cxnLst/>
                <a:rect l="l" t="t" r="r" b="b"/>
                <a:pathLst>
                  <a:path w="6957" h="4030" extrusionOk="0">
                    <a:moveTo>
                      <a:pt x="3467" y="0"/>
                    </a:moveTo>
                    <a:lnTo>
                      <a:pt x="0" y="2016"/>
                    </a:lnTo>
                    <a:lnTo>
                      <a:pt x="3489" y="4030"/>
                    </a:lnTo>
                    <a:lnTo>
                      <a:pt x="6956" y="2016"/>
                    </a:lnTo>
                    <a:lnTo>
                      <a:pt x="34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6"/>
              <p:cNvSpPr/>
              <p:nvPr/>
            </p:nvSpPr>
            <p:spPr>
              <a:xfrm>
                <a:off x="5739100" y="1966650"/>
                <a:ext cx="48400" cy="57900"/>
              </a:xfrm>
              <a:custGeom>
                <a:avLst/>
                <a:gdLst/>
                <a:ahLst/>
                <a:cxnLst/>
                <a:rect l="l" t="t" r="r" b="b"/>
                <a:pathLst>
                  <a:path w="1936" h="2316" extrusionOk="0">
                    <a:moveTo>
                      <a:pt x="1935" y="0"/>
                    </a:moveTo>
                    <a:lnTo>
                      <a:pt x="5" y="1121"/>
                    </a:lnTo>
                    <a:lnTo>
                      <a:pt x="1" y="2316"/>
                    </a:lnTo>
                    <a:lnTo>
                      <a:pt x="1931" y="1195"/>
                    </a:lnTo>
                    <a:lnTo>
                      <a:pt x="193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6"/>
              <p:cNvSpPr/>
              <p:nvPr/>
            </p:nvSpPr>
            <p:spPr>
              <a:xfrm>
                <a:off x="5701200" y="1944675"/>
                <a:ext cx="86300" cy="50000"/>
              </a:xfrm>
              <a:custGeom>
                <a:avLst/>
                <a:gdLst/>
                <a:ahLst/>
                <a:cxnLst/>
                <a:rect l="l" t="t" r="r" b="b"/>
                <a:pathLst>
                  <a:path w="3452" h="2000" extrusionOk="0">
                    <a:moveTo>
                      <a:pt x="1930" y="0"/>
                    </a:moveTo>
                    <a:lnTo>
                      <a:pt x="0" y="1121"/>
                    </a:lnTo>
                    <a:lnTo>
                      <a:pt x="1521" y="2000"/>
                    </a:lnTo>
                    <a:lnTo>
                      <a:pt x="3451" y="879"/>
                    </a:lnTo>
                    <a:lnTo>
                      <a:pt x="1930"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6"/>
              <p:cNvSpPr/>
              <p:nvPr/>
            </p:nvSpPr>
            <p:spPr>
              <a:xfrm>
                <a:off x="5701075" y="1968750"/>
                <a:ext cx="38175" cy="55800"/>
              </a:xfrm>
              <a:custGeom>
                <a:avLst/>
                <a:gdLst/>
                <a:ahLst/>
                <a:cxnLst/>
                <a:rect l="l" t="t" r="r" b="b"/>
                <a:pathLst>
                  <a:path w="1527" h="2232" extrusionOk="0">
                    <a:moveTo>
                      <a:pt x="772" y="0"/>
                    </a:moveTo>
                    <a:lnTo>
                      <a:pt x="5" y="158"/>
                    </a:lnTo>
                    <a:lnTo>
                      <a:pt x="1" y="1353"/>
                    </a:lnTo>
                    <a:lnTo>
                      <a:pt x="1522" y="2232"/>
                    </a:lnTo>
                    <a:lnTo>
                      <a:pt x="1526" y="1037"/>
                    </a:lnTo>
                    <a:lnTo>
                      <a:pt x="77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6"/>
              <p:cNvSpPr/>
              <p:nvPr/>
            </p:nvSpPr>
            <p:spPr>
              <a:xfrm>
                <a:off x="5716850" y="1940000"/>
                <a:ext cx="72900" cy="58200"/>
              </a:xfrm>
              <a:custGeom>
                <a:avLst/>
                <a:gdLst/>
                <a:ahLst/>
                <a:cxnLst/>
                <a:rect l="l" t="t" r="r" b="b"/>
                <a:pathLst>
                  <a:path w="2916" h="2328" extrusionOk="0">
                    <a:moveTo>
                      <a:pt x="2100" y="0"/>
                    </a:moveTo>
                    <a:lnTo>
                      <a:pt x="1" y="1195"/>
                    </a:lnTo>
                    <a:lnTo>
                      <a:pt x="987" y="2328"/>
                    </a:lnTo>
                    <a:lnTo>
                      <a:pt x="2915" y="1207"/>
                    </a:lnTo>
                    <a:lnTo>
                      <a:pt x="210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6"/>
              <p:cNvSpPr/>
              <p:nvPr/>
            </p:nvSpPr>
            <p:spPr>
              <a:xfrm>
                <a:off x="5697850" y="1940000"/>
                <a:ext cx="71525" cy="33725"/>
              </a:xfrm>
              <a:custGeom>
                <a:avLst/>
                <a:gdLst/>
                <a:ahLst/>
                <a:cxnLst/>
                <a:rect l="l" t="t" r="r" b="b"/>
                <a:pathLst>
                  <a:path w="2861" h="1349" extrusionOk="0">
                    <a:moveTo>
                      <a:pt x="2860" y="0"/>
                    </a:moveTo>
                    <a:lnTo>
                      <a:pt x="1969" y="211"/>
                    </a:lnTo>
                    <a:lnTo>
                      <a:pt x="1" y="1349"/>
                    </a:lnTo>
                    <a:lnTo>
                      <a:pt x="762" y="1195"/>
                    </a:lnTo>
                    <a:lnTo>
                      <a:pt x="286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6"/>
              <p:cNvSpPr/>
              <p:nvPr/>
            </p:nvSpPr>
            <p:spPr>
              <a:xfrm>
                <a:off x="5766725" y="1995825"/>
                <a:ext cx="500" cy="775"/>
              </a:xfrm>
              <a:custGeom>
                <a:avLst/>
                <a:gdLst/>
                <a:ahLst/>
                <a:cxnLst/>
                <a:rect l="l" t="t" r="r" b="b"/>
                <a:pathLst>
                  <a:path w="20" h="31" extrusionOk="0">
                    <a:moveTo>
                      <a:pt x="20" y="0"/>
                    </a:moveTo>
                    <a:lnTo>
                      <a:pt x="1" y="31"/>
                    </a:lnTo>
                    <a:lnTo>
                      <a:pt x="20" y="21"/>
                    </a:lnTo>
                    <a:lnTo>
                      <a:pt x="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6"/>
              <p:cNvSpPr/>
              <p:nvPr/>
            </p:nvSpPr>
            <p:spPr>
              <a:xfrm>
                <a:off x="5764775" y="1997375"/>
                <a:ext cx="2450" cy="3800"/>
              </a:xfrm>
              <a:custGeom>
                <a:avLst/>
                <a:gdLst/>
                <a:ahLst/>
                <a:cxnLst/>
                <a:rect l="l" t="t" r="r" b="b"/>
                <a:pathLst>
                  <a:path w="98" h="152" extrusionOk="0">
                    <a:moveTo>
                      <a:pt x="98" y="1"/>
                    </a:moveTo>
                    <a:lnTo>
                      <a:pt x="83" y="9"/>
                    </a:lnTo>
                    <a:lnTo>
                      <a:pt x="1" y="152"/>
                    </a:lnTo>
                    <a:lnTo>
                      <a:pt x="98" y="95"/>
                    </a:lnTo>
                    <a:lnTo>
                      <a:pt x="9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6"/>
              <p:cNvSpPr/>
              <p:nvPr/>
            </p:nvSpPr>
            <p:spPr>
              <a:xfrm>
                <a:off x="5766850" y="1996950"/>
                <a:ext cx="375" cy="675"/>
              </a:xfrm>
              <a:custGeom>
                <a:avLst/>
                <a:gdLst/>
                <a:ahLst/>
                <a:cxnLst/>
                <a:rect l="l" t="t" r="r" b="b"/>
                <a:pathLst>
                  <a:path w="15" h="27" extrusionOk="0">
                    <a:moveTo>
                      <a:pt x="15" y="0"/>
                    </a:moveTo>
                    <a:lnTo>
                      <a:pt x="0" y="26"/>
                    </a:lnTo>
                    <a:lnTo>
                      <a:pt x="0" y="26"/>
                    </a:lnTo>
                    <a:lnTo>
                      <a:pt x="15" y="18"/>
                    </a:lnTo>
                    <a:lnTo>
                      <a:pt x="1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6"/>
              <p:cNvSpPr/>
              <p:nvPr/>
            </p:nvSpPr>
            <p:spPr>
              <a:xfrm>
                <a:off x="5763800" y="1997600"/>
                <a:ext cx="3075" cy="4150"/>
              </a:xfrm>
              <a:custGeom>
                <a:avLst/>
                <a:gdLst/>
                <a:ahLst/>
                <a:cxnLst/>
                <a:rect l="l" t="t" r="r" b="b"/>
                <a:pathLst>
                  <a:path w="123" h="166" extrusionOk="0">
                    <a:moveTo>
                      <a:pt x="122" y="0"/>
                    </a:moveTo>
                    <a:lnTo>
                      <a:pt x="83" y="22"/>
                    </a:lnTo>
                    <a:lnTo>
                      <a:pt x="0" y="166"/>
                    </a:lnTo>
                    <a:lnTo>
                      <a:pt x="0" y="166"/>
                    </a:lnTo>
                    <a:lnTo>
                      <a:pt x="40" y="143"/>
                    </a:lnTo>
                    <a:lnTo>
                      <a:pt x="12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6"/>
              <p:cNvSpPr/>
              <p:nvPr/>
            </p:nvSpPr>
            <p:spPr>
              <a:xfrm>
                <a:off x="5761225" y="1996575"/>
                <a:ext cx="5525" cy="4275"/>
              </a:xfrm>
              <a:custGeom>
                <a:avLst/>
                <a:gdLst/>
                <a:ahLst/>
                <a:cxnLst/>
                <a:rect l="l" t="t" r="r" b="b"/>
                <a:pathLst>
                  <a:path w="221" h="171" extrusionOk="0">
                    <a:moveTo>
                      <a:pt x="221" y="1"/>
                    </a:moveTo>
                    <a:lnTo>
                      <a:pt x="0" y="130"/>
                    </a:lnTo>
                    <a:lnTo>
                      <a:pt x="0" y="170"/>
                    </a:lnTo>
                    <a:lnTo>
                      <a:pt x="186" y="63"/>
                    </a:lnTo>
                    <a:lnTo>
                      <a:pt x="22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6"/>
              <p:cNvSpPr/>
              <p:nvPr/>
            </p:nvSpPr>
            <p:spPr>
              <a:xfrm>
                <a:off x="5765875" y="1996325"/>
                <a:ext cx="1350" cy="1850"/>
              </a:xfrm>
              <a:custGeom>
                <a:avLst/>
                <a:gdLst/>
                <a:ahLst/>
                <a:cxnLst/>
                <a:rect l="l" t="t" r="r" b="b"/>
                <a:pathLst>
                  <a:path w="54" h="74" extrusionOk="0">
                    <a:moveTo>
                      <a:pt x="54" y="1"/>
                    </a:moveTo>
                    <a:lnTo>
                      <a:pt x="35" y="11"/>
                    </a:lnTo>
                    <a:lnTo>
                      <a:pt x="0" y="73"/>
                    </a:lnTo>
                    <a:lnTo>
                      <a:pt x="39" y="51"/>
                    </a:lnTo>
                    <a:lnTo>
                      <a:pt x="54" y="25"/>
                    </a:lnTo>
                    <a:lnTo>
                      <a:pt x="5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6"/>
              <p:cNvSpPr/>
              <p:nvPr/>
            </p:nvSpPr>
            <p:spPr>
              <a:xfrm>
                <a:off x="5761225" y="1998150"/>
                <a:ext cx="4675" cy="5100"/>
              </a:xfrm>
              <a:custGeom>
                <a:avLst/>
                <a:gdLst/>
                <a:ahLst/>
                <a:cxnLst/>
                <a:rect l="l" t="t" r="r" b="b"/>
                <a:pathLst>
                  <a:path w="187" h="204" extrusionOk="0">
                    <a:moveTo>
                      <a:pt x="186" y="0"/>
                    </a:moveTo>
                    <a:lnTo>
                      <a:pt x="0" y="107"/>
                    </a:lnTo>
                    <a:lnTo>
                      <a:pt x="0" y="203"/>
                    </a:lnTo>
                    <a:lnTo>
                      <a:pt x="103" y="144"/>
                    </a:lnTo>
                    <a:lnTo>
                      <a:pt x="18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6"/>
              <p:cNvSpPr/>
              <p:nvPr/>
            </p:nvSpPr>
            <p:spPr>
              <a:xfrm>
                <a:off x="5763950" y="1991900"/>
                <a:ext cx="3250" cy="2925"/>
              </a:xfrm>
              <a:custGeom>
                <a:avLst/>
                <a:gdLst/>
                <a:ahLst/>
                <a:cxnLst/>
                <a:rect l="l" t="t" r="r" b="b"/>
                <a:pathLst>
                  <a:path w="130" h="117" extrusionOk="0">
                    <a:moveTo>
                      <a:pt x="129" y="1"/>
                    </a:moveTo>
                    <a:lnTo>
                      <a:pt x="36" y="54"/>
                    </a:lnTo>
                    <a:lnTo>
                      <a:pt x="0" y="117"/>
                    </a:lnTo>
                    <a:lnTo>
                      <a:pt x="129" y="41"/>
                    </a:lnTo>
                    <a:lnTo>
                      <a:pt x="12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6"/>
              <p:cNvSpPr/>
              <p:nvPr/>
            </p:nvSpPr>
            <p:spPr>
              <a:xfrm>
                <a:off x="5761225" y="1998350"/>
                <a:ext cx="675" cy="1225"/>
              </a:xfrm>
              <a:custGeom>
                <a:avLst/>
                <a:gdLst/>
                <a:ahLst/>
                <a:cxnLst/>
                <a:rect l="l" t="t" r="r" b="b"/>
                <a:pathLst>
                  <a:path w="27" h="49" extrusionOk="0">
                    <a:moveTo>
                      <a:pt x="27" y="1"/>
                    </a:moveTo>
                    <a:lnTo>
                      <a:pt x="0" y="17"/>
                    </a:lnTo>
                    <a:lnTo>
                      <a:pt x="0" y="49"/>
                    </a:lnTo>
                    <a:lnTo>
                      <a:pt x="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6"/>
              <p:cNvSpPr/>
              <p:nvPr/>
            </p:nvSpPr>
            <p:spPr>
              <a:xfrm>
                <a:off x="5761225" y="1995325"/>
                <a:ext cx="6000" cy="4500"/>
              </a:xfrm>
              <a:custGeom>
                <a:avLst/>
                <a:gdLst/>
                <a:ahLst/>
                <a:cxnLst/>
                <a:rect l="l" t="t" r="r" b="b"/>
                <a:pathLst>
                  <a:path w="240" h="180" extrusionOk="0">
                    <a:moveTo>
                      <a:pt x="240" y="0"/>
                    </a:moveTo>
                    <a:lnTo>
                      <a:pt x="27" y="122"/>
                    </a:lnTo>
                    <a:lnTo>
                      <a:pt x="0" y="170"/>
                    </a:lnTo>
                    <a:lnTo>
                      <a:pt x="0" y="180"/>
                    </a:lnTo>
                    <a:lnTo>
                      <a:pt x="221" y="51"/>
                    </a:lnTo>
                    <a:lnTo>
                      <a:pt x="240" y="20"/>
                    </a:lnTo>
                    <a:lnTo>
                      <a:pt x="2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6"/>
              <p:cNvSpPr/>
              <p:nvPr/>
            </p:nvSpPr>
            <p:spPr>
              <a:xfrm>
                <a:off x="5761225" y="1994800"/>
                <a:ext cx="2750" cy="3975"/>
              </a:xfrm>
              <a:custGeom>
                <a:avLst/>
                <a:gdLst/>
                <a:ahLst/>
                <a:cxnLst/>
                <a:rect l="l" t="t" r="r" b="b"/>
                <a:pathLst>
                  <a:path w="110" h="159" extrusionOk="0">
                    <a:moveTo>
                      <a:pt x="109" y="1"/>
                    </a:moveTo>
                    <a:lnTo>
                      <a:pt x="72" y="22"/>
                    </a:lnTo>
                    <a:lnTo>
                      <a:pt x="0" y="146"/>
                    </a:lnTo>
                    <a:lnTo>
                      <a:pt x="0" y="159"/>
                    </a:lnTo>
                    <a:lnTo>
                      <a:pt x="27" y="143"/>
                    </a:lnTo>
                    <a:lnTo>
                      <a:pt x="109"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6"/>
              <p:cNvSpPr/>
              <p:nvPr/>
            </p:nvSpPr>
            <p:spPr>
              <a:xfrm>
                <a:off x="5763000" y="1993250"/>
                <a:ext cx="1875" cy="2125"/>
              </a:xfrm>
              <a:custGeom>
                <a:avLst/>
                <a:gdLst/>
                <a:ahLst/>
                <a:cxnLst/>
                <a:rect l="l" t="t" r="r" b="b"/>
                <a:pathLst>
                  <a:path w="75" h="85" extrusionOk="0">
                    <a:moveTo>
                      <a:pt x="74" y="0"/>
                    </a:moveTo>
                    <a:lnTo>
                      <a:pt x="35" y="24"/>
                    </a:lnTo>
                    <a:lnTo>
                      <a:pt x="1" y="84"/>
                    </a:lnTo>
                    <a:lnTo>
                      <a:pt x="38" y="63"/>
                    </a:lnTo>
                    <a:lnTo>
                      <a:pt x="74"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6"/>
              <p:cNvSpPr/>
              <p:nvPr/>
            </p:nvSpPr>
            <p:spPr>
              <a:xfrm>
                <a:off x="5761200" y="1995350"/>
                <a:ext cx="1825" cy="3100"/>
              </a:xfrm>
              <a:custGeom>
                <a:avLst/>
                <a:gdLst/>
                <a:ahLst/>
                <a:cxnLst/>
                <a:rect l="l" t="t" r="r" b="b"/>
                <a:pathLst>
                  <a:path w="73" h="124" extrusionOk="0">
                    <a:moveTo>
                      <a:pt x="73" y="0"/>
                    </a:moveTo>
                    <a:lnTo>
                      <a:pt x="0" y="43"/>
                    </a:lnTo>
                    <a:lnTo>
                      <a:pt x="1" y="124"/>
                    </a:lnTo>
                    <a:lnTo>
                      <a:pt x="7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6"/>
              <p:cNvSpPr/>
              <p:nvPr/>
            </p:nvSpPr>
            <p:spPr>
              <a:xfrm>
                <a:off x="5760725" y="1990975"/>
                <a:ext cx="7025" cy="13175"/>
              </a:xfrm>
              <a:custGeom>
                <a:avLst/>
                <a:gdLst/>
                <a:ahLst/>
                <a:cxnLst/>
                <a:rect l="l" t="t" r="r" b="b"/>
                <a:pathLst>
                  <a:path w="281" h="527" extrusionOk="0">
                    <a:moveTo>
                      <a:pt x="260" y="38"/>
                    </a:moveTo>
                    <a:lnTo>
                      <a:pt x="260" y="174"/>
                    </a:lnTo>
                    <a:lnTo>
                      <a:pt x="260" y="239"/>
                    </a:lnTo>
                    <a:lnTo>
                      <a:pt x="260" y="351"/>
                    </a:lnTo>
                    <a:lnTo>
                      <a:pt x="20" y="489"/>
                    </a:lnTo>
                    <a:lnTo>
                      <a:pt x="20" y="177"/>
                    </a:lnTo>
                    <a:lnTo>
                      <a:pt x="128" y="115"/>
                    </a:lnTo>
                    <a:lnTo>
                      <a:pt x="165" y="93"/>
                    </a:lnTo>
                    <a:lnTo>
                      <a:pt x="260" y="38"/>
                    </a:lnTo>
                    <a:close/>
                    <a:moveTo>
                      <a:pt x="279" y="0"/>
                    </a:moveTo>
                    <a:lnTo>
                      <a:pt x="0" y="161"/>
                    </a:lnTo>
                    <a:lnTo>
                      <a:pt x="0" y="526"/>
                    </a:lnTo>
                    <a:lnTo>
                      <a:pt x="280" y="365"/>
                    </a:lnTo>
                    <a:lnTo>
                      <a:pt x="2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6"/>
              <p:cNvSpPr/>
              <p:nvPr/>
            </p:nvSpPr>
            <p:spPr>
              <a:xfrm>
                <a:off x="5761875" y="1992925"/>
                <a:ext cx="5350" cy="5450"/>
              </a:xfrm>
              <a:custGeom>
                <a:avLst/>
                <a:gdLst/>
                <a:ahLst/>
                <a:cxnLst/>
                <a:rect l="l" t="t" r="r" b="b"/>
                <a:pathLst>
                  <a:path w="214" h="218" extrusionOk="0">
                    <a:moveTo>
                      <a:pt x="212" y="0"/>
                    </a:moveTo>
                    <a:lnTo>
                      <a:pt x="83" y="76"/>
                    </a:lnTo>
                    <a:lnTo>
                      <a:pt x="1" y="218"/>
                    </a:lnTo>
                    <a:lnTo>
                      <a:pt x="1" y="218"/>
                    </a:lnTo>
                    <a:lnTo>
                      <a:pt x="214" y="96"/>
                    </a:lnTo>
                    <a:lnTo>
                      <a:pt x="21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6"/>
              <p:cNvSpPr/>
              <p:nvPr/>
            </p:nvSpPr>
            <p:spPr>
              <a:xfrm>
                <a:off x="5761200" y="1993825"/>
                <a:ext cx="2700" cy="2600"/>
              </a:xfrm>
              <a:custGeom>
                <a:avLst/>
                <a:gdLst/>
                <a:ahLst/>
                <a:cxnLst/>
                <a:rect l="l" t="t" r="r" b="b"/>
                <a:pathLst>
                  <a:path w="108" h="104" extrusionOk="0">
                    <a:moveTo>
                      <a:pt x="107" y="1"/>
                    </a:moveTo>
                    <a:lnTo>
                      <a:pt x="0" y="61"/>
                    </a:lnTo>
                    <a:lnTo>
                      <a:pt x="0" y="104"/>
                    </a:lnTo>
                    <a:lnTo>
                      <a:pt x="73" y="61"/>
                    </a:lnTo>
                    <a:lnTo>
                      <a:pt x="107"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6"/>
              <p:cNvSpPr/>
              <p:nvPr/>
            </p:nvSpPr>
            <p:spPr>
              <a:xfrm>
                <a:off x="5753250" y="2004775"/>
                <a:ext cx="375" cy="675"/>
              </a:xfrm>
              <a:custGeom>
                <a:avLst/>
                <a:gdLst/>
                <a:ahLst/>
                <a:cxnLst/>
                <a:rect l="l" t="t" r="r" b="b"/>
                <a:pathLst>
                  <a:path w="15" h="27" extrusionOk="0">
                    <a:moveTo>
                      <a:pt x="15" y="1"/>
                    </a:moveTo>
                    <a:lnTo>
                      <a:pt x="0" y="27"/>
                    </a:lnTo>
                    <a:lnTo>
                      <a:pt x="15" y="18"/>
                    </a:lnTo>
                    <a:lnTo>
                      <a:pt x="1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6"/>
              <p:cNvSpPr/>
              <p:nvPr/>
            </p:nvSpPr>
            <p:spPr>
              <a:xfrm>
                <a:off x="5750200" y="2005425"/>
                <a:ext cx="3075" cy="4150"/>
              </a:xfrm>
              <a:custGeom>
                <a:avLst/>
                <a:gdLst/>
                <a:ahLst/>
                <a:cxnLst/>
                <a:rect l="l" t="t" r="r" b="b"/>
                <a:pathLst>
                  <a:path w="123" h="166" extrusionOk="0">
                    <a:moveTo>
                      <a:pt x="122" y="1"/>
                    </a:moveTo>
                    <a:lnTo>
                      <a:pt x="83" y="22"/>
                    </a:lnTo>
                    <a:lnTo>
                      <a:pt x="1" y="166"/>
                    </a:lnTo>
                    <a:lnTo>
                      <a:pt x="40" y="143"/>
                    </a:lnTo>
                    <a:lnTo>
                      <a:pt x="12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6"/>
              <p:cNvSpPr/>
              <p:nvPr/>
            </p:nvSpPr>
            <p:spPr>
              <a:xfrm>
                <a:off x="5753175" y="2003700"/>
                <a:ext cx="450" cy="775"/>
              </a:xfrm>
              <a:custGeom>
                <a:avLst/>
                <a:gdLst/>
                <a:ahLst/>
                <a:cxnLst/>
                <a:rect l="l" t="t" r="r" b="b"/>
                <a:pathLst>
                  <a:path w="18" h="31" extrusionOk="0">
                    <a:moveTo>
                      <a:pt x="18" y="0"/>
                    </a:moveTo>
                    <a:lnTo>
                      <a:pt x="1" y="30"/>
                    </a:lnTo>
                    <a:lnTo>
                      <a:pt x="1" y="30"/>
                    </a:lnTo>
                    <a:lnTo>
                      <a:pt x="18" y="20"/>
                    </a:lnTo>
                    <a:lnTo>
                      <a:pt x="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6"/>
              <p:cNvSpPr/>
              <p:nvPr/>
            </p:nvSpPr>
            <p:spPr>
              <a:xfrm>
                <a:off x="5747625" y="2005975"/>
                <a:ext cx="4675" cy="5100"/>
              </a:xfrm>
              <a:custGeom>
                <a:avLst/>
                <a:gdLst/>
                <a:ahLst/>
                <a:cxnLst/>
                <a:rect l="l" t="t" r="r" b="b"/>
                <a:pathLst>
                  <a:path w="187" h="204" extrusionOk="0">
                    <a:moveTo>
                      <a:pt x="186" y="0"/>
                    </a:moveTo>
                    <a:lnTo>
                      <a:pt x="1" y="108"/>
                    </a:lnTo>
                    <a:lnTo>
                      <a:pt x="1" y="203"/>
                    </a:lnTo>
                    <a:lnTo>
                      <a:pt x="104" y="144"/>
                    </a:lnTo>
                    <a:lnTo>
                      <a:pt x="18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6"/>
              <p:cNvSpPr/>
              <p:nvPr/>
            </p:nvSpPr>
            <p:spPr>
              <a:xfrm>
                <a:off x="5752275" y="2004200"/>
                <a:ext cx="1350" cy="1800"/>
              </a:xfrm>
              <a:custGeom>
                <a:avLst/>
                <a:gdLst/>
                <a:ahLst/>
                <a:cxnLst/>
                <a:rect l="l" t="t" r="r" b="b"/>
                <a:pathLst>
                  <a:path w="54" h="72" extrusionOk="0">
                    <a:moveTo>
                      <a:pt x="54" y="0"/>
                    </a:moveTo>
                    <a:lnTo>
                      <a:pt x="37" y="10"/>
                    </a:lnTo>
                    <a:lnTo>
                      <a:pt x="0" y="71"/>
                    </a:lnTo>
                    <a:lnTo>
                      <a:pt x="0" y="71"/>
                    </a:lnTo>
                    <a:lnTo>
                      <a:pt x="39" y="50"/>
                    </a:lnTo>
                    <a:lnTo>
                      <a:pt x="54" y="24"/>
                    </a:lnTo>
                    <a:lnTo>
                      <a:pt x="54"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6"/>
              <p:cNvSpPr/>
              <p:nvPr/>
            </p:nvSpPr>
            <p:spPr>
              <a:xfrm>
                <a:off x="5748325" y="2000800"/>
                <a:ext cx="5300" cy="5450"/>
              </a:xfrm>
              <a:custGeom>
                <a:avLst/>
                <a:gdLst/>
                <a:ahLst/>
                <a:cxnLst/>
                <a:rect l="l" t="t" r="r" b="b"/>
                <a:pathLst>
                  <a:path w="212" h="218" extrusionOk="0">
                    <a:moveTo>
                      <a:pt x="212" y="0"/>
                    </a:moveTo>
                    <a:lnTo>
                      <a:pt x="81" y="74"/>
                    </a:lnTo>
                    <a:lnTo>
                      <a:pt x="0" y="218"/>
                    </a:lnTo>
                    <a:lnTo>
                      <a:pt x="212" y="94"/>
                    </a:lnTo>
                    <a:lnTo>
                      <a:pt x="21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6"/>
              <p:cNvSpPr/>
              <p:nvPr/>
            </p:nvSpPr>
            <p:spPr>
              <a:xfrm>
                <a:off x="5747625" y="2004450"/>
                <a:ext cx="5575" cy="4225"/>
              </a:xfrm>
              <a:custGeom>
                <a:avLst/>
                <a:gdLst/>
                <a:ahLst/>
                <a:cxnLst/>
                <a:rect l="l" t="t" r="r" b="b"/>
                <a:pathLst>
                  <a:path w="223" h="169" extrusionOk="0">
                    <a:moveTo>
                      <a:pt x="223" y="0"/>
                    </a:moveTo>
                    <a:lnTo>
                      <a:pt x="1" y="128"/>
                    </a:lnTo>
                    <a:lnTo>
                      <a:pt x="1" y="169"/>
                    </a:lnTo>
                    <a:lnTo>
                      <a:pt x="186" y="61"/>
                    </a:lnTo>
                    <a:lnTo>
                      <a:pt x="22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6"/>
              <p:cNvSpPr/>
              <p:nvPr/>
            </p:nvSpPr>
            <p:spPr>
              <a:xfrm>
                <a:off x="5747625" y="2006225"/>
                <a:ext cx="725" cy="1175"/>
              </a:xfrm>
              <a:custGeom>
                <a:avLst/>
                <a:gdLst/>
                <a:ahLst/>
                <a:cxnLst/>
                <a:rect l="l" t="t" r="r" b="b"/>
                <a:pathLst>
                  <a:path w="29" h="47" extrusionOk="0">
                    <a:moveTo>
                      <a:pt x="28" y="1"/>
                    </a:moveTo>
                    <a:lnTo>
                      <a:pt x="1" y="16"/>
                    </a:lnTo>
                    <a:lnTo>
                      <a:pt x="1" y="47"/>
                    </a:lnTo>
                    <a:lnTo>
                      <a:pt x="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6"/>
              <p:cNvSpPr/>
              <p:nvPr/>
            </p:nvSpPr>
            <p:spPr>
              <a:xfrm>
                <a:off x="5747625" y="2003150"/>
                <a:ext cx="6000" cy="4525"/>
              </a:xfrm>
              <a:custGeom>
                <a:avLst/>
                <a:gdLst/>
                <a:ahLst/>
                <a:cxnLst/>
                <a:rect l="l" t="t" r="r" b="b"/>
                <a:pathLst>
                  <a:path w="240" h="181" extrusionOk="0">
                    <a:moveTo>
                      <a:pt x="240" y="0"/>
                    </a:moveTo>
                    <a:lnTo>
                      <a:pt x="28" y="124"/>
                    </a:lnTo>
                    <a:lnTo>
                      <a:pt x="1" y="170"/>
                    </a:lnTo>
                    <a:lnTo>
                      <a:pt x="1" y="180"/>
                    </a:lnTo>
                    <a:lnTo>
                      <a:pt x="223" y="52"/>
                    </a:lnTo>
                    <a:lnTo>
                      <a:pt x="240" y="22"/>
                    </a:lnTo>
                    <a:lnTo>
                      <a:pt x="2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6"/>
              <p:cNvSpPr/>
              <p:nvPr/>
            </p:nvSpPr>
            <p:spPr>
              <a:xfrm>
                <a:off x="5747625" y="2002625"/>
                <a:ext cx="2750" cy="4025"/>
              </a:xfrm>
              <a:custGeom>
                <a:avLst/>
                <a:gdLst/>
                <a:ahLst/>
                <a:cxnLst/>
                <a:rect l="l" t="t" r="r" b="b"/>
                <a:pathLst>
                  <a:path w="110" h="161" extrusionOk="0">
                    <a:moveTo>
                      <a:pt x="109" y="1"/>
                    </a:moveTo>
                    <a:lnTo>
                      <a:pt x="72" y="24"/>
                    </a:lnTo>
                    <a:lnTo>
                      <a:pt x="1" y="147"/>
                    </a:lnTo>
                    <a:lnTo>
                      <a:pt x="1" y="160"/>
                    </a:lnTo>
                    <a:lnTo>
                      <a:pt x="28" y="145"/>
                    </a:lnTo>
                    <a:lnTo>
                      <a:pt x="109"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6"/>
              <p:cNvSpPr/>
              <p:nvPr/>
            </p:nvSpPr>
            <p:spPr>
              <a:xfrm>
                <a:off x="5747625" y="2001650"/>
                <a:ext cx="2700" cy="2600"/>
              </a:xfrm>
              <a:custGeom>
                <a:avLst/>
                <a:gdLst/>
                <a:ahLst/>
                <a:cxnLst/>
                <a:rect l="l" t="t" r="r" b="b"/>
                <a:pathLst>
                  <a:path w="108" h="104" extrusionOk="0">
                    <a:moveTo>
                      <a:pt x="108" y="1"/>
                    </a:moveTo>
                    <a:lnTo>
                      <a:pt x="1" y="63"/>
                    </a:lnTo>
                    <a:lnTo>
                      <a:pt x="1" y="104"/>
                    </a:lnTo>
                    <a:lnTo>
                      <a:pt x="72" y="63"/>
                    </a:lnTo>
                    <a:lnTo>
                      <a:pt x="10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6"/>
              <p:cNvSpPr/>
              <p:nvPr/>
            </p:nvSpPr>
            <p:spPr>
              <a:xfrm>
                <a:off x="5747125" y="1998825"/>
                <a:ext cx="7025" cy="13200"/>
              </a:xfrm>
              <a:custGeom>
                <a:avLst/>
                <a:gdLst/>
                <a:ahLst/>
                <a:cxnLst/>
                <a:rect l="l" t="t" r="r" b="b"/>
                <a:pathLst>
                  <a:path w="281" h="528" extrusionOk="0">
                    <a:moveTo>
                      <a:pt x="260" y="38"/>
                    </a:moveTo>
                    <a:lnTo>
                      <a:pt x="260" y="175"/>
                    </a:lnTo>
                    <a:lnTo>
                      <a:pt x="260" y="215"/>
                    </a:lnTo>
                    <a:lnTo>
                      <a:pt x="260" y="240"/>
                    </a:lnTo>
                    <a:lnTo>
                      <a:pt x="260" y="352"/>
                    </a:lnTo>
                    <a:lnTo>
                      <a:pt x="21" y="489"/>
                    </a:lnTo>
                    <a:lnTo>
                      <a:pt x="21" y="394"/>
                    </a:lnTo>
                    <a:lnTo>
                      <a:pt x="21" y="176"/>
                    </a:lnTo>
                    <a:lnTo>
                      <a:pt x="128" y="115"/>
                    </a:lnTo>
                    <a:lnTo>
                      <a:pt x="167" y="92"/>
                    </a:lnTo>
                    <a:lnTo>
                      <a:pt x="260" y="38"/>
                    </a:lnTo>
                    <a:close/>
                    <a:moveTo>
                      <a:pt x="279" y="1"/>
                    </a:moveTo>
                    <a:lnTo>
                      <a:pt x="0" y="162"/>
                    </a:lnTo>
                    <a:lnTo>
                      <a:pt x="0" y="527"/>
                    </a:lnTo>
                    <a:lnTo>
                      <a:pt x="280" y="366"/>
                    </a:lnTo>
                    <a:lnTo>
                      <a:pt x="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6"/>
              <p:cNvSpPr/>
              <p:nvPr/>
            </p:nvSpPr>
            <p:spPr>
              <a:xfrm>
                <a:off x="5751175" y="2005200"/>
                <a:ext cx="2450" cy="3800"/>
              </a:xfrm>
              <a:custGeom>
                <a:avLst/>
                <a:gdLst/>
                <a:ahLst/>
                <a:cxnLst/>
                <a:rect l="l" t="t" r="r" b="b"/>
                <a:pathLst>
                  <a:path w="98" h="152" extrusionOk="0">
                    <a:moveTo>
                      <a:pt x="98" y="1"/>
                    </a:moveTo>
                    <a:lnTo>
                      <a:pt x="83" y="10"/>
                    </a:lnTo>
                    <a:lnTo>
                      <a:pt x="1" y="152"/>
                    </a:lnTo>
                    <a:lnTo>
                      <a:pt x="98" y="97"/>
                    </a:lnTo>
                    <a:lnTo>
                      <a:pt x="9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6"/>
              <p:cNvSpPr/>
              <p:nvPr/>
            </p:nvSpPr>
            <p:spPr>
              <a:xfrm>
                <a:off x="5750350" y="1999775"/>
                <a:ext cx="3275" cy="2875"/>
              </a:xfrm>
              <a:custGeom>
                <a:avLst/>
                <a:gdLst/>
                <a:ahLst/>
                <a:cxnLst/>
                <a:rect l="l" t="t" r="r" b="b"/>
                <a:pathLst>
                  <a:path w="131" h="115" extrusionOk="0">
                    <a:moveTo>
                      <a:pt x="131" y="0"/>
                    </a:moveTo>
                    <a:lnTo>
                      <a:pt x="37" y="54"/>
                    </a:lnTo>
                    <a:lnTo>
                      <a:pt x="0" y="115"/>
                    </a:lnTo>
                    <a:lnTo>
                      <a:pt x="0" y="115"/>
                    </a:lnTo>
                    <a:lnTo>
                      <a:pt x="131" y="41"/>
                    </a:lnTo>
                    <a:lnTo>
                      <a:pt x="13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6"/>
              <p:cNvSpPr/>
              <p:nvPr/>
            </p:nvSpPr>
            <p:spPr>
              <a:xfrm>
                <a:off x="5749400" y="2001125"/>
                <a:ext cx="1875" cy="2125"/>
              </a:xfrm>
              <a:custGeom>
                <a:avLst/>
                <a:gdLst/>
                <a:ahLst/>
                <a:cxnLst/>
                <a:rect l="l" t="t" r="r" b="b"/>
                <a:pathLst>
                  <a:path w="75" h="85" extrusionOk="0">
                    <a:moveTo>
                      <a:pt x="75" y="0"/>
                    </a:moveTo>
                    <a:lnTo>
                      <a:pt x="37" y="22"/>
                    </a:lnTo>
                    <a:lnTo>
                      <a:pt x="1" y="84"/>
                    </a:lnTo>
                    <a:lnTo>
                      <a:pt x="38" y="61"/>
                    </a:lnTo>
                    <a:lnTo>
                      <a:pt x="7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6"/>
              <p:cNvSpPr/>
              <p:nvPr/>
            </p:nvSpPr>
            <p:spPr>
              <a:xfrm>
                <a:off x="5747625" y="2003225"/>
                <a:ext cx="1800" cy="3100"/>
              </a:xfrm>
              <a:custGeom>
                <a:avLst/>
                <a:gdLst/>
                <a:ahLst/>
                <a:cxnLst/>
                <a:rect l="l" t="t" r="r" b="b"/>
                <a:pathLst>
                  <a:path w="72" h="124" extrusionOk="0">
                    <a:moveTo>
                      <a:pt x="72" y="0"/>
                    </a:moveTo>
                    <a:lnTo>
                      <a:pt x="1" y="41"/>
                    </a:lnTo>
                    <a:lnTo>
                      <a:pt x="1" y="123"/>
                    </a:lnTo>
                    <a:lnTo>
                      <a:pt x="7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6"/>
              <p:cNvSpPr/>
              <p:nvPr/>
            </p:nvSpPr>
            <p:spPr>
              <a:xfrm>
                <a:off x="5780400" y="1989125"/>
                <a:ext cx="425" cy="625"/>
              </a:xfrm>
              <a:custGeom>
                <a:avLst/>
                <a:gdLst/>
                <a:ahLst/>
                <a:cxnLst/>
                <a:rect l="l" t="t" r="r" b="b"/>
                <a:pathLst>
                  <a:path w="17" h="25" extrusionOk="0">
                    <a:moveTo>
                      <a:pt x="17" y="0"/>
                    </a:moveTo>
                    <a:lnTo>
                      <a:pt x="1" y="25"/>
                    </a:lnTo>
                    <a:lnTo>
                      <a:pt x="17" y="16"/>
                    </a:lnTo>
                    <a:lnTo>
                      <a:pt x="1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6"/>
              <p:cNvSpPr/>
              <p:nvPr/>
            </p:nvSpPr>
            <p:spPr>
              <a:xfrm>
                <a:off x="5780325" y="1988000"/>
                <a:ext cx="500" cy="775"/>
              </a:xfrm>
              <a:custGeom>
                <a:avLst/>
                <a:gdLst/>
                <a:ahLst/>
                <a:cxnLst/>
                <a:rect l="l" t="t" r="r" b="b"/>
                <a:pathLst>
                  <a:path w="20" h="31" extrusionOk="0">
                    <a:moveTo>
                      <a:pt x="20" y="0"/>
                    </a:moveTo>
                    <a:lnTo>
                      <a:pt x="1" y="31"/>
                    </a:lnTo>
                    <a:lnTo>
                      <a:pt x="1" y="31"/>
                    </a:lnTo>
                    <a:lnTo>
                      <a:pt x="20" y="20"/>
                    </a:lnTo>
                    <a:lnTo>
                      <a:pt x="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6"/>
              <p:cNvSpPr/>
              <p:nvPr/>
            </p:nvSpPr>
            <p:spPr>
              <a:xfrm>
                <a:off x="5774775" y="1988750"/>
                <a:ext cx="5575" cy="4275"/>
              </a:xfrm>
              <a:custGeom>
                <a:avLst/>
                <a:gdLst/>
                <a:ahLst/>
                <a:cxnLst/>
                <a:rect l="l" t="t" r="r" b="b"/>
                <a:pathLst>
                  <a:path w="223" h="171" extrusionOk="0">
                    <a:moveTo>
                      <a:pt x="223" y="1"/>
                    </a:moveTo>
                    <a:lnTo>
                      <a:pt x="1" y="128"/>
                    </a:lnTo>
                    <a:lnTo>
                      <a:pt x="2" y="170"/>
                    </a:lnTo>
                    <a:lnTo>
                      <a:pt x="188" y="63"/>
                    </a:lnTo>
                    <a:lnTo>
                      <a:pt x="22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6"/>
              <p:cNvSpPr/>
              <p:nvPr/>
            </p:nvSpPr>
            <p:spPr>
              <a:xfrm>
                <a:off x="5774825" y="1990300"/>
                <a:ext cx="4650" cy="5075"/>
              </a:xfrm>
              <a:custGeom>
                <a:avLst/>
                <a:gdLst/>
                <a:ahLst/>
                <a:cxnLst/>
                <a:rect l="l" t="t" r="r" b="b"/>
                <a:pathLst>
                  <a:path w="186" h="203" extrusionOk="0">
                    <a:moveTo>
                      <a:pt x="186" y="1"/>
                    </a:moveTo>
                    <a:lnTo>
                      <a:pt x="0" y="108"/>
                    </a:lnTo>
                    <a:lnTo>
                      <a:pt x="0" y="202"/>
                    </a:lnTo>
                    <a:lnTo>
                      <a:pt x="103" y="143"/>
                    </a:lnTo>
                    <a:lnTo>
                      <a:pt x="18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6"/>
              <p:cNvSpPr/>
              <p:nvPr/>
            </p:nvSpPr>
            <p:spPr>
              <a:xfrm>
                <a:off x="5779450" y="1988500"/>
                <a:ext cx="1375" cy="1825"/>
              </a:xfrm>
              <a:custGeom>
                <a:avLst/>
                <a:gdLst/>
                <a:ahLst/>
                <a:cxnLst/>
                <a:rect l="l" t="t" r="r" b="b"/>
                <a:pathLst>
                  <a:path w="55" h="73" extrusionOk="0">
                    <a:moveTo>
                      <a:pt x="55" y="0"/>
                    </a:moveTo>
                    <a:lnTo>
                      <a:pt x="36" y="11"/>
                    </a:lnTo>
                    <a:lnTo>
                      <a:pt x="1" y="73"/>
                    </a:lnTo>
                    <a:lnTo>
                      <a:pt x="39" y="50"/>
                    </a:lnTo>
                    <a:lnTo>
                      <a:pt x="55" y="25"/>
                    </a:lnTo>
                    <a:lnTo>
                      <a:pt x="5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6"/>
              <p:cNvSpPr/>
              <p:nvPr/>
            </p:nvSpPr>
            <p:spPr>
              <a:xfrm>
                <a:off x="5775475" y="1985100"/>
                <a:ext cx="5325" cy="5450"/>
              </a:xfrm>
              <a:custGeom>
                <a:avLst/>
                <a:gdLst/>
                <a:ahLst/>
                <a:cxnLst/>
                <a:rect l="l" t="t" r="r" b="b"/>
                <a:pathLst>
                  <a:path w="213" h="218" extrusionOk="0">
                    <a:moveTo>
                      <a:pt x="212" y="0"/>
                    </a:moveTo>
                    <a:lnTo>
                      <a:pt x="83" y="74"/>
                    </a:lnTo>
                    <a:lnTo>
                      <a:pt x="0" y="218"/>
                    </a:lnTo>
                    <a:lnTo>
                      <a:pt x="212" y="96"/>
                    </a:lnTo>
                    <a:lnTo>
                      <a:pt x="21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6"/>
              <p:cNvSpPr/>
              <p:nvPr/>
            </p:nvSpPr>
            <p:spPr>
              <a:xfrm>
                <a:off x="5774775" y="1987475"/>
                <a:ext cx="6050" cy="4500"/>
              </a:xfrm>
              <a:custGeom>
                <a:avLst/>
                <a:gdLst/>
                <a:ahLst/>
                <a:cxnLst/>
                <a:rect l="l" t="t" r="r" b="b"/>
                <a:pathLst>
                  <a:path w="242" h="180" extrusionOk="0">
                    <a:moveTo>
                      <a:pt x="240" y="1"/>
                    </a:moveTo>
                    <a:lnTo>
                      <a:pt x="28" y="123"/>
                    </a:lnTo>
                    <a:lnTo>
                      <a:pt x="1" y="170"/>
                    </a:lnTo>
                    <a:lnTo>
                      <a:pt x="1" y="179"/>
                    </a:lnTo>
                    <a:lnTo>
                      <a:pt x="223" y="52"/>
                    </a:lnTo>
                    <a:lnTo>
                      <a:pt x="242" y="21"/>
                    </a:lnTo>
                    <a:lnTo>
                      <a:pt x="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6"/>
              <p:cNvSpPr/>
              <p:nvPr/>
            </p:nvSpPr>
            <p:spPr>
              <a:xfrm>
                <a:off x="5774775" y="1990525"/>
                <a:ext cx="725" cy="1225"/>
              </a:xfrm>
              <a:custGeom>
                <a:avLst/>
                <a:gdLst/>
                <a:ahLst/>
                <a:cxnLst/>
                <a:rect l="l" t="t" r="r" b="b"/>
                <a:pathLst>
                  <a:path w="29" h="49" extrusionOk="0">
                    <a:moveTo>
                      <a:pt x="28" y="1"/>
                    </a:moveTo>
                    <a:lnTo>
                      <a:pt x="1" y="17"/>
                    </a:lnTo>
                    <a:lnTo>
                      <a:pt x="1" y="48"/>
                    </a:lnTo>
                    <a:lnTo>
                      <a:pt x="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6"/>
              <p:cNvSpPr/>
              <p:nvPr/>
            </p:nvSpPr>
            <p:spPr>
              <a:xfrm>
                <a:off x="5774775" y="1987525"/>
                <a:ext cx="1800" cy="3100"/>
              </a:xfrm>
              <a:custGeom>
                <a:avLst/>
                <a:gdLst/>
                <a:ahLst/>
                <a:cxnLst/>
                <a:rect l="l" t="t" r="r" b="b"/>
                <a:pathLst>
                  <a:path w="72" h="124" extrusionOk="0">
                    <a:moveTo>
                      <a:pt x="72" y="0"/>
                    </a:moveTo>
                    <a:lnTo>
                      <a:pt x="1" y="41"/>
                    </a:lnTo>
                    <a:lnTo>
                      <a:pt x="1" y="124"/>
                    </a:lnTo>
                    <a:lnTo>
                      <a:pt x="7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6"/>
              <p:cNvSpPr/>
              <p:nvPr/>
            </p:nvSpPr>
            <p:spPr>
              <a:xfrm>
                <a:off x="5774275" y="1983125"/>
                <a:ext cx="7050" cy="13200"/>
              </a:xfrm>
              <a:custGeom>
                <a:avLst/>
                <a:gdLst/>
                <a:ahLst/>
                <a:cxnLst/>
                <a:rect l="l" t="t" r="r" b="b"/>
                <a:pathLst>
                  <a:path w="282" h="528" extrusionOk="0">
                    <a:moveTo>
                      <a:pt x="262" y="39"/>
                    </a:moveTo>
                    <a:lnTo>
                      <a:pt x="262" y="173"/>
                    </a:lnTo>
                    <a:lnTo>
                      <a:pt x="262" y="239"/>
                    </a:lnTo>
                    <a:lnTo>
                      <a:pt x="262" y="352"/>
                    </a:lnTo>
                    <a:lnTo>
                      <a:pt x="22" y="489"/>
                    </a:lnTo>
                    <a:lnTo>
                      <a:pt x="22" y="176"/>
                    </a:lnTo>
                    <a:lnTo>
                      <a:pt x="130" y="114"/>
                    </a:lnTo>
                    <a:lnTo>
                      <a:pt x="167" y="92"/>
                    </a:lnTo>
                    <a:lnTo>
                      <a:pt x="262" y="39"/>
                    </a:lnTo>
                    <a:close/>
                    <a:moveTo>
                      <a:pt x="280" y="1"/>
                    </a:moveTo>
                    <a:lnTo>
                      <a:pt x="1" y="162"/>
                    </a:lnTo>
                    <a:lnTo>
                      <a:pt x="2" y="527"/>
                    </a:lnTo>
                    <a:lnTo>
                      <a:pt x="282" y="366"/>
                    </a:lnTo>
                    <a:lnTo>
                      <a:pt x="2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6"/>
              <p:cNvSpPr/>
              <p:nvPr/>
            </p:nvSpPr>
            <p:spPr>
              <a:xfrm>
                <a:off x="5777400" y="1989725"/>
                <a:ext cx="3025" cy="4175"/>
              </a:xfrm>
              <a:custGeom>
                <a:avLst/>
                <a:gdLst/>
                <a:ahLst/>
                <a:cxnLst/>
                <a:rect l="l" t="t" r="r" b="b"/>
                <a:pathLst>
                  <a:path w="121" h="167" extrusionOk="0">
                    <a:moveTo>
                      <a:pt x="121" y="1"/>
                    </a:moveTo>
                    <a:lnTo>
                      <a:pt x="83" y="24"/>
                    </a:lnTo>
                    <a:lnTo>
                      <a:pt x="0" y="166"/>
                    </a:lnTo>
                    <a:lnTo>
                      <a:pt x="38" y="144"/>
                    </a:lnTo>
                    <a:lnTo>
                      <a:pt x="1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6"/>
              <p:cNvSpPr/>
              <p:nvPr/>
            </p:nvSpPr>
            <p:spPr>
              <a:xfrm>
                <a:off x="5777550" y="1984075"/>
                <a:ext cx="3250" cy="2900"/>
              </a:xfrm>
              <a:custGeom>
                <a:avLst/>
                <a:gdLst/>
                <a:ahLst/>
                <a:cxnLst/>
                <a:rect l="l" t="t" r="r" b="b"/>
                <a:pathLst>
                  <a:path w="130" h="116" extrusionOk="0">
                    <a:moveTo>
                      <a:pt x="129" y="1"/>
                    </a:moveTo>
                    <a:lnTo>
                      <a:pt x="36" y="54"/>
                    </a:lnTo>
                    <a:lnTo>
                      <a:pt x="0" y="115"/>
                    </a:lnTo>
                    <a:lnTo>
                      <a:pt x="129" y="41"/>
                    </a:lnTo>
                    <a:lnTo>
                      <a:pt x="12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6"/>
              <p:cNvSpPr/>
              <p:nvPr/>
            </p:nvSpPr>
            <p:spPr>
              <a:xfrm>
                <a:off x="5774775" y="1986950"/>
                <a:ext cx="2775" cy="4000"/>
              </a:xfrm>
              <a:custGeom>
                <a:avLst/>
                <a:gdLst/>
                <a:ahLst/>
                <a:cxnLst/>
                <a:rect l="l" t="t" r="r" b="b"/>
                <a:pathLst>
                  <a:path w="111" h="160" extrusionOk="0">
                    <a:moveTo>
                      <a:pt x="111" y="0"/>
                    </a:moveTo>
                    <a:lnTo>
                      <a:pt x="72" y="23"/>
                    </a:lnTo>
                    <a:lnTo>
                      <a:pt x="1" y="147"/>
                    </a:lnTo>
                    <a:lnTo>
                      <a:pt x="1" y="160"/>
                    </a:lnTo>
                    <a:lnTo>
                      <a:pt x="28" y="144"/>
                    </a:lnTo>
                    <a:lnTo>
                      <a:pt x="11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6"/>
              <p:cNvSpPr/>
              <p:nvPr/>
            </p:nvSpPr>
            <p:spPr>
              <a:xfrm>
                <a:off x="5776550" y="1985425"/>
                <a:ext cx="1925" cy="2125"/>
              </a:xfrm>
              <a:custGeom>
                <a:avLst/>
                <a:gdLst/>
                <a:ahLst/>
                <a:cxnLst/>
                <a:rect l="l" t="t" r="r" b="b"/>
                <a:pathLst>
                  <a:path w="77" h="85" extrusionOk="0">
                    <a:moveTo>
                      <a:pt x="76" y="0"/>
                    </a:moveTo>
                    <a:lnTo>
                      <a:pt x="37" y="22"/>
                    </a:lnTo>
                    <a:lnTo>
                      <a:pt x="1" y="84"/>
                    </a:lnTo>
                    <a:lnTo>
                      <a:pt x="40" y="61"/>
                    </a:lnTo>
                    <a:lnTo>
                      <a:pt x="7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6"/>
              <p:cNvSpPr/>
              <p:nvPr/>
            </p:nvSpPr>
            <p:spPr>
              <a:xfrm>
                <a:off x="5774775" y="1985950"/>
                <a:ext cx="2725" cy="2600"/>
              </a:xfrm>
              <a:custGeom>
                <a:avLst/>
                <a:gdLst/>
                <a:ahLst/>
                <a:cxnLst/>
                <a:rect l="l" t="t" r="r" b="b"/>
                <a:pathLst>
                  <a:path w="109" h="104" extrusionOk="0">
                    <a:moveTo>
                      <a:pt x="108" y="1"/>
                    </a:moveTo>
                    <a:lnTo>
                      <a:pt x="1" y="63"/>
                    </a:lnTo>
                    <a:lnTo>
                      <a:pt x="1" y="104"/>
                    </a:lnTo>
                    <a:lnTo>
                      <a:pt x="72" y="63"/>
                    </a:lnTo>
                    <a:lnTo>
                      <a:pt x="10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6"/>
              <p:cNvSpPr/>
              <p:nvPr/>
            </p:nvSpPr>
            <p:spPr>
              <a:xfrm>
                <a:off x="5778325" y="1989525"/>
                <a:ext cx="2500" cy="3825"/>
              </a:xfrm>
              <a:custGeom>
                <a:avLst/>
                <a:gdLst/>
                <a:ahLst/>
                <a:cxnLst/>
                <a:rect l="l" t="t" r="r" b="b"/>
                <a:pathLst>
                  <a:path w="100" h="153" extrusionOk="0">
                    <a:moveTo>
                      <a:pt x="100" y="0"/>
                    </a:moveTo>
                    <a:lnTo>
                      <a:pt x="84" y="9"/>
                    </a:lnTo>
                    <a:lnTo>
                      <a:pt x="1" y="152"/>
                    </a:lnTo>
                    <a:lnTo>
                      <a:pt x="1" y="152"/>
                    </a:lnTo>
                    <a:lnTo>
                      <a:pt x="100" y="96"/>
                    </a:lnTo>
                    <a:lnTo>
                      <a:pt x="10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6"/>
              <p:cNvSpPr/>
              <p:nvPr/>
            </p:nvSpPr>
            <p:spPr>
              <a:xfrm>
                <a:off x="5711875" y="1989125"/>
                <a:ext cx="425" cy="475"/>
              </a:xfrm>
              <a:custGeom>
                <a:avLst/>
                <a:gdLst/>
                <a:ahLst/>
                <a:cxnLst/>
                <a:rect l="l" t="t" r="r" b="b"/>
                <a:pathLst>
                  <a:path w="17" h="19" extrusionOk="0">
                    <a:moveTo>
                      <a:pt x="17" y="0"/>
                    </a:moveTo>
                    <a:lnTo>
                      <a:pt x="1" y="10"/>
                    </a:lnTo>
                    <a:lnTo>
                      <a:pt x="17" y="19"/>
                    </a:lnTo>
                    <a:lnTo>
                      <a:pt x="1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6"/>
              <p:cNvSpPr/>
              <p:nvPr/>
            </p:nvSpPr>
            <p:spPr>
              <a:xfrm>
                <a:off x="5707800" y="1981675"/>
                <a:ext cx="2000" cy="1150"/>
              </a:xfrm>
              <a:custGeom>
                <a:avLst/>
                <a:gdLst/>
                <a:ahLst/>
                <a:cxnLst/>
                <a:rect l="l" t="t" r="r" b="b"/>
                <a:pathLst>
                  <a:path w="80" h="46" extrusionOk="0">
                    <a:moveTo>
                      <a:pt x="39" y="1"/>
                    </a:moveTo>
                    <a:lnTo>
                      <a:pt x="0" y="23"/>
                    </a:lnTo>
                    <a:lnTo>
                      <a:pt x="42" y="46"/>
                    </a:lnTo>
                    <a:lnTo>
                      <a:pt x="80" y="24"/>
                    </a:lnTo>
                    <a:lnTo>
                      <a:pt x="39"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6"/>
              <p:cNvSpPr/>
              <p:nvPr/>
            </p:nvSpPr>
            <p:spPr>
              <a:xfrm>
                <a:off x="5705875" y="1983675"/>
                <a:ext cx="750" cy="850"/>
              </a:xfrm>
              <a:custGeom>
                <a:avLst/>
                <a:gdLst/>
                <a:ahLst/>
                <a:cxnLst/>
                <a:rect l="l" t="t" r="r" b="b"/>
                <a:pathLst>
                  <a:path w="30" h="34" extrusionOk="0">
                    <a:moveTo>
                      <a:pt x="0" y="1"/>
                    </a:moveTo>
                    <a:lnTo>
                      <a:pt x="0" y="34"/>
                    </a:lnTo>
                    <a:lnTo>
                      <a:pt x="29" y="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6"/>
              <p:cNvSpPr/>
              <p:nvPr/>
            </p:nvSpPr>
            <p:spPr>
              <a:xfrm>
                <a:off x="5705875" y="1985900"/>
                <a:ext cx="5025" cy="4150"/>
              </a:xfrm>
              <a:custGeom>
                <a:avLst/>
                <a:gdLst/>
                <a:ahLst/>
                <a:cxnLst/>
                <a:rect l="l" t="t" r="r" b="b"/>
                <a:pathLst>
                  <a:path w="201" h="166" extrusionOk="0">
                    <a:moveTo>
                      <a:pt x="0" y="0"/>
                    </a:moveTo>
                    <a:lnTo>
                      <a:pt x="0" y="102"/>
                    </a:lnTo>
                    <a:lnTo>
                      <a:pt x="110" y="165"/>
                    </a:lnTo>
                    <a:lnTo>
                      <a:pt x="200" y="115"/>
                    </a:lnTo>
                    <a:lnTo>
                      <a:pt x="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6"/>
              <p:cNvSpPr/>
              <p:nvPr/>
            </p:nvSpPr>
            <p:spPr>
              <a:xfrm>
                <a:off x="5709675" y="1989375"/>
                <a:ext cx="2625" cy="2800"/>
              </a:xfrm>
              <a:custGeom>
                <a:avLst/>
                <a:gdLst/>
                <a:ahLst/>
                <a:cxnLst/>
                <a:rect l="l" t="t" r="r" b="b"/>
                <a:pathLst>
                  <a:path w="105" h="112" extrusionOk="0">
                    <a:moveTo>
                      <a:pt x="89" y="0"/>
                    </a:moveTo>
                    <a:lnTo>
                      <a:pt x="0" y="51"/>
                    </a:lnTo>
                    <a:lnTo>
                      <a:pt x="105" y="112"/>
                    </a:lnTo>
                    <a:lnTo>
                      <a:pt x="105" y="9"/>
                    </a:lnTo>
                    <a:lnTo>
                      <a:pt x="8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6"/>
              <p:cNvSpPr/>
              <p:nvPr/>
            </p:nvSpPr>
            <p:spPr>
              <a:xfrm>
                <a:off x="5705875" y="1982225"/>
                <a:ext cx="3000" cy="1900"/>
              </a:xfrm>
              <a:custGeom>
                <a:avLst/>
                <a:gdLst/>
                <a:ahLst/>
                <a:cxnLst/>
                <a:rect l="l" t="t" r="r" b="b"/>
                <a:pathLst>
                  <a:path w="120" h="76" extrusionOk="0">
                    <a:moveTo>
                      <a:pt x="77" y="1"/>
                    </a:moveTo>
                    <a:lnTo>
                      <a:pt x="0" y="44"/>
                    </a:lnTo>
                    <a:lnTo>
                      <a:pt x="0" y="59"/>
                    </a:lnTo>
                    <a:lnTo>
                      <a:pt x="29" y="76"/>
                    </a:lnTo>
                    <a:lnTo>
                      <a:pt x="119" y="24"/>
                    </a:lnTo>
                    <a:lnTo>
                      <a:pt x="77"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6"/>
              <p:cNvSpPr/>
              <p:nvPr/>
            </p:nvSpPr>
            <p:spPr>
              <a:xfrm>
                <a:off x="5711825" y="1987950"/>
                <a:ext cx="475" cy="575"/>
              </a:xfrm>
              <a:custGeom>
                <a:avLst/>
                <a:gdLst/>
                <a:ahLst/>
                <a:cxnLst/>
                <a:rect l="l" t="t" r="r" b="b"/>
                <a:pathLst>
                  <a:path w="19" h="23" extrusionOk="0">
                    <a:moveTo>
                      <a:pt x="19" y="1"/>
                    </a:moveTo>
                    <a:lnTo>
                      <a:pt x="0" y="11"/>
                    </a:lnTo>
                    <a:lnTo>
                      <a:pt x="19" y="22"/>
                    </a:lnTo>
                    <a:lnTo>
                      <a:pt x="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6"/>
              <p:cNvSpPr/>
              <p:nvPr/>
            </p:nvSpPr>
            <p:spPr>
              <a:xfrm>
                <a:off x="5705875" y="1984100"/>
                <a:ext cx="6425" cy="4125"/>
              </a:xfrm>
              <a:custGeom>
                <a:avLst/>
                <a:gdLst/>
                <a:ahLst/>
                <a:cxnLst/>
                <a:rect l="l" t="t" r="r" b="b"/>
                <a:pathLst>
                  <a:path w="257" h="165" extrusionOk="0">
                    <a:moveTo>
                      <a:pt x="29" y="1"/>
                    </a:moveTo>
                    <a:lnTo>
                      <a:pt x="0" y="17"/>
                    </a:lnTo>
                    <a:lnTo>
                      <a:pt x="0" y="27"/>
                    </a:lnTo>
                    <a:lnTo>
                      <a:pt x="238" y="165"/>
                    </a:lnTo>
                    <a:lnTo>
                      <a:pt x="257" y="155"/>
                    </a:lnTo>
                    <a:lnTo>
                      <a:pt x="257" y="131"/>
                    </a:lnTo>
                    <a:lnTo>
                      <a:pt x="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6"/>
              <p:cNvSpPr/>
              <p:nvPr/>
            </p:nvSpPr>
            <p:spPr>
              <a:xfrm>
                <a:off x="5705325" y="1979000"/>
                <a:ext cx="7525" cy="14200"/>
              </a:xfrm>
              <a:custGeom>
                <a:avLst/>
                <a:gdLst/>
                <a:ahLst/>
                <a:cxnLst/>
                <a:rect l="l" t="t" r="r" b="b"/>
                <a:pathLst>
                  <a:path w="301" h="568" extrusionOk="0">
                    <a:moveTo>
                      <a:pt x="22" y="41"/>
                    </a:moveTo>
                    <a:lnTo>
                      <a:pt x="137" y="108"/>
                    </a:lnTo>
                    <a:lnTo>
                      <a:pt x="179" y="131"/>
                    </a:lnTo>
                    <a:lnTo>
                      <a:pt x="279" y="189"/>
                    </a:lnTo>
                    <a:lnTo>
                      <a:pt x="279" y="335"/>
                    </a:lnTo>
                    <a:lnTo>
                      <a:pt x="279" y="405"/>
                    </a:lnTo>
                    <a:lnTo>
                      <a:pt x="279" y="527"/>
                    </a:lnTo>
                    <a:lnTo>
                      <a:pt x="22" y="378"/>
                    </a:lnTo>
                    <a:lnTo>
                      <a:pt x="22" y="276"/>
                    </a:lnTo>
                    <a:lnTo>
                      <a:pt x="22" y="188"/>
                    </a:lnTo>
                    <a:lnTo>
                      <a:pt x="22" y="85"/>
                    </a:lnTo>
                    <a:lnTo>
                      <a:pt x="22" y="41"/>
                    </a:lnTo>
                    <a:close/>
                    <a:moveTo>
                      <a:pt x="2" y="1"/>
                    </a:moveTo>
                    <a:lnTo>
                      <a:pt x="0" y="393"/>
                    </a:lnTo>
                    <a:lnTo>
                      <a:pt x="301" y="567"/>
                    </a:lnTo>
                    <a:lnTo>
                      <a:pt x="301" y="173"/>
                    </a:lnTo>
                    <a:lnTo>
                      <a:pt x="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6"/>
              <p:cNvSpPr/>
              <p:nvPr/>
            </p:nvSpPr>
            <p:spPr>
              <a:xfrm>
                <a:off x="5708625" y="1988750"/>
                <a:ext cx="3275" cy="1900"/>
              </a:xfrm>
              <a:custGeom>
                <a:avLst/>
                <a:gdLst/>
                <a:ahLst/>
                <a:cxnLst/>
                <a:rect l="l" t="t" r="r" b="b"/>
                <a:pathLst>
                  <a:path w="131" h="76" extrusionOk="0">
                    <a:moveTo>
                      <a:pt x="90" y="1"/>
                    </a:moveTo>
                    <a:lnTo>
                      <a:pt x="0" y="51"/>
                    </a:lnTo>
                    <a:lnTo>
                      <a:pt x="42" y="76"/>
                    </a:lnTo>
                    <a:lnTo>
                      <a:pt x="131" y="25"/>
                    </a:lnTo>
                    <a:lnTo>
                      <a:pt x="9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6"/>
              <p:cNvSpPr/>
              <p:nvPr/>
            </p:nvSpPr>
            <p:spPr>
              <a:xfrm>
                <a:off x="5705875" y="1981100"/>
                <a:ext cx="1950" cy="2250"/>
              </a:xfrm>
              <a:custGeom>
                <a:avLst/>
                <a:gdLst/>
                <a:ahLst/>
                <a:cxnLst/>
                <a:rect l="l" t="t" r="r" b="b"/>
                <a:pathLst>
                  <a:path w="78" h="90" extrusionOk="0">
                    <a:moveTo>
                      <a:pt x="0" y="1"/>
                    </a:moveTo>
                    <a:lnTo>
                      <a:pt x="0" y="89"/>
                    </a:lnTo>
                    <a:lnTo>
                      <a:pt x="77" y="46"/>
                    </a:lnTo>
                    <a:lnTo>
                      <a:pt x="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6"/>
              <p:cNvSpPr/>
              <p:nvPr/>
            </p:nvSpPr>
            <p:spPr>
              <a:xfrm>
                <a:off x="5705875" y="1984775"/>
                <a:ext cx="5975" cy="4000"/>
              </a:xfrm>
              <a:custGeom>
                <a:avLst/>
                <a:gdLst/>
                <a:ahLst/>
                <a:cxnLst/>
                <a:rect l="l" t="t" r="r" b="b"/>
                <a:pathLst>
                  <a:path w="239" h="160" extrusionOk="0">
                    <a:moveTo>
                      <a:pt x="0" y="0"/>
                    </a:moveTo>
                    <a:lnTo>
                      <a:pt x="0" y="45"/>
                    </a:lnTo>
                    <a:lnTo>
                      <a:pt x="200" y="160"/>
                    </a:lnTo>
                    <a:lnTo>
                      <a:pt x="238" y="138"/>
                    </a:lnTo>
                    <a:lnTo>
                      <a:pt x="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6"/>
              <p:cNvSpPr/>
              <p:nvPr/>
            </p:nvSpPr>
            <p:spPr>
              <a:xfrm>
                <a:off x="5710875" y="1988200"/>
                <a:ext cx="1425" cy="1200"/>
              </a:xfrm>
              <a:custGeom>
                <a:avLst/>
                <a:gdLst/>
                <a:ahLst/>
                <a:cxnLst/>
                <a:rect l="l" t="t" r="r" b="b"/>
                <a:pathLst>
                  <a:path w="57" h="48" extrusionOk="0">
                    <a:moveTo>
                      <a:pt x="38" y="1"/>
                    </a:moveTo>
                    <a:lnTo>
                      <a:pt x="0" y="23"/>
                    </a:lnTo>
                    <a:lnTo>
                      <a:pt x="41" y="47"/>
                    </a:lnTo>
                    <a:lnTo>
                      <a:pt x="57" y="37"/>
                    </a:lnTo>
                    <a:lnTo>
                      <a:pt x="57" y="12"/>
                    </a:lnTo>
                    <a:lnTo>
                      <a:pt x="3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6"/>
              <p:cNvSpPr/>
              <p:nvPr/>
            </p:nvSpPr>
            <p:spPr>
              <a:xfrm>
                <a:off x="5705875" y="1980025"/>
                <a:ext cx="2925" cy="2225"/>
              </a:xfrm>
              <a:custGeom>
                <a:avLst/>
                <a:gdLst/>
                <a:ahLst/>
                <a:cxnLst/>
                <a:rect l="l" t="t" r="r" b="b"/>
                <a:pathLst>
                  <a:path w="117" h="89" extrusionOk="0">
                    <a:moveTo>
                      <a:pt x="0" y="0"/>
                    </a:moveTo>
                    <a:lnTo>
                      <a:pt x="0" y="44"/>
                    </a:lnTo>
                    <a:lnTo>
                      <a:pt x="77" y="89"/>
                    </a:lnTo>
                    <a:lnTo>
                      <a:pt x="116" y="67"/>
                    </a:lnTo>
                    <a:lnTo>
                      <a:pt x="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6"/>
              <p:cNvSpPr/>
              <p:nvPr/>
            </p:nvSpPr>
            <p:spPr>
              <a:xfrm>
                <a:off x="5706600" y="1982800"/>
                <a:ext cx="5750" cy="4600"/>
              </a:xfrm>
              <a:custGeom>
                <a:avLst/>
                <a:gdLst/>
                <a:ahLst/>
                <a:cxnLst/>
                <a:rect l="l" t="t" r="r" b="b"/>
                <a:pathLst>
                  <a:path w="230" h="184" extrusionOk="0">
                    <a:moveTo>
                      <a:pt x="90" y="1"/>
                    </a:moveTo>
                    <a:lnTo>
                      <a:pt x="0" y="53"/>
                    </a:lnTo>
                    <a:lnTo>
                      <a:pt x="228" y="183"/>
                    </a:lnTo>
                    <a:lnTo>
                      <a:pt x="229" y="82"/>
                    </a:lnTo>
                    <a:lnTo>
                      <a:pt x="9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6"/>
              <p:cNvSpPr/>
              <p:nvPr/>
            </p:nvSpPr>
            <p:spPr>
              <a:xfrm>
                <a:off x="5708850" y="1982275"/>
                <a:ext cx="3500" cy="2575"/>
              </a:xfrm>
              <a:custGeom>
                <a:avLst/>
                <a:gdLst/>
                <a:ahLst/>
                <a:cxnLst/>
                <a:rect l="l" t="t" r="r" b="b"/>
                <a:pathLst>
                  <a:path w="140" h="103" extrusionOk="0">
                    <a:moveTo>
                      <a:pt x="38" y="0"/>
                    </a:moveTo>
                    <a:lnTo>
                      <a:pt x="0" y="22"/>
                    </a:lnTo>
                    <a:lnTo>
                      <a:pt x="139" y="103"/>
                    </a:lnTo>
                    <a:lnTo>
                      <a:pt x="139" y="58"/>
                    </a:lnTo>
                    <a:lnTo>
                      <a:pt x="3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6"/>
              <p:cNvSpPr/>
              <p:nvPr/>
            </p:nvSpPr>
            <p:spPr>
              <a:xfrm>
                <a:off x="5724725" y="1994550"/>
                <a:ext cx="750" cy="850"/>
              </a:xfrm>
              <a:custGeom>
                <a:avLst/>
                <a:gdLst/>
                <a:ahLst/>
                <a:cxnLst/>
                <a:rect l="l" t="t" r="r" b="b"/>
                <a:pathLst>
                  <a:path w="30" h="34" extrusionOk="0">
                    <a:moveTo>
                      <a:pt x="0" y="1"/>
                    </a:moveTo>
                    <a:lnTo>
                      <a:pt x="0" y="34"/>
                    </a:lnTo>
                    <a:lnTo>
                      <a:pt x="29" y="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6"/>
              <p:cNvSpPr/>
              <p:nvPr/>
            </p:nvSpPr>
            <p:spPr>
              <a:xfrm>
                <a:off x="5724675" y="1996775"/>
                <a:ext cx="5025" cy="4150"/>
              </a:xfrm>
              <a:custGeom>
                <a:avLst/>
                <a:gdLst/>
                <a:ahLst/>
                <a:cxnLst/>
                <a:rect l="l" t="t" r="r" b="b"/>
                <a:pathLst>
                  <a:path w="201" h="166" extrusionOk="0">
                    <a:moveTo>
                      <a:pt x="1" y="0"/>
                    </a:moveTo>
                    <a:lnTo>
                      <a:pt x="1" y="102"/>
                    </a:lnTo>
                    <a:lnTo>
                      <a:pt x="112" y="165"/>
                    </a:lnTo>
                    <a:lnTo>
                      <a:pt x="201" y="115"/>
                    </a:lnTo>
                    <a:lnTo>
                      <a:pt x="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6"/>
              <p:cNvSpPr/>
              <p:nvPr/>
            </p:nvSpPr>
            <p:spPr>
              <a:xfrm>
                <a:off x="5728500" y="2000250"/>
                <a:ext cx="2650" cy="2800"/>
              </a:xfrm>
              <a:custGeom>
                <a:avLst/>
                <a:gdLst/>
                <a:ahLst/>
                <a:cxnLst/>
                <a:rect l="l" t="t" r="r" b="b"/>
                <a:pathLst>
                  <a:path w="106" h="112" extrusionOk="0">
                    <a:moveTo>
                      <a:pt x="90" y="0"/>
                    </a:moveTo>
                    <a:lnTo>
                      <a:pt x="0" y="51"/>
                    </a:lnTo>
                    <a:lnTo>
                      <a:pt x="106" y="112"/>
                    </a:lnTo>
                    <a:lnTo>
                      <a:pt x="106" y="9"/>
                    </a:lnTo>
                    <a:lnTo>
                      <a:pt x="9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6"/>
              <p:cNvSpPr/>
              <p:nvPr/>
            </p:nvSpPr>
            <p:spPr>
              <a:xfrm>
                <a:off x="5724675" y="1995650"/>
                <a:ext cx="6025" cy="4000"/>
              </a:xfrm>
              <a:custGeom>
                <a:avLst/>
                <a:gdLst/>
                <a:ahLst/>
                <a:cxnLst/>
                <a:rect l="l" t="t" r="r" b="b"/>
                <a:pathLst>
                  <a:path w="241" h="160" extrusionOk="0">
                    <a:moveTo>
                      <a:pt x="2" y="0"/>
                    </a:moveTo>
                    <a:lnTo>
                      <a:pt x="1" y="45"/>
                    </a:lnTo>
                    <a:lnTo>
                      <a:pt x="201" y="160"/>
                    </a:lnTo>
                    <a:lnTo>
                      <a:pt x="240" y="138"/>
                    </a:lnTo>
                    <a:lnTo>
                      <a:pt x="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6"/>
              <p:cNvSpPr/>
              <p:nvPr/>
            </p:nvSpPr>
            <p:spPr>
              <a:xfrm>
                <a:off x="5729675" y="1999075"/>
                <a:ext cx="1475" cy="1200"/>
              </a:xfrm>
              <a:custGeom>
                <a:avLst/>
                <a:gdLst/>
                <a:ahLst/>
                <a:cxnLst/>
                <a:rect l="l" t="t" r="r" b="b"/>
                <a:pathLst>
                  <a:path w="59" h="48" extrusionOk="0">
                    <a:moveTo>
                      <a:pt x="40" y="1"/>
                    </a:moveTo>
                    <a:lnTo>
                      <a:pt x="1" y="23"/>
                    </a:lnTo>
                    <a:lnTo>
                      <a:pt x="43" y="47"/>
                    </a:lnTo>
                    <a:lnTo>
                      <a:pt x="59" y="39"/>
                    </a:lnTo>
                    <a:lnTo>
                      <a:pt x="59" y="12"/>
                    </a:lnTo>
                    <a:lnTo>
                      <a:pt x="4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6"/>
              <p:cNvSpPr/>
              <p:nvPr/>
            </p:nvSpPr>
            <p:spPr>
              <a:xfrm>
                <a:off x="5730725" y="2000025"/>
                <a:ext cx="425" cy="450"/>
              </a:xfrm>
              <a:custGeom>
                <a:avLst/>
                <a:gdLst/>
                <a:ahLst/>
                <a:cxnLst/>
                <a:rect l="l" t="t" r="r" b="b"/>
                <a:pathLst>
                  <a:path w="17" h="18" extrusionOk="0">
                    <a:moveTo>
                      <a:pt x="17" y="1"/>
                    </a:moveTo>
                    <a:lnTo>
                      <a:pt x="1" y="9"/>
                    </a:lnTo>
                    <a:lnTo>
                      <a:pt x="17" y="18"/>
                    </a:lnTo>
                    <a:lnTo>
                      <a:pt x="17"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6"/>
              <p:cNvSpPr/>
              <p:nvPr/>
            </p:nvSpPr>
            <p:spPr>
              <a:xfrm>
                <a:off x="5724725" y="1993100"/>
                <a:ext cx="3000" cy="1900"/>
              </a:xfrm>
              <a:custGeom>
                <a:avLst/>
                <a:gdLst/>
                <a:ahLst/>
                <a:cxnLst/>
                <a:rect l="l" t="t" r="r" b="b"/>
                <a:pathLst>
                  <a:path w="120" h="76" extrusionOk="0">
                    <a:moveTo>
                      <a:pt x="77" y="1"/>
                    </a:moveTo>
                    <a:lnTo>
                      <a:pt x="0" y="44"/>
                    </a:lnTo>
                    <a:lnTo>
                      <a:pt x="0" y="59"/>
                    </a:lnTo>
                    <a:lnTo>
                      <a:pt x="29" y="76"/>
                    </a:lnTo>
                    <a:lnTo>
                      <a:pt x="119" y="24"/>
                    </a:lnTo>
                    <a:lnTo>
                      <a:pt x="77"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6"/>
              <p:cNvSpPr/>
              <p:nvPr/>
            </p:nvSpPr>
            <p:spPr>
              <a:xfrm>
                <a:off x="5730675" y="1998825"/>
                <a:ext cx="475" cy="575"/>
              </a:xfrm>
              <a:custGeom>
                <a:avLst/>
                <a:gdLst/>
                <a:ahLst/>
                <a:cxnLst/>
                <a:rect l="l" t="t" r="r" b="b"/>
                <a:pathLst>
                  <a:path w="19" h="23" extrusionOk="0">
                    <a:moveTo>
                      <a:pt x="19" y="1"/>
                    </a:moveTo>
                    <a:lnTo>
                      <a:pt x="0" y="11"/>
                    </a:lnTo>
                    <a:lnTo>
                      <a:pt x="19" y="22"/>
                    </a:lnTo>
                    <a:lnTo>
                      <a:pt x="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6"/>
              <p:cNvSpPr/>
              <p:nvPr/>
            </p:nvSpPr>
            <p:spPr>
              <a:xfrm>
                <a:off x="5724725" y="1994975"/>
                <a:ext cx="6425" cy="4125"/>
              </a:xfrm>
              <a:custGeom>
                <a:avLst/>
                <a:gdLst/>
                <a:ahLst/>
                <a:cxnLst/>
                <a:rect l="l" t="t" r="r" b="b"/>
                <a:pathLst>
                  <a:path w="257" h="165" extrusionOk="0">
                    <a:moveTo>
                      <a:pt x="29" y="1"/>
                    </a:moveTo>
                    <a:lnTo>
                      <a:pt x="0" y="17"/>
                    </a:lnTo>
                    <a:lnTo>
                      <a:pt x="0" y="27"/>
                    </a:lnTo>
                    <a:lnTo>
                      <a:pt x="238" y="165"/>
                    </a:lnTo>
                    <a:lnTo>
                      <a:pt x="257" y="155"/>
                    </a:lnTo>
                    <a:lnTo>
                      <a:pt x="257" y="132"/>
                    </a:lnTo>
                    <a:lnTo>
                      <a:pt x="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6"/>
              <p:cNvSpPr/>
              <p:nvPr/>
            </p:nvSpPr>
            <p:spPr>
              <a:xfrm>
                <a:off x="5726650" y="1992550"/>
                <a:ext cx="2000" cy="1150"/>
              </a:xfrm>
              <a:custGeom>
                <a:avLst/>
                <a:gdLst/>
                <a:ahLst/>
                <a:cxnLst/>
                <a:rect l="l" t="t" r="r" b="b"/>
                <a:pathLst>
                  <a:path w="80" h="46" extrusionOk="0">
                    <a:moveTo>
                      <a:pt x="38" y="1"/>
                    </a:moveTo>
                    <a:lnTo>
                      <a:pt x="0" y="23"/>
                    </a:lnTo>
                    <a:lnTo>
                      <a:pt x="42" y="46"/>
                    </a:lnTo>
                    <a:lnTo>
                      <a:pt x="80" y="24"/>
                    </a:lnTo>
                    <a:lnTo>
                      <a:pt x="3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6"/>
              <p:cNvSpPr/>
              <p:nvPr/>
            </p:nvSpPr>
            <p:spPr>
              <a:xfrm>
                <a:off x="5725450" y="1993675"/>
                <a:ext cx="5700" cy="4600"/>
              </a:xfrm>
              <a:custGeom>
                <a:avLst/>
                <a:gdLst/>
                <a:ahLst/>
                <a:cxnLst/>
                <a:rect l="l" t="t" r="r" b="b"/>
                <a:pathLst>
                  <a:path w="228" h="184" extrusionOk="0">
                    <a:moveTo>
                      <a:pt x="90" y="1"/>
                    </a:moveTo>
                    <a:lnTo>
                      <a:pt x="0" y="53"/>
                    </a:lnTo>
                    <a:lnTo>
                      <a:pt x="228" y="184"/>
                    </a:lnTo>
                    <a:lnTo>
                      <a:pt x="228" y="82"/>
                    </a:lnTo>
                    <a:lnTo>
                      <a:pt x="9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5727700" y="1993150"/>
                <a:ext cx="3450" cy="2575"/>
              </a:xfrm>
              <a:custGeom>
                <a:avLst/>
                <a:gdLst/>
                <a:ahLst/>
                <a:cxnLst/>
                <a:rect l="l" t="t" r="r" b="b"/>
                <a:pathLst>
                  <a:path w="138" h="103" extrusionOk="0">
                    <a:moveTo>
                      <a:pt x="38" y="0"/>
                    </a:moveTo>
                    <a:lnTo>
                      <a:pt x="0" y="22"/>
                    </a:lnTo>
                    <a:lnTo>
                      <a:pt x="138" y="103"/>
                    </a:lnTo>
                    <a:lnTo>
                      <a:pt x="138" y="58"/>
                    </a:lnTo>
                    <a:lnTo>
                      <a:pt x="3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a:off x="5724150" y="1989875"/>
                <a:ext cx="7550" cy="14200"/>
              </a:xfrm>
              <a:custGeom>
                <a:avLst/>
                <a:gdLst/>
                <a:ahLst/>
                <a:cxnLst/>
                <a:rect l="l" t="t" r="r" b="b"/>
                <a:pathLst>
                  <a:path w="302" h="568" extrusionOk="0">
                    <a:moveTo>
                      <a:pt x="23" y="41"/>
                    </a:moveTo>
                    <a:lnTo>
                      <a:pt x="138" y="108"/>
                    </a:lnTo>
                    <a:lnTo>
                      <a:pt x="180" y="131"/>
                    </a:lnTo>
                    <a:lnTo>
                      <a:pt x="280" y="189"/>
                    </a:lnTo>
                    <a:lnTo>
                      <a:pt x="280" y="336"/>
                    </a:lnTo>
                    <a:lnTo>
                      <a:pt x="280" y="407"/>
                    </a:lnTo>
                    <a:lnTo>
                      <a:pt x="280" y="527"/>
                    </a:lnTo>
                    <a:lnTo>
                      <a:pt x="23" y="378"/>
                    </a:lnTo>
                    <a:lnTo>
                      <a:pt x="23" y="41"/>
                    </a:lnTo>
                    <a:close/>
                    <a:moveTo>
                      <a:pt x="2" y="1"/>
                    </a:moveTo>
                    <a:lnTo>
                      <a:pt x="0" y="394"/>
                    </a:lnTo>
                    <a:lnTo>
                      <a:pt x="300" y="568"/>
                    </a:lnTo>
                    <a:lnTo>
                      <a:pt x="302" y="173"/>
                    </a:lnTo>
                    <a:lnTo>
                      <a:pt x="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6"/>
              <p:cNvSpPr/>
              <p:nvPr/>
            </p:nvSpPr>
            <p:spPr>
              <a:xfrm>
                <a:off x="5727475" y="1999625"/>
                <a:ext cx="3275" cy="1900"/>
              </a:xfrm>
              <a:custGeom>
                <a:avLst/>
                <a:gdLst/>
                <a:ahLst/>
                <a:cxnLst/>
                <a:rect l="l" t="t" r="r" b="b"/>
                <a:pathLst>
                  <a:path w="131" h="76" extrusionOk="0">
                    <a:moveTo>
                      <a:pt x="89" y="1"/>
                    </a:moveTo>
                    <a:lnTo>
                      <a:pt x="0" y="51"/>
                    </a:lnTo>
                    <a:lnTo>
                      <a:pt x="41" y="76"/>
                    </a:lnTo>
                    <a:lnTo>
                      <a:pt x="131" y="25"/>
                    </a:lnTo>
                    <a:lnTo>
                      <a:pt x="89"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6"/>
              <p:cNvSpPr/>
              <p:nvPr/>
            </p:nvSpPr>
            <p:spPr>
              <a:xfrm>
                <a:off x="5724725" y="1990900"/>
                <a:ext cx="2875" cy="2225"/>
              </a:xfrm>
              <a:custGeom>
                <a:avLst/>
                <a:gdLst/>
                <a:ahLst/>
                <a:cxnLst/>
                <a:rect l="l" t="t" r="r" b="b"/>
                <a:pathLst>
                  <a:path w="115" h="89" extrusionOk="0">
                    <a:moveTo>
                      <a:pt x="0" y="0"/>
                    </a:moveTo>
                    <a:lnTo>
                      <a:pt x="0" y="44"/>
                    </a:lnTo>
                    <a:lnTo>
                      <a:pt x="77" y="89"/>
                    </a:lnTo>
                    <a:lnTo>
                      <a:pt x="115" y="67"/>
                    </a:lnTo>
                    <a:lnTo>
                      <a:pt x="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a:off x="5724725" y="1991975"/>
                <a:ext cx="1950" cy="2250"/>
              </a:xfrm>
              <a:custGeom>
                <a:avLst/>
                <a:gdLst/>
                <a:ahLst/>
                <a:cxnLst/>
                <a:rect l="l" t="t" r="r" b="b"/>
                <a:pathLst>
                  <a:path w="78" h="90" extrusionOk="0">
                    <a:moveTo>
                      <a:pt x="0" y="1"/>
                    </a:moveTo>
                    <a:lnTo>
                      <a:pt x="0" y="89"/>
                    </a:lnTo>
                    <a:lnTo>
                      <a:pt x="77" y="46"/>
                    </a:lnTo>
                    <a:lnTo>
                      <a:pt x="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6"/>
              <p:cNvSpPr/>
              <p:nvPr/>
            </p:nvSpPr>
            <p:spPr>
              <a:xfrm>
                <a:off x="5715000" y="1990900"/>
                <a:ext cx="3500" cy="2925"/>
              </a:xfrm>
              <a:custGeom>
                <a:avLst/>
                <a:gdLst/>
                <a:ahLst/>
                <a:cxnLst/>
                <a:rect l="l" t="t" r="r" b="b"/>
                <a:pathLst>
                  <a:path w="140" h="117" extrusionOk="0">
                    <a:moveTo>
                      <a:pt x="135" y="34"/>
                    </a:moveTo>
                    <a:lnTo>
                      <a:pt x="140" y="36"/>
                    </a:lnTo>
                    <a:cubicBezTo>
                      <a:pt x="138" y="35"/>
                      <a:pt x="136" y="34"/>
                      <a:pt x="135" y="34"/>
                    </a:cubicBezTo>
                    <a:close/>
                    <a:moveTo>
                      <a:pt x="56" y="1"/>
                    </a:moveTo>
                    <a:cubicBezTo>
                      <a:pt x="24" y="1"/>
                      <a:pt x="2" y="26"/>
                      <a:pt x="2" y="71"/>
                    </a:cubicBezTo>
                    <a:lnTo>
                      <a:pt x="1" y="111"/>
                    </a:lnTo>
                    <a:lnTo>
                      <a:pt x="1" y="111"/>
                    </a:lnTo>
                    <a:cubicBezTo>
                      <a:pt x="4" y="52"/>
                      <a:pt x="35" y="18"/>
                      <a:pt x="79" y="18"/>
                    </a:cubicBezTo>
                    <a:cubicBezTo>
                      <a:pt x="96" y="18"/>
                      <a:pt x="115" y="23"/>
                      <a:pt x="135" y="34"/>
                    </a:cubicBezTo>
                    <a:lnTo>
                      <a:pt x="135" y="34"/>
                    </a:lnTo>
                    <a:lnTo>
                      <a:pt x="101" y="15"/>
                    </a:lnTo>
                    <a:cubicBezTo>
                      <a:pt x="84" y="5"/>
                      <a:pt x="69" y="1"/>
                      <a:pt x="56" y="1"/>
                    </a:cubicBezTo>
                    <a:close/>
                    <a:moveTo>
                      <a:pt x="1" y="111"/>
                    </a:moveTo>
                    <a:lnTo>
                      <a:pt x="1" y="111"/>
                    </a:lnTo>
                    <a:cubicBezTo>
                      <a:pt x="1" y="112"/>
                      <a:pt x="1" y="114"/>
                      <a:pt x="1" y="116"/>
                    </a:cubicBezTo>
                    <a:lnTo>
                      <a:pt x="1" y="11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6"/>
              <p:cNvSpPr/>
              <p:nvPr/>
            </p:nvSpPr>
            <p:spPr>
              <a:xfrm>
                <a:off x="5718475" y="1991800"/>
                <a:ext cx="3525" cy="6050"/>
              </a:xfrm>
              <a:custGeom>
                <a:avLst/>
                <a:gdLst/>
                <a:ahLst/>
                <a:cxnLst/>
                <a:rect l="l" t="t" r="r" b="b"/>
                <a:pathLst>
                  <a:path w="141" h="242" extrusionOk="0">
                    <a:moveTo>
                      <a:pt x="1" y="0"/>
                    </a:moveTo>
                    <a:lnTo>
                      <a:pt x="1" y="0"/>
                    </a:lnTo>
                    <a:cubicBezTo>
                      <a:pt x="83" y="54"/>
                      <a:pt x="134" y="142"/>
                      <a:pt x="140" y="241"/>
                    </a:cubicBezTo>
                    <a:lnTo>
                      <a:pt x="140" y="195"/>
                    </a:lnTo>
                    <a:cubicBezTo>
                      <a:pt x="136" y="125"/>
                      <a:pt x="99" y="61"/>
                      <a:pt x="41" y="24"/>
                    </a:cubicBez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5715000" y="1991325"/>
                <a:ext cx="6950" cy="8575"/>
              </a:xfrm>
              <a:custGeom>
                <a:avLst/>
                <a:gdLst/>
                <a:ahLst/>
                <a:cxnLst/>
                <a:rect l="l" t="t" r="r" b="b"/>
                <a:pathLst>
                  <a:path w="278" h="343" extrusionOk="0">
                    <a:moveTo>
                      <a:pt x="79" y="1"/>
                    </a:moveTo>
                    <a:cubicBezTo>
                      <a:pt x="34" y="1"/>
                      <a:pt x="2" y="37"/>
                      <a:pt x="1" y="99"/>
                    </a:cubicBezTo>
                    <a:lnTo>
                      <a:pt x="1" y="183"/>
                    </a:lnTo>
                    <a:cubicBezTo>
                      <a:pt x="1" y="121"/>
                      <a:pt x="33" y="85"/>
                      <a:pt x="78" y="85"/>
                    </a:cubicBezTo>
                    <a:cubicBezTo>
                      <a:pt x="97" y="85"/>
                      <a:pt x="118" y="91"/>
                      <a:pt x="140" y="103"/>
                    </a:cubicBezTo>
                    <a:cubicBezTo>
                      <a:pt x="217" y="147"/>
                      <a:pt x="278" y="256"/>
                      <a:pt x="278" y="343"/>
                    </a:cubicBezTo>
                    <a:lnTo>
                      <a:pt x="278" y="260"/>
                    </a:lnTo>
                    <a:cubicBezTo>
                      <a:pt x="273" y="161"/>
                      <a:pt x="221" y="73"/>
                      <a:pt x="140" y="19"/>
                    </a:cubicBezTo>
                    <a:cubicBezTo>
                      <a:pt x="118" y="7"/>
                      <a:pt x="98" y="1"/>
                      <a:pt x="7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5714975" y="1993425"/>
                <a:ext cx="7025" cy="21225"/>
              </a:xfrm>
              <a:custGeom>
                <a:avLst/>
                <a:gdLst/>
                <a:ahLst/>
                <a:cxnLst/>
                <a:rect l="l" t="t" r="r" b="b"/>
                <a:pathLst>
                  <a:path w="281" h="849" extrusionOk="0">
                    <a:moveTo>
                      <a:pt x="79" y="1"/>
                    </a:moveTo>
                    <a:cubicBezTo>
                      <a:pt x="34" y="1"/>
                      <a:pt x="2" y="37"/>
                      <a:pt x="2" y="99"/>
                    </a:cubicBezTo>
                    <a:lnTo>
                      <a:pt x="0" y="689"/>
                    </a:lnTo>
                    <a:lnTo>
                      <a:pt x="277" y="849"/>
                    </a:lnTo>
                    <a:lnTo>
                      <a:pt x="279" y="259"/>
                    </a:lnTo>
                    <a:cubicBezTo>
                      <a:pt x="280" y="172"/>
                      <a:pt x="218" y="63"/>
                      <a:pt x="141" y="19"/>
                    </a:cubicBezTo>
                    <a:cubicBezTo>
                      <a:pt x="119" y="7"/>
                      <a:pt x="98" y="1"/>
                      <a:pt x="7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36"/>
            <p:cNvGrpSpPr/>
            <p:nvPr/>
          </p:nvGrpSpPr>
          <p:grpSpPr>
            <a:xfrm rot="-145214">
              <a:off x="1100357" y="2826109"/>
              <a:ext cx="1005203" cy="644708"/>
              <a:chOff x="5220825" y="1189250"/>
              <a:chExt cx="207875" cy="133325"/>
            </a:xfrm>
          </p:grpSpPr>
          <p:sp>
            <p:nvSpPr>
              <p:cNvPr id="1879" name="Google Shape;1879;p36"/>
              <p:cNvSpPr/>
              <p:nvPr/>
            </p:nvSpPr>
            <p:spPr>
              <a:xfrm>
                <a:off x="5220825" y="1202225"/>
                <a:ext cx="207875" cy="120350"/>
              </a:xfrm>
              <a:custGeom>
                <a:avLst/>
                <a:gdLst/>
                <a:ahLst/>
                <a:cxnLst/>
                <a:rect l="l" t="t" r="r" b="b"/>
                <a:pathLst>
                  <a:path w="8315" h="4814" extrusionOk="0">
                    <a:moveTo>
                      <a:pt x="4200" y="1"/>
                    </a:moveTo>
                    <a:lnTo>
                      <a:pt x="0" y="2228"/>
                    </a:lnTo>
                    <a:lnTo>
                      <a:pt x="4113" y="4814"/>
                    </a:lnTo>
                    <a:lnTo>
                      <a:pt x="8315" y="2378"/>
                    </a:lnTo>
                    <a:lnTo>
                      <a:pt x="42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6"/>
              <p:cNvSpPr/>
              <p:nvPr/>
            </p:nvSpPr>
            <p:spPr>
              <a:xfrm>
                <a:off x="5259175" y="1212925"/>
                <a:ext cx="44075" cy="53475"/>
              </a:xfrm>
              <a:custGeom>
                <a:avLst/>
                <a:gdLst/>
                <a:ahLst/>
                <a:cxnLst/>
                <a:rect l="l" t="t" r="r" b="b"/>
                <a:pathLst>
                  <a:path w="1763" h="2139" extrusionOk="0">
                    <a:moveTo>
                      <a:pt x="21" y="1"/>
                    </a:moveTo>
                    <a:lnTo>
                      <a:pt x="0" y="1110"/>
                    </a:lnTo>
                    <a:lnTo>
                      <a:pt x="1710" y="2138"/>
                    </a:lnTo>
                    <a:lnTo>
                      <a:pt x="1762" y="948"/>
                    </a:lnTo>
                    <a:lnTo>
                      <a:pt x="2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6"/>
              <p:cNvSpPr/>
              <p:nvPr/>
            </p:nvSpPr>
            <p:spPr>
              <a:xfrm>
                <a:off x="5301800" y="1229175"/>
                <a:ext cx="38775" cy="66975"/>
              </a:xfrm>
              <a:custGeom>
                <a:avLst/>
                <a:gdLst/>
                <a:ahLst/>
                <a:cxnLst/>
                <a:rect l="l" t="t" r="r" b="b"/>
                <a:pathLst>
                  <a:path w="1551" h="2679" extrusionOk="0">
                    <a:moveTo>
                      <a:pt x="33" y="0"/>
                    </a:moveTo>
                    <a:lnTo>
                      <a:pt x="1" y="1761"/>
                    </a:lnTo>
                    <a:lnTo>
                      <a:pt x="1520" y="2679"/>
                    </a:lnTo>
                    <a:lnTo>
                      <a:pt x="1551" y="994"/>
                    </a:lnTo>
                    <a:lnTo>
                      <a:pt x="1430" y="525"/>
                    </a:lnTo>
                    <a:lnTo>
                      <a:pt x="3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5298300" y="1236900"/>
                <a:ext cx="23950" cy="3575"/>
              </a:xfrm>
              <a:custGeom>
                <a:avLst/>
                <a:gdLst/>
                <a:ahLst/>
                <a:cxnLst/>
                <a:rect l="l" t="t" r="r" b="b"/>
                <a:pathLst>
                  <a:path w="958" h="143" extrusionOk="0">
                    <a:moveTo>
                      <a:pt x="861" y="0"/>
                    </a:moveTo>
                    <a:lnTo>
                      <a:pt x="0" y="100"/>
                    </a:lnTo>
                    <a:lnTo>
                      <a:pt x="68" y="142"/>
                    </a:lnTo>
                    <a:lnTo>
                      <a:pt x="957" y="41"/>
                    </a:lnTo>
                    <a:lnTo>
                      <a:pt x="86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5319775" y="1206250"/>
                <a:ext cx="72325" cy="56950"/>
              </a:xfrm>
              <a:custGeom>
                <a:avLst/>
                <a:gdLst/>
                <a:ahLst/>
                <a:cxnLst/>
                <a:rect l="l" t="t" r="r" b="b"/>
                <a:pathLst>
                  <a:path w="2893" h="2278" extrusionOk="0">
                    <a:moveTo>
                      <a:pt x="2121" y="1"/>
                    </a:moveTo>
                    <a:lnTo>
                      <a:pt x="1" y="1225"/>
                    </a:lnTo>
                    <a:lnTo>
                      <a:pt x="756" y="2277"/>
                    </a:lnTo>
                    <a:lnTo>
                      <a:pt x="2892" y="1080"/>
                    </a:lnTo>
                    <a:lnTo>
                      <a:pt x="212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5298300" y="1206250"/>
                <a:ext cx="74650" cy="33175"/>
              </a:xfrm>
              <a:custGeom>
                <a:avLst/>
                <a:gdLst/>
                <a:ahLst/>
                <a:cxnLst/>
                <a:rect l="l" t="t" r="r" b="b"/>
                <a:pathLst>
                  <a:path w="2986" h="1327" extrusionOk="0">
                    <a:moveTo>
                      <a:pt x="2986" y="1"/>
                    </a:moveTo>
                    <a:lnTo>
                      <a:pt x="2161" y="95"/>
                    </a:lnTo>
                    <a:lnTo>
                      <a:pt x="0" y="1326"/>
                    </a:lnTo>
                    <a:lnTo>
                      <a:pt x="860" y="1226"/>
                    </a:lnTo>
                    <a:lnTo>
                      <a:pt x="298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5318225" y="1236900"/>
                <a:ext cx="20475" cy="26300"/>
              </a:xfrm>
              <a:custGeom>
                <a:avLst/>
                <a:gdLst/>
                <a:ahLst/>
                <a:cxnLst/>
                <a:rect l="l" t="t" r="r" b="b"/>
                <a:pathLst>
                  <a:path w="819" h="1052" extrusionOk="0">
                    <a:moveTo>
                      <a:pt x="64" y="0"/>
                    </a:moveTo>
                    <a:lnTo>
                      <a:pt x="1" y="7"/>
                    </a:lnTo>
                    <a:lnTo>
                      <a:pt x="769" y="1050"/>
                    </a:lnTo>
                    <a:lnTo>
                      <a:pt x="818" y="1051"/>
                    </a:lnTo>
                    <a:lnTo>
                      <a:pt x="6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5253375" y="1189250"/>
                <a:ext cx="78300" cy="50175"/>
              </a:xfrm>
              <a:custGeom>
                <a:avLst/>
                <a:gdLst/>
                <a:ahLst/>
                <a:cxnLst/>
                <a:rect l="l" t="t" r="r" b="b"/>
                <a:pathLst>
                  <a:path w="3132" h="2007" extrusionOk="0">
                    <a:moveTo>
                      <a:pt x="699" y="1"/>
                    </a:moveTo>
                    <a:lnTo>
                      <a:pt x="0" y="907"/>
                    </a:lnTo>
                    <a:lnTo>
                      <a:pt x="1804" y="2006"/>
                    </a:lnTo>
                    <a:lnTo>
                      <a:pt x="3131" y="1526"/>
                    </a:lnTo>
                    <a:lnTo>
                      <a:pt x="69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6"/>
              <p:cNvSpPr/>
              <p:nvPr/>
            </p:nvSpPr>
            <p:spPr>
              <a:xfrm>
                <a:off x="5270725" y="1189250"/>
                <a:ext cx="62575" cy="38200"/>
              </a:xfrm>
              <a:custGeom>
                <a:avLst/>
                <a:gdLst/>
                <a:ahLst/>
                <a:cxnLst/>
                <a:rect l="l" t="t" r="r" b="b"/>
                <a:pathLst>
                  <a:path w="2503" h="1528" extrusionOk="0">
                    <a:moveTo>
                      <a:pt x="1" y="1"/>
                    </a:moveTo>
                    <a:lnTo>
                      <a:pt x="2437" y="1528"/>
                    </a:lnTo>
                    <a:lnTo>
                      <a:pt x="2502" y="1219"/>
                    </a:lnTo>
                    <a:lnTo>
                      <a:pt x="709" y="110"/>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6"/>
              <p:cNvSpPr/>
              <p:nvPr/>
            </p:nvSpPr>
            <p:spPr>
              <a:xfrm>
                <a:off x="5339800" y="1235250"/>
                <a:ext cx="47625" cy="60900"/>
              </a:xfrm>
              <a:custGeom>
                <a:avLst/>
                <a:gdLst/>
                <a:ahLst/>
                <a:cxnLst/>
                <a:rect l="l" t="t" r="r" b="b"/>
                <a:pathLst>
                  <a:path w="1905" h="2436" extrusionOk="0">
                    <a:moveTo>
                      <a:pt x="1904" y="1"/>
                    </a:moveTo>
                    <a:lnTo>
                      <a:pt x="25" y="1078"/>
                    </a:lnTo>
                    <a:lnTo>
                      <a:pt x="0" y="2436"/>
                    </a:lnTo>
                    <a:lnTo>
                      <a:pt x="1880" y="1306"/>
                    </a:lnTo>
                    <a:lnTo>
                      <a:pt x="1904"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6"/>
              <p:cNvSpPr/>
              <p:nvPr/>
            </p:nvSpPr>
            <p:spPr>
              <a:xfrm>
                <a:off x="5268375" y="1225800"/>
                <a:ext cx="25475" cy="35550"/>
              </a:xfrm>
              <a:custGeom>
                <a:avLst/>
                <a:gdLst/>
                <a:ahLst/>
                <a:cxnLst/>
                <a:rect l="l" t="t" r="r" b="b"/>
                <a:pathLst>
                  <a:path w="1019" h="1422" extrusionOk="0">
                    <a:moveTo>
                      <a:pt x="15" y="0"/>
                    </a:moveTo>
                    <a:lnTo>
                      <a:pt x="1" y="817"/>
                    </a:lnTo>
                    <a:lnTo>
                      <a:pt x="1004" y="1422"/>
                    </a:lnTo>
                    <a:lnTo>
                      <a:pt x="1019" y="609"/>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5270000" y="1241250"/>
                <a:ext cx="22050" cy="14775"/>
              </a:xfrm>
              <a:custGeom>
                <a:avLst/>
                <a:gdLst/>
                <a:ahLst/>
                <a:cxnLst/>
                <a:rect l="l" t="t" r="r" b="b"/>
                <a:pathLst>
                  <a:path w="882" h="591" extrusionOk="0">
                    <a:moveTo>
                      <a:pt x="1" y="0"/>
                    </a:moveTo>
                    <a:lnTo>
                      <a:pt x="1" y="58"/>
                    </a:lnTo>
                    <a:lnTo>
                      <a:pt x="881" y="590"/>
                    </a:lnTo>
                    <a:lnTo>
                      <a:pt x="881" y="532"/>
                    </a:lnTo>
                    <a:lnTo>
                      <a:pt x="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6"/>
              <p:cNvSpPr/>
              <p:nvPr/>
            </p:nvSpPr>
            <p:spPr>
              <a:xfrm>
                <a:off x="5270000" y="1239825"/>
                <a:ext cx="22075" cy="14750"/>
              </a:xfrm>
              <a:custGeom>
                <a:avLst/>
                <a:gdLst/>
                <a:ahLst/>
                <a:cxnLst/>
                <a:rect l="l" t="t" r="r" b="b"/>
                <a:pathLst>
                  <a:path w="883" h="590" extrusionOk="0">
                    <a:moveTo>
                      <a:pt x="2" y="1"/>
                    </a:moveTo>
                    <a:lnTo>
                      <a:pt x="1" y="57"/>
                    </a:lnTo>
                    <a:lnTo>
                      <a:pt x="881" y="589"/>
                    </a:lnTo>
                    <a:lnTo>
                      <a:pt x="883" y="533"/>
                    </a:lnTo>
                    <a:lnTo>
                      <a:pt x="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6"/>
              <p:cNvSpPr/>
              <p:nvPr/>
            </p:nvSpPr>
            <p:spPr>
              <a:xfrm>
                <a:off x="5270050" y="1238375"/>
                <a:ext cx="22075" cy="14775"/>
              </a:xfrm>
              <a:custGeom>
                <a:avLst/>
                <a:gdLst/>
                <a:ahLst/>
                <a:cxnLst/>
                <a:rect l="l" t="t" r="r" b="b"/>
                <a:pathLst>
                  <a:path w="883" h="591" extrusionOk="0">
                    <a:moveTo>
                      <a:pt x="2" y="1"/>
                    </a:moveTo>
                    <a:lnTo>
                      <a:pt x="0" y="59"/>
                    </a:lnTo>
                    <a:lnTo>
                      <a:pt x="881" y="591"/>
                    </a:lnTo>
                    <a:lnTo>
                      <a:pt x="882" y="533"/>
                    </a:lnTo>
                    <a:lnTo>
                      <a:pt x="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5269975" y="1242700"/>
                <a:ext cx="22075" cy="14775"/>
              </a:xfrm>
              <a:custGeom>
                <a:avLst/>
                <a:gdLst/>
                <a:ahLst/>
                <a:cxnLst/>
                <a:rect l="l" t="t" r="r" b="b"/>
                <a:pathLst>
                  <a:path w="883" h="591" extrusionOk="0">
                    <a:moveTo>
                      <a:pt x="2" y="0"/>
                    </a:moveTo>
                    <a:lnTo>
                      <a:pt x="1" y="57"/>
                    </a:lnTo>
                    <a:lnTo>
                      <a:pt x="881" y="590"/>
                    </a:lnTo>
                    <a:lnTo>
                      <a:pt x="882" y="532"/>
                    </a:lnTo>
                    <a:lnTo>
                      <a:pt x="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6"/>
              <p:cNvSpPr/>
              <p:nvPr/>
            </p:nvSpPr>
            <p:spPr>
              <a:xfrm>
                <a:off x="5270075" y="1236925"/>
                <a:ext cx="22075" cy="14775"/>
              </a:xfrm>
              <a:custGeom>
                <a:avLst/>
                <a:gdLst/>
                <a:ahLst/>
                <a:cxnLst/>
                <a:rect l="l" t="t" r="r" b="b"/>
                <a:pathLst>
                  <a:path w="883" h="591" extrusionOk="0">
                    <a:moveTo>
                      <a:pt x="2" y="1"/>
                    </a:moveTo>
                    <a:lnTo>
                      <a:pt x="1" y="59"/>
                    </a:lnTo>
                    <a:lnTo>
                      <a:pt x="881" y="591"/>
                    </a:lnTo>
                    <a:lnTo>
                      <a:pt x="883" y="533"/>
                    </a:lnTo>
                    <a:lnTo>
                      <a:pt x="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6"/>
              <p:cNvSpPr/>
              <p:nvPr/>
            </p:nvSpPr>
            <p:spPr>
              <a:xfrm>
                <a:off x="5269900" y="1245550"/>
                <a:ext cx="22075" cy="14900"/>
              </a:xfrm>
              <a:custGeom>
                <a:avLst/>
                <a:gdLst/>
                <a:ahLst/>
                <a:cxnLst/>
                <a:rect l="l" t="t" r="r" b="b"/>
                <a:pathLst>
                  <a:path w="883" h="596" extrusionOk="0">
                    <a:moveTo>
                      <a:pt x="2" y="1"/>
                    </a:moveTo>
                    <a:lnTo>
                      <a:pt x="1" y="65"/>
                    </a:lnTo>
                    <a:lnTo>
                      <a:pt x="881" y="595"/>
                    </a:lnTo>
                    <a:lnTo>
                      <a:pt x="882" y="533"/>
                    </a:lnTo>
                    <a:lnTo>
                      <a:pt x="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6"/>
              <p:cNvSpPr/>
              <p:nvPr/>
            </p:nvSpPr>
            <p:spPr>
              <a:xfrm>
                <a:off x="5269950" y="1244100"/>
                <a:ext cx="22050" cy="14775"/>
              </a:xfrm>
              <a:custGeom>
                <a:avLst/>
                <a:gdLst/>
                <a:ahLst/>
                <a:cxnLst/>
                <a:rect l="l" t="t" r="r" b="b"/>
                <a:pathLst>
                  <a:path w="882" h="591" extrusionOk="0">
                    <a:moveTo>
                      <a:pt x="2" y="1"/>
                    </a:moveTo>
                    <a:lnTo>
                      <a:pt x="0" y="59"/>
                    </a:lnTo>
                    <a:lnTo>
                      <a:pt x="880" y="591"/>
                    </a:lnTo>
                    <a:lnTo>
                      <a:pt x="882" y="534"/>
                    </a:lnTo>
                    <a:lnTo>
                      <a:pt x="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6"/>
              <p:cNvSpPr/>
              <p:nvPr/>
            </p:nvSpPr>
            <p:spPr>
              <a:xfrm>
                <a:off x="5270200" y="1229750"/>
                <a:ext cx="22050" cy="14775"/>
              </a:xfrm>
              <a:custGeom>
                <a:avLst/>
                <a:gdLst/>
                <a:ahLst/>
                <a:cxnLst/>
                <a:rect l="l" t="t" r="r" b="b"/>
                <a:pathLst>
                  <a:path w="882" h="591" extrusionOk="0">
                    <a:moveTo>
                      <a:pt x="2" y="1"/>
                    </a:moveTo>
                    <a:lnTo>
                      <a:pt x="0" y="59"/>
                    </a:lnTo>
                    <a:lnTo>
                      <a:pt x="880" y="591"/>
                    </a:lnTo>
                    <a:lnTo>
                      <a:pt x="882" y="533"/>
                    </a:lnTo>
                    <a:lnTo>
                      <a:pt x="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6"/>
              <p:cNvSpPr/>
              <p:nvPr/>
            </p:nvSpPr>
            <p:spPr>
              <a:xfrm>
                <a:off x="5270200" y="1231200"/>
                <a:ext cx="22025" cy="14775"/>
              </a:xfrm>
              <a:custGeom>
                <a:avLst/>
                <a:gdLst/>
                <a:ahLst/>
                <a:cxnLst/>
                <a:rect l="l" t="t" r="r" b="b"/>
                <a:pathLst>
                  <a:path w="881" h="591" extrusionOk="0">
                    <a:moveTo>
                      <a:pt x="0" y="1"/>
                    </a:moveTo>
                    <a:lnTo>
                      <a:pt x="0" y="57"/>
                    </a:lnTo>
                    <a:lnTo>
                      <a:pt x="880" y="591"/>
                    </a:lnTo>
                    <a:lnTo>
                      <a:pt x="880" y="533"/>
                    </a:lnTo>
                    <a:lnTo>
                      <a:pt x="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6"/>
              <p:cNvSpPr/>
              <p:nvPr/>
            </p:nvSpPr>
            <p:spPr>
              <a:xfrm>
                <a:off x="5270225" y="1228550"/>
                <a:ext cx="22075" cy="14525"/>
              </a:xfrm>
              <a:custGeom>
                <a:avLst/>
                <a:gdLst/>
                <a:ahLst/>
                <a:cxnLst/>
                <a:rect l="l" t="t" r="r" b="b"/>
                <a:pathLst>
                  <a:path w="883" h="581" extrusionOk="0">
                    <a:moveTo>
                      <a:pt x="2" y="1"/>
                    </a:moveTo>
                    <a:lnTo>
                      <a:pt x="1" y="49"/>
                    </a:lnTo>
                    <a:lnTo>
                      <a:pt x="881" y="581"/>
                    </a:lnTo>
                    <a:lnTo>
                      <a:pt x="882" y="533"/>
                    </a:lnTo>
                    <a:lnTo>
                      <a:pt x="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6"/>
              <p:cNvSpPr/>
              <p:nvPr/>
            </p:nvSpPr>
            <p:spPr>
              <a:xfrm>
                <a:off x="5270150" y="1232625"/>
                <a:ext cx="22075" cy="14775"/>
              </a:xfrm>
              <a:custGeom>
                <a:avLst/>
                <a:gdLst/>
                <a:ahLst/>
                <a:cxnLst/>
                <a:rect l="l" t="t" r="r" b="b"/>
                <a:pathLst>
                  <a:path w="883" h="591" extrusionOk="0">
                    <a:moveTo>
                      <a:pt x="2" y="0"/>
                    </a:moveTo>
                    <a:lnTo>
                      <a:pt x="1" y="58"/>
                    </a:lnTo>
                    <a:lnTo>
                      <a:pt x="881" y="590"/>
                    </a:lnTo>
                    <a:lnTo>
                      <a:pt x="882" y="534"/>
                    </a:lnTo>
                    <a:lnTo>
                      <a:pt x="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6"/>
              <p:cNvSpPr/>
              <p:nvPr/>
            </p:nvSpPr>
            <p:spPr>
              <a:xfrm>
                <a:off x="5270125" y="1235525"/>
                <a:ext cx="22025" cy="14725"/>
              </a:xfrm>
              <a:custGeom>
                <a:avLst/>
                <a:gdLst/>
                <a:ahLst/>
                <a:cxnLst/>
                <a:rect l="l" t="t" r="r" b="b"/>
                <a:pathLst>
                  <a:path w="881" h="589" extrusionOk="0">
                    <a:moveTo>
                      <a:pt x="0" y="0"/>
                    </a:moveTo>
                    <a:lnTo>
                      <a:pt x="0" y="57"/>
                    </a:lnTo>
                    <a:lnTo>
                      <a:pt x="881" y="589"/>
                    </a:lnTo>
                    <a:lnTo>
                      <a:pt x="881" y="532"/>
                    </a:lnTo>
                    <a:lnTo>
                      <a:pt x="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6"/>
              <p:cNvSpPr/>
              <p:nvPr/>
            </p:nvSpPr>
            <p:spPr>
              <a:xfrm>
                <a:off x="5270125" y="1234075"/>
                <a:ext cx="22050" cy="14775"/>
              </a:xfrm>
              <a:custGeom>
                <a:avLst/>
                <a:gdLst/>
                <a:ahLst/>
                <a:cxnLst/>
                <a:rect l="l" t="t" r="r" b="b"/>
                <a:pathLst>
                  <a:path w="882" h="591" extrusionOk="0">
                    <a:moveTo>
                      <a:pt x="2" y="0"/>
                    </a:moveTo>
                    <a:lnTo>
                      <a:pt x="0" y="58"/>
                    </a:lnTo>
                    <a:lnTo>
                      <a:pt x="881" y="590"/>
                    </a:lnTo>
                    <a:lnTo>
                      <a:pt x="882" y="532"/>
                    </a:lnTo>
                    <a:lnTo>
                      <a:pt x="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6"/>
              <p:cNvSpPr/>
              <p:nvPr/>
            </p:nvSpPr>
            <p:spPr>
              <a:xfrm>
                <a:off x="5314975" y="1254700"/>
                <a:ext cx="11750" cy="33800"/>
              </a:xfrm>
              <a:custGeom>
                <a:avLst/>
                <a:gdLst/>
                <a:ahLst/>
                <a:cxnLst/>
                <a:rect l="l" t="t" r="r" b="b"/>
                <a:pathLst>
                  <a:path w="470" h="1352" extrusionOk="0">
                    <a:moveTo>
                      <a:pt x="19" y="0"/>
                    </a:moveTo>
                    <a:lnTo>
                      <a:pt x="0" y="1080"/>
                    </a:lnTo>
                    <a:lnTo>
                      <a:pt x="451" y="1352"/>
                    </a:lnTo>
                    <a:lnTo>
                      <a:pt x="470" y="268"/>
                    </a:lnTo>
                    <a:lnTo>
                      <a:pt x="1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6"/>
              <p:cNvSpPr/>
              <p:nvPr/>
            </p:nvSpPr>
            <p:spPr>
              <a:xfrm>
                <a:off x="5315975" y="1256500"/>
                <a:ext cx="9750" cy="30150"/>
              </a:xfrm>
              <a:custGeom>
                <a:avLst/>
                <a:gdLst/>
                <a:ahLst/>
                <a:cxnLst/>
                <a:rect l="l" t="t" r="r" b="b"/>
                <a:pathLst>
                  <a:path w="390" h="1206" extrusionOk="0">
                    <a:moveTo>
                      <a:pt x="18" y="1"/>
                    </a:moveTo>
                    <a:lnTo>
                      <a:pt x="17" y="107"/>
                    </a:lnTo>
                    <a:lnTo>
                      <a:pt x="15" y="144"/>
                    </a:lnTo>
                    <a:lnTo>
                      <a:pt x="2" y="906"/>
                    </a:lnTo>
                    <a:lnTo>
                      <a:pt x="2" y="924"/>
                    </a:lnTo>
                    <a:lnTo>
                      <a:pt x="1" y="981"/>
                    </a:lnTo>
                    <a:lnTo>
                      <a:pt x="24" y="994"/>
                    </a:lnTo>
                    <a:lnTo>
                      <a:pt x="59" y="1016"/>
                    </a:lnTo>
                    <a:lnTo>
                      <a:pt x="73" y="1023"/>
                    </a:lnTo>
                    <a:lnTo>
                      <a:pt x="85" y="1030"/>
                    </a:lnTo>
                    <a:lnTo>
                      <a:pt x="372" y="1206"/>
                    </a:lnTo>
                    <a:lnTo>
                      <a:pt x="375" y="1048"/>
                    </a:lnTo>
                    <a:lnTo>
                      <a:pt x="375" y="1032"/>
                    </a:lnTo>
                    <a:lnTo>
                      <a:pt x="376" y="1016"/>
                    </a:lnTo>
                    <a:lnTo>
                      <a:pt x="376" y="969"/>
                    </a:lnTo>
                    <a:lnTo>
                      <a:pt x="389" y="224"/>
                    </a:lnTo>
                    <a:lnTo>
                      <a:pt x="182" y="96"/>
                    </a:lnTo>
                    <a:lnTo>
                      <a:pt x="167" y="88"/>
                    </a:lnTo>
                    <a:lnTo>
                      <a:pt x="131" y="66"/>
                    </a:lnTo>
                    <a:lnTo>
                      <a:pt x="102" y="50"/>
                    </a:lnTo>
                    <a:lnTo>
                      <a:pt x="18"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6"/>
              <p:cNvSpPr/>
              <p:nvPr/>
            </p:nvSpPr>
            <p:spPr>
              <a:xfrm>
                <a:off x="5315425" y="1254700"/>
                <a:ext cx="11300" cy="7400"/>
              </a:xfrm>
              <a:custGeom>
                <a:avLst/>
                <a:gdLst/>
                <a:ahLst/>
                <a:cxnLst/>
                <a:rect l="l" t="t" r="r" b="b"/>
                <a:pathLst>
                  <a:path w="452" h="296" extrusionOk="0">
                    <a:moveTo>
                      <a:pt x="1" y="0"/>
                    </a:moveTo>
                    <a:lnTo>
                      <a:pt x="40" y="73"/>
                    </a:lnTo>
                    <a:lnTo>
                      <a:pt x="411" y="296"/>
                    </a:lnTo>
                    <a:lnTo>
                      <a:pt x="452" y="268"/>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6"/>
              <p:cNvSpPr/>
              <p:nvPr/>
            </p:nvSpPr>
            <p:spPr>
              <a:xfrm>
                <a:off x="5314975" y="1281000"/>
                <a:ext cx="11300" cy="7500"/>
              </a:xfrm>
              <a:custGeom>
                <a:avLst/>
                <a:gdLst/>
                <a:ahLst/>
                <a:cxnLst/>
                <a:rect l="l" t="t" r="r" b="b"/>
                <a:pathLst>
                  <a:path w="452" h="300" extrusionOk="0">
                    <a:moveTo>
                      <a:pt x="41" y="1"/>
                    </a:moveTo>
                    <a:lnTo>
                      <a:pt x="0" y="28"/>
                    </a:lnTo>
                    <a:lnTo>
                      <a:pt x="451" y="300"/>
                    </a:lnTo>
                    <a:lnTo>
                      <a:pt x="412" y="226"/>
                    </a:lnTo>
                    <a:lnTo>
                      <a:pt x="4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6"/>
              <p:cNvSpPr/>
              <p:nvPr/>
            </p:nvSpPr>
            <p:spPr>
              <a:xfrm>
                <a:off x="5315975" y="1280750"/>
                <a:ext cx="9300" cy="5900"/>
              </a:xfrm>
              <a:custGeom>
                <a:avLst/>
                <a:gdLst/>
                <a:ahLst/>
                <a:cxnLst/>
                <a:rect l="l" t="t" r="r" b="b"/>
                <a:pathLst>
                  <a:path w="372" h="236" extrusionOk="0">
                    <a:moveTo>
                      <a:pt x="12" y="1"/>
                    </a:moveTo>
                    <a:lnTo>
                      <a:pt x="1" y="11"/>
                    </a:lnTo>
                    <a:lnTo>
                      <a:pt x="372" y="236"/>
                    </a:lnTo>
                    <a:lnTo>
                      <a:pt x="372" y="218"/>
                    </a:lnTo>
                    <a:lnTo>
                      <a:pt x="12"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6"/>
              <p:cNvSpPr/>
              <p:nvPr/>
            </p:nvSpPr>
            <p:spPr>
              <a:xfrm>
                <a:off x="5315975" y="1256500"/>
                <a:ext cx="750" cy="24525"/>
              </a:xfrm>
              <a:custGeom>
                <a:avLst/>
                <a:gdLst/>
                <a:ahLst/>
                <a:cxnLst/>
                <a:rect l="l" t="t" r="r" b="b"/>
                <a:pathLst>
                  <a:path w="30" h="981" extrusionOk="0">
                    <a:moveTo>
                      <a:pt x="18" y="1"/>
                    </a:moveTo>
                    <a:lnTo>
                      <a:pt x="1" y="981"/>
                    </a:lnTo>
                    <a:lnTo>
                      <a:pt x="1" y="981"/>
                    </a:lnTo>
                    <a:lnTo>
                      <a:pt x="12" y="971"/>
                    </a:lnTo>
                    <a:lnTo>
                      <a:pt x="30" y="8"/>
                    </a:lnTo>
                    <a:lnTo>
                      <a:pt x="18"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6"/>
              <p:cNvSpPr/>
              <p:nvPr/>
            </p:nvSpPr>
            <p:spPr>
              <a:xfrm>
                <a:off x="5326250" y="1261100"/>
                <a:ext cx="875" cy="27400"/>
              </a:xfrm>
              <a:custGeom>
                <a:avLst/>
                <a:gdLst/>
                <a:ahLst/>
                <a:cxnLst/>
                <a:rect l="l" t="t" r="r" b="b"/>
                <a:pathLst>
                  <a:path w="35" h="1096" extrusionOk="0">
                    <a:moveTo>
                      <a:pt x="35" y="1"/>
                    </a:moveTo>
                    <a:lnTo>
                      <a:pt x="19" y="12"/>
                    </a:lnTo>
                    <a:lnTo>
                      <a:pt x="0" y="1096"/>
                    </a:lnTo>
                    <a:lnTo>
                      <a:pt x="16" y="1084"/>
                    </a:lnTo>
                    <a:lnTo>
                      <a:pt x="3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6"/>
              <p:cNvSpPr/>
              <p:nvPr/>
            </p:nvSpPr>
            <p:spPr>
              <a:xfrm>
                <a:off x="5315425" y="1254400"/>
                <a:ext cx="11700" cy="7025"/>
              </a:xfrm>
              <a:custGeom>
                <a:avLst/>
                <a:gdLst/>
                <a:ahLst/>
                <a:cxnLst/>
                <a:rect l="l" t="t" r="r" b="b"/>
                <a:pathLst>
                  <a:path w="468" h="281" extrusionOk="0">
                    <a:moveTo>
                      <a:pt x="17" y="1"/>
                    </a:moveTo>
                    <a:lnTo>
                      <a:pt x="1" y="12"/>
                    </a:lnTo>
                    <a:lnTo>
                      <a:pt x="452" y="280"/>
                    </a:lnTo>
                    <a:lnTo>
                      <a:pt x="468" y="269"/>
                    </a:lnTo>
                    <a:lnTo>
                      <a:pt x="17"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6"/>
              <p:cNvSpPr/>
              <p:nvPr/>
            </p:nvSpPr>
            <p:spPr>
              <a:xfrm>
                <a:off x="5330925" y="1262925"/>
                <a:ext cx="5450" cy="9600"/>
              </a:xfrm>
              <a:custGeom>
                <a:avLst/>
                <a:gdLst/>
                <a:ahLst/>
                <a:cxnLst/>
                <a:rect l="l" t="t" r="r" b="b"/>
                <a:pathLst>
                  <a:path w="218" h="384" extrusionOk="0">
                    <a:moveTo>
                      <a:pt x="4" y="0"/>
                    </a:moveTo>
                    <a:lnTo>
                      <a:pt x="0" y="250"/>
                    </a:lnTo>
                    <a:lnTo>
                      <a:pt x="213" y="383"/>
                    </a:lnTo>
                    <a:lnTo>
                      <a:pt x="218" y="131"/>
                    </a:lnTo>
                    <a:lnTo>
                      <a:pt x="4"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6"/>
              <p:cNvSpPr/>
              <p:nvPr/>
            </p:nvSpPr>
            <p:spPr>
              <a:xfrm>
                <a:off x="5331650" y="1264225"/>
                <a:ext cx="3975" cy="6950"/>
              </a:xfrm>
              <a:custGeom>
                <a:avLst/>
                <a:gdLst/>
                <a:ahLst/>
                <a:cxnLst/>
                <a:rect l="l" t="t" r="r" b="b"/>
                <a:pathLst>
                  <a:path w="159" h="278" extrusionOk="0">
                    <a:moveTo>
                      <a:pt x="3" y="1"/>
                    </a:moveTo>
                    <a:lnTo>
                      <a:pt x="3" y="73"/>
                    </a:lnTo>
                    <a:lnTo>
                      <a:pt x="2" y="99"/>
                    </a:lnTo>
                    <a:lnTo>
                      <a:pt x="2" y="131"/>
                    </a:lnTo>
                    <a:lnTo>
                      <a:pt x="2" y="143"/>
                    </a:lnTo>
                    <a:lnTo>
                      <a:pt x="0" y="182"/>
                    </a:lnTo>
                    <a:lnTo>
                      <a:pt x="18" y="192"/>
                    </a:lnTo>
                    <a:lnTo>
                      <a:pt x="44" y="209"/>
                    </a:lnTo>
                    <a:lnTo>
                      <a:pt x="54" y="215"/>
                    </a:lnTo>
                    <a:lnTo>
                      <a:pt x="62" y="221"/>
                    </a:lnTo>
                    <a:lnTo>
                      <a:pt x="155" y="277"/>
                    </a:lnTo>
                    <a:lnTo>
                      <a:pt x="157" y="169"/>
                    </a:lnTo>
                    <a:lnTo>
                      <a:pt x="157" y="159"/>
                    </a:lnTo>
                    <a:lnTo>
                      <a:pt x="157" y="147"/>
                    </a:lnTo>
                    <a:lnTo>
                      <a:pt x="158" y="115"/>
                    </a:lnTo>
                    <a:lnTo>
                      <a:pt x="158" y="95"/>
                    </a:lnTo>
                    <a:lnTo>
                      <a:pt x="125" y="74"/>
                    </a:lnTo>
                    <a:lnTo>
                      <a:pt x="115" y="69"/>
                    </a:lnTo>
                    <a:lnTo>
                      <a:pt x="87" y="53"/>
                    </a:lnTo>
                    <a:lnTo>
                      <a:pt x="65" y="38"/>
                    </a:lnTo>
                    <a:lnTo>
                      <a:pt x="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6"/>
              <p:cNvSpPr/>
              <p:nvPr/>
            </p:nvSpPr>
            <p:spPr>
              <a:xfrm>
                <a:off x="5331675" y="1265925"/>
                <a:ext cx="3100" cy="1875"/>
              </a:xfrm>
              <a:custGeom>
                <a:avLst/>
                <a:gdLst/>
                <a:ahLst/>
                <a:cxnLst/>
                <a:rect l="l" t="t" r="r" b="b"/>
                <a:pathLst>
                  <a:path w="124" h="75" extrusionOk="0">
                    <a:moveTo>
                      <a:pt x="114" y="1"/>
                    </a:moveTo>
                    <a:lnTo>
                      <a:pt x="1" y="63"/>
                    </a:lnTo>
                    <a:lnTo>
                      <a:pt x="1" y="75"/>
                    </a:lnTo>
                    <a:lnTo>
                      <a:pt x="124" y="6"/>
                    </a:lnTo>
                    <a:lnTo>
                      <a:pt x="11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6"/>
              <p:cNvSpPr/>
              <p:nvPr/>
            </p:nvSpPr>
            <p:spPr>
              <a:xfrm>
                <a:off x="5331675" y="1265525"/>
                <a:ext cx="2850" cy="2000"/>
              </a:xfrm>
              <a:custGeom>
                <a:avLst/>
                <a:gdLst/>
                <a:ahLst/>
                <a:cxnLst/>
                <a:rect l="l" t="t" r="r" b="b"/>
                <a:pathLst>
                  <a:path w="114" h="80" extrusionOk="0">
                    <a:moveTo>
                      <a:pt x="86" y="1"/>
                    </a:moveTo>
                    <a:lnTo>
                      <a:pt x="1" y="47"/>
                    </a:lnTo>
                    <a:lnTo>
                      <a:pt x="1" y="79"/>
                    </a:lnTo>
                    <a:lnTo>
                      <a:pt x="114" y="17"/>
                    </a:lnTo>
                    <a:lnTo>
                      <a:pt x="8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6"/>
              <p:cNvSpPr/>
              <p:nvPr/>
            </p:nvSpPr>
            <p:spPr>
              <a:xfrm>
                <a:off x="5331675" y="1265175"/>
                <a:ext cx="2175" cy="1550"/>
              </a:xfrm>
              <a:custGeom>
                <a:avLst/>
                <a:gdLst/>
                <a:ahLst/>
                <a:cxnLst/>
                <a:rect l="l" t="t" r="r" b="b"/>
                <a:pathLst>
                  <a:path w="87" h="62" extrusionOk="0">
                    <a:moveTo>
                      <a:pt x="64" y="0"/>
                    </a:moveTo>
                    <a:lnTo>
                      <a:pt x="2" y="35"/>
                    </a:lnTo>
                    <a:lnTo>
                      <a:pt x="1" y="61"/>
                    </a:lnTo>
                    <a:lnTo>
                      <a:pt x="86" y="15"/>
                    </a:lnTo>
                    <a:lnTo>
                      <a:pt x="64" y="0"/>
                    </a:lnTo>
                    <a:close/>
                    <a:moveTo>
                      <a:pt x="1" y="61"/>
                    </a:moveTo>
                    <a:lnTo>
                      <a:pt x="1" y="61"/>
                    </a:lnTo>
                    <a:lnTo>
                      <a:pt x="1" y="6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6"/>
              <p:cNvSpPr/>
              <p:nvPr/>
            </p:nvSpPr>
            <p:spPr>
              <a:xfrm>
                <a:off x="5331725" y="1264225"/>
                <a:ext cx="1575" cy="1850"/>
              </a:xfrm>
              <a:custGeom>
                <a:avLst/>
                <a:gdLst/>
                <a:ahLst/>
                <a:cxnLst/>
                <a:rect l="l" t="t" r="r" b="b"/>
                <a:pathLst>
                  <a:path w="63" h="74" extrusionOk="0">
                    <a:moveTo>
                      <a:pt x="0" y="1"/>
                    </a:moveTo>
                    <a:lnTo>
                      <a:pt x="0" y="73"/>
                    </a:lnTo>
                    <a:lnTo>
                      <a:pt x="62" y="38"/>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6"/>
              <p:cNvSpPr/>
              <p:nvPr/>
            </p:nvSpPr>
            <p:spPr>
              <a:xfrm>
                <a:off x="5332075" y="1267100"/>
                <a:ext cx="3550" cy="2375"/>
              </a:xfrm>
              <a:custGeom>
                <a:avLst/>
                <a:gdLst/>
                <a:ahLst/>
                <a:cxnLst/>
                <a:rect l="l" t="t" r="r" b="b"/>
                <a:pathLst>
                  <a:path w="142" h="95" extrusionOk="0">
                    <a:moveTo>
                      <a:pt x="141" y="0"/>
                    </a:moveTo>
                    <a:lnTo>
                      <a:pt x="1" y="77"/>
                    </a:lnTo>
                    <a:lnTo>
                      <a:pt x="27" y="94"/>
                    </a:lnTo>
                    <a:lnTo>
                      <a:pt x="140" y="32"/>
                    </a:lnTo>
                    <a:lnTo>
                      <a:pt x="14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6"/>
              <p:cNvSpPr/>
              <p:nvPr/>
            </p:nvSpPr>
            <p:spPr>
              <a:xfrm>
                <a:off x="5331650" y="1266075"/>
                <a:ext cx="3975" cy="2950"/>
              </a:xfrm>
              <a:custGeom>
                <a:avLst/>
                <a:gdLst/>
                <a:ahLst/>
                <a:cxnLst/>
                <a:rect l="l" t="t" r="r" b="b"/>
                <a:pathLst>
                  <a:path w="159" h="118" extrusionOk="0">
                    <a:moveTo>
                      <a:pt x="125" y="0"/>
                    </a:moveTo>
                    <a:lnTo>
                      <a:pt x="2" y="69"/>
                    </a:lnTo>
                    <a:lnTo>
                      <a:pt x="0" y="108"/>
                    </a:lnTo>
                    <a:lnTo>
                      <a:pt x="18" y="118"/>
                    </a:lnTo>
                    <a:lnTo>
                      <a:pt x="158" y="41"/>
                    </a:lnTo>
                    <a:lnTo>
                      <a:pt x="158" y="21"/>
                    </a:lnTo>
                    <a:lnTo>
                      <a:pt x="12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6"/>
              <p:cNvSpPr/>
              <p:nvPr/>
            </p:nvSpPr>
            <p:spPr>
              <a:xfrm>
                <a:off x="5333200" y="1268425"/>
                <a:ext cx="2375" cy="2750"/>
              </a:xfrm>
              <a:custGeom>
                <a:avLst/>
                <a:gdLst/>
                <a:ahLst/>
                <a:cxnLst/>
                <a:rect l="l" t="t" r="r" b="b"/>
                <a:pathLst>
                  <a:path w="95" h="110" extrusionOk="0">
                    <a:moveTo>
                      <a:pt x="95" y="1"/>
                    </a:moveTo>
                    <a:lnTo>
                      <a:pt x="0" y="53"/>
                    </a:lnTo>
                    <a:lnTo>
                      <a:pt x="93" y="109"/>
                    </a:lnTo>
                    <a:lnTo>
                      <a:pt x="9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6"/>
              <p:cNvSpPr/>
              <p:nvPr/>
            </p:nvSpPr>
            <p:spPr>
              <a:xfrm>
                <a:off x="5332975" y="1268175"/>
                <a:ext cx="2600" cy="1575"/>
              </a:xfrm>
              <a:custGeom>
                <a:avLst/>
                <a:gdLst/>
                <a:ahLst/>
                <a:cxnLst/>
                <a:rect l="l" t="t" r="r" b="b"/>
                <a:pathLst>
                  <a:path w="104" h="63" extrusionOk="0">
                    <a:moveTo>
                      <a:pt x="104" y="1"/>
                    </a:moveTo>
                    <a:lnTo>
                      <a:pt x="1" y="57"/>
                    </a:lnTo>
                    <a:lnTo>
                      <a:pt x="9" y="63"/>
                    </a:lnTo>
                    <a:lnTo>
                      <a:pt x="104" y="11"/>
                    </a:lnTo>
                    <a:lnTo>
                      <a:pt x="10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6"/>
              <p:cNvSpPr/>
              <p:nvPr/>
            </p:nvSpPr>
            <p:spPr>
              <a:xfrm>
                <a:off x="5332725" y="1267875"/>
                <a:ext cx="2850" cy="1750"/>
              </a:xfrm>
              <a:custGeom>
                <a:avLst/>
                <a:gdLst/>
                <a:ahLst/>
                <a:cxnLst/>
                <a:rect l="l" t="t" r="r" b="b"/>
                <a:pathLst>
                  <a:path w="114" h="70" extrusionOk="0">
                    <a:moveTo>
                      <a:pt x="114" y="1"/>
                    </a:moveTo>
                    <a:lnTo>
                      <a:pt x="1" y="63"/>
                    </a:lnTo>
                    <a:lnTo>
                      <a:pt x="11" y="69"/>
                    </a:lnTo>
                    <a:lnTo>
                      <a:pt x="114" y="13"/>
                    </a:lnTo>
                    <a:lnTo>
                      <a:pt x="11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6"/>
              <p:cNvSpPr/>
              <p:nvPr/>
            </p:nvSpPr>
            <p:spPr>
              <a:xfrm>
                <a:off x="5331025" y="1262925"/>
                <a:ext cx="5350" cy="3675"/>
              </a:xfrm>
              <a:custGeom>
                <a:avLst/>
                <a:gdLst/>
                <a:ahLst/>
                <a:cxnLst/>
                <a:rect l="l" t="t" r="r" b="b"/>
                <a:pathLst>
                  <a:path w="214" h="147" extrusionOk="0">
                    <a:moveTo>
                      <a:pt x="0" y="0"/>
                    </a:moveTo>
                    <a:lnTo>
                      <a:pt x="28" y="53"/>
                    </a:lnTo>
                    <a:lnTo>
                      <a:pt x="183" y="147"/>
                    </a:lnTo>
                    <a:lnTo>
                      <a:pt x="214" y="131"/>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6"/>
              <p:cNvSpPr/>
              <p:nvPr/>
            </p:nvSpPr>
            <p:spPr>
              <a:xfrm>
                <a:off x="5330925" y="1268750"/>
                <a:ext cx="5350" cy="3775"/>
              </a:xfrm>
              <a:custGeom>
                <a:avLst/>
                <a:gdLst/>
                <a:ahLst/>
                <a:cxnLst/>
                <a:rect l="l" t="t" r="r" b="b"/>
                <a:pathLst>
                  <a:path w="214" h="151" extrusionOk="0">
                    <a:moveTo>
                      <a:pt x="29" y="1"/>
                    </a:moveTo>
                    <a:lnTo>
                      <a:pt x="0" y="17"/>
                    </a:lnTo>
                    <a:lnTo>
                      <a:pt x="213" y="150"/>
                    </a:lnTo>
                    <a:lnTo>
                      <a:pt x="184" y="96"/>
                    </a:lnTo>
                    <a:lnTo>
                      <a:pt x="29"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6"/>
              <p:cNvSpPr/>
              <p:nvPr/>
            </p:nvSpPr>
            <p:spPr>
              <a:xfrm>
                <a:off x="5331650" y="1268575"/>
                <a:ext cx="3900" cy="2600"/>
              </a:xfrm>
              <a:custGeom>
                <a:avLst/>
                <a:gdLst/>
                <a:ahLst/>
                <a:cxnLst/>
                <a:rect l="l" t="t" r="r" b="b"/>
                <a:pathLst>
                  <a:path w="156" h="104" extrusionOk="0">
                    <a:moveTo>
                      <a:pt x="9" y="1"/>
                    </a:moveTo>
                    <a:lnTo>
                      <a:pt x="0" y="8"/>
                    </a:lnTo>
                    <a:lnTo>
                      <a:pt x="155" y="103"/>
                    </a:lnTo>
                    <a:lnTo>
                      <a:pt x="155" y="92"/>
                    </a:lnTo>
                    <a:lnTo>
                      <a:pt x="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6"/>
              <p:cNvSpPr/>
              <p:nvPr/>
            </p:nvSpPr>
            <p:spPr>
              <a:xfrm>
                <a:off x="5331650" y="1264225"/>
                <a:ext cx="300" cy="4550"/>
              </a:xfrm>
              <a:custGeom>
                <a:avLst/>
                <a:gdLst/>
                <a:ahLst/>
                <a:cxnLst/>
                <a:rect l="l" t="t" r="r" b="b"/>
                <a:pathLst>
                  <a:path w="12" h="182" extrusionOk="0">
                    <a:moveTo>
                      <a:pt x="3" y="1"/>
                    </a:moveTo>
                    <a:lnTo>
                      <a:pt x="0" y="182"/>
                    </a:lnTo>
                    <a:lnTo>
                      <a:pt x="9" y="175"/>
                    </a:lnTo>
                    <a:lnTo>
                      <a:pt x="12" y="6"/>
                    </a:lnTo>
                    <a:lnTo>
                      <a:pt x="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6"/>
              <p:cNvSpPr/>
              <p:nvPr/>
            </p:nvSpPr>
            <p:spPr>
              <a:xfrm>
                <a:off x="5336250" y="1266000"/>
                <a:ext cx="425" cy="6525"/>
              </a:xfrm>
              <a:custGeom>
                <a:avLst/>
                <a:gdLst/>
                <a:ahLst/>
                <a:cxnLst/>
                <a:rect l="l" t="t" r="r" b="b"/>
                <a:pathLst>
                  <a:path w="17" h="261" extrusionOk="0">
                    <a:moveTo>
                      <a:pt x="16" y="1"/>
                    </a:moveTo>
                    <a:lnTo>
                      <a:pt x="5" y="8"/>
                    </a:lnTo>
                    <a:lnTo>
                      <a:pt x="0" y="260"/>
                    </a:lnTo>
                    <a:lnTo>
                      <a:pt x="12" y="253"/>
                    </a:lnTo>
                    <a:lnTo>
                      <a:pt x="1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6"/>
              <p:cNvSpPr/>
              <p:nvPr/>
            </p:nvSpPr>
            <p:spPr>
              <a:xfrm>
                <a:off x="5331025" y="1262750"/>
                <a:ext cx="5650" cy="3450"/>
              </a:xfrm>
              <a:custGeom>
                <a:avLst/>
                <a:gdLst/>
                <a:ahLst/>
                <a:cxnLst/>
                <a:rect l="l" t="t" r="r" b="b"/>
                <a:pathLst>
                  <a:path w="226" h="138" extrusionOk="0">
                    <a:moveTo>
                      <a:pt x="11" y="0"/>
                    </a:moveTo>
                    <a:lnTo>
                      <a:pt x="0" y="7"/>
                    </a:lnTo>
                    <a:lnTo>
                      <a:pt x="214" y="138"/>
                    </a:lnTo>
                    <a:lnTo>
                      <a:pt x="225" y="131"/>
                    </a:lnTo>
                    <a:lnTo>
                      <a:pt x="1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6"/>
              <p:cNvSpPr/>
              <p:nvPr/>
            </p:nvSpPr>
            <p:spPr>
              <a:xfrm>
                <a:off x="5330725" y="1272750"/>
                <a:ext cx="5475" cy="9600"/>
              </a:xfrm>
              <a:custGeom>
                <a:avLst/>
                <a:gdLst/>
                <a:ahLst/>
                <a:cxnLst/>
                <a:rect l="l" t="t" r="r" b="b"/>
                <a:pathLst>
                  <a:path w="219" h="384" extrusionOk="0">
                    <a:moveTo>
                      <a:pt x="5" y="0"/>
                    </a:moveTo>
                    <a:lnTo>
                      <a:pt x="1" y="250"/>
                    </a:lnTo>
                    <a:lnTo>
                      <a:pt x="214" y="383"/>
                    </a:lnTo>
                    <a:lnTo>
                      <a:pt x="218" y="131"/>
                    </a:lnTo>
                    <a:lnTo>
                      <a:pt x="5"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6"/>
              <p:cNvSpPr/>
              <p:nvPr/>
            </p:nvSpPr>
            <p:spPr>
              <a:xfrm>
                <a:off x="5331450" y="1274050"/>
                <a:ext cx="3975" cy="6950"/>
              </a:xfrm>
              <a:custGeom>
                <a:avLst/>
                <a:gdLst/>
                <a:ahLst/>
                <a:cxnLst/>
                <a:rect l="l" t="t" r="r" b="b"/>
                <a:pathLst>
                  <a:path w="159" h="278" extrusionOk="0">
                    <a:moveTo>
                      <a:pt x="5" y="0"/>
                    </a:moveTo>
                    <a:lnTo>
                      <a:pt x="4" y="73"/>
                    </a:lnTo>
                    <a:lnTo>
                      <a:pt x="2" y="99"/>
                    </a:lnTo>
                    <a:lnTo>
                      <a:pt x="2" y="130"/>
                    </a:lnTo>
                    <a:lnTo>
                      <a:pt x="2" y="143"/>
                    </a:lnTo>
                    <a:lnTo>
                      <a:pt x="1" y="182"/>
                    </a:lnTo>
                    <a:lnTo>
                      <a:pt x="18" y="192"/>
                    </a:lnTo>
                    <a:lnTo>
                      <a:pt x="44" y="209"/>
                    </a:lnTo>
                    <a:lnTo>
                      <a:pt x="55" y="215"/>
                    </a:lnTo>
                    <a:lnTo>
                      <a:pt x="63" y="221"/>
                    </a:lnTo>
                    <a:lnTo>
                      <a:pt x="156" y="277"/>
                    </a:lnTo>
                    <a:lnTo>
                      <a:pt x="157" y="169"/>
                    </a:lnTo>
                    <a:lnTo>
                      <a:pt x="157" y="159"/>
                    </a:lnTo>
                    <a:lnTo>
                      <a:pt x="159" y="147"/>
                    </a:lnTo>
                    <a:lnTo>
                      <a:pt x="159" y="115"/>
                    </a:lnTo>
                    <a:lnTo>
                      <a:pt x="159" y="95"/>
                    </a:lnTo>
                    <a:lnTo>
                      <a:pt x="126" y="74"/>
                    </a:lnTo>
                    <a:lnTo>
                      <a:pt x="115" y="69"/>
                    </a:lnTo>
                    <a:lnTo>
                      <a:pt x="88" y="51"/>
                    </a:lnTo>
                    <a:lnTo>
                      <a:pt x="66" y="38"/>
                    </a:lnTo>
                    <a:lnTo>
                      <a:pt x="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6"/>
              <p:cNvSpPr/>
              <p:nvPr/>
            </p:nvSpPr>
            <p:spPr>
              <a:xfrm>
                <a:off x="5331500" y="1275750"/>
                <a:ext cx="3100" cy="1875"/>
              </a:xfrm>
              <a:custGeom>
                <a:avLst/>
                <a:gdLst/>
                <a:ahLst/>
                <a:cxnLst/>
                <a:rect l="l" t="t" r="r" b="b"/>
                <a:pathLst>
                  <a:path w="124" h="75" extrusionOk="0">
                    <a:moveTo>
                      <a:pt x="113" y="1"/>
                    </a:moveTo>
                    <a:lnTo>
                      <a:pt x="0" y="62"/>
                    </a:lnTo>
                    <a:lnTo>
                      <a:pt x="0" y="75"/>
                    </a:lnTo>
                    <a:lnTo>
                      <a:pt x="124" y="6"/>
                    </a:lnTo>
                    <a:lnTo>
                      <a:pt x="11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6"/>
              <p:cNvSpPr/>
              <p:nvPr/>
            </p:nvSpPr>
            <p:spPr>
              <a:xfrm>
                <a:off x="5331500" y="1275325"/>
                <a:ext cx="2850" cy="1975"/>
              </a:xfrm>
              <a:custGeom>
                <a:avLst/>
                <a:gdLst/>
                <a:ahLst/>
                <a:cxnLst/>
                <a:rect l="l" t="t" r="r" b="b"/>
                <a:pathLst>
                  <a:path w="114" h="79" extrusionOk="0">
                    <a:moveTo>
                      <a:pt x="86" y="0"/>
                    </a:moveTo>
                    <a:lnTo>
                      <a:pt x="0" y="48"/>
                    </a:lnTo>
                    <a:lnTo>
                      <a:pt x="0" y="79"/>
                    </a:lnTo>
                    <a:lnTo>
                      <a:pt x="113" y="18"/>
                    </a:lnTo>
                    <a:lnTo>
                      <a:pt x="8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6"/>
              <p:cNvSpPr/>
              <p:nvPr/>
            </p:nvSpPr>
            <p:spPr>
              <a:xfrm>
                <a:off x="5331500" y="1275000"/>
                <a:ext cx="2150" cy="1550"/>
              </a:xfrm>
              <a:custGeom>
                <a:avLst/>
                <a:gdLst/>
                <a:ahLst/>
                <a:cxnLst/>
                <a:rect l="l" t="t" r="r" b="b"/>
                <a:pathLst>
                  <a:path w="86" h="62" extrusionOk="0">
                    <a:moveTo>
                      <a:pt x="64" y="0"/>
                    </a:moveTo>
                    <a:lnTo>
                      <a:pt x="2" y="35"/>
                    </a:lnTo>
                    <a:lnTo>
                      <a:pt x="0" y="61"/>
                    </a:lnTo>
                    <a:lnTo>
                      <a:pt x="86" y="13"/>
                    </a:lnTo>
                    <a:lnTo>
                      <a:pt x="6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6"/>
              <p:cNvSpPr/>
              <p:nvPr/>
            </p:nvSpPr>
            <p:spPr>
              <a:xfrm>
                <a:off x="5331525" y="1274050"/>
                <a:ext cx="1600" cy="1825"/>
              </a:xfrm>
              <a:custGeom>
                <a:avLst/>
                <a:gdLst/>
                <a:ahLst/>
                <a:cxnLst/>
                <a:rect l="l" t="t" r="r" b="b"/>
                <a:pathLst>
                  <a:path w="64" h="73" extrusionOk="0">
                    <a:moveTo>
                      <a:pt x="2" y="0"/>
                    </a:moveTo>
                    <a:lnTo>
                      <a:pt x="1" y="73"/>
                    </a:lnTo>
                    <a:lnTo>
                      <a:pt x="63" y="38"/>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6"/>
              <p:cNvSpPr/>
              <p:nvPr/>
            </p:nvSpPr>
            <p:spPr>
              <a:xfrm>
                <a:off x="5331900" y="1276925"/>
                <a:ext cx="3525" cy="2375"/>
              </a:xfrm>
              <a:custGeom>
                <a:avLst/>
                <a:gdLst/>
                <a:ahLst/>
                <a:cxnLst/>
                <a:rect l="l" t="t" r="r" b="b"/>
                <a:pathLst>
                  <a:path w="141" h="95" extrusionOk="0">
                    <a:moveTo>
                      <a:pt x="141" y="0"/>
                    </a:moveTo>
                    <a:lnTo>
                      <a:pt x="0" y="77"/>
                    </a:lnTo>
                    <a:lnTo>
                      <a:pt x="26" y="94"/>
                    </a:lnTo>
                    <a:lnTo>
                      <a:pt x="141" y="32"/>
                    </a:lnTo>
                    <a:lnTo>
                      <a:pt x="14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6"/>
              <p:cNvSpPr/>
              <p:nvPr/>
            </p:nvSpPr>
            <p:spPr>
              <a:xfrm>
                <a:off x="5331450" y="1275900"/>
                <a:ext cx="3975" cy="2950"/>
              </a:xfrm>
              <a:custGeom>
                <a:avLst/>
                <a:gdLst/>
                <a:ahLst/>
                <a:cxnLst/>
                <a:rect l="l" t="t" r="r" b="b"/>
                <a:pathLst>
                  <a:path w="159" h="118" extrusionOk="0">
                    <a:moveTo>
                      <a:pt x="126" y="0"/>
                    </a:moveTo>
                    <a:lnTo>
                      <a:pt x="2" y="69"/>
                    </a:lnTo>
                    <a:lnTo>
                      <a:pt x="1" y="108"/>
                    </a:lnTo>
                    <a:lnTo>
                      <a:pt x="18" y="118"/>
                    </a:lnTo>
                    <a:lnTo>
                      <a:pt x="159" y="41"/>
                    </a:lnTo>
                    <a:lnTo>
                      <a:pt x="159" y="21"/>
                    </a:lnTo>
                    <a:lnTo>
                      <a:pt x="12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6"/>
              <p:cNvSpPr/>
              <p:nvPr/>
            </p:nvSpPr>
            <p:spPr>
              <a:xfrm>
                <a:off x="5333025" y="1278250"/>
                <a:ext cx="2375" cy="2750"/>
              </a:xfrm>
              <a:custGeom>
                <a:avLst/>
                <a:gdLst/>
                <a:ahLst/>
                <a:cxnLst/>
                <a:rect l="l" t="t" r="r" b="b"/>
                <a:pathLst>
                  <a:path w="95" h="110" extrusionOk="0">
                    <a:moveTo>
                      <a:pt x="94" y="1"/>
                    </a:moveTo>
                    <a:lnTo>
                      <a:pt x="0" y="53"/>
                    </a:lnTo>
                    <a:lnTo>
                      <a:pt x="93" y="109"/>
                    </a:lnTo>
                    <a:lnTo>
                      <a:pt x="9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6"/>
              <p:cNvSpPr/>
              <p:nvPr/>
            </p:nvSpPr>
            <p:spPr>
              <a:xfrm>
                <a:off x="5332800" y="1278000"/>
                <a:ext cx="2600" cy="1575"/>
              </a:xfrm>
              <a:custGeom>
                <a:avLst/>
                <a:gdLst/>
                <a:ahLst/>
                <a:cxnLst/>
                <a:rect l="l" t="t" r="r" b="b"/>
                <a:pathLst>
                  <a:path w="104" h="63" extrusionOk="0">
                    <a:moveTo>
                      <a:pt x="103" y="1"/>
                    </a:moveTo>
                    <a:lnTo>
                      <a:pt x="1" y="57"/>
                    </a:lnTo>
                    <a:lnTo>
                      <a:pt x="9" y="63"/>
                    </a:lnTo>
                    <a:lnTo>
                      <a:pt x="103" y="11"/>
                    </a:lnTo>
                    <a:lnTo>
                      <a:pt x="10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6"/>
              <p:cNvSpPr/>
              <p:nvPr/>
            </p:nvSpPr>
            <p:spPr>
              <a:xfrm>
                <a:off x="5332550" y="1277700"/>
                <a:ext cx="2875" cy="1750"/>
              </a:xfrm>
              <a:custGeom>
                <a:avLst/>
                <a:gdLst/>
                <a:ahLst/>
                <a:cxnLst/>
                <a:rect l="l" t="t" r="r" b="b"/>
                <a:pathLst>
                  <a:path w="115" h="70" extrusionOk="0">
                    <a:moveTo>
                      <a:pt x="115" y="1"/>
                    </a:moveTo>
                    <a:lnTo>
                      <a:pt x="0" y="63"/>
                    </a:lnTo>
                    <a:lnTo>
                      <a:pt x="11" y="69"/>
                    </a:lnTo>
                    <a:lnTo>
                      <a:pt x="113" y="13"/>
                    </a:lnTo>
                    <a:lnTo>
                      <a:pt x="11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6"/>
              <p:cNvSpPr/>
              <p:nvPr/>
            </p:nvSpPr>
            <p:spPr>
              <a:xfrm>
                <a:off x="5330850" y="1272750"/>
                <a:ext cx="5350" cy="3675"/>
              </a:xfrm>
              <a:custGeom>
                <a:avLst/>
                <a:gdLst/>
                <a:ahLst/>
                <a:cxnLst/>
                <a:rect l="l" t="t" r="r" b="b"/>
                <a:pathLst>
                  <a:path w="214" h="147" extrusionOk="0">
                    <a:moveTo>
                      <a:pt x="0" y="0"/>
                    </a:moveTo>
                    <a:lnTo>
                      <a:pt x="29" y="52"/>
                    </a:lnTo>
                    <a:lnTo>
                      <a:pt x="183" y="147"/>
                    </a:lnTo>
                    <a:lnTo>
                      <a:pt x="213" y="131"/>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6"/>
              <p:cNvSpPr/>
              <p:nvPr/>
            </p:nvSpPr>
            <p:spPr>
              <a:xfrm>
                <a:off x="5330725" y="1278575"/>
                <a:ext cx="5375" cy="3775"/>
              </a:xfrm>
              <a:custGeom>
                <a:avLst/>
                <a:gdLst/>
                <a:ahLst/>
                <a:cxnLst/>
                <a:rect l="l" t="t" r="r" b="b"/>
                <a:pathLst>
                  <a:path w="215" h="151" extrusionOk="0">
                    <a:moveTo>
                      <a:pt x="30" y="1"/>
                    </a:moveTo>
                    <a:lnTo>
                      <a:pt x="1" y="17"/>
                    </a:lnTo>
                    <a:lnTo>
                      <a:pt x="214" y="150"/>
                    </a:lnTo>
                    <a:lnTo>
                      <a:pt x="185" y="96"/>
                    </a:lnTo>
                    <a:lnTo>
                      <a:pt x="3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6"/>
              <p:cNvSpPr/>
              <p:nvPr/>
            </p:nvSpPr>
            <p:spPr>
              <a:xfrm>
                <a:off x="5331450" y="1278400"/>
                <a:ext cx="3925" cy="2600"/>
              </a:xfrm>
              <a:custGeom>
                <a:avLst/>
                <a:gdLst/>
                <a:ahLst/>
                <a:cxnLst/>
                <a:rect l="l" t="t" r="r" b="b"/>
                <a:pathLst>
                  <a:path w="157" h="104" extrusionOk="0">
                    <a:moveTo>
                      <a:pt x="10" y="1"/>
                    </a:moveTo>
                    <a:lnTo>
                      <a:pt x="1" y="8"/>
                    </a:lnTo>
                    <a:lnTo>
                      <a:pt x="156" y="103"/>
                    </a:lnTo>
                    <a:lnTo>
                      <a:pt x="156" y="92"/>
                    </a:lnTo>
                    <a:lnTo>
                      <a:pt x="1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6"/>
              <p:cNvSpPr/>
              <p:nvPr/>
            </p:nvSpPr>
            <p:spPr>
              <a:xfrm>
                <a:off x="5331450" y="1274050"/>
                <a:ext cx="325" cy="4550"/>
              </a:xfrm>
              <a:custGeom>
                <a:avLst/>
                <a:gdLst/>
                <a:ahLst/>
                <a:cxnLst/>
                <a:rect l="l" t="t" r="r" b="b"/>
                <a:pathLst>
                  <a:path w="13" h="182" extrusionOk="0">
                    <a:moveTo>
                      <a:pt x="5" y="0"/>
                    </a:moveTo>
                    <a:lnTo>
                      <a:pt x="1" y="182"/>
                    </a:lnTo>
                    <a:lnTo>
                      <a:pt x="10" y="175"/>
                    </a:lnTo>
                    <a:lnTo>
                      <a:pt x="12" y="5"/>
                    </a:lnTo>
                    <a:lnTo>
                      <a:pt x="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6"/>
              <p:cNvSpPr/>
              <p:nvPr/>
            </p:nvSpPr>
            <p:spPr>
              <a:xfrm>
                <a:off x="5336075" y="1275825"/>
                <a:ext cx="400" cy="6525"/>
              </a:xfrm>
              <a:custGeom>
                <a:avLst/>
                <a:gdLst/>
                <a:ahLst/>
                <a:cxnLst/>
                <a:rect l="l" t="t" r="r" b="b"/>
                <a:pathLst>
                  <a:path w="16" h="261" extrusionOk="0">
                    <a:moveTo>
                      <a:pt x="16" y="1"/>
                    </a:moveTo>
                    <a:lnTo>
                      <a:pt x="4" y="8"/>
                    </a:lnTo>
                    <a:lnTo>
                      <a:pt x="0" y="260"/>
                    </a:lnTo>
                    <a:lnTo>
                      <a:pt x="12" y="253"/>
                    </a:lnTo>
                    <a:lnTo>
                      <a:pt x="1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6"/>
              <p:cNvSpPr/>
              <p:nvPr/>
            </p:nvSpPr>
            <p:spPr>
              <a:xfrm>
                <a:off x="5330850" y="1272575"/>
                <a:ext cx="5625" cy="3450"/>
              </a:xfrm>
              <a:custGeom>
                <a:avLst/>
                <a:gdLst/>
                <a:ahLst/>
                <a:cxnLst/>
                <a:rect l="l" t="t" r="r" b="b"/>
                <a:pathLst>
                  <a:path w="225" h="138" extrusionOk="0">
                    <a:moveTo>
                      <a:pt x="12" y="0"/>
                    </a:moveTo>
                    <a:lnTo>
                      <a:pt x="0" y="7"/>
                    </a:lnTo>
                    <a:lnTo>
                      <a:pt x="213" y="138"/>
                    </a:lnTo>
                    <a:lnTo>
                      <a:pt x="225" y="131"/>
                    </a:lnTo>
                    <a:lnTo>
                      <a:pt x="12"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6"/>
              <p:cNvSpPr/>
              <p:nvPr/>
            </p:nvSpPr>
            <p:spPr>
              <a:xfrm>
                <a:off x="5305950" y="1247775"/>
                <a:ext cx="5475" cy="9600"/>
              </a:xfrm>
              <a:custGeom>
                <a:avLst/>
                <a:gdLst/>
                <a:ahLst/>
                <a:cxnLst/>
                <a:rect l="l" t="t" r="r" b="b"/>
                <a:pathLst>
                  <a:path w="219" h="384" extrusionOk="0">
                    <a:moveTo>
                      <a:pt x="4" y="0"/>
                    </a:moveTo>
                    <a:lnTo>
                      <a:pt x="0" y="250"/>
                    </a:lnTo>
                    <a:lnTo>
                      <a:pt x="213" y="383"/>
                    </a:lnTo>
                    <a:lnTo>
                      <a:pt x="219" y="131"/>
                    </a:lnTo>
                    <a:lnTo>
                      <a:pt x="4"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6"/>
              <p:cNvSpPr/>
              <p:nvPr/>
            </p:nvSpPr>
            <p:spPr>
              <a:xfrm>
                <a:off x="5306700" y="1249075"/>
                <a:ext cx="3975" cy="6950"/>
              </a:xfrm>
              <a:custGeom>
                <a:avLst/>
                <a:gdLst/>
                <a:ahLst/>
                <a:cxnLst/>
                <a:rect l="l" t="t" r="r" b="b"/>
                <a:pathLst>
                  <a:path w="159" h="278" extrusionOk="0">
                    <a:moveTo>
                      <a:pt x="3" y="0"/>
                    </a:moveTo>
                    <a:lnTo>
                      <a:pt x="2" y="73"/>
                    </a:lnTo>
                    <a:lnTo>
                      <a:pt x="2" y="99"/>
                    </a:lnTo>
                    <a:lnTo>
                      <a:pt x="2" y="129"/>
                    </a:lnTo>
                    <a:lnTo>
                      <a:pt x="0" y="143"/>
                    </a:lnTo>
                    <a:lnTo>
                      <a:pt x="0" y="182"/>
                    </a:lnTo>
                    <a:lnTo>
                      <a:pt x="18" y="192"/>
                    </a:lnTo>
                    <a:lnTo>
                      <a:pt x="44" y="209"/>
                    </a:lnTo>
                    <a:lnTo>
                      <a:pt x="54" y="215"/>
                    </a:lnTo>
                    <a:lnTo>
                      <a:pt x="63" y="221"/>
                    </a:lnTo>
                    <a:lnTo>
                      <a:pt x="156" y="277"/>
                    </a:lnTo>
                    <a:lnTo>
                      <a:pt x="157" y="169"/>
                    </a:lnTo>
                    <a:lnTo>
                      <a:pt x="157" y="158"/>
                    </a:lnTo>
                    <a:lnTo>
                      <a:pt x="157" y="147"/>
                    </a:lnTo>
                    <a:lnTo>
                      <a:pt x="159" y="115"/>
                    </a:lnTo>
                    <a:lnTo>
                      <a:pt x="159" y="95"/>
                    </a:lnTo>
                    <a:lnTo>
                      <a:pt x="125" y="74"/>
                    </a:lnTo>
                    <a:lnTo>
                      <a:pt x="114" y="69"/>
                    </a:lnTo>
                    <a:lnTo>
                      <a:pt x="87" y="51"/>
                    </a:lnTo>
                    <a:lnTo>
                      <a:pt x="66" y="38"/>
                    </a:lnTo>
                    <a:lnTo>
                      <a:pt x="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6"/>
              <p:cNvSpPr/>
              <p:nvPr/>
            </p:nvSpPr>
            <p:spPr>
              <a:xfrm>
                <a:off x="5306700" y="1250775"/>
                <a:ext cx="3150" cy="1875"/>
              </a:xfrm>
              <a:custGeom>
                <a:avLst/>
                <a:gdLst/>
                <a:ahLst/>
                <a:cxnLst/>
                <a:rect l="l" t="t" r="r" b="b"/>
                <a:pathLst>
                  <a:path w="126" h="75" extrusionOk="0">
                    <a:moveTo>
                      <a:pt x="114" y="1"/>
                    </a:moveTo>
                    <a:lnTo>
                      <a:pt x="2" y="61"/>
                    </a:lnTo>
                    <a:lnTo>
                      <a:pt x="0" y="75"/>
                    </a:lnTo>
                    <a:lnTo>
                      <a:pt x="125" y="6"/>
                    </a:lnTo>
                    <a:lnTo>
                      <a:pt x="114" y="1"/>
                    </a:lnTo>
                    <a:close/>
                    <a:moveTo>
                      <a:pt x="0" y="75"/>
                    </a:moveTo>
                    <a:lnTo>
                      <a:pt x="0" y="75"/>
                    </a:lnTo>
                    <a:lnTo>
                      <a:pt x="0" y="75"/>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6"/>
              <p:cNvSpPr/>
              <p:nvPr/>
            </p:nvSpPr>
            <p:spPr>
              <a:xfrm>
                <a:off x="5306725" y="1250350"/>
                <a:ext cx="2825" cy="1975"/>
              </a:xfrm>
              <a:custGeom>
                <a:avLst/>
                <a:gdLst/>
                <a:ahLst/>
                <a:cxnLst/>
                <a:rect l="l" t="t" r="r" b="b"/>
                <a:pathLst>
                  <a:path w="113" h="79" extrusionOk="0">
                    <a:moveTo>
                      <a:pt x="86" y="0"/>
                    </a:moveTo>
                    <a:lnTo>
                      <a:pt x="1" y="48"/>
                    </a:lnTo>
                    <a:lnTo>
                      <a:pt x="1" y="78"/>
                    </a:lnTo>
                    <a:lnTo>
                      <a:pt x="113" y="18"/>
                    </a:lnTo>
                    <a:lnTo>
                      <a:pt x="8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6"/>
              <p:cNvSpPr/>
              <p:nvPr/>
            </p:nvSpPr>
            <p:spPr>
              <a:xfrm>
                <a:off x="5306725" y="1250025"/>
                <a:ext cx="2175" cy="1550"/>
              </a:xfrm>
              <a:custGeom>
                <a:avLst/>
                <a:gdLst/>
                <a:ahLst/>
                <a:cxnLst/>
                <a:rect l="l" t="t" r="r" b="b"/>
                <a:pathLst>
                  <a:path w="87" h="62" extrusionOk="0">
                    <a:moveTo>
                      <a:pt x="65" y="0"/>
                    </a:moveTo>
                    <a:lnTo>
                      <a:pt x="1" y="35"/>
                    </a:lnTo>
                    <a:lnTo>
                      <a:pt x="1" y="61"/>
                    </a:lnTo>
                    <a:lnTo>
                      <a:pt x="86" y="13"/>
                    </a:lnTo>
                    <a:lnTo>
                      <a:pt x="6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6"/>
              <p:cNvSpPr/>
              <p:nvPr/>
            </p:nvSpPr>
            <p:spPr>
              <a:xfrm>
                <a:off x="5306725" y="1249075"/>
                <a:ext cx="1625" cy="1825"/>
              </a:xfrm>
              <a:custGeom>
                <a:avLst/>
                <a:gdLst/>
                <a:ahLst/>
                <a:cxnLst/>
                <a:rect l="l" t="t" r="r" b="b"/>
                <a:pathLst>
                  <a:path w="65" h="73" extrusionOk="0">
                    <a:moveTo>
                      <a:pt x="2" y="0"/>
                    </a:moveTo>
                    <a:lnTo>
                      <a:pt x="1" y="73"/>
                    </a:lnTo>
                    <a:lnTo>
                      <a:pt x="65" y="38"/>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6"/>
              <p:cNvSpPr/>
              <p:nvPr/>
            </p:nvSpPr>
            <p:spPr>
              <a:xfrm>
                <a:off x="5307125" y="1251925"/>
                <a:ext cx="3550" cy="2400"/>
              </a:xfrm>
              <a:custGeom>
                <a:avLst/>
                <a:gdLst/>
                <a:ahLst/>
                <a:cxnLst/>
                <a:rect l="l" t="t" r="r" b="b"/>
                <a:pathLst>
                  <a:path w="142" h="96" extrusionOk="0">
                    <a:moveTo>
                      <a:pt x="142" y="1"/>
                    </a:moveTo>
                    <a:lnTo>
                      <a:pt x="1" y="78"/>
                    </a:lnTo>
                    <a:lnTo>
                      <a:pt x="27" y="95"/>
                    </a:lnTo>
                    <a:lnTo>
                      <a:pt x="140" y="33"/>
                    </a:lnTo>
                    <a:lnTo>
                      <a:pt x="14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6"/>
              <p:cNvSpPr/>
              <p:nvPr/>
            </p:nvSpPr>
            <p:spPr>
              <a:xfrm>
                <a:off x="5306700" y="1250925"/>
                <a:ext cx="3975" cy="2950"/>
              </a:xfrm>
              <a:custGeom>
                <a:avLst/>
                <a:gdLst/>
                <a:ahLst/>
                <a:cxnLst/>
                <a:rect l="l" t="t" r="r" b="b"/>
                <a:pathLst>
                  <a:path w="159" h="118" extrusionOk="0">
                    <a:moveTo>
                      <a:pt x="125" y="0"/>
                    </a:moveTo>
                    <a:lnTo>
                      <a:pt x="0" y="69"/>
                    </a:lnTo>
                    <a:lnTo>
                      <a:pt x="0" y="108"/>
                    </a:lnTo>
                    <a:lnTo>
                      <a:pt x="18" y="118"/>
                    </a:lnTo>
                    <a:lnTo>
                      <a:pt x="159" y="41"/>
                    </a:lnTo>
                    <a:lnTo>
                      <a:pt x="159" y="21"/>
                    </a:lnTo>
                    <a:lnTo>
                      <a:pt x="12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6"/>
              <p:cNvSpPr/>
              <p:nvPr/>
            </p:nvSpPr>
            <p:spPr>
              <a:xfrm>
                <a:off x="5308250" y="1253275"/>
                <a:ext cx="2400" cy="2750"/>
              </a:xfrm>
              <a:custGeom>
                <a:avLst/>
                <a:gdLst/>
                <a:ahLst/>
                <a:cxnLst/>
                <a:rect l="l" t="t" r="r" b="b"/>
                <a:pathLst>
                  <a:path w="96" h="110" extrusionOk="0">
                    <a:moveTo>
                      <a:pt x="95" y="1"/>
                    </a:moveTo>
                    <a:lnTo>
                      <a:pt x="1" y="53"/>
                    </a:lnTo>
                    <a:lnTo>
                      <a:pt x="94" y="109"/>
                    </a:lnTo>
                    <a:lnTo>
                      <a:pt x="9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6"/>
              <p:cNvSpPr/>
              <p:nvPr/>
            </p:nvSpPr>
            <p:spPr>
              <a:xfrm>
                <a:off x="5308050" y="1253025"/>
                <a:ext cx="2600" cy="1575"/>
              </a:xfrm>
              <a:custGeom>
                <a:avLst/>
                <a:gdLst/>
                <a:ahLst/>
                <a:cxnLst/>
                <a:rect l="l" t="t" r="r" b="b"/>
                <a:pathLst>
                  <a:path w="104" h="63" extrusionOk="0">
                    <a:moveTo>
                      <a:pt x="103" y="0"/>
                    </a:moveTo>
                    <a:lnTo>
                      <a:pt x="0" y="57"/>
                    </a:lnTo>
                    <a:lnTo>
                      <a:pt x="9" y="63"/>
                    </a:lnTo>
                    <a:lnTo>
                      <a:pt x="103" y="11"/>
                    </a:lnTo>
                    <a:lnTo>
                      <a:pt x="10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6"/>
              <p:cNvSpPr/>
              <p:nvPr/>
            </p:nvSpPr>
            <p:spPr>
              <a:xfrm>
                <a:off x="5307775" y="1252725"/>
                <a:ext cx="2875" cy="1750"/>
              </a:xfrm>
              <a:custGeom>
                <a:avLst/>
                <a:gdLst/>
                <a:ahLst/>
                <a:cxnLst/>
                <a:rect l="l" t="t" r="r" b="b"/>
                <a:pathLst>
                  <a:path w="115" h="70" extrusionOk="0">
                    <a:moveTo>
                      <a:pt x="114" y="1"/>
                    </a:moveTo>
                    <a:lnTo>
                      <a:pt x="1" y="63"/>
                    </a:lnTo>
                    <a:lnTo>
                      <a:pt x="11" y="69"/>
                    </a:lnTo>
                    <a:lnTo>
                      <a:pt x="114" y="12"/>
                    </a:lnTo>
                    <a:lnTo>
                      <a:pt x="11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6"/>
              <p:cNvSpPr/>
              <p:nvPr/>
            </p:nvSpPr>
            <p:spPr>
              <a:xfrm>
                <a:off x="5306050" y="1247775"/>
                <a:ext cx="5375" cy="3675"/>
              </a:xfrm>
              <a:custGeom>
                <a:avLst/>
                <a:gdLst/>
                <a:ahLst/>
                <a:cxnLst/>
                <a:rect l="l" t="t" r="r" b="b"/>
                <a:pathLst>
                  <a:path w="215" h="147" extrusionOk="0">
                    <a:moveTo>
                      <a:pt x="0" y="0"/>
                    </a:moveTo>
                    <a:lnTo>
                      <a:pt x="29" y="52"/>
                    </a:lnTo>
                    <a:lnTo>
                      <a:pt x="185" y="147"/>
                    </a:lnTo>
                    <a:lnTo>
                      <a:pt x="215" y="131"/>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6"/>
              <p:cNvSpPr/>
              <p:nvPr/>
            </p:nvSpPr>
            <p:spPr>
              <a:xfrm>
                <a:off x="5305950" y="1253600"/>
                <a:ext cx="5350" cy="3775"/>
              </a:xfrm>
              <a:custGeom>
                <a:avLst/>
                <a:gdLst/>
                <a:ahLst/>
                <a:cxnLst/>
                <a:rect l="l" t="t" r="r" b="b"/>
                <a:pathLst>
                  <a:path w="214" h="151" extrusionOk="0">
                    <a:moveTo>
                      <a:pt x="30" y="1"/>
                    </a:moveTo>
                    <a:lnTo>
                      <a:pt x="0" y="17"/>
                    </a:lnTo>
                    <a:lnTo>
                      <a:pt x="213" y="150"/>
                    </a:lnTo>
                    <a:lnTo>
                      <a:pt x="186" y="96"/>
                    </a:lnTo>
                    <a:lnTo>
                      <a:pt x="3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6"/>
              <p:cNvSpPr/>
              <p:nvPr/>
            </p:nvSpPr>
            <p:spPr>
              <a:xfrm>
                <a:off x="5306700" y="1253425"/>
                <a:ext cx="3900" cy="2600"/>
              </a:xfrm>
              <a:custGeom>
                <a:avLst/>
                <a:gdLst/>
                <a:ahLst/>
                <a:cxnLst/>
                <a:rect l="l" t="t" r="r" b="b"/>
                <a:pathLst>
                  <a:path w="156" h="104" extrusionOk="0">
                    <a:moveTo>
                      <a:pt x="9" y="0"/>
                    </a:moveTo>
                    <a:lnTo>
                      <a:pt x="0" y="8"/>
                    </a:lnTo>
                    <a:lnTo>
                      <a:pt x="156" y="103"/>
                    </a:lnTo>
                    <a:lnTo>
                      <a:pt x="156" y="92"/>
                    </a:lnTo>
                    <a:lnTo>
                      <a:pt x="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6"/>
              <p:cNvSpPr/>
              <p:nvPr/>
            </p:nvSpPr>
            <p:spPr>
              <a:xfrm>
                <a:off x="5306700" y="1249075"/>
                <a:ext cx="325" cy="4550"/>
              </a:xfrm>
              <a:custGeom>
                <a:avLst/>
                <a:gdLst/>
                <a:ahLst/>
                <a:cxnLst/>
                <a:rect l="l" t="t" r="r" b="b"/>
                <a:pathLst>
                  <a:path w="13" h="182" extrusionOk="0">
                    <a:moveTo>
                      <a:pt x="3" y="0"/>
                    </a:moveTo>
                    <a:lnTo>
                      <a:pt x="0" y="182"/>
                    </a:lnTo>
                    <a:lnTo>
                      <a:pt x="9" y="174"/>
                    </a:lnTo>
                    <a:lnTo>
                      <a:pt x="12" y="6"/>
                    </a:lnTo>
                    <a:lnTo>
                      <a:pt x="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6"/>
              <p:cNvSpPr/>
              <p:nvPr/>
            </p:nvSpPr>
            <p:spPr>
              <a:xfrm>
                <a:off x="5311275" y="1250850"/>
                <a:ext cx="450" cy="6525"/>
              </a:xfrm>
              <a:custGeom>
                <a:avLst/>
                <a:gdLst/>
                <a:ahLst/>
                <a:cxnLst/>
                <a:rect l="l" t="t" r="r" b="b"/>
                <a:pathLst>
                  <a:path w="18" h="261" extrusionOk="0">
                    <a:moveTo>
                      <a:pt x="18" y="0"/>
                    </a:moveTo>
                    <a:lnTo>
                      <a:pt x="6" y="8"/>
                    </a:lnTo>
                    <a:lnTo>
                      <a:pt x="0" y="260"/>
                    </a:lnTo>
                    <a:lnTo>
                      <a:pt x="12" y="253"/>
                    </a:lnTo>
                    <a:lnTo>
                      <a:pt x="18"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6"/>
              <p:cNvSpPr/>
              <p:nvPr/>
            </p:nvSpPr>
            <p:spPr>
              <a:xfrm>
                <a:off x="5306050" y="1247575"/>
                <a:ext cx="5675" cy="3475"/>
              </a:xfrm>
              <a:custGeom>
                <a:avLst/>
                <a:gdLst/>
                <a:ahLst/>
                <a:cxnLst/>
                <a:rect l="l" t="t" r="r" b="b"/>
                <a:pathLst>
                  <a:path w="227" h="139" extrusionOk="0">
                    <a:moveTo>
                      <a:pt x="12" y="1"/>
                    </a:moveTo>
                    <a:lnTo>
                      <a:pt x="0" y="8"/>
                    </a:lnTo>
                    <a:lnTo>
                      <a:pt x="215" y="139"/>
                    </a:lnTo>
                    <a:lnTo>
                      <a:pt x="227" y="131"/>
                    </a:lnTo>
                    <a:lnTo>
                      <a:pt x="12"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6"/>
              <p:cNvSpPr/>
              <p:nvPr/>
            </p:nvSpPr>
            <p:spPr>
              <a:xfrm>
                <a:off x="5305750" y="1257600"/>
                <a:ext cx="5500" cy="9550"/>
              </a:xfrm>
              <a:custGeom>
                <a:avLst/>
                <a:gdLst/>
                <a:ahLst/>
                <a:cxnLst/>
                <a:rect l="l" t="t" r="r" b="b"/>
                <a:pathLst>
                  <a:path w="220" h="382" extrusionOk="0">
                    <a:moveTo>
                      <a:pt x="7" y="0"/>
                    </a:moveTo>
                    <a:lnTo>
                      <a:pt x="1" y="250"/>
                    </a:lnTo>
                    <a:lnTo>
                      <a:pt x="215" y="382"/>
                    </a:lnTo>
                    <a:lnTo>
                      <a:pt x="220" y="131"/>
                    </a:lnTo>
                    <a:lnTo>
                      <a:pt x="7"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6"/>
              <p:cNvSpPr/>
              <p:nvPr/>
            </p:nvSpPr>
            <p:spPr>
              <a:xfrm>
                <a:off x="5306525" y="1258900"/>
                <a:ext cx="3975" cy="6950"/>
              </a:xfrm>
              <a:custGeom>
                <a:avLst/>
                <a:gdLst/>
                <a:ahLst/>
                <a:cxnLst/>
                <a:rect l="l" t="t" r="r" b="b"/>
                <a:pathLst>
                  <a:path w="159" h="278" extrusionOk="0">
                    <a:moveTo>
                      <a:pt x="3" y="0"/>
                    </a:moveTo>
                    <a:lnTo>
                      <a:pt x="2" y="73"/>
                    </a:lnTo>
                    <a:lnTo>
                      <a:pt x="2" y="99"/>
                    </a:lnTo>
                    <a:lnTo>
                      <a:pt x="2" y="129"/>
                    </a:lnTo>
                    <a:lnTo>
                      <a:pt x="2" y="142"/>
                    </a:lnTo>
                    <a:lnTo>
                      <a:pt x="0" y="182"/>
                    </a:lnTo>
                    <a:lnTo>
                      <a:pt x="18" y="192"/>
                    </a:lnTo>
                    <a:lnTo>
                      <a:pt x="44" y="208"/>
                    </a:lnTo>
                    <a:lnTo>
                      <a:pt x="54" y="215"/>
                    </a:lnTo>
                    <a:lnTo>
                      <a:pt x="63" y="221"/>
                    </a:lnTo>
                    <a:lnTo>
                      <a:pt x="155" y="277"/>
                    </a:lnTo>
                    <a:lnTo>
                      <a:pt x="157" y="169"/>
                    </a:lnTo>
                    <a:lnTo>
                      <a:pt x="157" y="158"/>
                    </a:lnTo>
                    <a:lnTo>
                      <a:pt x="157" y="147"/>
                    </a:lnTo>
                    <a:lnTo>
                      <a:pt x="158" y="115"/>
                    </a:lnTo>
                    <a:lnTo>
                      <a:pt x="158" y="95"/>
                    </a:lnTo>
                    <a:lnTo>
                      <a:pt x="125" y="74"/>
                    </a:lnTo>
                    <a:lnTo>
                      <a:pt x="115" y="67"/>
                    </a:lnTo>
                    <a:lnTo>
                      <a:pt x="87" y="51"/>
                    </a:lnTo>
                    <a:lnTo>
                      <a:pt x="65" y="38"/>
                    </a:lnTo>
                    <a:lnTo>
                      <a:pt x="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6"/>
              <p:cNvSpPr/>
              <p:nvPr/>
            </p:nvSpPr>
            <p:spPr>
              <a:xfrm>
                <a:off x="5306550" y="1260575"/>
                <a:ext cx="3100" cy="1900"/>
              </a:xfrm>
              <a:custGeom>
                <a:avLst/>
                <a:gdLst/>
                <a:ahLst/>
                <a:cxnLst/>
                <a:rect l="l" t="t" r="r" b="b"/>
                <a:pathLst>
                  <a:path w="124" h="76" extrusionOk="0">
                    <a:moveTo>
                      <a:pt x="114" y="0"/>
                    </a:moveTo>
                    <a:lnTo>
                      <a:pt x="1" y="62"/>
                    </a:lnTo>
                    <a:lnTo>
                      <a:pt x="1" y="75"/>
                    </a:lnTo>
                    <a:lnTo>
                      <a:pt x="124" y="7"/>
                    </a:lnTo>
                    <a:lnTo>
                      <a:pt x="11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6"/>
              <p:cNvSpPr/>
              <p:nvPr/>
            </p:nvSpPr>
            <p:spPr>
              <a:xfrm>
                <a:off x="5306550" y="1260175"/>
                <a:ext cx="2850" cy="1975"/>
              </a:xfrm>
              <a:custGeom>
                <a:avLst/>
                <a:gdLst/>
                <a:ahLst/>
                <a:cxnLst/>
                <a:rect l="l" t="t" r="r" b="b"/>
                <a:pathLst>
                  <a:path w="114" h="79" extrusionOk="0">
                    <a:moveTo>
                      <a:pt x="86" y="0"/>
                    </a:moveTo>
                    <a:lnTo>
                      <a:pt x="1" y="48"/>
                    </a:lnTo>
                    <a:lnTo>
                      <a:pt x="1" y="78"/>
                    </a:lnTo>
                    <a:lnTo>
                      <a:pt x="114" y="16"/>
                    </a:lnTo>
                    <a:lnTo>
                      <a:pt x="8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6"/>
              <p:cNvSpPr/>
              <p:nvPr/>
            </p:nvSpPr>
            <p:spPr>
              <a:xfrm>
                <a:off x="5306550" y="1259850"/>
                <a:ext cx="2175" cy="1525"/>
              </a:xfrm>
              <a:custGeom>
                <a:avLst/>
                <a:gdLst/>
                <a:ahLst/>
                <a:cxnLst/>
                <a:rect l="l" t="t" r="r" b="b"/>
                <a:pathLst>
                  <a:path w="87" h="61" extrusionOk="0">
                    <a:moveTo>
                      <a:pt x="64" y="0"/>
                    </a:moveTo>
                    <a:lnTo>
                      <a:pt x="1" y="35"/>
                    </a:lnTo>
                    <a:lnTo>
                      <a:pt x="1" y="61"/>
                    </a:lnTo>
                    <a:lnTo>
                      <a:pt x="86" y="13"/>
                    </a:lnTo>
                    <a:lnTo>
                      <a:pt x="6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6"/>
              <p:cNvSpPr/>
              <p:nvPr/>
            </p:nvSpPr>
            <p:spPr>
              <a:xfrm>
                <a:off x="5306550" y="1258900"/>
                <a:ext cx="1625" cy="1825"/>
              </a:xfrm>
              <a:custGeom>
                <a:avLst/>
                <a:gdLst/>
                <a:ahLst/>
                <a:cxnLst/>
                <a:rect l="l" t="t" r="r" b="b"/>
                <a:pathLst>
                  <a:path w="65" h="73" extrusionOk="0">
                    <a:moveTo>
                      <a:pt x="2" y="0"/>
                    </a:moveTo>
                    <a:lnTo>
                      <a:pt x="1" y="73"/>
                    </a:lnTo>
                    <a:lnTo>
                      <a:pt x="64" y="38"/>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6"/>
              <p:cNvSpPr/>
              <p:nvPr/>
            </p:nvSpPr>
            <p:spPr>
              <a:xfrm>
                <a:off x="5306950" y="1261750"/>
                <a:ext cx="3550" cy="2350"/>
              </a:xfrm>
              <a:custGeom>
                <a:avLst/>
                <a:gdLst/>
                <a:ahLst/>
                <a:cxnLst/>
                <a:rect l="l" t="t" r="r" b="b"/>
                <a:pathLst>
                  <a:path w="142" h="94" extrusionOk="0">
                    <a:moveTo>
                      <a:pt x="141" y="1"/>
                    </a:moveTo>
                    <a:lnTo>
                      <a:pt x="1" y="78"/>
                    </a:lnTo>
                    <a:lnTo>
                      <a:pt x="27" y="94"/>
                    </a:lnTo>
                    <a:lnTo>
                      <a:pt x="140" y="33"/>
                    </a:lnTo>
                    <a:lnTo>
                      <a:pt x="14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6"/>
              <p:cNvSpPr/>
              <p:nvPr/>
            </p:nvSpPr>
            <p:spPr>
              <a:xfrm>
                <a:off x="5306525" y="1260750"/>
                <a:ext cx="3975" cy="2950"/>
              </a:xfrm>
              <a:custGeom>
                <a:avLst/>
                <a:gdLst/>
                <a:ahLst/>
                <a:cxnLst/>
                <a:rect l="l" t="t" r="r" b="b"/>
                <a:pathLst>
                  <a:path w="159" h="118" extrusionOk="0">
                    <a:moveTo>
                      <a:pt x="125" y="0"/>
                    </a:moveTo>
                    <a:lnTo>
                      <a:pt x="2" y="68"/>
                    </a:lnTo>
                    <a:lnTo>
                      <a:pt x="0" y="108"/>
                    </a:lnTo>
                    <a:lnTo>
                      <a:pt x="18" y="118"/>
                    </a:lnTo>
                    <a:lnTo>
                      <a:pt x="158" y="41"/>
                    </a:lnTo>
                    <a:lnTo>
                      <a:pt x="158" y="21"/>
                    </a:lnTo>
                    <a:lnTo>
                      <a:pt x="12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6"/>
              <p:cNvSpPr/>
              <p:nvPr/>
            </p:nvSpPr>
            <p:spPr>
              <a:xfrm>
                <a:off x="5308075" y="1263100"/>
                <a:ext cx="2375" cy="2750"/>
              </a:xfrm>
              <a:custGeom>
                <a:avLst/>
                <a:gdLst/>
                <a:ahLst/>
                <a:cxnLst/>
                <a:rect l="l" t="t" r="r" b="b"/>
                <a:pathLst>
                  <a:path w="95" h="110" extrusionOk="0">
                    <a:moveTo>
                      <a:pt x="95" y="1"/>
                    </a:moveTo>
                    <a:lnTo>
                      <a:pt x="1" y="53"/>
                    </a:lnTo>
                    <a:lnTo>
                      <a:pt x="93" y="109"/>
                    </a:lnTo>
                    <a:lnTo>
                      <a:pt x="9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6"/>
              <p:cNvSpPr/>
              <p:nvPr/>
            </p:nvSpPr>
            <p:spPr>
              <a:xfrm>
                <a:off x="5307850" y="1262850"/>
                <a:ext cx="2600" cy="1575"/>
              </a:xfrm>
              <a:custGeom>
                <a:avLst/>
                <a:gdLst/>
                <a:ahLst/>
                <a:cxnLst/>
                <a:rect l="l" t="t" r="r" b="b"/>
                <a:pathLst>
                  <a:path w="104" h="63" extrusionOk="0">
                    <a:moveTo>
                      <a:pt x="104" y="0"/>
                    </a:moveTo>
                    <a:lnTo>
                      <a:pt x="1" y="57"/>
                    </a:lnTo>
                    <a:lnTo>
                      <a:pt x="10" y="63"/>
                    </a:lnTo>
                    <a:lnTo>
                      <a:pt x="104" y="11"/>
                    </a:lnTo>
                    <a:lnTo>
                      <a:pt x="10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6"/>
              <p:cNvSpPr/>
              <p:nvPr/>
            </p:nvSpPr>
            <p:spPr>
              <a:xfrm>
                <a:off x="5307600" y="1262550"/>
                <a:ext cx="2850" cy="1725"/>
              </a:xfrm>
              <a:custGeom>
                <a:avLst/>
                <a:gdLst/>
                <a:ahLst/>
                <a:cxnLst/>
                <a:rect l="l" t="t" r="r" b="b"/>
                <a:pathLst>
                  <a:path w="114" h="69" extrusionOk="0">
                    <a:moveTo>
                      <a:pt x="114" y="1"/>
                    </a:moveTo>
                    <a:lnTo>
                      <a:pt x="1" y="62"/>
                    </a:lnTo>
                    <a:lnTo>
                      <a:pt x="11" y="69"/>
                    </a:lnTo>
                    <a:lnTo>
                      <a:pt x="114" y="12"/>
                    </a:lnTo>
                    <a:lnTo>
                      <a:pt x="11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6"/>
              <p:cNvSpPr/>
              <p:nvPr/>
            </p:nvSpPr>
            <p:spPr>
              <a:xfrm>
                <a:off x="5305900" y="1257600"/>
                <a:ext cx="5350" cy="3675"/>
              </a:xfrm>
              <a:custGeom>
                <a:avLst/>
                <a:gdLst/>
                <a:ahLst/>
                <a:cxnLst/>
                <a:rect l="l" t="t" r="r" b="b"/>
                <a:pathLst>
                  <a:path w="214" h="147" extrusionOk="0">
                    <a:moveTo>
                      <a:pt x="1" y="0"/>
                    </a:moveTo>
                    <a:lnTo>
                      <a:pt x="28" y="52"/>
                    </a:lnTo>
                    <a:lnTo>
                      <a:pt x="183" y="147"/>
                    </a:lnTo>
                    <a:lnTo>
                      <a:pt x="214" y="131"/>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6"/>
              <p:cNvSpPr/>
              <p:nvPr/>
            </p:nvSpPr>
            <p:spPr>
              <a:xfrm>
                <a:off x="5305750" y="1263425"/>
                <a:ext cx="5400" cy="3725"/>
              </a:xfrm>
              <a:custGeom>
                <a:avLst/>
                <a:gdLst/>
                <a:ahLst/>
                <a:cxnLst/>
                <a:rect l="l" t="t" r="r" b="b"/>
                <a:pathLst>
                  <a:path w="216" h="149" extrusionOk="0">
                    <a:moveTo>
                      <a:pt x="31" y="1"/>
                    </a:moveTo>
                    <a:lnTo>
                      <a:pt x="1" y="17"/>
                    </a:lnTo>
                    <a:lnTo>
                      <a:pt x="215" y="149"/>
                    </a:lnTo>
                    <a:lnTo>
                      <a:pt x="186" y="96"/>
                    </a:lnTo>
                    <a:lnTo>
                      <a:pt x="3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6"/>
              <p:cNvSpPr/>
              <p:nvPr/>
            </p:nvSpPr>
            <p:spPr>
              <a:xfrm>
                <a:off x="5306525" y="1263250"/>
                <a:ext cx="3900" cy="2600"/>
              </a:xfrm>
              <a:custGeom>
                <a:avLst/>
                <a:gdLst/>
                <a:ahLst/>
                <a:cxnLst/>
                <a:rect l="l" t="t" r="r" b="b"/>
                <a:pathLst>
                  <a:path w="156" h="104" extrusionOk="0">
                    <a:moveTo>
                      <a:pt x="9" y="0"/>
                    </a:moveTo>
                    <a:lnTo>
                      <a:pt x="0" y="8"/>
                    </a:lnTo>
                    <a:lnTo>
                      <a:pt x="155" y="103"/>
                    </a:lnTo>
                    <a:lnTo>
                      <a:pt x="155" y="92"/>
                    </a:lnTo>
                    <a:lnTo>
                      <a:pt x="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6"/>
              <p:cNvSpPr/>
              <p:nvPr/>
            </p:nvSpPr>
            <p:spPr>
              <a:xfrm>
                <a:off x="5306525" y="1258900"/>
                <a:ext cx="300" cy="4550"/>
              </a:xfrm>
              <a:custGeom>
                <a:avLst/>
                <a:gdLst/>
                <a:ahLst/>
                <a:cxnLst/>
                <a:rect l="l" t="t" r="r" b="b"/>
                <a:pathLst>
                  <a:path w="12" h="182" extrusionOk="0">
                    <a:moveTo>
                      <a:pt x="3" y="0"/>
                    </a:moveTo>
                    <a:lnTo>
                      <a:pt x="0" y="182"/>
                    </a:lnTo>
                    <a:lnTo>
                      <a:pt x="9" y="174"/>
                    </a:lnTo>
                    <a:lnTo>
                      <a:pt x="12" y="5"/>
                    </a:lnTo>
                    <a:lnTo>
                      <a:pt x="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6"/>
              <p:cNvSpPr/>
              <p:nvPr/>
            </p:nvSpPr>
            <p:spPr>
              <a:xfrm>
                <a:off x="5311125" y="1260675"/>
                <a:ext cx="425" cy="6475"/>
              </a:xfrm>
              <a:custGeom>
                <a:avLst/>
                <a:gdLst/>
                <a:ahLst/>
                <a:cxnLst/>
                <a:rect l="l" t="t" r="r" b="b"/>
                <a:pathLst>
                  <a:path w="17" h="259" extrusionOk="0">
                    <a:moveTo>
                      <a:pt x="16" y="0"/>
                    </a:moveTo>
                    <a:lnTo>
                      <a:pt x="5" y="8"/>
                    </a:lnTo>
                    <a:lnTo>
                      <a:pt x="0" y="259"/>
                    </a:lnTo>
                    <a:lnTo>
                      <a:pt x="12" y="253"/>
                    </a:lnTo>
                    <a:lnTo>
                      <a:pt x="1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6"/>
              <p:cNvSpPr/>
              <p:nvPr/>
            </p:nvSpPr>
            <p:spPr>
              <a:xfrm>
                <a:off x="5305900" y="1257375"/>
                <a:ext cx="5650" cy="3500"/>
              </a:xfrm>
              <a:custGeom>
                <a:avLst/>
                <a:gdLst/>
                <a:ahLst/>
                <a:cxnLst/>
                <a:rect l="l" t="t" r="r" b="b"/>
                <a:pathLst>
                  <a:path w="226" h="140" extrusionOk="0">
                    <a:moveTo>
                      <a:pt x="11" y="0"/>
                    </a:moveTo>
                    <a:lnTo>
                      <a:pt x="1" y="9"/>
                    </a:lnTo>
                    <a:lnTo>
                      <a:pt x="214" y="140"/>
                    </a:lnTo>
                    <a:lnTo>
                      <a:pt x="225" y="132"/>
                    </a:lnTo>
                    <a:lnTo>
                      <a:pt x="1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6"/>
              <p:cNvSpPr/>
              <p:nvPr/>
            </p:nvSpPr>
            <p:spPr>
              <a:xfrm>
                <a:off x="5348325" y="1263325"/>
                <a:ext cx="5550" cy="9400"/>
              </a:xfrm>
              <a:custGeom>
                <a:avLst/>
                <a:gdLst/>
                <a:ahLst/>
                <a:cxnLst/>
                <a:rect l="l" t="t" r="r" b="b"/>
                <a:pathLst>
                  <a:path w="222" h="376" extrusionOk="0">
                    <a:moveTo>
                      <a:pt x="222" y="0"/>
                    </a:moveTo>
                    <a:lnTo>
                      <a:pt x="4" y="124"/>
                    </a:lnTo>
                    <a:lnTo>
                      <a:pt x="0" y="376"/>
                    </a:lnTo>
                    <a:lnTo>
                      <a:pt x="218" y="251"/>
                    </a:lnTo>
                    <a:lnTo>
                      <a:pt x="222"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6"/>
              <p:cNvSpPr/>
              <p:nvPr/>
            </p:nvSpPr>
            <p:spPr>
              <a:xfrm>
                <a:off x="5349075" y="1264625"/>
                <a:ext cx="4050" cy="6800"/>
              </a:xfrm>
              <a:custGeom>
                <a:avLst/>
                <a:gdLst/>
                <a:ahLst/>
                <a:cxnLst/>
                <a:rect l="l" t="t" r="r" b="b"/>
                <a:pathLst>
                  <a:path w="162" h="272" extrusionOk="0">
                    <a:moveTo>
                      <a:pt x="162" y="0"/>
                    </a:moveTo>
                    <a:lnTo>
                      <a:pt x="98" y="35"/>
                    </a:lnTo>
                    <a:lnTo>
                      <a:pt x="76" y="48"/>
                    </a:lnTo>
                    <a:lnTo>
                      <a:pt x="48" y="64"/>
                    </a:lnTo>
                    <a:lnTo>
                      <a:pt x="37" y="70"/>
                    </a:lnTo>
                    <a:lnTo>
                      <a:pt x="3" y="89"/>
                    </a:lnTo>
                    <a:lnTo>
                      <a:pt x="3" y="109"/>
                    </a:lnTo>
                    <a:lnTo>
                      <a:pt x="2" y="141"/>
                    </a:lnTo>
                    <a:lnTo>
                      <a:pt x="2" y="153"/>
                    </a:lnTo>
                    <a:lnTo>
                      <a:pt x="2" y="163"/>
                    </a:lnTo>
                    <a:lnTo>
                      <a:pt x="1" y="272"/>
                    </a:lnTo>
                    <a:lnTo>
                      <a:pt x="95" y="218"/>
                    </a:lnTo>
                    <a:lnTo>
                      <a:pt x="104" y="212"/>
                    </a:lnTo>
                    <a:lnTo>
                      <a:pt x="114" y="206"/>
                    </a:lnTo>
                    <a:lnTo>
                      <a:pt x="141" y="192"/>
                    </a:lnTo>
                    <a:lnTo>
                      <a:pt x="159" y="182"/>
                    </a:lnTo>
                    <a:lnTo>
                      <a:pt x="159" y="143"/>
                    </a:lnTo>
                    <a:lnTo>
                      <a:pt x="159" y="130"/>
                    </a:lnTo>
                    <a:lnTo>
                      <a:pt x="160" y="99"/>
                    </a:lnTo>
                    <a:lnTo>
                      <a:pt x="160" y="73"/>
                    </a:lnTo>
                    <a:lnTo>
                      <a:pt x="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6"/>
              <p:cNvSpPr/>
              <p:nvPr/>
            </p:nvSpPr>
            <p:spPr>
              <a:xfrm>
                <a:off x="5349975" y="1266225"/>
                <a:ext cx="3075" cy="1975"/>
              </a:xfrm>
              <a:custGeom>
                <a:avLst/>
                <a:gdLst/>
                <a:ahLst/>
                <a:cxnLst/>
                <a:rect l="l" t="t" r="r" b="b"/>
                <a:pathLst>
                  <a:path w="123" h="79" extrusionOk="0">
                    <a:moveTo>
                      <a:pt x="12" y="0"/>
                    </a:moveTo>
                    <a:lnTo>
                      <a:pt x="1" y="6"/>
                    </a:lnTo>
                    <a:lnTo>
                      <a:pt x="123" y="79"/>
                    </a:lnTo>
                    <a:lnTo>
                      <a:pt x="123" y="66"/>
                    </a:lnTo>
                    <a:lnTo>
                      <a:pt x="1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6"/>
              <p:cNvSpPr/>
              <p:nvPr/>
            </p:nvSpPr>
            <p:spPr>
              <a:xfrm>
                <a:off x="5350275" y="1265825"/>
                <a:ext cx="2825" cy="2050"/>
              </a:xfrm>
              <a:custGeom>
                <a:avLst/>
                <a:gdLst/>
                <a:ahLst/>
                <a:cxnLst/>
                <a:rect l="l" t="t" r="r" b="b"/>
                <a:pathLst>
                  <a:path w="113" h="82" extrusionOk="0">
                    <a:moveTo>
                      <a:pt x="28" y="0"/>
                    </a:moveTo>
                    <a:lnTo>
                      <a:pt x="0" y="16"/>
                    </a:lnTo>
                    <a:lnTo>
                      <a:pt x="111" y="82"/>
                    </a:lnTo>
                    <a:lnTo>
                      <a:pt x="112" y="51"/>
                    </a:lnTo>
                    <a:lnTo>
                      <a:pt x="28"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6"/>
              <p:cNvSpPr/>
              <p:nvPr/>
            </p:nvSpPr>
            <p:spPr>
              <a:xfrm>
                <a:off x="5350950" y="1265500"/>
                <a:ext cx="2150" cy="1625"/>
              </a:xfrm>
              <a:custGeom>
                <a:avLst/>
                <a:gdLst/>
                <a:ahLst/>
                <a:cxnLst/>
                <a:rect l="l" t="t" r="r" b="b"/>
                <a:pathLst>
                  <a:path w="86" h="65" extrusionOk="0">
                    <a:moveTo>
                      <a:pt x="23" y="0"/>
                    </a:moveTo>
                    <a:lnTo>
                      <a:pt x="1" y="13"/>
                    </a:lnTo>
                    <a:lnTo>
                      <a:pt x="85" y="64"/>
                    </a:lnTo>
                    <a:lnTo>
                      <a:pt x="85" y="38"/>
                    </a:lnTo>
                    <a:lnTo>
                      <a:pt x="2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6"/>
              <p:cNvSpPr/>
              <p:nvPr/>
            </p:nvSpPr>
            <p:spPr>
              <a:xfrm>
                <a:off x="5351500" y="1264625"/>
                <a:ext cx="1625" cy="1825"/>
              </a:xfrm>
              <a:custGeom>
                <a:avLst/>
                <a:gdLst/>
                <a:ahLst/>
                <a:cxnLst/>
                <a:rect l="l" t="t" r="r" b="b"/>
                <a:pathLst>
                  <a:path w="65" h="73" extrusionOk="0">
                    <a:moveTo>
                      <a:pt x="65" y="0"/>
                    </a:moveTo>
                    <a:lnTo>
                      <a:pt x="1" y="35"/>
                    </a:lnTo>
                    <a:lnTo>
                      <a:pt x="63" y="73"/>
                    </a:lnTo>
                    <a:lnTo>
                      <a:pt x="6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6"/>
              <p:cNvSpPr/>
              <p:nvPr/>
            </p:nvSpPr>
            <p:spPr>
              <a:xfrm>
                <a:off x="5349125" y="1267350"/>
                <a:ext cx="3500" cy="2450"/>
              </a:xfrm>
              <a:custGeom>
                <a:avLst/>
                <a:gdLst/>
                <a:ahLst/>
                <a:cxnLst/>
                <a:rect l="l" t="t" r="r" b="b"/>
                <a:pathLst>
                  <a:path w="140" h="98" extrusionOk="0">
                    <a:moveTo>
                      <a:pt x="1" y="0"/>
                    </a:moveTo>
                    <a:lnTo>
                      <a:pt x="0" y="32"/>
                    </a:lnTo>
                    <a:lnTo>
                      <a:pt x="112" y="97"/>
                    </a:lnTo>
                    <a:lnTo>
                      <a:pt x="139" y="83"/>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6"/>
              <p:cNvSpPr/>
              <p:nvPr/>
            </p:nvSpPr>
            <p:spPr>
              <a:xfrm>
                <a:off x="5349150" y="1266375"/>
                <a:ext cx="3900" cy="3050"/>
              </a:xfrm>
              <a:custGeom>
                <a:avLst/>
                <a:gdLst/>
                <a:ahLst/>
                <a:cxnLst/>
                <a:rect l="l" t="t" r="r" b="b"/>
                <a:pathLst>
                  <a:path w="156" h="122" extrusionOk="0">
                    <a:moveTo>
                      <a:pt x="34" y="0"/>
                    </a:moveTo>
                    <a:lnTo>
                      <a:pt x="0" y="19"/>
                    </a:lnTo>
                    <a:lnTo>
                      <a:pt x="0" y="39"/>
                    </a:lnTo>
                    <a:lnTo>
                      <a:pt x="138" y="122"/>
                    </a:lnTo>
                    <a:lnTo>
                      <a:pt x="156" y="112"/>
                    </a:lnTo>
                    <a:lnTo>
                      <a:pt x="156" y="73"/>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6"/>
              <p:cNvSpPr/>
              <p:nvPr/>
            </p:nvSpPr>
            <p:spPr>
              <a:xfrm>
                <a:off x="5349075" y="1268675"/>
                <a:ext cx="2375" cy="2750"/>
              </a:xfrm>
              <a:custGeom>
                <a:avLst/>
                <a:gdLst/>
                <a:ahLst/>
                <a:cxnLst/>
                <a:rect l="l" t="t" r="r" b="b"/>
                <a:pathLst>
                  <a:path w="95" h="110" extrusionOk="0">
                    <a:moveTo>
                      <a:pt x="2" y="1"/>
                    </a:moveTo>
                    <a:lnTo>
                      <a:pt x="1" y="110"/>
                    </a:lnTo>
                    <a:lnTo>
                      <a:pt x="95" y="56"/>
                    </a:lnTo>
                    <a:lnTo>
                      <a:pt x="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6"/>
              <p:cNvSpPr/>
              <p:nvPr/>
            </p:nvSpPr>
            <p:spPr>
              <a:xfrm>
                <a:off x="5349125" y="1268425"/>
                <a:ext cx="2550" cy="1650"/>
              </a:xfrm>
              <a:custGeom>
                <a:avLst/>
                <a:gdLst/>
                <a:ahLst/>
                <a:cxnLst/>
                <a:rect l="l" t="t" r="r" b="b"/>
                <a:pathLst>
                  <a:path w="102" h="66" extrusionOk="0">
                    <a:moveTo>
                      <a:pt x="0" y="1"/>
                    </a:moveTo>
                    <a:lnTo>
                      <a:pt x="0" y="11"/>
                    </a:lnTo>
                    <a:lnTo>
                      <a:pt x="93" y="66"/>
                    </a:lnTo>
                    <a:lnTo>
                      <a:pt x="102" y="60"/>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6"/>
              <p:cNvSpPr/>
              <p:nvPr/>
            </p:nvSpPr>
            <p:spPr>
              <a:xfrm>
                <a:off x="5349125" y="1268150"/>
                <a:ext cx="2800" cy="1800"/>
              </a:xfrm>
              <a:custGeom>
                <a:avLst/>
                <a:gdLst/>
                <a:ahLst/>
                <a:cxnLst/>
                <a:rect l="l" t="t" r="r" b="b"/>
                <a:pathLst>
                  <a:path w="112" h="72" extrusionOk="0">
                    <a:moveTo>
                      <a:pt x="0" y="0"/>
                    </a:moveTo>
                    <a:lnTo>
                      <a:pt x="0" y="12"/>
                    </a:lnTo>
                    <a:lnTo>
                      <a:pt x="102" y="71"/>
                    </a:lnTo>
                    <a:lnTo>
                      <a:pt x="112" y="65"/>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6"/>
              <p:cNvSpPr/>
              <p:nvPr/>
            </p:nvSpPr>
            <p:spPr>
              <a:xfrm>
                <a:off x="5348425" y="1263325"/>
                <a:ext cx="5450" cy="3525"/>
              </a:xfrm>
              <a:custGeom>
                <a:avLst/>
                <a:gdLst/>
                <a:ahLst/>
                <a:cxnLst/>
                <a:rect l="l" t="t" r="r" b="b"/>
                <a:pathLst>
                  <a:path w="218" h="141" extrusionOk="0">
                    <a:moveTo>
                      <a:pt x="218" y="0"/>
                    </a:moveTo>
                    <a:lnTo>
                      <a:pt x="0" y="124"/>
                    </a:lnTo>
                    <a:lnTo>
                      <a:pt x="29" y="141"/>
                    </a:lnTo>
                    <a:lnTo>
                      <a:pt x="188" y="52"/>
                    </a:lnTo>
                    <a:lnTo>
                      <a:pt x="218"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6"/>
              <p:cNvSpPr/>
              <p:nvPr/>
            </p:nvSpPr>
            <p:spPr>
              <a:xfrm>
                <a:off x="5348325" y="1269150"/>
                <a:ext cx="5450" cy="3575"/>
              </a:xfrm>
              <a:custGeom>
                <a:avLst/>
                <a:gdLst/>
                <a:ahLst/>
                <a:cxnLst/>
                <a:rect l="l" t="t" r="r" b="b"/>
                <a:pathLst>
                  <a:path w="218" h="143" extrusionOk="0">
                    <a:moveTo>
                      <a:pt x="189" y="1"/>
                    </a:moveTo>
                    <a:lnTo>
                      <a:pt x="31" y="91"/>
                    </a:lnTo>
                    <a:lnTo>
                      <a:pt x="0" y="143"/>
                    </a:lnTo>
                    <a:lnTo>
                      <a:pt x="218" y="18"/>
                    </a:lnTo>
                    <a:lnTo>
                      <a:pt x="189"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6"/>
              <p:cNvSpPr/>
              <p:nvPr/>
            </p:nvSpPr>
            <p:spPr>
              <a:xfrm>
                <a:off x="5349075" y="1268975"/>
                <a:ext cx="3975" cy="2450"/>
              </a:xfrm>
              <a:custGeom>
                <a:avLst/>
                <a:gdLst/>
                <a:ahLst/>
                <a:cxnLst/>
                <a:rect l="l" t="t" r="r" b="b"/>
                <a:pathLst>
                  <a:path w="159" h="98" extrusionOk="0">
                    <a:moveTo>
                      <a:pt x="150" y="0"/>
                    </a:moveTo>
                    <a:lnTo>
                      <a:pt x="1" y="86"/>
                    </a:lnTo>
                    <a:lnTo>
                      <a:pt x="1" y="98"/>
                    </a:lnTo>
                    <a:lnTo>
                      <a:pt x="159" y="8"/>
                    </a:lnTo>
                    <a:lnTo>
                      <a:pt x="15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6"/>
              <p:cNvSpPr/>
              <p:nvPr/>
            </p:nvSpPr>
            <p:spPr>
              <a:xfrm>
                <a:off x="5352800" y="1264625"/>
                <a:ext cx="325" cy="4550"/>
              </a:xfrm>
              <a:custGeom>
                <a:avLst/>
                <a:gdLst/>
                <a:ahLst/>
                <a:cxnLst/>
                <a:rect l="l" t="t" r="r" b="b"/>
                <a:pathLst>
                  <a:path w="13" h="182" extrusionOk="0">
                    <a:moveTo>
                      <a:pt x="13" y="0"/>
                    </a:moveTo>
                    <a:lnTo>
                      <a:pt x="4" y="5"/>
                    </a:lnTo>
                    <a:lnTo>
                      <a:pt x="1" y="174"/>
                    </a:lnTo>
                    <a:lnTo>
                      <a:pt x="10" y="182"/>
                    </a:lnTo>
                    <a:lnTo>
                      <a:pt x="1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6"/>
              <p:cNvSpPr/>
              <p:nvPr/>
            </p:nvSpPr>
            <p:spPr>
              <a:xfrm>
                <a:off x="5348025" y="1266225"/>
                <a:ext cx="425" cy="6500"/>
              </a:xfrm>
              <a:custGeom>
                <a:avLst/>
                <a:gdLst/>
                <a:ahLst/>
                <a:cxnLst/>
                <a:rect l="l" t="t" r="r" b="b"/>
                <a:pathLst>
                  <a:path w="17" h="260" extrusionOk="0">
                    <a:moveTo>
                      <a:pt x="5" y="0"/>
                    </a:moveTo>
                    <a:lnTo>
                      <a:pt x="1" y="253"/>
                    </a:lnTo>
                    <a:lnTo>
                      <a:pt x="12" y="260"/>
                    </a:lnTo>
                    <a:lnTo>
                      <a:pt x="16" y="8"/>
                    </a:lnTo>
                    <a:lnTo>
                      <a:pt x="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6"/>
              <p:cNvSpPr/>
              <p:nvPr/>
            </p:nvSpPr>
            <p:spPr>
              <a:xfrm>
                <a:off x="5348125" y="1263150"/>
                <a:ext cx="5750" cy="3275"/>
              </a:xfrm>
              <a:custGeom>
                <a:avLst/>
                <a:gdLst/>
                <a:ahLst/>
                <a:cxnLst/>
                <a:rect l="l" t="t" r="r" b="b"/>
                <a:pathLst>
                  <a:path w="230" h="131" extrusionOk="0">
                    <a:moveTo>
                      <a:pt x="218" y="0"/>
                    </a:moveTo>
                    <a:lnTo>
                      <a:pt x="1" y="123"/>
                    </a:lnTo>
                    <a:lnTo>
                      <a:pt x="12" y="131"/>
                    </a:lnTo>
                    <a:lnTo>
                      <a:pt x="230" y="7"/>
                    </a:lnTo>
                    <a:lnTo>
                      <a:pt x="21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6"/>
              <p:cNvSpPr/>
              <p:nvPr/>
            </p:nvSpPr>
            <p:spPr>
              <a:xfrm>
                <a:off x="5348125" y="1273150"/>
                <a:ext cx="5575" cy="9400"/>
              </a:xfrm>
              <a:custGeom>
                <a:avLst/>
                <a:gdLst/>
                <a:ahLst/>
                <a:cxnLst/>
                <a:rect l="l" t="t" r="r" b="b"/>
                <a:pathLst>
                  <a:path w="223" h="376" extrusionOk="0">
                    <a:moveTo>
                      <a:pt x="223" y="0"/>
                    </a:moveTo>
                    <a:lnTo>
                      <a:pt x="5" y="124"/>
                    </a:lnTo>
                    <a:lnTo>
                      <a:pt x="1" y="376"/>
                    </a:lnTo>
                    <a:lnTo>
                      <a:pt x="218" y="251"/>
                    </a:lnTo>
                    <a:lnTo>
                      <a:pt x="223"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6"/>
              <p:cNvSpPr/>
              <p:nvPr/>
            </p:nvSpPr>
            <p:spPr>
              <a:xfrm>
                <a:off x="5348900" y="1274450"/>
                <a:ext cx="4050" cy="6800"/>
              </a:xfrm>
              <a:custGeom>
                <a:avLst/>
                <a:gdLst/>
                <a:ahLst/>
                <a:cxnLst/>
                <a:rect l="l" t="t" r="r" b="b"/>
                <a:pathLst>
                  <a:path w="162" h="272" extrusionOk="0">
                    <a:moveTo>
                      <a:pt x="161" y="0"/>
                    </a:moveTo>
                    <a:lnTo>
                      <a:pt x="98" y="35"/>
                    </a:lnTo>
                    <a:lnTo>
                      <a:pt x="76" y="48"/>
                    </a:lnTo>
                    <a:lnTo>
                      <a:pt x="48" y="64"/>
                    </a:lnTo>
                    <a:lnTo>
                      <a:pt x="38" y="70"/>
                    </a:lnTo>
                    <a:lnTo>
                      <a:pt x="3" y="89"/>
                    </a:lnTo>
                    <a:lnTo>
                      <a:pt x="3" y="109"/>
                    </a:lnTo>
                    <a:lnTo>
                      <a:pt x="2" y="141"/>
                    </a:lnTo>
                    <a:lnTo>
                      <a:pt x="2" y="153"/>
                    </a:lnTo>
                    <a:lnTo>
                      <a:pt x="2" y="163"/>
                    </a:lnTo>
                    <a:lnTo>
                      <a:pt x="0" y="272"/>
                    </a:lnTo>
                    <a:lnTo>
                      <a:pt x="95" y="218"/>
                    </a:lnTo>
                    <a:lnTo>
                      <a:pt x="103" y="212"/>
                    </a:lnTo>
                    <a:lnTo>
                      <a:pt x="113" y="206"/>
                    </a:lnTo>
                    <a:lnTo>
                      <a:pt x="141" y="190"/>
                    </a:lnTo>
                    <a:lnTo>
                      <a:pt x="158" y="182"/>
                    </a:lnTo>
                    <a:lnTo>
                      <a:pt x="158" y="143"/>
                    </a:lnTo>
                    <a:lnTo>
                      <a:pt x="158" y="130"/>
                    </a:lnTo>
                    <a:lnTo>
                      <a:pt x="160" y="98"/>
                    </a:lnTo>
                    <a:lnTo>
                      <a:pt x="160" y="73"/>
                    </a:lnTo>
                    <a:lnTo>
                      <a:pt x="1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6"/>
              <p:cNvSpPr/>
              <p:nvPr/>
            </p:nvSpPr>
            <p:spPr>
              <a:xfrm>
                <a:off x="5349850" y="1276050"/>
                <a:ext cx="3025" cy="1975"/>
              </a:xfrm>
              <a:custGeom>
                <a:avLst/>
                <a:gdLst/>
                <a:ahLst/>
                <a:cxnLst/>
                <a:rect l="l" t="t" r="r" b="b"/>
                <a:pathLst>
                  <a:path w="121" h="79" extrusionOk="0">
                    <a:moveTo>
                      <a:pt x="10" y="0"/>
                    </a:moveTo>
                    <a:lnTo>
                      <a:pt x="0" y="6"/>
                    </a:lnTo>
                    <a:lnTo>
                      <a:pt x="120" y="79"/>
                    </a:lnTo>
                    <a:lnTo>
                      <a:pt x="120" y="66"/>
                    </a:lnTo>
                    <a:lnTo>
                      <a:pt x="1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6"/>
              <p:cNvSpPr/>
              <p:nvPr/>
            </p:nvSpPr>
            <p:spPr>
              <a:xfrm>
                <a:off x="5350100" y="1275650"/>
                <a:ext cx="2800" cy="2050"/>
              </a:xfrm>
              <a:custGeom>
                <a:avLst/>
                <a:gdLst/>
                <a:ahLst/>
                <a:cxnLst/>
                <a:rect l="l" t="t" r="r" b="b"/>
                <a:pathLst>
                  <a:path w="112" h="82" extrusionOk="0">
                    <a:moveTo>
                      <a:pt x="28" y="0"/>
                    </a:moveTo>
                    <a:lnTo>
                      <a:pt x="0" y="16"/>
                    </a:lnTo>
                    <a:lnTo>
                      <a:pt x="110" y="82"/>
                    </a:lnTo>
                    <a:lnTo>
                      <a:pt x="112" y="50"/>
                    </a:lnTo>
                    <a:lnTo>
                      <a:pt x="28"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6"/>
              <p:cNvSpPr/>
              <p:nvPr/>
            </p:nvSpPr>
            <p:spPr>
              <a:xfrm>
                <a:off x="5350775" y="1275325"/>
                <a:ext cx="2125" cy="1575"/>
              </a:xfrm>
              <a:custGeom>
                <a:avLst/>
                <a:gdLst/>
                <a:ahLst/>
                <a:cxnLst/>
                <a:rect l="l" t="t" r="r" b="b"/>
                <a:pathLst>
                  <a:path w="85" h="63" extrusionOk="0">
                    <a:moveTo>
                      <a:pt x="23" y="0"/>
                    </a:moveTo>
                    <a:lnTo>
                      <a:pt x="1" y="13"/>
                    </a:lnTo>
                    <a:lnTo>
                      <a:pt x="85" y="63"/>
                    </a:lnTo>
                    <a:lnTo>
                      <a:pt x="85" y="38"/>
                    </a:lnTo>
                    <a:lnTo>
                      <a:pt x="2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6"/>
              <p:cNvSpPr/>
              <p:nvPr/>
            </p:nvSpPr>
            <p:spPr>
              <a:xfrm>
                <a:off x="5351325" y="1274450"/>
                <a:ext cx="1625" cy="1825"/>
              </a:xfrm>
              <a:custGeom>
                <a:avLst/>
                <a:gdLst/>
                <a:ahLst/>
                <a:cxnLst/>
                <a:rect l="l" t="t" r="r" b="b"/>
                <a:pathLst>
                  <a:path w="65" h="73" extrusionOk="0">
                    <a:moveTo>
                      <a:pt x="64" y="0"/>
                    </a:moveTo>
                    <a:lnTo>
                      <a:pt x="1" y="35"/>
                    </a:lnTo>
                    <a:lnTo>
                      <a:pt x="63" y="73"/>
                    </a:lnTo>
                    <a:lnTo>
                      <a:pt x="6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6"/>
              <p:cNvSpPr/>
              <p:nvPr/>
            </p:nvSpPr>
            <p:spPr>
              <a:xfrm>
                <a:off x="5348925" y="1277175"/>
                <a:ext cx="3500" cy="2450"/>
              </a:xfrm>
              <a:custGeom>
                <a:avLst/>
                <a:gdLst/>
                <a:ahLst/>
                <a:cxnLst/>
                <a:rect l="l" t="t" r="r" b="b"/>
                <a:pathLst>
                  <a:path w="140" h="98" extrusionOk="0">
                    <a:moveTo>
                      <a:pt x="2" y="0"/>
                    </a:moveTo>
                    <a:lnTo>
                      <a:pt x="1" y="32"/>
                    </a:lnTo>
                    <a:lnTo>
                      <a:pt x="112" y="97"/>
                    </a:lnTo>
                    <a:lnTo>
                      <a:pt x="140" y="81"/>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6"/>
              <p:cNvSpPr/>
              <p:nvPr/>
            </p:nvSpPr>
            <p:spPr>
              <a:xfrm>
                <a:off x="5348975" y="1276200"/>
                <a:ext cx="3900" cy="3025"/>
              </a:xfrm>
              <a:custGeom>
                <a:avLst/>
                <a:gdLst/>
                <a:ahLst/>
                <a:cxnLst/>
                <a:rect l="l" t="t" r="r" b="b"/>
                <a:pathLst>
                  <a:path w="156" h="121" extrusionOk="0">
                    <a:moveTo>
                      <a:pt x="35" y="0"/>
                    </a:moveTo>
                    <a:lnTo>
                      <a:pt x="0" y="19"/>
                    </a:lnTo>
                    <a:lnTo>
                      <a:pt x="0" y="39"/>
                    </a:lnTo>
                    <a:lnTo>
                      <a:pt x="138" y="120"/>
                    </a:lnTo>
                    <a:lnTo>
                      <a:pt x="155" y="112"/>
                    </a:lnTo>
                    <a:lnTo>
                      <a:pt x="155" y="73"/>
                    </a:lnTo>
                    <a:lnTo>
                      <a:pt x="3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6"/>
              <p:cNvSpPr/>
              <p:nvPr/>
            </p:nvSpPr>
            <p:spPr>
              <a:xfrm>
                <a:off x="5348900" y="1278500"/>
                <a:ext cx="2375" cy="2750"/>
              </a:xfrm>
              <a:custGeom>
                <a:avLst/>
                <a:gdLst/>
                <a:ahLst/>
                <a:cxnLst/>
                <a:rect l="l" t="t" r="r" b="b"/>
                <a:pathLst>
                  <a:path w="95" h="110" extrusionOk="0">
                    <a:moveTo>
                      <a:pt x="2" y="1"/>
                    </a:moveTo>
                    <a:lnTo>
                      <a:pt x="0" y="110"/>
                    </a:lnTo>
                    <a:lnTo>
                      <a:pt x="95" y="56"/>
                    </a:lnTo>
                    <a:lnTo>
                      <a:pt x="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6"/>
              <p:cNvSpPr/>
              <p:nvPr/>
            </p:nvSpPr>
            <p:spPr>
              <a:xfrm>
                <a:off x="5348925" y="1278250"/>
                <a:ext cx="2575" cy="1650"/>
              </a:xfrm>
              <a:custGeom>
                <a:avLst/>
                <a:gdLst/>
                <a:ahLst/>
                <a:cxnLst/>
                <a:rect l="l" t="t" r="r" b="b"/>
                <a:pathLst>
                  <a:path w="103" h="66" extrusionOk="0">
                    <a:moveTo>
                      <a:pt x="1" y="1"/>
                    </a:moveTo>
                    <a:lnTo>
                      <a:pt x="1" y="11"/>
                    </a:lnTo>
                    <a:lnTo>
                      <a:pt x="94" y="66"/>
                    </a:lnTo>
                    <a:lnTo>
                      <a:pt x="102" y="60"/>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6"/>
              <p:cNvSpPr/>
              <p:nvPr/>
            </p:nvSpPr>
            <p:spPr>
              <a:xfrm>
                <a:off x="5348925" y="1277975"/>
                <a:ext cx="2825" cy="1800"/>
              </a:xfrm>
              <a:custGeom>
                <a:avLst/>
                <a:gdLst/>
                <a:ahLst/>
                <a:cxnLst/>
                <a:rect l="l" t="t" r="r" b="b"/>
                <a:pathLst>
                  <a:path w="113" h="72" extrusionOk="0">
                    <a:moveTo>
                      <a:pt x="1" y="0"/>
                    </a:moveTo>
                    <a:lnTo>
                      <a:pt x="1" y="12"/>
                    </a:lnTo>
                    <a:lnTo>
                      <a:pt x="102" y="71"/>
                    </a:lnTo>
                    <a:lnTo>
                      <a:pt x="112" y="65"/>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6"/>
              <p:cNvSpPr/>
              <p:nvPr/>
            </p:nvSpPr>
            <p:spPr>
              <a:xfrm>
                <a:off x="5348250" y="1273150"/>
                <a:ext cx="5450" cy="3525"/>
              </a:xfrm>
              <a:custGeom>
                <a:avLst/>
                <a:gdLst/>
                <a:ahLst/>
                <a:cxnLst/>
                <a:rect l="l" t="t" r="r" b="b"/>
                <a:pathLst>
                  <a:path w="218" h="141" extrusionOk="0">
                    <a:moveTo>
                      <a:pt x="218" y="0"/>
                    </a:moveTo>
                    <a:lnTo>
                      <a:pt x="0" y="124"/>
                    </a:lnTo>
                    <a:lnTo>
                      <a:pt x="29" y="141"/>
                    </a:lnTo>
                    <a:lnTo>
                      <a:pt x="187" y="52"/>
                    </a:lnTo>
                    <a:lnTo>
                      <a:pt x="218"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6"/>
              <p:cNvSpPr/>
              <p:nvPr/>
            </p:nvSpPr>
            <p:spPr>
              <a:xfrm>
                <a:off x="5348125" y="1278975"/>
                <a:ext cx="5475" cy="3575"/>
              </a:xfrm>
              <a:custGeom>
                <a:avLst/>
                <a:gdLst/>
                <a:ahLst/>
                <a:cxnLst/>
                <a:rect l="l" t="t" r="r" b="b"/>
                <a:pathLst>
                  <a:path w="219" h="143" extrusionOk="0">
                    <a:moveTo>
                      <a:pt x="189" y="1"/>
                    </a:moveTo>
                    <a:lnTo>
                      <a:pt x="31" y="91"/>
                    </a:lnTo>
                    <a:lnTo>
                      <a:pt x="1" y="143"/>
                    </a:lnTo>
                    <a:lnTo>
                      <a:pt x="218" y="18"/>
                    </a:lnTo>
                    <a:lnTo>
                      <a:pt x="189"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6"/>
              <p:cNvSpPr/>
              <p:nvPr/>
            </p:nvSpPr>
            <p:spPr>
              <a:xfrm>
                <a:off x="5348900" y="1278800"/>
                <a:ext cx="3975" cy="2450"/>
              </a:xfrm>
              <a:custGeom>
                <a:avLst/>
                <a:gdLst/>
                <a:ahLst/>
                <a:cxnLst/>
                <a:rect l="l" t="t" r="r" b="b"/>
                <a:pathLst>
                  <a:path w="159" h="98" extrusionOk="0">
                    <a:moveTo>
                      <a:pt x="150" y="0"/>
                    </a:moveTo>
                    <a:lnTo>
                      <a:pt x="0" y="86"/>
                    </a:lnTo>
                    <a:lnTo>
                      <a:pt x="0" y="98"/>
                    </a:lnTo>
                    <a:lnTo>
                      <a:pt x="158" y="8"/>
                    </a:lnTo>
                    <a:lnTo>
                      <a:pt x="15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6"/>
              <p:cNvSpPr/>
              <p:nvPr/>
            </p:nvSpPr>
            <p:spPr>
              <a:xfrm>
                <a:off x="5352625" y="1274450"/>
                <a:ext cx="325" cy="4550"/>
              </a:xfrm>
              <a:custGeom>
                <a:avLst/>
                <a:gdLst/>
                <a:ahLst/>
                <a:cxnLst/>
                <a:rect l="l" t="t" r="r" b="b"/>
                <a:pathLst>
                  <a:path w="13" h="182" extrusionOk="0">
                    <a:moveTo>
                      <a:pt x="12" y="0"/>
                    </a:moveTo>
                    <a:lnTo>
                      <a:pt x="4" y="5"/>
                    </a:lnTo>
                    <a:lnTo>
                      <a:pt x="1" y="174"/>
                    </a:lnTo>
                    <a:lnTo>
                      <a:pt x="9" y="182"/>
                    </a:lnTo>
                    <a:lnTo>
                      <a:pt x="1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6"/>
              <p:cNvSpPr/>
              <p:nvPr/>
            </p:nvSpPr>
            <p:spPr>
              <a:xfrm>
                <a:off x="5347850" y="1276050"/>
                <a:ext cx="425" cy="6500"/>
              </a:xfrm>
              <a:custGeom>
                <a:avLst/>
                <a:gdLst/>
                <a:ahLst/>
                <a:cxnLst/>
                <a:rect l="l" t="t" r="r" b="b"/>
                <a:pathLst>
                  <a:path w="17" h="260" extrusionOk="0">
                    <a:moveTo>
                      <a:pt x="5" y="0"/>
                    </a:moveTo>
                    <a:lnTo>
                      <a:pt x="0" y="253"/>
                    </a:lnTo>
                    <a:lnTo>
                      <a:pt x="12" y="260"/>
                    </a:lnTo>
                    <a:lnTo>
                      <a:pt x="16" y="8"/>
                    </a:lnTo>
                    <a:lnTo>
                      <a:pt x="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6"/>
              <p:cNvSpPr/>
              <p:nvPr/>
            </p:nvSpPr>
            <p:spPr>
              <a:xfrm>
                <a:off x="5347950" y="1272950"/>
                <a:ext cx="5750" cy="3300"/>
              </a:xfrm>
              <a:custGeom>
                <a:avLst/>
                <a:gdLst/>
                <a:ahLst/>
                <a:cxnLst/>
                <a:rect l="l" t="t" r="r" b="b"/>
                <a:pathLst>
                  <a:path w="230" h="132" extrusionOk="0">
                    <a:moveTo>
                      <a:pt x="218" y="1"/>
                    </a:moveTo>
                    <a:lnTo>
                      <a:pt x="1" y="124"/>
                    </a:lnTo>
                    <a:lnTo>
                      <a:pt x="12" y="132"/>
                    </a:lnTo>
                    <a:lnTo>
                      <a:pt x="230" y="8"/>
                    </a:lnTo>
                    <a:lnTo>
                      <a:pt x="21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6"/>
              <p:cNvSpPr/>
              <p:nvPr/>
            </p:nvSpPr>
            <p:spPr>
              <a:xfrm>
                <a:off x="5373775" y="1249075"/>
                <a:ext cx="5600" cy="9400"/>
              </a:xfrm>
              <a:custGeom>
                <a:avLst/>
                <a:gdLst/>
                <a:ahLst/>
                <a:cxnLst/>
                <a:rect l="l" t="t" r="r" b="b"/>
                <a:pathLst>
                  <a:path w="224" h="376" extrusionOk="0">
                    <a:moveTo>
                      <a:pt x="223" y="0"/>
                    </a:moveTo>
                    <a:lnTo>
                      <a:pt x="6" y="124"/>
                    </a:lnTo>
                    <a:lnTo>
                      <a:pt x="0" y="376"/>
                    </a:lnTo>
                    <a:lnTo>
                      <a:pt x="219" y="251"/>
                    </a:lnTo>
                    <a:lnTo>
                      <a:pt x="223"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6"/>
              <p:cNvSpPr/>
              <p:nvPr/>
            </p:nvSpPr>
            <p:spPr>
              <a:xfrm>
                <a:off x="5374550" y="1250375"/>
                <a:ext cx="4050" cy="6800"/>
              </a:xfrm>
              <a:custGeom>
                <a:avLst/>
                <a:gdLst/>
                <a:ahLst/>
                <a:cxnLst/>
                <a:rect l="l" t="t" r="r" b="b"/>
                <a:pathLst>
                  <a:path w="162" h="272" extrusionOk="0">
                    <a:moveTo>
                      <a:pt x="162" y="1"/>
                    </a:moveTo>
                    <a:lnTo>
                      <a:pt x="98" y="35"/>
                    </a:lnTo>
                    <a:lnTo>
                      <a:pt x="76" y="48"/>
                    </a:lnTo>
                    <a:lnTo>
                      <a:pt x="49" y="64"/>
                    </a:lnTo>
                    <a:lnTo>
                      <a:pt x="37" y="70"/>
                    </a:lnTo>
                    <a:lnTo>
                      <a:pt x="4" y="89"/>
                    </a:lnTo>
                    <a:lnTo>
                      <a:pt x="4" y="109"/>
                    </a:lnTo>
                    <a:lnTo>
                      <a:pt x="2" y="141"/>
                    </a:lnTo>
                    <a:lnTo>
                      <a:pt x="2" y="153"/>
                    </a:lnTo>
                    <a:lnTo>
                      <a:pt x="2" y="163"/>
                    </a:lnTo>
                    <a:lnTo>
                      <a:pt x="1" y="272"/>
                    </a:lnTo>
                    <a:lnTo>
                      <a:pt x="94" y="218"/>
                    </a:lnTo>
                    <a:lnTo>
                      <a:pt x="104" y="212"/>
                    </a:lnTo>
                    <a:lnTo>
                      <a:pt x="114" y="207"/>
                    </a:lnTo>
                    <a:lnTo>
                      <a:pt x="142" y="192"/>
                    </a:lnTo>
                    <a:lnTo>
                      <a:pt x="158" y="182"/>
                    </a:lnTo>
                    <a:lnTo>
                      <a:pt x="159" y="143"/>
                    </a:lnTo>
                    <a:lnTo>
                      <a:pt x="159" y="130"/>
                    </a:lnTo>
                    <a:lnTo>
                      <a:pt x="159" y="98"/>
                    </a:lnTo>
                    <a:lnTo>
                      <a:pt x="161" y="73"/>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6"/>
              <p:cNvSpPr/>
              <p:nvPr/>
            </p:nvSpPr>
            <p:spPr>
              <a:xfrm>
                <a:off x="5375475" y="1251975"/>
                <a:ext cx="3075" cy="1975"/>
              </a:xfrm>
              <a:custGeom>
                <a:avLst/>
                <a:gdLst/>
                <a:ahLst/>
                <a:cxnLst/>
                <a:rect l="l" t="t" r="r" b="b"/>
                <a:pathLst>
                  <a:path w="123" h="79" extrusionOk="0">
                    <a:moveTo>
                      <a:pt x="12" y="0"/>
                    </a:moveTo>
                    <a:lnTo>
                      <a:pt x="0" y="6"/>
                    </a:lnTo>
                    <a:lnTo>
                      <a:pt x="122" y="79"/>
                    </a:lnTo>
                    <a:lnTo>
                      <a:pt x="122" y="66"/>
                    </a:lnTo>
                    <a:lnTo>
                      <a:pt x="1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6"/>
              <p:cNvSpPr/>
              <p:nvPr/>
            </p:nvSpPr>
            <p:spPr>
              <a:xfrm>
                <a:off x="5375750" y="1251575"/>
                <a:ext cx="2800" cy="2050"/>
              </a:xfrm>
              <a:custGeom>
                <a:avLst/>
                <a:gdLst/>
                <a:ahLst/>
                <a:cxnLst/>
                <a:rect l="l" t="t" r="r" b="b"/>
                <a:pathLst>
                  <a:path w="112" h="82" extrusionOk="0">
                    <a:moveTo>
                      <a:pt x="28" y="0"/>
                    </a:moveTo>
                    <a:lnTo>
                      <a:pt x="1" y="16"/>
                    </a:lnTo>
                    <a:lnTo>
                      <a:pt x="111" y="82"/>
                    </a:lnTo>
                    <a:lnTo>
                      <a:pt x="111" y="50"/>
                    </a:lnTo>
                    <a:lnTo>
                      <a:pt x="28"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6"/>
              <p:cNvSpPr/>
              <p:nvPr/>
            </p:nvSpPr>
            <p:spPr>
              <a:xfrm>
                <a:off x="5376450" y="1251250"/>
                <a:ext cx="2125" cy="1575"/>
              </a:xfrm>
              <a:custGeom>
                <a:avLst/>
                <a:gdLst/>
                <a:ahLst/>
                <a:cxnLst/>
                <a:rect l="l" t="t" r="r" b="b"/>
                <a:pathLst>
                  <a:path w="85" h="63" extrusionOk="0">
                    <a:moveTo>
                      <a:pt x="22" y="0"/>
                    </a:moveTo>
                    <a:lnTo>
                      <a:pt x="0" y="13"/>
                    </a:lnTo>
                    <a:lnTo>
                      <a:pt x="83" y="63"/>
                    </a:lnTo>
                    <a:lnTo>
                      <a:pt x="85" y="38"/>
                    </a:lnTo>
                    <a:lnTo>
                      <a:pt x="2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6"/>
              <p:cNvSpPr/>
              <p:nvPr/>
            </p:nvSpPr>
            <p:spPr>
              <a:xfrm>
                <a:off x="5377000" y="1250375"/>
                <a:ext cx="1600" cy="1850"/>
              </a:xfrm>
              <a:custGeom>
                <a:avLst/>
                <a:gdLst/>
                <a:ahLst/>
                <a:cxnLst/>
                <a:rect l="l" t="t" r="r" b="b"/>
                <a:pathLst>
                  <a:path w="64" h="74" extrusionOk="0">
                    <a:moveTo>
                      <a:pt x="64" y="1"/>
                    </a:moveTo>
                    <a:lnTo>
                      <a:pt x="0" y="35"/>
                    </a:lnTo>
                    <a:lnTo>
                      <a:pt x="63" y="73"/>
                    </a:lnTo>
                    <a:lnTo>
                      <a:pt x="6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6"/>
              <p:cNvSpPr/>
              <p:nvPr/>
            </p:nvSpPr>
            <p:spPr>
              <a:xfrm>
                <a:off x="5374600" y="1253100"/>
                <a:ext cx="3500" cy="2450"/>
              </a:xfrm>
              <a:custGeom>
                <a:avLst/>
                <a:gdLst/>
                <a:ahLst/>
                <a:cxnLst/>
                <a:rect l="l" t="t" r="r" b="b"/>
                <a:pathLst>
                  <a:path w="140" h="98" extrusionOk="0">
                    <a:moveTo>
                      <a:pt x="2" y="0"/>
                    </a:moveTo>
                    <a:lnTo>
                      <a:pt x="0" y="32"/>
                    </a:lnTo>
                    <a:lnTo>
                      <a:pt x="112" y="98"/>
                    </a:lnTo>
                    <a:lnTo>
                      <a:pt x="140" y="83"/>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6"/>
              <p:cNvSpPr/>
              <p:nvPr/>
            </p:nvSpPr>
            <p:spPr>
              <a:xfrm>
                <a:off x="5374625" y="1252125"/>
                <a:ext cx="3925" cy="3075"/>
              </a:xfrm>
              <a:custGeom>
                <a:avLst/>
                <a:gdLst/>
                <a:ahLst/>
                <a:cxnLst/>
                <a:rect l="l" t="t" r="r" b="b"/>
                <a:pathLst>
                  <a:path w="157" h="123" extrusionOk="0">
                    <a:moveTo>
                      <a:pt x="34" y="0"/>
                    </a:moveTo>
                    <a:lnTo>
                      <a:pt x="1" y="19"/>
                    </a:lnTo>
                    <a:lnTo>
                      <a:pt x="1" y="39"/>
                    </a:lnTo>
                    <a:lnTo>
                      <a:pt x="139" y="122"/>
                    </a:lnTo>
                    <a:lnTo>
                      <a:pt x="155" y="112"/>
                    </a:lnTo>
                    <a:lnTo>
                      <a:pt x="156" y="73"/>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6"/>
              <p:cNvSpPr/>
              <p:nvPr/>
            </p:nvSpPr>
            <p:spPr>
              <a:xfrm>
                <a:off x="5374550" y="1254450"/>
                <a:ext cx="2350" cy="2725"/>
              </a:xfrm>
              <a:custGeom>
                <a:avLst/>
                <a:gdLst/>
                <a:ahLst/>
                <a:cxnLst/>
                <a:rect l="l" t="t" r="r" b="b"/>
                <a:pathLst>
                  <a:path w="94" h="109" extrusionOk="0">
                    <a:moveTo>
                      <a:pt x="2" y="0"/>
                    </a:moveTo>
                    <a:lnTo>
                      <a:pt x="1" y="109"/>
                    </a:lnTo>
                    <a:lnTo>
                      <a:pt x="94" y="55"/>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6"/>
              <p:cNvSpPr/>
              <p:nvPr/>
            </p:nvSpPr>
            <p:spPr>
              <a:xfrm>
                <a:off x="5374600" y="1254175"/>
                <a:ext cx="2550" cy="1675"/>
              </a:xfrm>
              <a:custGeom>
                <a:avLst/>
                <a:gdLst/>
                <a:ahLst/>
                <a:cxnLst/>
                <a:rect l="l" t="t" r="r" b="b"/>
                <a:pathLst>
                  <a:path w="102" h="67" extrusionOk="0">
                    <a:moveTo>
                      <a:pt x="0" y="1"/>
                    </a:moveTo>
                    <a:lnTo>
                      <a:pt x="0" y="11"/>
                    </a:lnTo>
                    <a:lnTo>
                      <a:pt x="92" y="66"/>
                    </a:lnTo>
                    <a:lnTo>
                      <a:pt x="102" y="60"/>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6"/>
              <p:cNvSpPr/>
              <p:nvPr/>
            </p:nvSpPr>
            <p:spPr>
              <a:xfrm>
                <a:off x="5374600" y="1253900"/>
                <a:ext cx="2825" cy="1800"/>
              </a:xfrm>
              <a:custGeom>
                <a:avLst/>
                <a:gdLst/>
                <a:ahLst/>
                <a:cxnLst/>
                <a:rect l="l" t="t" r="r" b="b"/>
                <a:pathLst>
                  <a:path w="113" h="72" extrusionOk="0">
                    <a:moveTo>
                      <a:pt x="0" y="0"/>
                    </a:moveTo>
                    <a:lnTo>
                      <a:pt x="0" y="12"/>
                    </a:lnTo>
                    <a:lnTo>
                      <a:pt x="102" y="71"/>
                    </a:lnTo>
                    <a:lnTo>
                      <a:pt x="112" y="66"/>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6"/>
              <p:cNvSpPr/>
              <p:nvPr/>
            </p:nvSpPr>
            <p:spPr>
              <a:xfrm>
                <a:off x="5373900" y="1249075"/>
                <a:ext cx="5475" cy="3550"/>
              </a:xfrm>
              <a:custGeom>
                <a:avLst/>
                <a:gdLst/>
                <a:ahLst/>
                <a:cxnLst/>
                <a:rect l="l" t="t" r="r" b="b"/>
                <a:pathLst>
                  <a:path w="219" h="142" extrusionOk="0">
                    <a:moveTo>
                      <a:pt x="218" y="0"/>
                    </a:moveTo>
                    <a:lnTo>
                      <a:pt x="1" y="124"/>
                    </a:lnTo>
                    <a:lnTo>
                      <a:pt x="30" y="141"/>
                    </a:lnTo>
                    <a:lnTo>
                      <a:pt x="188" y="53"/>
                    </a:lnTo>
                    <a:lnTo>
                      <a:pt x="218"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6"/>
              <p:cNvSpPr/>
              <p:nvPr/>
            </p:nvSpPr>
            <p:spPr>
              <a:xfrm>
                <a:off x="5373775" y="1254900"/>
                <a:ext cx="5500" cy="3575"/>
              </a:xfrm>
              <a:custGeom>
                <a:avLst/>
                <a:gdLst/>
                <a:ahLst/>
                <a:cxnLst/>
                <a:rect l="l" t="t" r="r" b="b"/>
                <a:pathLst>
                  <a:path w="220" h="143" extrusionOk="0">
                    <a:moveTo>
                      <a:pt x="189" y="1"/>
                    </a:moveTo>
                    <a:lnTo>
                      <a:pt x="32" y="91"/>
                    </a:lnTo>
                    <a:lnTo>
                      <a:pt x="0" y="143"/>
                    </a:lnTo>
                    <a:lnTo>
                      <a:pt x="219" y="18"/>
                    </a:lnTo>
                    <a:lnTo>
                      <a:pt x="189"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6"/>
              <p:cNvSpPr/>
              <p:nvPr/>
            </p:nvSpPr>
            <p:spPr>
              <a:xfrm>
                <a:off x="5374550" y="1254725"/>
                <a:ext cx="3950" cy="2450"/>
              </a:xfrm>
              <a:custGeom>
                <a:avLst/>
                <a:gdLst/>
                <a:ahLst/>
                <a:cxnLst/>
                <a:rect l="l" t="t" r="r" b="b"/>
                <a:pathLst>
                  <a:path w="158" h="98" extrusionOk="0">
                    <a:moveTo>
                      <a:pt x="150" y="1"/>
                    </a:moveTo>
                    <a:lnTo>
                      <a:pt x="1" y="86"/>
                    </a:lnTo>
                    <a:lnTo>
                      <a:pt x="1" y="98"/>
                    </a:lnTo>
                    <a:lnTo>
                      <a:pt x="158" y="8"/>
                    </a:lnTo>
                    <a:lnTo>
                      <a:pt x="15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6"/>
              <p:cNvSpPr/>
              <p:nvPr/>
            </p:nvSpPr>
            <p:spPr>
              <a:xfrm>
                <a:off x="5378300" y="1250375"/>
                <a:ext cx="300" cy="4550"/>
              </a:xfrm>
              <a:custGeom>
                <a:avLst/>
                <a:gdLst/>
                <a:ahLst/>
                <a:cxnLst/>
                <a:rect l="l" t="t" r="r" b="b"/>
                <a:pathLst>
                  <a:path w="12" h="182" extrusionOk="0">
                    <a:moveTo>
                      <a:pt x="12" y="1"/>
                    </a:moveTo>
                    <a:lnTo>
                      <a:pt x="3" y="5"/>
                    </a:lnTo>
                    <a:lnTo>
                      <a:pt x="0" y="175"/>
                    </a:lnTo>
                    <a:lnTo>
                      <a:pt x="8" y="182"/>
                    </a:lnTo>
                    <a:lnTo>
                      <a:pt x="1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6"/>
              <p:cNvSpPr/>
              <p:nvPr/>
            </p:nvSpPr>
            <p:spPr>
              <a:xfrm>
                <a:off x="5373500" y="1251975"/>
                <a:ext cx="425" cy="6500"/>
              </a:xfrm>
              <a:custGeom>
                <a:avLst/>
                <a:gdLst/>
                <a:ahLst/>
                <a:cxnLst/>
                <a:rect l="l" t="t" r="r" b="b"/>
                <a:pathLst>
                  <a:path w="17" h="260" extrusionOk="0">
                    <a:moveTo>
                      <a:pt x="5" y="0"/>
                    </a:moveTo>
                    <a:lnTo>
                      <a:pt x="1" y="253"/>
                    </a:lnTo>
                    <a:lnTo>
                      <a:pt x="11" y="260"/>
                    </a:lnTo>
                    <a:lnTo>
                      <a:pt x="17" y="8"/>
                    </a:lnTo>
                    <a:lnTo>
                      <a:pt x="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6"/>
              <p:cNvSpPr/>
              <p:nvPr/>
            </p:nvSpPr>
            <p:spPr>
              <a:xfrm>
                <a:off x="5373625" y="1248900"/>
                <a:ext cx="5750" cy="3275"/>
              </a:xfrm>
              <a:custGeom>
                <a:avLst/>
                <a:gdLst/>
                <a:ahLst/>
                <a:cxnLst/>
                <a:rect l="l" t="t" r="r" b="b"/>
                <a:pathLst>
                  <a:path w="230" h="131" extrusionOk="0">
                    <a:moveTo>
                      <a:pt x="218" y="0"/>
                    </a:moveTo>
                    <a:lnTo>
                      <a:pt x="0" y="123"/>
                    </a:lnTo>
                    <a:lnTo>
                      <a:pt x="12" y="131"/>
                    </a:lnTo>
                    <a:lnTo>
                      <a:pt x="229" y="7"/>
                    </a:lnTo>
                    <a:lnTo>
                      <a:pt x="21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6"/>
              <p:cNvSpPr/>
              <p:nvPr/>
            </p:nvSpPr>
            <p:spPr>
              <a:xfrm>
                <a:off x="5373625" y="1258900"/>
                <a:ext cx="5575" cy="9375"/>
              </a:xfrm>
              <a:custGeom>
                <a:avLst/>
                <a:gdLst/>
                <a:ahLst/>
                <a:cxnLst/>
                <a:rect l="l" t="t" r="r" b="b"/>
                <a:pathLst>
                  <a:path w="223" h="375" extrusionOk="0">
                    <a:moveTo>
                      <a:pt x="222" y="0"/>
                    </a:moveTo>
                    <a:lnTo>
                      <a:pt x="5" y="124"/>
                    </a:lnTo>
                    <a:lnTo>
                      <a:pt x="0" y="374"/>
                    </a:lnTo>
                    <a:lnTo>
                      <a:pt x="218" y="250"/>
                    </a:lnTo>
                    <a:lnTo>
                      <a:pt x="222"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6"/>
              <p:cNvSpPr/>
              <p:nvPr/>
            </p:nvSpPr>
            <p:spPr>
              <a:xfrm>
                <a:off x="5374375" y="1260200"/>
                <a:ext cx="4050" cy="6800"/>
              </a:xfrm>
              <a:custGeom>
                <a:avLst/>
                <a:gdLst/>
                <a:ahLst/>
                <a:cxnLst/>
                <a:rect l="l" t="t" r="r" b="b"/>
                <a:pathLst>
                  <a:path w="162" h="272" extrusionOk="0">
                    <a:moveTo>
                      <a:pt x="162" y="1"/>
                    </a:moveTo>
                    <a:lnTo>
                      <a:pt x="98" y="35"/>
                    </a:lnTo>
                    <a:lnTo>
                      <a:pt x="76" y="48"/>
                    </a:lnTo>
                    <a:lnTo>
                      <a:pt x="49" y="63"/>
                    </a:lnTo>
                    <a:lnTo>
                      <a:pt x="37" y="70"/>
                    </a:lnTo>
                    <a:lnTo>
                      <a:pt x="4" y="89"/>
                    </a:lnTo>
                    <a:lnTo>
                      <a:pt x="4" y="109"/>
                    </a:lnTo>
                    <a:lnTo>
                      <a:pt x="2" y="140"/>
                    </a:lnTo>
                    <a:lnTo>
                      <a:pt x="2" y="151"/>
                    </a:lnTo>
                    <a:lnTo>
                      <a:pt x="2" y="163"/>
                    </a:lnTo>
                    <a:lnTo>
                      <a:pt x="1" y="272"/>
                    </a:lnTo>
                    <a:lnTo>
                      <a:pt x="95" y="218"/>
                    </a:lnTo>
                    <a:lnTo>
                      <a:pt x="104" y="212"/>
                    </a:lnTo>
                    <a:lnTo>
                      <a:pt x="114" y="206"/>
                    </a:lnTo>
                    <a:lnTo>
                      <a:pt x="141" y="191"/>
                    </a:lnTo>
                    <a:lnTo>
                      <a:pt x="159" y="182"/>
                    </a:lnTo>
                    <a:lnTo>
                      <a:pt x="159" y="143"/>
                    </a:lnTo>
                    <a:lnTo>
                      <a:pt x="159" y="130"/>
                    </a:lnTo>
                    <a:lnTo>
                      <a:pt x="160" y="98"/>
                    </a:lnTo>
                    <a:lnTo>
                      <a:pt x="160" y="73"/>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6"/>
              <p:cNvSpPr/>
              <p:nvPr/>
            </p:nvSpPr>
            <p:spPr>
              <a:xfrm>
                <a:off x="5375275" y="1261750"/>
                <a:ext cx="3075" cy="2025"/>
              </a:xfrm>
              <a:custGeom>
                <a:avLst/>
                <a:gdLst/>
                <a:ahLst/>
                <a:cxnLst/>
                <a:rect l="l" t="t" r="r" b="b"/>
                <a:pathLst>
                  <a:path w="123" h="81" extrusionOk="0">
                    <a:moveTo>
                      <a:pt x="13" y="1"/>
                    </a:moveTo>
                    <a:lnTo>
                      <a:pt x="1" y="8"/>
                    </a:lnTo>
                    <a:lnTo>
                      <a:pt x="123" y="81"/>
                    </a:lnTo>
                    <a:lnTo>
                      <a:pt x="123" y="68"/>
                    </a:lnTo>
                    <a:lnTo>
                      <a:pt x="1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6"/>
              <p:cNvSpPr/>
              <p:nvPr/>
            </p:nvSpPr>
            <p:spPr>
              <a:xfrm>
                <a:off x="5375575" y="1261400"/>
                <a:ext cx="2825" cy="2050"/>
              </a:xfrm>
              <a:custGeom>
                <a:avLst/>
                <a:gdLst/>
                <a:ahLst/>
                <a:cxnLst/>
                <a:rect l="l" t="t" r="r" b="b"/>
                <a:pathLst>
                  <a:path w="113" h="82" extrusionOk="0">
                    <a:moveTo>
                      <a:pt x="28" y="0"/>
                    </a:moveTo>
                    <a:lnTo>
                      <a:pt x="1" y="15"/>
                    </a:lnTo>
                    <a:lnTo>
                      <a:pt x="111" y="82"/>
                    </a:lnTo>
                    <a:lnTo>
                      <a:pt x="112" y="50"/>
                    </a:lnTo>
                    <a:lnTo>
                      <a:pt x="28"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6"/>
              <p:cNvSpPr/>
              <p:nvPr/>
            </p:nvSpPr>
            <p:spPr>
              <a:xfrm>
                <a:off x="5376275" y="1261075"/>
                <a:ext cx="2125" cy="1575"/>
              </a:xfrm>
              <a:custGeom>
                <a:avLst/>
                <a:gdLst/>
                <a:ahLst/>
                <a:cxnLst/>
                <a:rect l="l" t="t" r="r" b="b"/>
                <a:pathLst>
                  <a:path w="85" h="63" extrusionOk="0">
                    <a:moveTo>
                      <a:pt x="22" y="0"/>
                    </a:moveTo>
                    <a:lnTo>
                      <a:pt x="0" y="13"/>
                    </a:lnTo>
                    <a:lnTo>
                      <a:pt x="84" y="63"/>
                    </a:lnTo>
                    <a:lnTo>
                      <a:pt x="84" y="38"/>
                    </a:lnTo>
                    <a:lnTo>
                      <a:pt x="2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6"/>
              <p:cNvSpPr/>
              <p:nvPr/>
            </p:nvSpPr>
            <p:spPr>
              <a:xfrm>
                <a:off x="5376800" y="1260200"/>
                <a:ext cx="1625" cy="1850"/>
              </a:xfrm>
              <a:custGeom>
                <a:avLst/>
                <a:gdLst/>
                <a:ahLst/>
                <a:cxnLst/>
                <a:rect l="l" t="t" r="r" b="b"/>
                <a:pathLst>
                  <a:path w="65" h="74" extrusionOk="0">
                    <a:moveTo>
                      <a:pt x="65" y="1"/>
                    </a:moveTo>
                    <a:lnTo>
                      <a:pt x="1" y="35"/>
                    </a:lnTo>
                    <a:lnTo>
                      <a:pt x="63" y="73"/>
                    </a:lnTo>
                    <a:lnTo>
                      <a:pt x="6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6"/>
              <p:cNvSpPr/>
              <p:nvPr/>
            </p:nvSpPr>
            <p:spPr>
              <a:xfrm>
                <a:off x="5374425" y="1262925"/>
                <a:ext cx="3500" cy="2450"/>
              </a:xfrm>
              <a:custGeom>
                <a:avLst/>
                <a:gdLst/>
                <a:ahLst/>
                <a:cxnLst/>
                <a:rect l="l" t="t" r="r" b="b"/>
                <a:pathLst>
                  <a:path w="140" h="98" extrusionOk="0">
                    <a:moveTo>
                      <a:pt x="2" y="0"/>
                    </a:moveTo>
                    <a:lnTo>
                      <a:pt x="0" y="31"/>
                    </a:lnTo>
                    <a:lnTo>
                      <a:pt x="112" y="97"/>
                    </a:lnTo>
                    <a:lnTo>
                      <a:pt x="139" y="82"/>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6"/>
              <p:cNvSpPr/>
              <p:nvPr/>
            </p:nvSpPr>
            <p:spPr>
              <a:xfrm>
                <a:off x="5374450" y="1261950"/>
                <a:ext cx="3900" cy="3025"/>
              </a:xfrm>
              <a:custGeom>
                <a:avLst/>
                <a:gdLst/>
                <a:ahLst/>
                <a:cxnLst/>
                <a:rect l="l" t="t" r="r" b="b"/>
                <a:pathLst>
                  <a:path w="156" h="121" extrusionOk="0">
                    <a:moveTo>
                      <a:pt x="34" y="0"/>
                    </a:moveTo>
                    <a:lnTo>
                      <a:pt x="1" y="19"/>
                    </a:lnTo>
                    <a:lnTo>
                      <a:pt x="1" y="39"/>
                    </a:lnTo>
                    <a:lnTo>
                      <a:pt x="138" y="121"/>
                    </a:lnTo>
                    <a:lnTo>
                      <a:pt x="156" y="112"/>
                    </a:lnTo>
                    <a:lnTo>
                      <a:pt x="156" y="73"/>
                    </a:lnTo>
                    <a:lnTo>
                      <a:pt x="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6"/>
              <p:cNvSpPr/>
              <p:nvPr/>
            </p:nvSpPr>
            <p:spPr>
              <a:xfrm>
                <a:off x="5374375" y="1264250"/>
                <a:ext cx="2375" cy="2750"/>
              </a:xfrm>
              <a:custGeom>
                <a:avLst/>
                <a:gdLst/>
                <a:ahLst/>
                <a:cxnLst/>
                <a:rect l="l" t="t" r="r" b="b"/>
                <a:pathLst>
                  <a:path w="95" h="110" extrusionOk="0">
                    <a:moveTo>
                      <a:pt x="2" y="1"/>
                    </a:moveTo>
                    <a:lnTo>
                      <a:pt x="1" y="110"/>
                    </a:lnTo>
                    <a:lnTo>
                      <a:pt x="95" y="56"/>
                    </a:lnTo>
                    <a:lnTo>
                      <a:pt x="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6"/>
              <p:cNvSpPr/>
              <p:nvPr/>
            </p:nvSpPr>
            <p:spPr>
              <a:xfrm>
                <a:off x="5374425" y="1263975"/>
                <a:ext cx="2550" cy="1700"/>
              </a:xfrm>
              <a:custGeom>
                <a:avLst/>
                <a:gdLst/>
                <a:ahLst/>
                <a:cxnLst/>
                <a:rect l="l" t="t" r="r" b="b"/>
                <a:pathLst>
                  <a:path w="102" h="68" extrusionOk="0">
                    <a:moveTo>
                      <a:pt x="0" y="0"/>
                    </a:moveTo>
                    <a:lnTo>
                      <a:pt x="0" y="12"/>
                    </a:lnTo>
                    <a:lnTo>
                      <a:pt x="93" y="67"/>
                    </a:lnTo>
                    <a:lnTo>
                      <a:pt x="102" y="61"/>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6"/>
              <p:cNvSpPr/>
              <p:nvPr/>
            </p:nvSpPr>
            <p:spPr>
              <a:xfrm>
                <a:off x="5374425" y="1263675"/>
                <a:ext cx="2800" cy="1850"/>
              </a:xfrm>
              <a:custGeom>
                <a:avLst/>
                <a:gdLst/>
                <a:ahLst/>
                <a:cxnLst/>
                <a:rect l="l" t="t" r="r" b="b"/>
                <a:pathLst>
                  <a:path w="112" h="74" extrusionOk="0">
                    <a:moveTo>
                      <a:pt x="0" y="1"/>
                    </a:moveTo>
                    <a:lnTo>
                      <a:pt x="0" y="12"/>
                    </a:lnTo>
                    <a:lnTo>
                      <a:pt x="102" y="73"/>
                    </a:lnTo>
                    <a:lnTo>
                      <a:pt x="112" y="67"/>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6"/>
              <p:cNvSpPr/>
              <p:nvPr/>
            </p:nvSpPr>
            <p:spPr>
              <a:xfrm>
                <a:off x="5373725" y="1258900"/>
                <a:ext cx="5475" cy="3550"/>
              </a:xfrm>
              <a:custGeom>
                <a:avLst/>
                <a:gdLst/>
                <a:ahLst/>
                <a:cxnLst/>
                <a:rect l="l" t="t" r="r" b="b"/>
                <a:pathLst>
                  <a:path w="219" h="142" extrusionOk="0">
                    <a:moveTo>
                      <a:pt x="218" y="0"/>
                    </a:moveTo>
                    <a:lnTo>
                      <a:pt x="1" y="124"/>
                    </a:lnTo>
                    <a:lnTo>
                      <a:pt x="30" y="141"/>
                    </a:lnTo>
                    <a:lnTo>
                      <a:pt x="188" y="53"/>
                    </a:lnTo>
                    <a:lnTo>
                      <a:pt x="218"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6"/>
              <p:cNvSpPr/>
              <p:nvPr/>
            </p:nvSpPr>
            <p:spPr>
              <a:xfrm>
                <a:off x="5373625" y="1264725"/>
                <a:ext cx="5450" cy="3550"/>
              </a:xfrm>
              <a:custGeom>
                <a:avLst/>
                <a:gdLst/>
                <a:ahLst/>
                <a:cxnLst/>
                <a:rect l="l" t="t" r="r" b="b"/>
                <a:pathLst>
                  <a:path w="218" h="142" extrusionOk="0">
                    <a:moveTo>
                      <a:pt x="189" y="1"/>
                    </a:moveTo>
                    <a:lnTo>
                      <a:pt x="31" y="91"/>
                    </a:lnTo>
                    <a:lnTo>
                      <a:pt x="0" y="141"/>
                    </a:lnTo>
                    <a:lnTo>
                      <a:pt x="218" y="17"/>
                    </a:lnTo>
                    <a:lnTo>
                      <a:pt x="189"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6"/>
              <p:cNvSpPr/>
              <p:nvPr/>
            </p:nvSpPr>
            <p:spPr>
              <a:xfrm>
                <a:off x="5374375" y="1264550"/>
                <a:ext cx="3975" cy="2450"/>
              </a:xfrm>
              <a:custGeom>
                <a:avLst/>
                <a:gdLst/>
                <a:ahLst/>
                <a:cxnLst/>
                <a:rect l="l" t="t" r="r" b="b"/>
                <a:pathLst>
                  <a:path w="159" h="98" extrusionOk="0">
                    <a:moveTo>
                      <a:pt x="150" y="1"/>
                    </a:moveTo>
                    <a:lnTo>
                      <a:pt x="1" y="86"/>
                    </a:lnTo>
                    <a:lnTo>
                      <a:pt x="1" y="98"/>
                    </a:lnTo>
                    <a:lnTo>
                      <a:pt x="159" y="8"/>
                    </a:lnTo>
                    <a:lnTo>
                      <a:pt x="15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6"/>
              <p:cNvSpPr/>
              <p:nvPr/>
            </p:nvSpPr>
            <p:spPr>
              <a:xfrm>
                <a:off x="5378125" y="1260200"/>
                <a:ext cx="300" cy="4550"/>
              </a:xfrm>
              <a:custGeom>
                <a:avLst/>
                <a:gdLst/>
                <a:ahLst/>
                <a:cxnLst/>
                <a:rect l="l" t="t" r="r" b="b"/>
                <a:pathLst>
                  <a:path w="12" h="182" extrusionOk="0">
                    <a:moveTo>
                      <a:pt x="12" y="1"/>
                    </a:moveTo>
                    <a:lnTo>
                      <a:pt x="3" y="5"/>
                    </a:lnTo>
                    <a:lnTo>
                      <a:pt x="0" y="175"/>
                    </a:lnTo>
                    <a:lnTo>
                      <a:pt x="9" y="182"/>
                    </a:lnTo>
                    <a:lnTo>
                      <a:pt x="1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6"/>
              <p:cNvSpPr/>
              <p:nvPr/>
            </p:nvSpPr>
            <p:spPr>
              <a:xfrm>
                <a:off x="5373325" y="1261750"/>
                <a:ext cx="425" cy="6525"/>
              </a:xfrm>
              <a:custGeom>
                <a:avLst/>
                <a:gdLst/>
                <a:ahLst/>
                <a:cxnLst/>
                <a:rect l="l" t="t" r="r" b="b"/>
                <a:pathLst>
                  <a:path w="17" h="261" extrusionOk="0">
                    <a:moveTo>
                      <a:pt x="5" y="1"/>
                    </a:moveTo>
                    <a:lnTo>
                      <a:pt x="1" y="255"/>
                    </a:lnTo>
                    <a:lnTo>
                      <a:pt x="12" y="260"/>
                    </a:lnTo>
                    <a:lnTo>
                      <a:pt x="17" y="10"/>
                    </a:lnTo>
                    <a:lnTo>
                      <a:pt x="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6"/>
              <p:cNvSpPr/>
              <p:nvPr/>
            </p:nvSpPr>
            <p:spPr>
              <a:xfrm>
                <a:off x="5373450" y="1258725"/>
                <a:ext cx="5750" cy="3275"/>
              </a:xfrm>
              <a:custGeom>
                <a:avLst/>
                <a:gdLst/>
                <a:ahLst/>
                <a:cxnLst/>
                <a:rect l="l" t="t" r="r" b="b"/>
                <a:pathLst>
                  <a:path w="230" h="131" extrusionOk="0">
                    <a:moveTo>
                      <a:pt x="218" y="0"/>
                    </a:moveTo>
                    <a:lnTo>
                      <a:pt x="0" y="122"/>
                    </a:lnTo>
                    <a:lnTo>
                      <a:pt x="12" y="131"/>
                    </a:lnTo>
                    <a:lnTo>
                      <a:pt x="229" y="7"/>
                    </a:lnTo>
                    <a:lnTo>
                      <a:pt x="21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6"/>
              <p:cNvSpPr/>
              <p:nvPr/>
            </p:nvSpPr>
            <p:spPr>
              <a:xfrm>
                <a:off x="5303100" y="1276400"/>
                <a:ext cx="6200" cy="4775"/>
              </a:xfrm>
              <a:custGeom>
                <a:avLst/>
                <a:gdLst/>
                <a:ahLst/>
                <a:cxnLst/>
                <a:rect l="l" t="t" r="r" b="b"/>
                <a:pathLst>
                  <a:path w="248" h="191" extrusionOk="0">
                    <a:moveTo>
                      <a:pt x="2" y="1"/>
                    </a:moveTo>
                    <a:lnTo>
                      <a:pt x="1" y="67"/>
                    </a:lnTo>
                    <a:lnTo>
                      <a:pt x="194" y="191"/>
                    </a:lnTo>
                    <a:lnTo>
                      <a:pt x="247" y="162"/>
                    </a:lnTo>
                    <a:lnTo>
                      <a:pt x="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6"/>
              <p:cNvSpPr/>
              <p:nvPr/>
            </p:nvSpPr>
            <p:spPr>
              <a:xfrm>
                <a:off x="5296725" y="1276400"/>
                <a:ext cx="6450" cy="4500"/>
              </a:xfrm>
              <a:custGeom>
                <a:avLst/>
                <a:gdLst/>
                <a:ahLst/>
                <a:cxnLst/>
                <a:rect l="l" t="t" r="r" b="b"/>
                <a:pathLst>
                  <a:path w="258" h="180" extrusionOk="0">
                    <a:moveTo>
                      <a:pt x="257" y="1"/>
                    </a:moveTo>
                    <a:lnTo>
                      <a:pt x="1" y="149"/>
                    </a:lnTo>
                    <a:lnTo>
                      <a:pt x="51" y="179"/>
                    </a:lnTo>
                    <a:lnTo>
                      <a:pt x="256" y="67"/>
                    </a:lnTo>
                    <a:lnTo>
                      <a:pt x="257"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6"/>
              <p:cNvSpPr/>
              <p:nvPr/>
            </p:nvSpPr>
            <p:spPr>
              <a:xfrm>
                <a:off x="5298000" y="1278075"/>
                <a:ext cx="9950" cy="5825"/>
              </a:xfrm>
              <a:custGeom>
                <a:avLst/>
                <a:gdLst/>
                <a:ahLst/>
                <a:cxnLst/>
                <a:rect l="l" t="t" r="r" b="b"/>
                <a:pathLst>
                  <a:path w="398" h="233" extrusionOk="0">
                    <a:moveTo>
                      <a:pt x="205" y="0"/>
                    </a:moveTo>
                    <a:lnTo>
                      <a:pt x="0" y="112"/>
                    </a:lnTo>
                    <a:lnTo>
                      <a:pt x="201" y="232"/>
                    </a:lnTo>
                    <a:lnTo>
                      <a:pt x="398" y="124"/>
                    </a:lnTo>
                    <a:lnTo>
                      <a:pt x="205"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6"/>
              <p:cNvSpPr/>
              <p:nvPr/>
            </p:nvSpPr>
            <p:spPr>
              <a:xfrm>
                <a:off x="5294600" y="1275125"/>
                <a:ext cx="16575" cy="5300"/>
              </a:xfrm>
              <a:custGeom>
                <a:avLst/>
                <a:gdLst/>
                <a:ahLst/>
                <a:cxnLst/>
                <a:rect l="l" t="t" r="r" b="b"/>
                <a:pathLst>
                  <a:path w="663" h="212" extrusionOk="0">
                    <a:moveTo>
                      <a:pt x="344" y="1"/>
                    </a:moveTo>
                    <a:lnTo>
                      <a:pt x="0" y="200"/>
                    </a:lnTo>
                    <a:lnTo>
                      <a:pt x="87" y="201"/>
                    </a:lnTo>
                    <a:lnTo>
                      <a:pt x="87" y="201"/>
                    </a:lnTo>
                    <a:lnTo>
                      <a:pt x="86" y="200"/>
                    </a:lnTo>
                    <a:lnTo>
                      <a:pt x="342" y="52"/>
                    </a:lnTo>
                    <a:lnTo>
                      <a:pt x="582" y="210"/>
                    </a:lnTo>
                    <a:lnTo>
                      <a:pt x="663" y="211"/>
                    </a:lnTo>
                    <a:lnTo>
                      <a:pt x="663" y="211"/>
                    </a:lnTo>
                    <a:lnTo>
                      <a:pt x="344"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6"/>
              <p:cNvSpPr/>
              <p:nvPr/>
            </p:nvSpPr>
            <p:spPr>
              <a:xfrm>
                <a:off x="5306125" y="1272525"/>
                <a:ext cx="1250" cy="10250"/>
              </a:xfrm>
              <a:custGeom>
                <a:avLst/>
                <a:gdLst/>
                <a:ahLst/>
                <a:cxnLst/>
                <a:rect l="l" t="t" r="r" b="b"/>
                <a:pathLst>
                  <a:path w="50" h="410" extrusionOk="0">
                    <a:moveTo>
                      <a:pt x="29" y="1"/>
                    </a:moveTo>
                    <a:lnTo>
                      <a:pt x="0" y="410"/>
                    </a:lnTo>
                    <a:lnTo>
                      <a:pt x="50" y="367"/>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6"/>
              <p:cNvSpPr/>
              <p:nvPr/>
            </p:nvSpPr>
            <p:spPr>
              <a:xfrm>
                <a:off x="5304925" y="1271325"/>
                <a:ext cx="1250" cy="10250"/>
              </a:xfrm>
              <a:custGeom>
                <a:avLst/>
                <a:gdLst/>
                <a:ahLst/>
                <a:cxnLst/>
                <a:rect l="l" t="t" r="r" b="b"/>
                <a:pathLst>
                  <a:path w="50" h="410" extrusionOk="0">
                    <a:moveTo>
                      <a:pt x="29" y="1"/>
                    </a:moveTo>
                    <a:lnTo>
                      <a:pt x="0" y="410"/>
                    </a:lnTo>
                    <a:lnTo>
                      <a:pt x="50" y="368"/>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6"/>
              <p:cNvSpPr/>
              <p:nvPr/>
            </p:nvSpPr>
            <p:spPr>
              <a:xfrm>
                <a:off x="5303975" y="1270750"/>
                <a:ext cx="1250" cy="10250"/>
              </a:xfrm>
              <a:custGeom>
                <a:avLst/>
                <a:gdLst/>
                <a:ahLst/>
                <a:cxnLst/>
                <a:rect l="l" t="t" r="r" b="b"/>
                <a:pathLst>
                  <a:path w="50" h="410" extrusionOk="0">
                    <a:moveTo>
                      <a:pt x="28" y="1"/>
                    </a:moveTo>
                    <a:lnTo>
                      <a:pt x="1" y="409"/>
                    </a:lnTo>
                    <a:lnTo>
                      <a:pt x="50" y="367"/>
                    </a:lnTo>
                    <a:lnTo>
                      <a:pt x="2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6"/>
              <p:cNvSpPr/>
              <p:nvPr/>
            </p:nvSpPr>
            <p:spPr>
              <a:xfrm>
                <a:off x="5303375" y="1271300"/>
                <a:ext cx="1250" cy="10250"/>
              </a:xfrm>
              <a:custGeom>
                <a:avLst/>
                <a:gdLst/>
                <a:ahLst/>
                <a:cxnLst/>
                <a:rect l="l" t="t" r="r" b="b"/>
                <a:pathLst>
                  <a:path w="50" h="410" extrusionOk="0">
                    <a:moveTo>
                      <a:pt x="28" y="0"/>
                    </a:moveTo>
                    <a:lnTo>
                      <a:pt x="0" y="409"/>
                    </a:lnTo>
                    <a:lnTo>
                      <a:pt x="49" y="367"/>
                    </a:lnTo>
                    <a:lnTo>
                      <a:pt x="2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6"/>
              <p:cNvSpPr/>
              <p:nvPr/>
            </p:nvSpPr>
            <p:spPr>
              <a:xfrm>
                <a:off x="5301850" y="1270025"/>
                <a:ext cx="1250" cy="10225"/>
              </a:xfrm>
              <a:custGeom>
                <a:avLst/>
                <a:gdLst/>
                <a:ahLst/>
                <a:cxnLst/>
                <a:rect l="l" t="t" r="r" b="b"/>
                <a:pathLst>
                  <a:path w="50" h="409" extrusionOk="0">
                    <a:moveTo>
                      <a:pt x="29" y="1"/>
                    </a:moveTo>
                    <a:lnTo>
                      <a:pt x="0" y="408"/>
                    </a:lnTo>
                    <a:lnTo>
                      <a:pt x="49" y="366"/>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6"/>
              <p:cNvSpPr/>
              <p:nvPr/>
            </p:nvSpPr>
            <p:spPr>
              <a:xfrm>
                <a:off x="5301050" y="1271050"/>
                <a:ext cx="1250" cy="10250"/>
              </a:xfrm>
              <a:custGeom>
                <a:avLst/>
                <a:gdLst/>
                <a:ahLst/>
                <a:cxnLst/>
                <a:rect l="l" t="t" r="r" b="b"/>
                <a:pathLst>
                  <a:path w="50" h="410" extrusionOk="0">
                    <a:moveTo>
                      <a:pt x="29" y="0"/>
                    </a:moveTo>
                    <a:lnTo>
                      <a:pt x="0" y="409"/>
                    </a:lnTo>
                    <a:lnTo>
                      <a:pt x="50" y="367"/>
                    </a:lnTo>
                    <a:lnTo>
                      <a:pt x="2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6"/>
              <p:cNvSpPr/>
              <p:nvPr/>
            </p:nvSpPr>
            <p:spPr>
              <a:xfrm>
                <a:off x="5302750" y="1271300"/>
                <a:ext cx="1250" cy="10250"/>
              </a:xfrm>
              <a:custGeom>
                <a:avLst/>
                <a:gdLst/>
                <a:ahLst/>
                <a:cxnLst/>
                <a:rect l="l" t="t" r="r" b="b"/>
                <a:pathLst>
                  <a:path w="50" h="410" extrusionOk="0">
                    <a:moveTo>
                      <a:pt x="29" y="0"/>
                    </a:moveTo>
                    <a:lnTo>
                      <a:pt x="0" y="409"/>
                    </a:lnTo>
                    <a:lnTo>
                      <a:pt x="50" y="367"/>
                    </a:lnTo>
                    <a:lnTo>
                      <a:pt x="2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6"/>
              <p:cNvSpPr/>
              <p:nvPr/>
            </p:nvSpPr>
            <p:spPr>
              <a:xfrm>
                <a:off x="5300425" y="1271250"/>
                <a:ext cx="1250" cy="10250"/>
              </a:xfrm>
              <a:custGeom>
                <a:avLst/>
                <a:gdLst/>
                <a:ahLst/>
                <a:cxnLst/>
                <a:rect l="l" t="t" r="r" b="b"/>
                <a:pathLst>
                  <a:path w="50" h="410" extrusionOk="0">
                    <a:moveTo>
                      <a:pt x="30" y="1"/>
                    </a:moveTo>
                    <a:lnTo>
                      <a:pt x="1" y="410"/>
                    </a:lnTo>
                    <a:lnTo>
                      <a:pt x="50" y="368"/>
                    </a:lnTo>
                    <a:lnTo>
                      <a:pt x="3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6"/>
              <p:cNvSpPr/>
              <p:nvPr/>
            </p:nvSpPr>
            <p:spPr>
              <a:xfrm>
                <a:off x="5299600" y="1271475"/>
                <a:ext cx="1250" cy="10250"/>
              </a:xfrm>
              <a:custGeom>
                <a:avLst/>
                <a:gdLst/>
                <a:ahLst/>
                <a:cxnLst/>
                <a:rect l="l" t="t" r="r" b="b"/>
                <a:pathLst>
                  <a:path w="50" h="410" extrusionOk="0">
                    <a:moveTo>
                      <a:pt x="29" y="1"/>
                    </a:moveTo>
                    <a:lnTo>
                      <a:pt x="0" y="409"/>
                    </a:lnTo>
                    <a:lnTo>
                      <a:pt x="50" y="367"/>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6"/>
              <p:cNvSpPr/>
              <p:nvPr/>
            </p:nvSpPr>
            <p:spPr>
              <a:xfrm>
                <a:off x="5299025" y="1271000"/>
                <a:ext cx="1250" cy="10250"/>
              </a:xfrm>
              <a:custGeom>
                <a:avLst/>
                <a:gdLst/>
                <a:ahLst/>
                <a:cxnLst/>
                <a:rect l="l" t="t" r="r" b="b"/>
                <a:pathLst>
                  <a:path w="50" h="410" extrusionOk="0">
                    <a:moveTo>
                      <a:pt x="28" y="1"/>
                    </a:moveTo>
                    <a:lnTo>
                      <a:pt x="0" y="410"/>
                    </a:lnTo>
                    <a:lnTo>
                      <a:pt x="49" y="368"/>
                    </a:lnTo>
                    <a:lnTo>
                      <a:pt x="2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6"/>
              <p:cNvSpPr/>
              <p:nvPr/>
            </p:nvSpPr>
            <p:spPr>
              <a:xfrm>
                <a:off x="5298350" y="1272500"/>
                <a:ext cx="1275" cy="10250"/>
              </a:xfrm>
              <a:custGeom>
                <a:avLst/>
                <a:gdLst/>
                <a:ahLst/>
                <a:cxnLst/>
                <a:rect l="l" t="t" r="r" b="b"/>
                <a:pathLst>
                  <a:path w="51" h="410" extrusionOk="0">
                    <a:moveTo>
                      <a:pt x="30" y="0"/>
                    </a:moveTo>
                    <a:lnTo>
                      <a:pt x="1" y="409"/>
                    </a:lnTo>
                    <a:lnTo>
                      <a:pt x="50" y="367"/>
                    </a:lnTo>
                    <a:lnTo>
                      <a:pt x="3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6"/>
              <p:cNvSpPr/>
              <p:nvPr/>
            </p:nvSpPr>
            <p:spPr>
              <a:xfrm>
                <a:off x="5299225" y="1273575"/>
                <a:ext cx="1275" cy="10250"/>
              </a:xfrm>
              <a:custGeom>
                <a:avLst/>
                <a:gdLst/>
                <a:ahLst/>
                <a:cxnLst/>
                <a:rect l="l" t="t" r="r" b="b"/>
                <a:pathLst>
                  <a:path w="51" h="410" extrusionOk="0">
                    <a:moveTo>
                      <a:pt x="28" y="1"/>
                    </a:moveTo>
                    <a:lnTo>
                      <a:pt x="1" y="410"/>
                    </a:lnTo>
                    <a:lnTo>
                      <a:pt x="50" y="368"/>
                    </a:lnTo>
                    <a:lnTo>
                      <a:pt x="2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6"/>
              <p:cNvSpPr/>
              <p:nvPr/>
            </p:nvSpPr>
            <p:spPr>
              <a:xfrm>
                <a:off x="5300175" y="1274050"/>
                <a:ext cx="1225" cy="10250"/>
              </a:xfrm>
              <a:custGeom>
                <a:avLst/>
                <a:gdLst/>
                <a:ahLst/>
                <a:cxnLst/>
                <a:rect l="l" t="t" r="r" b="b"/>
                <a:pathLst>
                  <a:path w="49" h="410" extrusionOk="0">
                    <a:moveTo>
                      <a:pt x="28" y="0"/>
                    </a:moveTo>
                    <a:lnTo>
                      <a:pt x="0" y="409"/>
                    </a:lnTo>
                    <a:lnTo>
                      <a:pt x="48" y="367"/>
                    </a:lnTo>
                    <a:lnTo>
                      <a:pt x="2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6"/>
              <p:cNvSpPr/>
              <p:nvPr/>
            </p:nvSpPr>
            <p:spPr>
              <a:xfrm>
                <a:off x="5300975" y="1275100"/>
                <a:ext cx="1250" cy="10250"/>
              </a:xfrm>
              <a:custGeom>
                <a:avLst/>
                <a:gdLst/>
                <a:ahLst/>
                <a:cxnLst/>
                <a:rect l="l" t="t" r="r" b="b"/>
                <a:pathLst>
                  <a:path w="50" h="410" extrusionOk="0">
                    <a:moveTo>
                      <a:pt x="29" y="1"/>
                    </a:moveTo>
                    <a:lnTo>
                      <a:pt x="0" y="409"/>
                    </a:lnTo>
                    <a:lnTo>
                      <a:pt x="50" y="367"/>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6"/>
              <p:cNvSpPr/>
              <p:nvPr/>
            </p:nvSpPr>
            <p:spPr>
              <a:xfrm>
                <a:off x="5301575" y="1273950"/>
                <a:ext cx="1275" cy="10250"/>
              </a:xfrm>
              <a:custGeom>
                <a:avLst/>
                <a:gdLst/>
                <a:ahLst/>
                <a:cxnLst/>
                <a:rect l="l" t="t" r="r" b="b"/>
                <a:pathLst>
                  <a:path w="51" h="410" extrusionOk="0">
                    <a:moveTo>
                      <a:pt x="30" y="0"/>
                    </a:moveTo>
                    <a:lnTo>
                      <a:pt x="1" y="409"/>
                    </a:lnTo>
                    <a:lnTo>
                      <a:pt x="50" y="367"/>
                    </a:lnTo>
                    <a:lnTo>
                      <a:pt x="3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6"/>
              <p:cNvSpPr/>
              <p:nvPr/>
            </p:nvSpPr>
            <p:spPr>
              <a:xfrm>
                <a:off x="5302200" y="1274875"/>
                <a:ext cx="1225" cy="10250"/>
              </a:xfrm>
              <a:custGeom>
                <a:avLst/>
                <a:gdLst/>
                <a:ahLst/>
                <a:cxnLst/>
                <a:rect l="l" t="t" r="r" b="b"/>
                <a:pathLst>
                  <a:path w="49" h="410" extrusionOk="0">
                    <a:moveTo>
                      <a:pt x="28" y="1"/>
                    </a:moveTo>
                    <a:lnTo>
                      <a:pt x="1" y="410"/>
                    </a:lnTo>
                    <a:lnTo>
                      <a:pt x="49" y="368"/>
                    </a:lnTo>
                    <a:lnTo>
                      <a:pt x="2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6"/>
              <p:cNvSpPr/>
              <p:nvPr/>
            </p:nvSpPr>
            <p:spPr>
              <a:xfrm>
                <a:off x="5303000" y="1274875"/>
                <a:ext cx="1250" cy="10250"/>
              </a:xfrm>
              <a:custGeom>
                <a:avLst/>
                <a:gdLst/>
                <a:ahLst/>
                <a:cxnLst/>
                <a:rect l="l" t="t" r="r" b="b"/>
                <a:pathLst>
                  <a:path w="50" h="410" extrusionOk="0">
                    <a:moveTo>
                      <a:pt x="28" y="1"/>
                    </a:moveTo>
                    <a:lnTo>
                      <a:pt x="1" y="410"/>
                    </a:lnTo>
                    <a:lnTo>
                      <a:pt x="50" y="368"/>
                    </a:lnTo>
                    <a:lnTo>
                      <a:pt x="2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6"/>
              <p:cNvSpPr/>
              <p:nvPr/>
            </p:nvSpPr>
            <p:spPr>
              <a:xfrm>
                <a:off x="5303625" y="1274375"/>
                <a:ext cx="1250" cy="10250"/>
              </a:xfrm>
              <a:custGeom>
                <a:avLst/>
                <a:gdLst/>
                <a:ahLst/>
                <a:cxnLst/>
                <a:rect l="l" t="t" r="r" b="b"/>
                <a:pathLst>
                  <a:path w="50" h="410" extrusionOk="0">
                    <a:moveTo>
                      <a:pt x="28" y="1"/>
                    </a:moveTo>
                    <a:lnTo>
                      <a:pt x="0" y="409"/>
                    </a:lnTo>
                    <a:lnTo>
                      <a:pt x="50" y="367"/>
                    </a:lnTo>
                    <a:lnTo>
                      <a:pt x="2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6"/>
              <p:cNvSpPr/>
              <p:nvPr/>
            </p:nvSpPr>
            <p:spPr>
              <a:xfrm>
                <a:off x="5304425" y="1274375"/>
                <a:ext cx="1250" cy="10250"/>
              </a:xfrm>
              <a:custGeom>
                <a:avLst/>
                <a:gdLst/>
                <a:ahLst/>
                <a:cxnLst/>
                <a:rect l="l" t="t" r="r" b="b"/>
                <a:pathLst>
                  <a:path w="50" h="410" extrusionOk="0">
                    <a:moveTo>
                      <a:pt x="28" y="1"/>
                    </a:moveTo>
                    <a:lnTo>
                      <a:pt x="0" y="409"/>
                    </a:lnTo>
                    <a:lnTo>
                      <a:pt x="49" y="367"/>
                    </a:lnTo>
                    <a:lnTo>
                      <a:pt x="2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6"/>
              <p:cNvSpPr/>
              <p:nvPr/>
            </p:nvSpPr>
            <p:spPr>
              <a:xfrm>
                <a:off x="5305250" y="1274025"/>
                <a:ext cx="1250" cy="10200"/>
              </a:xfrm>
              <a:custGeom>
                <a:avLst/>
                <a:gdLst/>
                <a:ahLst/>
                <a:cxnLst/>
                <a:rect l="l" t="t" r="r" b="b"/>
                <a:pathLst>
                  <a:path w="50" h="408" extrusionOk="0">
                    <a:moveTo>
                      <a:pt x="29" y="0"/>
                    </a:moveTo>
                    <a:lnTo>
                      <a:pt x="0" y="408"/>
                    </a:lnTo>
                    <a:lnTo>
                      <a:pt x="50" y="367"/>
                    </a:lnTo>
                    <a:lnTo>
                      <a:pt x="2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6"/>
              <p:cNvSpPr/>
              <p:nvPr/>
            </p:nvSpPr>
            <p:spPr>
              <a:xfrm>
                <a:off x="5302975" y="1280550"/>
                <a:ext cx="8400" cy="6550"/>
              </a:xfrm>
              <a:custGeom>
                <a:avLst/>
                <a:gdLst/>
                <a:ahLst/>
                <a:cxnLst/>
                <a:rect l="l" t="t" r="r" b="b"/>
                <a:pathLst>
                  <a:path w="336" h="262" extrusionOk="0">
                    <a:moveTo>
                      <a:pt x="335" y="0"/>
                    </a:moveTo>
                    <a:lnTo>
                      <a:pt x="2" y="183"/>
                    </a:lnTo>
                    <a:lnTo>
                      <a:pt x="0" y="261"/>
                    </a:lnTo>
                    <a:lnTo>
                      <a:pt x="335" y="71"/>
                    </a:lnTo>
                    <a:lnTo>
                      <a:pt x="335"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6"/>
              <p:cNvSpPr/>
              <p:nvPr/>
            </p:nvSpPr>
            <p:spPr>
              <a:xfrm>
                <a:off x="5294550" y="1280100"/>
                <a:ext cx="8475" cy="7000"/>
              </a:xfrm>
              <a:custGeom>
                <a:avLst/>
                <a:gdLst/>
                <a:ahLst/>
                <a:cxnLst/>
                <a:rect l="l" t="t" r="r" b="b"/>
                <a:pathLst>
                  <a:path w="339" h="280" extrusionOk="0">
                    <a:moveTo>
                      <a:pt x="2" y="1"/>
                    </a:moveTo>
                    <a:lnTo>
                      <a:pt x="1" y="76"/>
                    </a:lnTo>
                    <a:lnTo>
                      <a:pt x="337" y="279"/>
                    </a:lnTo>
                    <a:lnTo>
                      <a:pt x="339" y="201"/>
                    </a:lnTo>
                    <a:lnTo>
                      <a:pt x="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6"/>
              <p:cNvSpPr/>
              <p:nvPr/>
            </p:nvSpPr>
            <p:spPr>
              <a:xfrm>
                <a:off x="5294600" y="1280100"/>
                <a:ext cx="16775" cy="5025"/>
              </a:xfrm>
              <a:custGeom>
                <a:avLst/>
                <a:gdLst/>
                <a:ahLst/>
                <a:cxnLst/>
                <a:rect l="l" t="t" r="r" b="b"/>
                <a:pathLst>
                  <a:path w="671" h="201" extrusionOk="0">
                    <a:moveTo>
                      <a:pt x="0" y="1"/>
                    </a:moveTo>
                    <a:lnTo>
                      <a:pt x="337" y="201"/>
                    </a:lnTo>
                    <a:lnTo>
                      <a:pt x="670" y="18"/>
                    </a:lnTo>
                    <a:lnTo>
                      <a:pt x="663" y="12"/>
                    </a:lnTo>
                    <a:lnTo>
                      <a:pt x="582" y="11"/>
                    </a:lnTo>
                    <a:lnTo>
                      <a:pt x="587" y="14"/>
                    </a:lnTo>
                    <a:lnTo>
                      <a:pt x="337" y="151"/>
                    </a:lnTo>
                    <a:lnTo>
                      <a:pt x="87" y="2"/>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6"/>
              <p:cNvSpPr/>
              <p:nvPr/>
            </p:nvSpPr>
            <p:spPr>
              <a:xfrm>
                <a:off x="5327500" y="1291425"/>
                <a:ext cx="6200" cy="4775"/>
              </a:xfrm>
              <a:custGeom>
                <a:avLst/>
                <a:gdLst/>
                <a:ahLst/>
                <a:cxnLst/>
                <a:rect l="l" t="t" r="r" b="b"/>
                <a:pathLst>
                  <a:path w="248" h="191" extrusionOk="0">
                    <a:moveTo>
                      <a:pt x="2" y="0"/>
                    </a:moveTo>
                    <a:lnTo>
                      <a:pt x="1" y="67"/>
                    </a:lnTo>
                    <a:lnTo>
                      <a:pt x="194" y="190"/>
                    </a:lnTo>
                    <a:lnTo>
                      <a:pt x="247" y="161"/>
                    </a:lnTo>
                    <a:lnTo>
                      <a:pt x="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6"/>
              <p:cNvSpPr/>
              <p:nvPr/>
            </p:nvSpPr>
            <p:spPr>
              <a:xfrm>
                <a:off x="5321125" y="1291425"/>
                <a:ext cx="6450" cy="4475"/>
              </a:xfrm>
              <a:custGeom>
                <a:avLst/>
                <a:gdLst/>
                <a:ahLst/>
                <a:cxnLst/>
                <a:rect l="l" t="t" r="r" b="b"/>
                <a:pathLst>
                  <a:path w="258" h="179" extrusionOk="0">
                    <a:moveTo>
                      <a:pt x="257" y="0"/>
                    </a:moveTo>
                    <a:lnTo>
                      <a:pt x="1" y="148"/>
                    </a:lnTo>
                    <a:lnTo>
                      <a:pt x="51" y="178"/>
                    </a:lnTo>
                    <a:lnTo>
                      <a:pt x="256" y="67"/>
                    </a:lnTo>
                    <a:lnTo>
                      <a:pt x="25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6"/>
              <p:cNvSpPr/>
              <p:nvPr/>
            </p:nvSpPr>
            <p:spPr>
              <a:xfrm>
                <a:off x="5322400" y="1293075"/>
                <a:ext cx="9950" cy="5825"/>
              </a:xfrm>
              <a:custGeom>
                <a:avLst/>
                <a:gdLst/>
                <a:ahLst/>
                <a:cxnLst/>
                <a:rect l="l" t="t" r="r" b="b"/>
                <a:pathLst>
                  <a:path w="398" h="233" extrusionOk="0">
                    <a:moveTo>
                      <a:pt x="205" y="1"/>
                    </a:moveTo>
                    <a:lnTo>
                      <a:pt x="0" y="112"/>
                    </a:lnTo>
                    <a:lnTo>
                      <a:pt x="202" y="233"/>
                    </a:lnTo>
                    <a:lnTo>
                      <a:pt x="398" y="124"/>
                    </a:lnTo>
                    <a:lnTo>
                      <a:pt x="205"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6"/>
              <p:cNvSpPr/>
              <p:nvPr/>
            </p:nvSpPr>
            <p:spPr>
              <a:xfrm>
                <a:off x="5319000" y="1290150"/>
                <a:ext cx="16625" cy="5275"/>
              </a:xfrm>
              <a:custGeom>
                <a:avLst/>
                <a:gdLst/>
                <a:ahLst/>
                <a:cxnLst/>
                <a:rect l="l" t="t" r="r" b="b"/>
                <a:pathLst>
                  <a:path w="665" h="211" extrusionOk="0">
                    <a:moveTo>
                      <a:pt x="344" y="0"/>
                    </a:moveTo>
                    <a:lnTo>
                      <a:pt x="0" y="199"/>
                    </a:lnTo>
                    <a:lnTo>
                      <a:pt x="87" y="200"/>
                    </a:lnTo>
                    <a:lnTo>
                      <a:pt x="86" y="199"/>
                    </a:lnTo>
                    <a:lnTo>
                      <a:pt x="342" y="51"/>
                    </a:lnTo>
                    <a:lnTo>
                      <a:pt x="583" y="209"/>
                    </a:lnTo>
                    <a:lnTo>
                      <a:pt x="664" y="211"/>
                    </a:lnTo>
                    <a:lnTo>
                      <a:pt x="344"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6"/>
              <p:cNvSpPr/>
              <p:nvPr/>
            </p:nvSpPr>
            <p:spPr>
              <a:xfrm>
                <a:off x="5330525" y="1287525"/>
                <a:ext cx="1250" cy="10250"/>
              </a:xfrm>
              <a:custGeom>
                <a:avLst/>
                <a:gdLst/>
                <a:ahLst/>
                <a:cxnLst/>
                <a:rect l="l" t="t" r="r" b="b"/>
                <a:pathLst>
                  <a:path w="50" h="410" extrusionOk="0">
                    <a:moveTo>
                      <a:pt x="29" y="1"/>
                    </a:moveTo>
                    <a:lnTo>
                      <a:pt x="0" y="410"/>
                    </a:lnTo>
                    <a:lnTo>
                      <a:pt x="0" y="410"/>
                    </a:lnTo>
                    <a:lnTo>
                      <a:pt x="49" y="368"/>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6"/>
              <p:cNvSpPr/>
              <p:nvPr/>
            </p:nvSpPr>
            <p:spPr>
              <a:xfrm>
                <a:off x="5329350" y="1286350"/>
                <a:ext cx="1225" cy="10225"/>
              </a:xfrm>
              <a:custGeom>
                <a:avLst/>
                <a:gdLst/>
                <a:ahLst/>
                <a:cxnLst/>
                <a:rect l="l" t="t" r="r" b="b"/>
                <a:pathLst>
                  <a:path w="49" h="409" extrusionOk="0">
                    <a:moveTo>
                      <a:pt x="28" y="0"/>
                    </a:moveTo>
                    <a:lnTo>
                      <a:pt x="1" y="409"/>
                    </a:lnTo>
                    <a:lnTo>
                      <a:pt x="49" y="367"/>
                    </a:lnTo>
                    <a:lnTo>
                      <a:pt x="2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6"/>
              <p:cNvSpPr/>
              <p:nvPr/>
            </p:nvSpPr>
            <p:spPr>
              <a:xfrm>
                <a:off x="5328375" y="1285750"/>
                <a:ext cx="1250" cy="10250"/>
              </a:xfrm>
              <a:custGeom>
                <a:avLst/>
                <a:gdLst/>
                <a:ahLst/>
                <a:cxnLst/>
                <a:rect l="l" t="t" r="r" b="b"/>
                <a:pathLst>
                  <a:path w="50" h="410" extrusionOk="0">
                    <a:moveTo>
                      <a:pt x="30" y="1"/>
                    </a:moveTo>
                    <a:lnTo>
                      <a:pt x="1" y="410"/>
                    </a:lnTo>
                    <a:lnTo>
                      <a:pt x="50" y="368"/>
                    </a:lnTo>
                    <a:lnTo>
                      <a:pt x="3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6"/>
              <p:cNvSpPr/>
              <p:nvPr/>
            </p:nvSpPr>
            <p:spPr>
              <a:xfrm>
                <a:off x="5327750" y="1286300"/>
                <a:ext cx="1275" cy="10250"/>
              </a:xfrm>
              <a:custGeom>
                <a:avLst/>
                <a:gdLst/>
                <a:ahLst/>
                <a:cxnLst/>
                <a:rect l="l" t="t" r="r" b="b"/>
                <a:pathLst>
                  <a:path w="51" h="410" extrusionOk="0">
                    <a:moveTo>
                      <a:pt x="30" y="1"/>
                    </a:moveTo>
                    <a:lnTo>
                      <a:pt x="1" y="410"/>
                    </a:lnTo>
                    <a:lnTo>
                      <a:pt x="50" y="367"/>
                    </a:lnTo>
                    <a:lnTo>
                      <a:pt x="3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6"/>
              <p:cNvSpPr/>
              <p:nvPr/>
            </p:nvSpPr>
            <p:spPr>
              <a:xfrm>
                <a:off x="5326275" y="1285000"/>
                <a:ext cx="1250" cy="10250"/>
              </a:xfrm>
              <a:custGeom>
                <a:avLst/>
                <a:gdLst/>
                <a:ahLst/>
                <a:cxnLst/>
                <a:rect l="l" t="t" r="r" b="b"/>
                <a:pathLst>
                  <a:path w="50" h="410" extrusionOk="0">
                    <a:moveTo>
                      <a:pt x="28" y="0"/>
                    </a:moveTo>
                    <a:lnTo>
                      <a:pt x="0" y="409"/>
                    </a:lnTo>
                    <a:lnTo>
                      <a:pt x="50" y="367"/>
                    </a:lnTo>
                    <a:lnTo>
                      <a:pt x="2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6"/>
              <p:cNvSpPr/>
              <p:nvPr/>
            </p:nvSpPr>
            <p:spPr>
              <a:xfrm>
                <a:off x="5325450" y="1286050"/>
                <a:ext cx="1250" cy="10200"/>
              </a:xfrm>
              <a:custGeom>
                <a:avLst/>
                <a:gdLst/>
                <a:ahLst/>
                <a:cxnLst/>
                <a:rect l="l" t="t" r="r" b="b"/>
                <a:pathLst>
                  <a:path w="50" h="408" extrusionOk="0">
                    <a:moveTo>
                      <a:pt x="29" y="0"/>
                    </a:moveTo>
                    <a:lnTo>
                      <a:pt x="0" y="408"/>
                    </a:lnTo>
                    <a:lnTo>
                      <a:pt x="49" y="367"/>
                    </a:lnTo>
                    <a:lnTo>
                      <a:pt x="2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6"/>
              <p:cNvSpPr/>
              <p:nvPr/>
            </p:nvSpPr>
            <p:spPr>
              <a:xfrm>
                <a:off x="5327150" y="1286300"/>
                <a:ext cx="1250" cy="10250"/>
              </a:xfrm>
              <a:custGeom>
                <a:avLst/>
                <a:gdLst/>
                <a:ahLst/>
                <a:cxnLst/>
                <a:rect l="l" t="t" r="r" b="b"/>
                <a:pathLst>
                  <a:path w="50" h="410" extrusionOk="0">
                    <a:moveTo>
                      <a:pt x="29" y="1"/>
                    </a:moveTo>
                    <a:lnTo>
                      <a:pt x="0" y="410"/>
                    </a:lnTo>
                    <a:lnTo>
                      <a:pt x="50" y="367"/>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6"/>
              <p:cNvSpPr/>
              <p:nvPr/>
            </p:nvSpPr>
            <p:spPr>
              <a:xfrm>
                <a:off x="5324850" y="1286275"/>
                <a:ext cx="1275" cy="10250"/>
              </a:xfrm>
              <a:custGeom>
                <a:avLst/>
                <a:gdLst/>
                <a:ahLst/>
                <a:cxnLst/>
                <a:rect l="l" t="t" r="r" b="b"/>
                <a:pathLst>
                  <a:path w="51" h="410" extrusionOk="0">
                    <a:moveTo>
                      <a:pt x="28" y="0"/>
                    </a:moveTo>
                    <a:lnTo>
                      <a:pt x="1" y="409"/>
                    </a:lnTo>
                    <a:lnTo>
                      <a:pt x="50" y="367"/>
                    </a:lnTo>
                    <a:lnTo>
                      <a:pt x="2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6"/>
              <p:cNvSpPr/>
              <p:nvPr/>
            </p:nvSpPr>
            <p:spPr>
              <a:xfrm>
                <a:off x="5324025" y="1286475"/>
                <a:ext cx="1225" cy="10250"/>
              </a:xfrm>
              <a:custGeom>
                <a:avLst/>
                <a:gdLst/>
                <a:ahLst/>
                <a:cxnLst/>
                <a:rect l="l" t="t" r="r" b="b"/>
                <a:pathLst>
                  <a:path w="49" h="410" extrusionOk="0">
                    <a:moveTo>
                      <a:pt x="28" y="1"/>
                    </a:moveTo>
                    <a:lnTo>
                      <a:pt x="1" y="410"/>
                    </a:lnTo>
                    <a:lnTo>
                      <a:pt x="1" y="410"/>
                    </a:lnTo>
                    <a:lnTo>
                      <a:pt x="48" y="368"/>
                    </a:lnTo>
                    <a:lnTo>
                      <a:pt x="2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6"/>
              <p:cNvSpPr/>
              <p:nvPr/>
            </p:nvSpPr>
            <p:spPr>
              <a:xfrm>
                <a:off x="5323400" y="1286025"/>
                <a:ext cx="1275" cy="10200"/>
              </a:xfrm>
              <a:custGeom>
                <a:avLst/>
                <a:gdLst/>
                <a:ahLst/>
                <a:cxnLst/>
                <a:rect l="l" t="t" r="r" b="b"/>
                <a:pathLst>
                  <a:path w="51" h="408" extrusionOk="0">
                    <a:moveTo>
                      <a:pt x="30" y="0"/>
                    </a:moveTo>
                    <a:lnTo>
                      <a:pt x="1" y="407"/>
                    </a:lnTo>
                    <a:lnTo>
                      <a:pt x="50" y="367"/>
                    </a:lnTo>
                    <a:lnTo>
                      <a:pt x="3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6"/>
              <p:cNvSpPr/>
              <p:nvPr/>
            </p:nvSpPr>
            <p:spPr>
              <a:xfrm>
                <a:off x="5322800" y="1287500"/>
                <a:ext cx="1250" cy="10250"/>
              </a:xfrm>
              <a:custGeom>
                <a:avLst/>
                <a:gdLst/>
                <a:ahLst/>
                <a:cxnLst/>
                <a:rect l="l" t="t" r="r" b="b"/>
                <a:pathLst>
                  <a:path w="50" h="410" extrusionOk="0">
                    <a:moveTo>
                      <a:pt x="28" y="0"/>
                    </a:moveTo>
                    <a:lnTo>
                      <a:pt x="0" y="409"/>
                    </a:lnTo>
                    <a:lnTo>
                      <a:pt x="50" y="367"/>
                    </a:lnTo>
                    <a:lnTo>
                      <a:pt x="2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6"/>
              <p:cNvSpPr/>
              <p:nvPr/>
            </p:nvSpPr>
            <p:spPr>
              <a:xfrm>
                <a:off x="5323625" y="1288575"/>
                <a:ext cx="1250" cy="10250"/>
              </a:xfrm>
              <a:custGeom>
                <a:avLst/>
                <a:gdLst/>
                <a:ahLst/>
                <a:cxnLst/>
                <a:rect l="l" t="t" r="r" b="b"/>
                <a:pathLst>
                  <a:path w="50" h="410" extrusionOk="0">
                    <a:moveTo>
                      <a:pt x="30" y="1"/>
                    </a:moveTo>
                    <a:lnTo>
                      <a:pt x="1" y="410"/>
                    </a:lnTo>
                    <a:lnTo>
                      <a:pt x="50" y="368"/>
                    </a:lnTo>
                    <a:lnTo>
                      <a:pt x="3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6"/>
              <p:cNvSpPr/>
              <p:nvPr/>
            </p:nvSpPr>
            <p:spPr>
              <a:xfrm>
                <a:off x="5324575" y="1289050"/>
                <a:ext cx="1250" cy="10250"/>
              </a:xfrm>
              <a:custGeom>
                <a:avLst/>
                <a:gdLst/>
                <a:ahLst/>
                <a:cxnLst/>
                <a:rect l="l" t="t" r="r" b="b"/>
                <a:pathLst>
                  <a:path w="50" h="410" extrusionOk="0">
                    <a:moveTo>
                      <a:pt x="29" y="1"/>
                    </a:moveTo>
                    <a:lnTo>
                      <a:pt x="0" y="410"/>
                    </a:lnTo>
                    <a:lnTo>
                      <a:pt x="50" y="368"/>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6"/>
              <p:cNvSpPr/>
              <p:nvPr/>
            </p:nvSpPr>
            <p:spPr>
              <a:xfrm>
                <a:off x="5325375" y="1290100"/>
                <a:ext cx="1250" cy="10250"/>
              </a:xfrm>
              <a:custGeom>
                <a:avLst/>
                <a:gdLst/>
                <a:ahLst/>
                <a:cxnLst/>
                <a:rect l="l" t="t" r="r" b="b"/>
                <a:pathLst>
                  <a:path w="50" h="410" extrusionOk="0">
                    <a:moveTo>
                      <a:pt x="29" y="1"/>
                    </a:moveTo>
                    <a:lnTo>
                      <a:pt x="0" y="410"/>
                    </a:lnTo>
                    <a:lnTo>
                      <a:pt x="50" y="368"/>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6"/>
              <p:cNvSpPr/>
              <p:nvPr/>
            </p:nvSpPr>
            <p:spPr>
              <a:xfrm>
                <a:off x="5326025" y="1288950"/>
                <a:ext cx="1250" cy="10250"/>
              </a:xfrm>
              <a:custGeom>
                <a:avLst/>
                <a:gdLst/>
                <a:ahLst/>
                <a:cxnLst/>
                <a:rect l="l" t="t" r="r" b="b"/>
                <a:pathLst>
                  <a:path w="50" h="410" extrusionOk="0">
                    <a:moveTo>
                      <a:pt x="29" y="0"/>
                    </a:moveTo>
                    <a:lnTo>
                      <a:pt x="0" y="409"/>
                    </a:lnTo>
                    <a:lnTo>
                      <a:pt x="50" y="367"/>
                    </a:lnTo>
                    <a:lnTo>
                      <a:pt x="2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6"/>
              <p:cNvSpPr/>
              <p:nvPr/>
            </p:nvSpPr>
            <p:spPr>
              <a:xfrm>
                <a:off x="5326600" y="1289900"/>
                <a:ext cx="1250" cy="10250"/>
              </a:xfrm>
              <a:custGeom>
                <a:avLst/>
                <a:gdLst/>
                <a:ahLst/>
                <a:cxnLst/>
                <a:rect l="l" t="t" r="r" b="b"/>
                <a:pathLst>
                  <a:path w="50" h="410" extrusionOk="0">
                    <a:moveTo>
                      <a:pt x="30" y="0"/>
                    </a:moveTo>
                    <a:lnTo>
                      <a:pt x="1" y="409"/>
                    </a:lnTo>
                    <a:lnTo>
                      <a:pt x="50" y="367"/>
                    </a:lnTo>
                    <a:lnTo>
                      <a:pt x="3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6"/>
              <p:cNvSpPr/>
              <p:nvPr/>
            </p:nvSpPr>
            <p:spPr>
              <a:xfrm>
                <a:off x="5327400" y="1289900"/>
                <a:ext cx="1250" cy="10250"/>
              </a:xfrm>
              <a:custGeom>
                <a:avLst/>
                <a:gdLst/>
                <a:ahLst/>
                <a:cxnLst/>
                <a:rect l="l" t="t" r="r" b="b"/>
                <a:pathLst>
                  <a:path w="50" h="410" extrusionOk="0">
                    <a:moveTo>
                      <a:pt x="29" y="0"/>
                    </a:moveTo>
                    <a:lnTo>
                      <a:pt x="0" y="409"/>
                    </a:lnTo>
                    <a:lnTo>
                      <a:pt x="50" y="367"/>
                    </a:lnTo>
                    <a:lnTo>
                      <a:pt x="2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6"/>
              <p:cNvSpPr/>
              <p:nvPr/>
            </p:nvSpPr>
            <p:spPr>
              <a:xfrm>
                <a:off x="5328025" y="1289375"/>
                <a:ext cx="1250" cy="10250"/>
              </a:xfrm>
              <a:custGeom>
                <a:avLst/>
                <a:gdLst/>
                <a:ahLst/>
                <a:cxnLst/>
                <a:rect l="l" t="t" r="r" b="b"/>
                <a:pathLst>
                  <a:path w="50" h="410" extrusionOk="0">
                    <a:moveTo>
                      <a:pt x="29" y="1"/>
                    </a:moveTo>
                    <a:lnTo>
                      <a:pt x="0" y="410"/>
                    </a:lnTo>
                    <a:lnTo>
                      <a:pt x="49" y="368"/>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6"/>
              <p:cNvSpPr/>
              <p:nvPr/>
            </p:nvSpPr>
            <p:spPr>
              <a:xfrm>
                <a:off x="5328825" y="1289375"/>
                <a:ext cx="1250" cy="10250"/>
              </a:xfrm>
              <a:custGeom>
                <a:avLst/>
                <a:gdLst/>
                <a:ahLst/>
                <a:cxnLst/>
                <a:rect l="l" t="t" r="r" b="b"/>
                <a:pathLst>
                  <a:path w="50" h="410" extrusionOk="0">
                    <a:moveTo>
                      <a:pt x="29" y="1"/>
                    </a:moveTo>
                    <a:lnTo>
                      <a:pt x="0" y="410"/>
                    </a:lnTo>
                    <a:lnTo>
                      <a:pt x="49" y="368"/>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6"/>
              <p:cNvSpPr/>
              <p:nvPr/>
            </p:nvSpPr>
            <p:spPr>
              <a:xfrm>
                <a:off x="5329675" y="1288975"/>
                <a:ext cx="1275" cy="10250"/>
              </a:xfrm>
              <a:custGeom>
                <a:avLst/>
                <a:gdLst/>
                <a:ahLst/>
                <a:cxnLst/>
                <a:rect l="l" t="t" r="r" b="b"/>
                <a:pathLst>
                  <a:path w="51" h="410" extrusionOk="0">
                    <a:moveTo>
                      <a:pt x="30" y="1"/>
                    </a:moveTo>
                    <a:lnTo>
                      <a:pt x="1" y="410"/>
                    </a:lnTo>
                    <a:lnTo>
                      <a:pt x="50" y="368"/>
                    </a:lnTo>
                    <a:lnTo>
                      <a:pt x="3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6"/>
              <p:cNvSpPr/>
              <p:nvPr/>
            </p:nvSpPr>
            <p:spPr>
              <a:xfrm>
                <a:off x="5327375" y="1295500"/>
                <a:ext cx="8425" cy="6600"/>
              </a:xfrm>
              <a:custGeom>
                <a:avLst/>
                <a:gdLst/>
                <a:ahLst/>
                <a:cxnLst/>
                <a:rect l="l" t="t" r="r" b="b"/>
                <a:pathLst>
                  <a:path w="337" h="264" extrusionOk="0">
                    <a:moveTo>
                      <a:pt x="336" y="1"/>
                    </a:moveTo>
                    <a:lnTo>
                      <a:pt x="1" y="185"/>
                    </a:lnTo>
                    <a:lnTo>
                      <a:pt x="0" y="263"/>
                    </a:lnTo>
                    <a:lnTo>
                      <a:pt x="335" y="73"/>
                    </a:lnTo>
                    <a:lnTo>
                      <a:pt x="336"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6"/>
              <p:cNvSpPr/>
              <p:nvPr/>
            </p:nvSpPr>
            <p:spPr>
              <a:xfrm>
                <a:off x="5318950" y="1295100"/>
                <a:ext cx="8475" cy="7000"/>
              </a:xfrm>
              <a:custGeom>
                <a:avLst/>
                <a:gdLst/>
                <a:ahLst/>
                <a:cxnLst/>
                <a:rect l="l" t="t" r="r" b="b"/>
                <a:pathLst>
                  <a:path w="339" h="280" extrusionOk="0">
                    <a:moveTo>
                      <a:pt x="2" y="1"/>
                    </a:moveTo>
                    <a:lnTo>
                      <a:pt x="1" y="76"/>
                    </a:lnTo>
                    <a:lnTo>
                      <a:pt x="337" y="279"/>
                    </a:lnTo>
                    <a:lnTo>
                      <a:pt x="338" y="201"/>
                    </a:lnTo>
                    <a:lnTo>
                      <a:pt x="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6"/>
              <p:cNvSpPr/>
              <p:nvPr/>
            </p:nvSpPr>
            <p:spPr>
              <a:xfrm>
                <a:off x="5319000" y="1295100"/>
                <a:ext cx="16800" cy="5050"/>
              </a:xfrm>
              <a:custGeom>
                <a:avLst/>
                <a:gdLst/>
                <a:ahLst/>
                <a:cxnLst/>
                <a:rect l="l" t="t" r="r" b="b"/>
                <a:pathLst>
                  <a:path w="672" h="202" extrusionOk="0">
                    <a:moveTo>
                      <a:pt x="0" y="1"/>
                    </a:moveTo>
                    <a:lnTo>
                      <a:pt x="336" y="201"/>
                    </a:lnTo>
                    <a:lnTo>
                      <a:pt x="671" y="17"/>
                    </a:lnTo>
                    <a:lnTo>
                      <a:pt x="664" y="13"/>
                    </a:lnTo>
                    <a:lnTo>
                      <a:pt x="583" y="11"/>
                    </a:lnTo>
                    <a:lnTo>
                      <a:pt x="583" y="11"/>
                    </a:lnTo>
                    <a:lnTo>
                      <a:pt x="587" y="14"/>
                    </a:lnTo>
                    <a:lnTo>
                      <a:pt x="338" y="152"/>
                    </a:lnTo>
                    <a:lnTo>
                      <a:pt x="87" y="2"/>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6"/>
              <p:cNvSpPr/>
              <p:nvPr/>
            </p:nvSpPr>
            <p:spPr>
              <a:xfrm>
                <a:off x="5293600" y="1282050"/>
                <a:ext cx="6200" cy="4825"/>
              </a:xfrm>
              <a:custGeom>
                <a:avLst/>
                <a:gdLst/>
                <a:ahLst/>
                <a:cxnLst/>
                <a:rect l="l" t="t" r="r" b="b"/>
                <a:pathLst>
                  <a:path w="248" h="193" extrusionOk="0">
                    <a:moveTo>
                      <a:pt x="2" y="1"/>
                    </a:moveTo>
                    <a:lnTo>
                      <a:pt x="1" y="68"/>
                    </a:lnTo>
                    <a:lnTo>
                      <a:pt x="194" y="192"/>
                    </a:lnTo>
                    <a:lnTo>
                      <a:pt x="247" y="163"/>
                    </a:lnTo>
                    <a:lnTo>
                      <a:pt x="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6"/>
              <p:cNvSpPr/>
              <p:nvPr/>
            </p:nvSpPr>
            <p:spPr>
              <a:xfrm>
                <a:off x="5287225" y="1282050"/>
                <a:ext cx="6450" cy="4525"/>
              </a:xfrm>
              <a:custGeom>
                <a:avLst/>
                <a:gdLst/>
                <a:ahLst/>
                <a:cxnLst/>
                <a:rect l="l" t="t" r="r" b="b"/>
                <a:pathLst>
                  <a:path w="258" h="181" extrusionOk="0">
                    <a:moveTo>
                      <a:pt x="257" y="1"/>
                    </a:moveTo>
                    <a:lnTo>
                      <a:pt x="1" y="150"/>
                    </a:lnTo>
                    <a:lnTo>
                      <a:pt x="52" y="181"/>
                    </a:lnTo>
                    <a:lnTo>
                      <a:pt x="256" y="68"/>
                    </a:lnTo>
                    <a:lnTo>
                      <a:pt x="257"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6"/>
              <p:cNvSpPr/>
              <p:nvPr/>
            </p:nvSpPr>
            <p:spPr>
              <a:xfrm>
                <a:off x="5288500" y="1283725"/>
                <a:ext cx="9950" cy="5825"/>
              </a:xfrm>
              <a:custGeom>
                <a:avLst/>
                <a:gdLst/>
                <a:ahLst/>
                <a:cxnLst/>
                <a:rect l="l" t="t" r="r" b="b"/>
                <a:pathLst>
                  <a:path w="398" h="233" extrusionOk="0">
                    <a:moveTo>
                      <a:pt x="205" y="1"/>
                    </a:moveTo>
                    <a:lnTo>
                      <a:pt x="1" y="114"/>
                    </a:lnTo>
                    <a:lnTo>
                      <a:pt x="202" y="233"/>
                    </a:lnTo>
                    <a:lnTo>
                      <a:pt x="398" y="125"/>
                    </a:lnTo>
                    <a:lnTo>
                      <a:pt x="205"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6"/>
              <p:cNvSpPr/>
              <p:nvPr/>
            </p:nvSpPr>
            <p:spPr>
              <a:xfrm>
                <a:off x="5285100" y="1280800"/>
                <a:ext cx="16625" cy="5275"/>
              </a:xfrm>
              <a:custGeom>
                <a:avLst/>
                <a:gdLst/>
                <a:ahLst/>
                <a:cxnLst/>
                <a:rect l="l" t="t" r="r" b="b"/>
                <a:pathLst>
                  <a:path w="665" h="211" extrusionOk="0">
                    <a:moveTo>
                      <a:pt x="86" y="200"/>
                    </a:moveTo>
                    <a:lnTo>
                      <a:pt x="86" y="200"/>
                    </a:lnTo>
                    <a:lnTo>
                      <a:pt x="87" y="200"/>
                    </a:lnTo>
                    <a:lnTo>
                      <a:pt x="86" y="200"/>
                    </a:lnTo>
                    <a:close/>
                    <a:moveTo>
                      <a:pt x="344" y="0"/>
                    </a:moveTo>
                    <a:lnTo>
                      <a:pt x="0" y="199"/>
                    </a:lnTo>
                    <a:lnTo>
                      <a:pt x="86" y="200"/>
                    </a:lnTo>
                    <a:lnTo>
                      <a:pt x="86" y="200"/>
                    </a:lnTo>
                    <a:lnTo>
                      <a:pt x="342" y="51"/>
                    </a:lnTo>
                    <a:lnTo>
                      <a:pt x="583" y="209"/>
                    </a:lnTo>
                    <a:lnTo>
                      <a:pt x="664" y="210"/>
                    </a:lnTo>
                    <a:lnTo>
                      <a:pt x="344"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6"/>
              <p:cNvSpPr/>
              <p:nvPr/>
            </p:nvSpPr>
            <p:spPr>
              <a:xfrm>
                <a:off x="5296625" y="1278175"/>
                <a:ext cx="1250" cy="10250"/>
              </a:xfrm>
              <a:custGeom>
                <a:avLst/>
                <a:gdLst/>
                <a:ahLst/>
                <a:cxnLst/>
                <a:rect l="l" t="t" r="r" b="b"/>
                <a:pathLst>
                  <a:path w="50" h="410" extrusionOk="0">
                    <a:moveTo>
                      <a:pt x="29" y="1"/>
                    </a:moveTo>
                    <a:lnTo>
                      <a:pt x="0" y="410"/>
                    </a:lnTo>
                    <a:lnTo>
                      <a:pt x="50" y="368"/>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6"/>
              <p:cNvSpPr/>
              <p:nvPr/>
            </p:nvSpPr>
            <p:spPr>
              <a:xfrm>
                <a:off x="5295450" y="1276975"/>
                <a:ext cx="1275" cy="10250"/>
              </a:xfrm>
              <a:custGeom>
                <a:avLst/>
                <a:gdLst/>
                <a:ahLst/>
                <a:cxnLst/>
                <a:rect l="l" t="t" r="r" b="b"/>
                <a:pathLst>
                  <a:path w="51" h="410" extrusionOk="0">
                    <a:moveTo>
                      <a:pt x="28" y="1"/>
                    </a:moveTo>
                    <a:lnTo>
                      <a:pt x="1" y="410"/>
                    </a:lnTo>
                    <a:lnTo>
                      <a:pt x="50" y="368"/>
                    </a:lnTo>
                    <a:lnTo>
                      <a:pt x="2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5294475" y="1276450"/>
                <a:ext cx="1275" cy="10250"/>
              </a:xfrm>
              <a:custGeom>
                <a:avLst/>
                <a:gdLst/>
                <a:ahLst/>
                <a:cxnLst/>
                <a:rect l="l" t="t" r="r" b="b"/>
                <a:pathLst>
                  <a:path w="51" h="410" extrusionOk="0">
                    <a:moveTo>
                      <a:pt x="30" y="0"/>
                    </a:moveTo>
                    <a:lnTo>
                      <a:pt x="1" y="409"/>
                    </a:lnTo>
                    <a:lnTo>
                      <a:pt x="50" y="367"/>
                    </a:lnTo>
                    <a:lnTo>
                      <a:pt x="3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5293875" y="1276975"/>
                <a:ext cx="1250" cy="10250"/>
              </a:xfrm>
              <a:custGeom>
                <a:avLst/>
                <a:gdLst/>
                <a:ahLst/>
                <a:cxnLst/>
                <a:rect l="l" t="t" r="r" b="b"/>
                <a:pathLst>
                  <a:path w="50" h="410" extrusionOk="0">
                    <a:moveTo>
                      <a:pt x="29" y="1"/>
                    </a:moveTo>
                    <a:lnTo>
                      <a:pt x="0" y="410"/>
                    </a:lnTo>
                    <a:lnTo>
                      <a:pt x="49" y="368"/>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5292375" y="1275675"/>
                <a:ext cx="1250" cy="10250"/>
              </a:xfrm>
              <a:custGeom>
                <a:avLst/>
                <a:gdLst/>
                <a:ahLst/>
                <a:cxnLst/>
                <a:rect l="l" t="t" r="r" b="b"/>
                <a:pathLst>
                  <a:path w="50" h="410" extrusionOk="0">
                    <a:moveTo>
                      <a:pt x="30" y="1"/>
                    </a:moveTo>
                    <a:lnTo>
                      <a:pt x="1" y="410"/>
                    </a:lnTo>
                    <a:lnTo>
                      <a:pt x="50" y="368"/>
                    </a:lnTo>
                    <a:lnTo>
                      <a:pt x="3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5291575" y="1276700"/>
                <a:ext cx="1275" cy="10250"/>
              </a:xfrm>
              <a:custGeom>
                <a:avLst/>
                <a:gdLst/>
                <a:ahLst/>
                <a:cxnLst/>
                <a:rect l="l" t="t" r="r" b="b"/>
                <a:pathLst>
                  <a:path w="51" h="410" extrusionOk="0">
                    <a:moveTo>
                      <a:pt x="28" y="0"/>
                    </a:moveTo>
                    <a:lnTo>
                      <a:pt x="1" y="409"/>
                    </a:lnTo>
                    <a:lnTo>
                      <a:pt x="50" y="367"/>
                    </a:lnTo>
                    <a:lnTo>
                      <a:pt x="2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5293275" y="1276950"/>
                <a:ext cx="1225" cy="10250"/>
              </a:xfrm>
              <a:custGeom>
                <a:avLst/>
                <a:gdLst/>
                <a:ahLst/>
                <a:cxnLst/>
                <a:rect l="l" t="t" r="r" b="b"/>
                <a:pathLst>
                  <a:path w="49" h="410" extrusionOk="0">
                    <a:moveTo>
                      <a:pt x="28" y="1"/>
                    </a:moveTo>
                    <a:lnTo>
                      <a:pt x="1" y="409"/>
                    </a:lnTo>
                    <a:lnTo>
                      <a:pt x="49" y="367"/>
                    </a:lnTo>
                    <a:lnTo>
                      <a:pt x="2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5290975" y="1276925"/>
                <a:ext cx="1250" cy="10225"/>
              </a:xfrm>
              <a:custGeom>
                <a:avLst/>
                <a:gdLst/>
                <a:ahLst/>
                <a:cxnLst/>
                <a:rect l="l" t="t" r="r" b="b"/>
                <a:pathLst>
                  <a:path w="50" h="409" extrusionOk="0">
                    <a:moveTo>
                      <a:pt x="29" y="0"/>
                    </a:moveTo>
                    <a:lnTo>
                      <a:pt x="0" y="409"/>
                    </a:lnTo>
                    <a:lnTo>
                      <a:pt x="49" y="367"/>
                    </a:lnTo>
                    <a:lnTo>
                      <a:pt x="2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5290125" y="1277175"/>
                <a:ext cx="1275" cy="10250"/>
              </a:xfrm>
              <a:custGeom>
                <a:avLst/>
                <a:gdLst/>
                <a:ahLst/>
                <a:cxnLst/>
                <a:rect l="l" t="t" r="r" b="b"/>
                <a:pathLst>
                  <a:path w="51" h="410" extrusionOk="0">
                    <a:moveTo>
                      <a:pt x="28" y="0"/>
                    </a:moveTo>
                    <a:lnTo>
                      <a:pt x="1" y="409"/>
                    </a:lnTo>
                    <a:lnTo>
                      <a:pt x="50" y="367"/>
                    </a:lnTo>
                    <a:lnTo>
                      <a:pt x="2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5289525" y="1276650"/>
                <a:ext cx="1250" cy="10250"/>
              </a:xfrm>
              <a:custGeom>
                <a:avLst/>
                <a:gdLst/>
                <a:ahLst/>
                <a:cxnLst/>
                <a:rect l="l" t="t" r="r" b="b"/>
                <a:pathLst>
                  <a:path w="50" h="410" extrusionOk="0">
                    <a:moveTo>
                      <a:pt x="29" y="1"/>
                    </a:moveTo>
                    <a:lnTo>
                      <a:pt x="0" y="410"/>
                    </a:lnTo>
                    <a:lnTo>
                      <a:pt x="49" y="368"/>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5288900" y="1278175"/>
                <a:ext cx="1250" cy="10250"/>
              </a:xfrm>
              <a:custGeom>
                <a:avLst/>
                <a:gdLst/>
                <a:ahLst/>
                <a:cxnLst/>
                <a:rect l="l" t="t" r="r" b="b"/>
                <a:pathLst>
                  <a:path w="50" h="410" extrusionOk="0">
                    <a:moveTo>
                      <a:pt x="28" y="1"/>
                    </a:moveTo>
                    <a:lnTo>
                      <a:pt x="0" y="410"/>
                    </a:lnTo>
                    <a:lnTo>
                      <a:pt x="50" y="368"/>
                    </a:lnTo>
                    <a:lnTo>
                      <a:pt x="2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5289725" y="1279225"/>
                <a:ext cx="1275" cy="10250"/>
              </a:xfrm>
              <a:custGeom>
                <a:avLst/>
                <a:gdLst/>
                <a:ahLst/>
                <a:cxnLst/>
                <a:rect l="l" t="t" r="r" b="b"/>
                <a:pathLst>
                  <a:path w="51" h="410" extrusionOk="0">
                    <a:moveTo>
                      <a:pt x="30" y="1"/>
                    </a:moveTo>
                    <a:lnTo>
                      <a:pt x="1" y="410"/>
                    </a:lnTo>
                    <a:lnTo>
                      <a:pt x="50" y="368"/>
                    </a:lnTo>
                    <a:lnTo>
                      <a:pt x="3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5290675" y="1279700"/>
                <a:ext cx="1250" cy="10250"/>
              </a:xfrm>
              <a:custGeom>
                <a:avLst/>
                <a:gdLst/>
                <a:ahLst/>
                <a:cxnLst/>
                <a:rect l="l" t="t" r="r" b="b"/>
                <a:pathLst>
                  <a:path w="50" h="410" extrusionOk="0">
                    <a:moveTo>
                      <a:pt x="30" y="1"/>
                    </a:moveTo>
                    <a:lnTo>
                      <a:pt x="1" y="410"/>
                    </a:lnTo>
                    <a:lnTo>
                      <a:pt x="50" y="368"/>
                    </a:lnTo>
                    <a:lnTo>
                      <a:pt x="3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5291500" y="1280750"/>
                <a:ext cx="1225" cy="10250"/>
              </a:xfrm>
              <a:custGeom>
                <a:avLst/>
                <a:gdLst/>
                <a:ahLst/>
                <a:cxnLst/>
                <a:rect l="l" t="t" r="r" b="b"/>
                <a:pathLst>
                  <a:path w="49" h="410" extrusionOk="0">
                    <a:moveTo>
                      <a:pt x="28" y="1"/>
                    </a:moveTo>
                    <a:lnTo>
                      <a:pt x="1" y="410"/>
                    </a:lnTo>
                    <a:lnTo>
                      <a:pt x="49" y="368"/>
                    </a:lnTo>
                    <a:lnTo>
                      <a:pt x="2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6"/>
              <p:cNvSpPr/>
              <p:nvPr/>
            </p:nvSpPr>
            <p:spPr>
              <a:xfrm>
                <a:off x="5292125" y="1279600"/>
                <a:ext cx="1250" cy="10250"/>
              </a:xfrm>
              <a:custGeom>
                <a:avLst/>
                <a:gdLst/>
                <a:ahLst/>
                <a:cxnLst/>
                <a:rect l="l" t="t" r="r" b="b"/>
                <a:pathLst>
                  <a:path w="50" h="410" extrusionOk="0">
                    <a:moveTo>
                      <a:pt x="30" y="0"/>
                    </a:moveTo>
                    <a:lnTo>
                      <a:pt x="1" y="409"/>
                    </a:lnTo>
                    <a:lnTo>
                      <a:pt x="50" y="367"/>
                    </a:lnTo>
                    <a:lnTo>
                      <a:pt x="3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6"/>
              <p:cNvSpPr/>
              <p:nvPr/>
            </p:nvSpPr>
            <p:spPr>
              <a:xfrm>
                <a:off x="5292700" y="1280550"/>
                <a:ext cx="1275" cy="10225"/>
              </a:xfrm>
              <a:custGeom>
                <a:avLst/>
                <a:gdLst/>
                <a:ahLst/>
                <a:cxnLst/>
                <a:rect l="l" t="t" r="r" b="b"/>
                <a:pathLst>
                  <a:path w="51" h="409" extrusionOk="0">
                    <a:moveTo>
                      <a:pt x="30" y="0"/>
                    </a:moveTo>
                    <a:lnTo>
                      <a:pt x="1" y="409"/>
                    </a:lnTo>
                    <a:lnTo>
                      <a:pt x="50" y="367"/>
                    </a:lnTo>
                    <a:lnTo>
                      <a:pt x="3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5293500" y="1280575"/>
                <a:ext cx="1250" cy="10250"/>
              </a:xfrm>
              <a:custGeom>
                <a:avLst/>
                <a:gdLst/>
                <a:ahLst/>
                <a:cxnLst/>
                <a:rect l="l" t="t" r="r" b="b"/>
                <a:pathLst>
                  <a:path w="50" h="410" extrusionOk="0">
                    <a:moveTo>
                      <a:pt x="30" y="1"/>
                    </a:moveTo>
                    <a:lnTo>
                      <a:pt x="1" y="409"/>
                    </a:lnTo>
                    <a:lnTo>
                      <a:pt x="50" y="367"/>
                    </a:lnTo>
                    <a:lnTo>
                      <a:pt x="3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5294125" y="1280025"/>
                <a:ext cx="1250" cy="10250"/>
              </a:xfrm>
              <a:custGeom>
                <a:avLst/>
                <a:gdLst/>
                <a:ahLst/>
                <a:cxnLst/>
                <a:rect l="l" t="t" r="r" b="b"/>
                <a:pathLst>
                  <a:path w="50" h="410" extrusionOk="0">
                    <a:moveTo>
                      <a:pt x="29" y="1"/>
                    </a:moveTo>
                    <a:lnTo>
                      <a:pt x="0" y="410"/>
                    </a:lnTo>
                    <a:lnTo>
                      <a:pt x="50" y="368"/>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5294925" y="1280075"/>
                <a:ext cx="1250" cy="10200"/>
              </a:xfrm>
              <a:custGeom>
                <a:avLst/>
                <a:gdLst/>
                <a:ahLst/>
                <a:cxnLst/>
                <a:rect l="l" t="t" r="r" b="b"/>
                <a:pathLst>
                  <a:path w="50" h="408" extrusionOk="0">
                    <a:moveTo>
                      <a:pt x="29" y="0"/>
                    </a:moveTo>
                    <a:lnTo>
                      <a:pt x="0" y="408"/>
                    </a:lnTo>
                    <a:lnTo>
                      <a:pt x="49" y="367"/>
                    </a:lnTo>
                    <a:lnTo>
                      <a:pt x="2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6"/>
              <p:cNvSpPr/>
              <p:nvPr/>
            </p:nvSpPr>
            <p:spPr>
              <a:xfrm>
                <a:off x="5295775" y="1279675"/>
                <a:ext cx="1275" cy="10250"/>
              </a:xfrm>
              <a:custGeom>
                <a:avLst/>
                <a:gdLst/>
                <a:ahLst/>
                <a:cxnLst/>
                <a:rect l="l" t="t" r="r" b="b"/>
                <a:pathLst>
                  <a:path w="51" h="410" extrusionOk="0">
                    <a:moveTo>
                      <a:pt x="30" y="0"/>
                    </a:moveTo>
                    <a:lnTo>
                      <a:pt x="1" y="409"/>
                    </a:lnTo>
                    <a:lnTo>
                      <a:pt x="50" y="367"/>
                    </a:lnTo>
                    <a:lnTo>
                      <a:pt x="3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6"/>
              <p:cNvSpPr/>
              <p:nvPr/>
            </p:nvSpPr>
            <p:spPr>
              <a:xfrm>
                <a:off x="5293475" y="1286200"/>
                <a:ext cx="8425" cy="6550"/>
              </a:xfrm>
              <a:custGeom>
                <a:avLst/>
                <a:gdLst/>
                <a:ahLst/>
                <a:cxnLst/>
                <a:rect l="l" t="t" r="r" b="b"/>
                <a:pathLst>
                  <a:path w="337" h="262" extrusionOk="0">
                    <a:moveTo>
                      <a:pt x="337" y="0"/>
                    </a:moveTo>
                    <a:lnTo>
                      <a:pt x="2" y="184"/>
                    </a:lnTo>
                    <a:lnTo>
                      <a:pt x="0" y="261"/>
                    </a:lnTo>
                    <a:lnTo>
                      <a:pt x="335" y="71"/>
                    </a:lnTo>
                    <a:lnTo>
                      <a:pt x="33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6"/>
              <p:cNvSpPr/>
              <p:nvPr/>
            </p:nvSpPr>
            <p:spPr>
              <a:xfrm>
                <a:off x="5285050" y="1285750"/>
                <a:ext cx="8475" cy="7000"/>
              </a:xfrm>
              <a:custGeom>
                <a:avLst/>
                <a:gdLst/>
                <a:ahLst/>
                <a:cxnLst/>
                <a:rect l="l" t="t" r="r" b="b"/>
                <a:pathLst>
                  <a:path w="339" h="280" extrusionOk="0">
                    <a:moveTo>
                      <a:pt x="2" y="1"/>
                    </a:moveTo>
                    <a:lnTo>
                      <a:pt x="1" y="78"/>
                    </a:lnTo>
                    <a:lnTo>
                      <a:pt x="337" y="279"/>
                    </a:lnTo>
                    <a:lnTo>
                      <a:pt x="339" y="202"/>
                    </a:lnTo>
                    <a:lnTo>
                      <a:pt x="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6"/>
              <p:cNvSpPr/>
              <p:nvPr/>
            </p:nvSpPr>
            <p:spPr>
              <a:xfrm>
                <a:off x="5285100" y="1285750"/>
                <a:ext cx="16800" cy="5075"/>
              </a:xfrm>
              <a:custGeom>
                <a:avLst/>
                <a:gdLst/>
                <a:ahLst/>
                <a:cxnLst/>
                <a:rect l="l" t="t" r="r" b="b"/>
                <a:pathLst>
                  <a:path w="672" h="203" extrusionOk="0">
                    <a:moveTo>
                      <a:pt x="0" y="1"/>
                    </a:moveTo>
                    <a:lnTo>
                      <a:pt x="337" y="202"/>
                    </a:lnTo>
                    <a:lnTo>
                      <a:pt x="672" y="18"/>
                    </a:lnTo>
                    <a:lnTo>
                      <a:pt x="664" y="12"/>
                    </a:lnTo>
                    <a:lnTo>
                      <a:pt x="583" y="11"/>
                    </a:lnTo>
                    <a:lnTo>
                      <a:pt x="587" y="15"/>
                    </a:lnTo>
                    <a:lnTo>
                      <a:pt x="338" y="152"/>
                    </a:lnTo>
                    <a:lnTo>
                      <a:pt x="87" y="2"/>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6"/>
              <p:cNvSpPr/>
              <p:nvPr/>
            </p:nvSpPr>
            <p:spPr>
              <a:xfrm>
                <a:off x="5318050" y="1297075"/>
                <a:ext cx="6175" cy="4800"/>
              </a:xfrm>
              <a:custGeom>
                <a:avLst/>
                <a:gdLst/>
                <a:ahLst/>
                <a:cxnLst/>
                <a:rect l="l" t="t" r="r" b="b"/>
                <a:pathLst>
                  <a:path w="247" h="192" extrusionOk="0">
                    <a:moveTo>
                      <a:pt x="2" y="0"/>
                    </a:moveTo>
                    <a:lnTo>
                      <a:pt x="0" y="67"/>
                    </a:lnTo>
                    <a:lnTo>
                      <a:pt x="193" y="192"/>
                    </a:lnTo>
                    <a:lnTo>
                      <a:pt x="247" y="161"/>
                    </a:lnTo>
                    <a:lnTo>
                      <a:pt x="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a:off x="5311675" y="1297075"/>
                <a:ext cx="6425" cy="4475"/>
              </a:xfrm>
              <a:custGeom>
                <a:avLst/>
                <a:gdLst/>
                <a:ahLst/>
                <a:cxnLst/>
                <a:rect l="l" t="t" r="r" b="b"/>
                <a:pathLst>
                  <a:path w="257" h="179" extrusionOk="0">
                    <a:moveTo>
                      <a:pt x="257" y="0"/>
                    </a:moveTo>
                    <a:lnTo>
                      <a:pt x="0" y="148"/>
                    </a:lnTo>
                    <a:lnTo>
                      <a:pt x="51" y="179"/>
                    </a:lnTo>
                    <a:lnTo>
                      <a:pt x="255" y="67"/>
                    </a:lnTo>
                    <a:lnTo>
                      <a:pt x="25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6"/>
              <p:cNvSpPr/>
              <p:nvPr/>
            </p:nvSpPr>
            <p:spPr>
              <a:xfrm>
                <a:off x="5312925" y="1298725"/>
                <a:ext cx="9975" cy="5850"/>
              </a:xfrm>
              <a:custGeom>
                <a:avLst/>
                <a:gdLst/>
                <a:ahLst/>
                <a:cxnLst/>
                <a:rect l="l" t="t" r="r" b="b"/>
                <a:pathLst>
                  <a:path w="399" h="234" extrusionOk="0">
                    <a:moveTo>
                      <a:pt x="205" y="1"/>
                    </a:moveTo>
                    <a:lnTo>
                      <a:pt x="1" y="113"/>
                    </a:lnTo>
                    <a:lnTo>
                      <a:pt x="201" y="233"/>
                    </a:lnTo>
                    <a:lnTo>
                      <a:pt x="398" y="126"/>
                    </a:lnTo>
                    <a:lnTo>
                      <a:pt x="205"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6"/>
              <p:cNvSpPr/>
              <p:nvPr/>
            </p:nvSpPr>
            <p:spPr>
              <a:xfrm>
                <a:off x="5309525" y="1295800"/>
                <a:ext cx="16600" cy="5275"/>
              </a:xfrm>
              <a:custGeom>
                <a:avLst/>
                <a:gdLst/>
                <a:ahLst/>
                <a:cxnLst/>
                <a:rect l="l" t="t" r="r" b="b"/>
                <a:pathLst>
                  <a:path w="664" h="211" extrusionOk="0">
                    <a:moveTo>
                      <a:pt x="344" y="1"/>
                    </a:moveTo>
                    <a:lnTo>
                      <a:pt x="1" y="199"/>
                    </a:lnTo>
                    <a:lnTo>
                      <a:pt x="88" y="201"/>
                    </a:lnTo>
                    <a:lnTo>
                      <a:pt x="86" y="199"/>
                    </a:lnTo>
                    <a:lnTo>
                      <a:pt x="343" y="51"/>
                    </a:lnTo>
                    <a:lnTo>
                      <a:pt x="582" y="209"/>
                    </a:lnTo>
                    <a:lnTo>
                      <a:pt x="663" y="211"/>
                    </a:lnTo>
                    <a:lnTo>
                      <a:pt x="344"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5321050" y="1293200"/>
                <a:ext cx="1250" cy="10250"/>
              </a:xfrm>
              <a:custGeom>
                <a:avLst/>
                <a:gdLst/>
                <a:ahLst/>
                <a:cxnLst/>
                <a:rect l="l" t="t" r="r" b="b"/>
                <a:pathLst>
                  <a:path w="50" h="410" extrusionOk="0">
                    <a:moveTo>
                      <a:pt x="30" y="0"/>
                    </a:moveTo>
                    <a:lnTo>
                      <a:pt x="1" y="409"/>
                    </a:lnTo>
                    <a:lnTo>
                      <a:pt x="50" y="367"/>
                    </a:lnTo>
                    <a:lnTo>
                      <a:pt x="3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5319850" y="1292000"/>
                <a:ext cx="1275" cy="10250"/>
              </a:xfrm>
              <a:custGeom>
                <a:avLst/>
                <a:gdLst/>
                <a:ahLst/>
                <a:cxnLst/>
                <a:rect l="l" t="t" r="r" b="b"/>
                <a:pathLst>
                  <a:path w="51" h="410" extrusionOk="0">
                    <a:moveTo>
                      <a:pt x="30" y="0"/>
                    </a:moveTo>
                    <a:lnTo>
                      <a:pt x="1" y="409"/>
                    </a:lnTo>
                    <a:lnTo>
                      <a:pt x="50" y="367"/>
                    </a:lnTo>
                    <a:lnTo>
                      <a:pt x="3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5318925" y="1291450"/>
                <a:ext cx="1250" cy="10250"/>
              </a:xfrm>
              <a:custGeom>
                <a:avLst/>
                <a:gdLst/>
                <a:ahLst/>
                <a:cxnLst/>
                <a:rect l="l" t="t" r="r" b="b"/>
                <a:pathLst>
                  <a:path w="50" h="410" extrusionOk="0">
                    <a:moveTo>
                      <a:pt x="28" y="1"/>
                    </a:moveTo>
                    <a:lnTo>
                      <a:pt x="0" y="409"/>
                    </a:lnTo>
                    <a:lnTo>
                      <a:pt x="0" y="409"/>
                    </a:lnTo>
                    <a:lnTo>
                      <a:pt x="49" y="367"/>
                    </a:lnTo>
                    <a:lnTo>
                      <a:pt x="2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5318300" y="1292000"/>
                <a:ext cx="1250" cy="10200"/>
              </a:xfrm>
              <a:custGeom>
                <a:avLst/>
                <a:gdLst/>
                <a:ahLst/>
                <a:cxnLst/>
                <a:rect l="l" t="t" r="r" b="b"/>
                <a:pathLst>
                  <a:path w="50" h="408" extrusionOk="0">
                    <a:moveTo>
                      <a:pt x="28" y="0"/>
                    </a:moveTo>
                    <a:lnTo>
                      <a:pt x="0" y="408"/>
                    </a:lnTo>
                    <a:lnTo>
                      <a:pt x="50" y="367"/>
                    </a:lnTo>
                    <a:lnTo>
                      <a:pt x="2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5316775" y="1290700"/>
                <a:ext cx="1250" cy="10225"/>
              </a:xfrm>
              <a:custGeom>
                <a:avLst/>
                <a:gdLst/>
                <a:ahLst/>
                <a:cxnLst/>
                <a:rect l="l" t="t" r="r" b="b"/>
                <a:pathLst>
                  <a:path w="50" h="409" extrusionOk="0">
                    <a:moveTo>
                      <a:pt x="30" y="0"/>
                    </a:moveTo>
                    <a:lnTo>
                      <a:pt x="1" y="409"/>
                    </a:lnTo>
                    <a:lnTo>
                      <a:pt x="50" y="367"/>
                    </a:lnTo>
                    <a:lnTo>
                      <a:pt x="3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6"/>
              <p:cNvSpPr/>
              <p:nvPr/>
            </p:nvSpPr>
            <p:spPr>
              <a:xfrm>
                <a:off x="5315975" y="1291700"/>
                <a:ext cx="1250" cy="10250"/>
              </a:xfrm>
              <a:custGeom>
                <a:avLst/>
                <a:gdLst/>
                <a:ahLst/>
                <a:cxnLst/>
                <a:rect l="l" t="t" r="r" b="b"/>
                <a:pathLst>
                  <a:path w="50" h="410" extrusionOk="0">
                    <a:moveTo>
                      <a:pt x="30" y="1"/>
                    </a:moveTo>
                    <a:lnTo>
                      <a:pt x="1" y="410"/>
                    </a:lnTo>
                    <a:lnTo>
                      <a:pt x="50" y="368"/>
                    </a:lnTo>
                    <a:lnTo>
                      <a:pt x="3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6"/>
              <p:cNvSpPr/>
              <p:nvPr/>
            </p:nvSpPr>
            <p:spPr>
              <a:xfrm>
                <a:off x="5317675" y="1291950"/>
                <a:ext cx="1275" cy="10250"/>
              </a:xfrm>
              <a:custGeom>
                <a:avLst/>
                <a:gdLst/>
                <a:ahLst/>
                <a:cxnLst/>
                <a:rect l="l" t="t" r="r" b="b"/>
                <a:pathLst>
                  <a:path w="51" h="410" extrusionOk="0">
                    <a:moveTo>
                      <a:pt x="30" y="1"/>
                    </a:moveTo>
                    <a:lnTo>
                      <a:pt x="1" y="410"/>
                    </a:lnTo>
                    <a:lnTo>
                      <a:pt x="50" y="368"/>
                    </a:lnTo>
                    <a:lnTo>
                      <a:pt x="3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6"/>
              <p:cNvSpPr/>
              <p:nvPr/>
            </p:nvSpPr>
            <p:spPr>
              <a:xfrm>
                <a:off x="5315375" y="1291925"/>
                <a:ext cx="1250" cy="10250"/>
              </a:xfrm>
              <a:custGeom>
                <a:avLst/>
                <a:gdLst/>
                <a:ahLst/>
                <a:cxnLst/>
                <a:rect l="l" t="t" r="r" b="b"/>
                <a:pathLst>
                  <a:path w="50" h="410" extrusionOk="0">
                    <a:moveTo>
                      <a:pt x="29" y="0"/>
                    </a:moveTo>
                    <a:lnTo>
                      <a:pt x="0" y="409"/>
                    </a:lnTo>
                    <a:lnTo>
                      <a:pt x="49" y="367"/>
                    </a:lnTo>
                    <a:lnTo>
                      <a:pt x="2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6"/>
              <p:cNvSpPr/>
              <p:nvPr/>
            </p:nvSpPr>
            <p:spPr>
              <a:xfrm>
                <a:off x="5314525" y="1292175"/>
                <a:ext cx="1250" cy="10250"/>
              </a:xfrm>
              <a:custGeom>
                <a:avLst/>
                <a:gdLst/>
                <a:ahLst/>
                <a:cxnLst/>
                <a:rect l="l" t="t" r="r" b="b"/>
                <a:pathLst>
                  <a:path w="50" h="410" extrusionOk="0">
                    <a:moveTo>
                      <a:pt x="30" y="1"/>
                    </a:moveTo>
                    <a:lnTo>
                      <a:pt x="1" y="409"/>
                    </a:lnTo>
                    <a:lnTo>
                      <a:pt x="50" y="367"/>
                    </a:lnTo>
                    <a:lnTo>
                      <a:pt x="3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6"/>
              <p:cNvSpPr/>
              <p:nvPr/>
            </p:nvSpPr>
            <p:spPr>
              <a:xfrm>
                <a:off x="5313950" y="1291675"/>
                <a:ext cx="1250" cy="10250"/>
              </a:xfrm>
              <a:custGeom>
                <a:avLst/>
                <a:gdLst/>
                <a:ahLst/>
                <a:cxnLst/>
                <a:rect l="l" t="t" r="r" b="b"/>
                <a:pathLst>
                  <a:path w="50" h="410" extrusionOk="0">
                    <a:moveTo>
                      <a:pt x="28" y="0"/>
                    </a:moveTo>
                    <a:lnTo>
                      <a:pt x="0" y="409"/>
                    </a:lnTo>
                    <a:lnTo>
                      <a:pt x="50" y="367"/>
                    </a:lnTo>
                    <a:lnTo>
                      <a:pt x="2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6"/>
              <p:cNvSpPr/>
              <p:nvPr/>
            </p:nvSpPr>
            <p:spPr>
              <a:xfrm>
                <a:off x="5313300" y="1293200"/>
                <a:ext cx="1250" cy="10200"/>
              </a:xfrm>
              <a:custGeom>
                <a:avLst/>
                <a:gdLst/>
                <a:ahLst/>
                <a:cxnLst/>
                <a:rect l="l" t="t" r="r" b="b"/>
                <a:pathLst>
                  <a:path w="50" h="408" extrusionOk="0">
                    <a:moveTo>
                      <a:pt x="29" y="0"/>
                    </a:moveTo>
                    <a:lnTo>
                      <a:pt x="0" y="408"/>
                    </a:lnTo>
                    <a:lnTo>
                      <a:pt x="50" y="367"/>
                    </a:lnTo>
                    <a:lnTo>
                      <a:pt x="2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6"/>
              <p:cNvSpPr/>
              <p:nvPr/>
            </p:nvSpPr>
            <p:spPr>
              <a:xfrm>
                <a:off x="5314175" y="1294250"/>
                <a:ext cx="1250" cy="10250"/>
              </a:xfrm>
              <a:custGeom>
                <a:avLst/>
                <a:gdLst/>
                <a:ahLst/>
                <a:cxnLst/>
                <a:rect l="l" t="t" r="r" b="b"/>
                <a:pathLst>
                  <a:path w="50" h="410" extrusionOk="0">
                    <a:moveTo>
                      <a:pt x="29" y="0"/>
                    </a:moveTo>
                    <a:lnTo>
                      <a:pt x="0" y="409"/>
                    </a:lnTo>
                    <a:lnTo>
                      <a:pt x="0" y="409"/>
                    </a:lnTo>
                    <a:lnTo>
                      <a:pt x="49" y="367"/>
                    </a:lnTo>
                    <a:lnTo>
                      <a:pt x="2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6"/>
              <p:cNvSpPr/>
              <p:nvPr/>
            </p:nvSpPr>
            <p:spPr>
              <a:xfrm>
                <a:off x="5315100" y="1294725"/>
                <a:ext cx="1225" cy="10225"/>
              </a:xfrm>
              <a:custGeom>
                <a:avLst/>
                <a:gdLst/>
                <a:ahLst/>
                <a:cxnLst/>
                <a:rect l="l" t="t" r="r" b="b"/>
                <a:pathLst>
                  <a:path w="49" h="409" extrusionOk="0">
                    <a:moveTo>
                      <a:pt x="28" y="0"/>
                    </a:moveTo>
                    <a:lnTo>
                      <a:pt x="1" y="409"/>
                    </a:lnTo>
                    <a:lnTo>
                      <a:pt x="49" y="367"/>
                    </a:lnTo>
                    <a:lnTo>
                      <a:pt x="2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6"/>
              <p:cNvSpPr/>
              <p:nvPr/>
            </p:nvSpPr>
            <p:spPr>
              <a:xfrm>
                <a:off x="5315900" y="1295775"/>
                <a:ext cx="1275" cy="10250"/>
              </a:xfrm>
              <a:custGeom>
                <a:avLst/>
                <a:gdLst/>
                <a:ahLst/>
                <a:cxnLst/>
                <a:rect l="l" t="t" r="r" b="b"/>
                <a:pathLst>
                  <a:path w="51" h="410" extrusionOk="0">
                    <a:moveTo>
                      <a:pt x="30" y="0"/>
                    </a:moveTo>
                    <a:lnTo>
                      <a:pt x="1" y="409"/>
                    </a:lnTo>
                    <a:lnTo>
                      <a:pt x="50" y="367"/>
                    </a:lnTo>
                    <a:lnTo>
                      <a:pt x="3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6"/>
              <p:cNvSpPr/>
              <p:nvPr/>
            </p:nvSpPr>
            <p:spPr>
              <a:xfrm>
                <a:off x="5316525" y="1294600"/>
                <a:ext cx="1250" cy="10250"/>
              </a:xfrm>
              <a:custGeom>
                <a:avLst/>
                <a:gdLst/>
                <a:ahLst/>
                <a:cxnLst/>
                <a:rect l="l" t="t" r="r" b="b"/>
                <a:pathLst>
                  <a:path w="50" h="410" extrusionOk="0">
                    <a:moveTo>
                      <a:pt x="29" y="1"/>
                    </a:moveTo>
                    <a:lnTo>
                      <a:pt x="0" y="410"/>
                    </a:lnTo>
                    <a:lnTo>
                      <a:pt x="50" y="368"/>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6"/>
              <p:cNvSpPr/>
              <p:nvPr/>
            </p:nvSpPr>
            <p:spPr>
              <a:xfrm>
                <a:off x="5317150" y="1295550"/>
                <a:ext cx="1200" cy="10250"/>
              </a:xfrm>
              <a:custGeom>
                <a:avLst/>
                <a:gdLst/>
                <a:ahLst/>
                <a:cxnLst/>
                <a:rect l="l" t="t" r="r" b="b"/>
                <a:pathLst>
                  <a:path w="48" h="410" extrusionOk="0">
                    <a:moveTo>
                      <a:pt x="28" y="0"/>
                    </a:moveTo>
                    <a:lnTo>
                      <a:pt x="0" y="409"/>
                    </a:lnTo>
                    <a:lnTo>
                      <a:pt x="48" y="367"/>
                    </a:lnTo>
                    <a:lnTo>
                      <a:pt x="2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317925" y="1295575"/>
                <a:ext cx="1275" cy="10225"/>
              </a:xfrm>
              <a:custGeom>
                <a:avLst/>
                <a:gdLst/>
                <a:ahLst/>
                <a:cxnLst/>
                <a:rect l="l" t="t" r="r" b="b"/>
                <a:pathLst>
                  <a:path w="51" h="409" extrusionOk="0">
                    <a:moveTo>
                      <a:pt x="29" y="1"/>
                    </a:moveTo>
                    <a:lnTo>
                      <a:pt x="1" y="408"/>
                    </a:lnTo>
                    <a:lnTo>
                      <a:pt x="50" y="368"/>
                    </a:lnTo>
                    <a:lnTo>
                      <a:pt x="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5318550" y="1295050"/>
                <a:ext cx="1250" cy="10250"/>
              </a:xfrm>
              <a:custGeom>
                <a:avLst/>
                <a:gdLst/>
                <a:ahLst/>
                <a:cxnLst/>
                <a:rect l="l" t="t" r="r" b="b"/>
                <a:pathLst>
                  <a:path w="50" h="410" extrusionOk="0">
                    <a:moveTo>
                      <a:pt x="28" y="0"/>
                    </a:moveTo>
                    <a:lnTo>
                      <a:pt x="1" y="409"/>
                    </a:lnTo>
                    <a:lnTo>
                      <a:pt x="50" y="367"/>
                    </a:lnTo>
                    <a:lnTo>
                      <a:pt x="2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319350" y="1295075"/>
                <a:ext cx="1250" cy="10225"/>
              </a:xfrm>
              <a:custGeom>
                <a:avLst/>
                <a:gdLst/>
                <a:ahLst/>
                <a:cxnLst/>
                <a:rect l="l" t="t" r="r" b="b"/>
                <a:pathLst>
                  <a:path w="50" h="409" extrusionOk="0">
                    <a:moveTo>
                      <a:pt x="28" y="1"/>
                    </a:moveTo>
                    <a:lnTo>
                      <a:pt x="1" y="408"/>
                    </a:lnTo>
                    <a:lnTo>
                      <a:pt x="50" y="366"/>
                    </a:lnTo>
                    <a:lnTo>
                      <a:pt x="2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320175" y="1294675"/>
                <a:ext cx="1275" cy="10250"/>
              </a:xfrm>
              <a:custGeom>
                <a:avLst/>
                <a:gdLst/>
                <a:ahLst/>
                <a:cxnLst/>
                <a:rect l="l" t="t" r="r" b="b"/>
                <a:pathLst>
                  <a:path w="51" h="410" extrusionOk="0">
                    <a:moveTo>
                      <a:pt x="30" y="1"/>
                    </a:moveTo>
                    <a:lnTo>
                      <a:pt x="1" y="410"/>
                    </a:lnTo>
                    <a:lnTo>
                      <a:pt x="50" y="367"/>
                    </a:lnTo>
                    <a:lnTo>
                      <a:pt x="3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5317900" y="1301200"/>
                <a:ext cx="8400" cy="6550"/>
              </a:xfrm>
              <a:custGeom>
                <a:avLst/>
                <a:gdLst/>
                <a:ahLst/>
                <a:cxnLst/>
                <a:rect l="l" t="t" r="r" b="b"/>
                <a:pathLst>
                  <a:path w="336" h="262" extrusionOk="0">
                    <a:moveTo>
                      <a:pt x="335" y="1"/>
                    </a:moveTo>
                    <a:lnTo>
                      <a:pt x="2" y="183"/>
                    </a:lnTo>
                    <a:lnTo>
                      <a:pt x="1" y="262"/>
                    </a:lnTo>
                    <a:lnTo>
                      <a:pt x="335" y="72"/>
                    </a:lnTo>
                    <a:lnTo>
                      <a:pt x="335"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309500" y="1300775"/>
                <a:ext cx="8450" cy="6975"/>
              </a:xfrm>
              <a:custGeom>
                <a:avLst/>
                <a:gdLst/>
                <a:ahLst/>
                <a:cxnLst/>
                <a:rect l="l" t="t" r="r" b="b"/>
                <a:pathLst>
                  <a:path w="338" h="279" extrusionOk="0">
                    <a:moveTo>
                      <a:pt x="2" y="0"/>
                    </a:moveTo>
                    <a:lnTo>
                      <a:pt x="0" y="77"/>
                    </a:lnTo>
                    <a:lnTo>
                      <a:pt x="337" y="279"/>
                    </a:lnTo>
                    <a:lnTo>
                      <a:pt x="338" y="200"/>
                    </a:lnTo>
                    <a:lnTo>
                      <a:pt x="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5309525" y="1300775"/>
                <a:ext cx="16775" cy="5025"/>
              </a:xfrm>
              <a:custGeom>
                <a:avLst/>
                <a:gdLst/>
                <a:ahLst/>
                <a:cxnLst/>
                <a:rect l="l" t="t" r="r" b="b"/>
                <a:pathLst>
                  <a:path w="671" h="201" extrusionOk="0">
                    <a:moveTo>
                      <a:pt x="1" y="0"/>
                    </a:moveTo>
                    <a:lnTo>
                      <a:pt x="337" y="200"/>
                    </a:lnTo>
                    <a:lnTo>
                      <a:pt x="670" y="18"/>
                    </a:lnTo>
                    <a:lnTo>
                      <a:pt x="663" y="12"/>
                    </a:lnTo>
                    <a:lnTo>
                      <a:pt x="582" y="10"/>
                    </a:lnTo>
                    <a:lnTo>
                      <a:pt x="582" y="10"/>
                    </a:lnTo>
                    <a:lnTo>
                      <a:pt x="588" y="13"/>
                    </a:lnTo>
                    <a:lnTo>
                      <a:pt x="337" y="151"/>
                    </a:lnTo>
                    <a:lnTo>
                      <a:pt x="88" y="2"/>
                    </a:lnTo>
                    <a:lnTo>
                      <a:pt x="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55" name="Google Shape;2155;p36"/>
          <p:cNvSpPr/>
          <p:nvPr/>
        </p:nvSpPr>
        <p:spPr>
          <a:xfrm>
            <a:off x="7090375" y="991227"/>
            <a:ext cx="1945500" cy="2022000"/>
          </a:xfrm>
          <a:prstGeom prst="rect">
            <a:avLst/>
          </a:prstGeom>
          <a:solidFill>
            <a:srgbClr val="AABB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b="1">
                <a:solidFill>
                  <a:srgbClr val="405C73"/>
                </a:solidFill>
                <a:latin typeface="Red Hat Display"/>
                <a:ea typeface="Red Hat Display"/>
                <a:cs typeface="Red Hat Display"/>
                <a:sym typeface="Red Hat Display"/>
              </a:rPr>
              <a:t>Topic 5 words</a:t>
            </a:r>
            <a:r>
              <a:rPr lang="en">
                <a:solidFill>
                  <a:srgbClr val="405C73"/>
                </a:solidFill>
                <a:latin typeface="Red Hat Display"/>
                <a:ea typeface="Red Hat Display"/>
                <a:cs typeface="Red Hat Display"/>
                <a:sym typeface="Red Hat Display"/>
              </a:rPr>
              <a:t> </a:t>
            </a:r>
            <a:endParaRPr>
              <a:solidFill>
                <a:srgbClr val="405C73"/>
              </a:solidFill>
              <a:latin typeface="Red Hat Display"/>
              <a:ea typeface="Red Hat Display"/>
              <a:cs typeface="Red Hat Display"/>
              <a:sym typeface="Red Hat Display"/>
            </a:endParaRPr>
          </a:p>
          <a:p>
            <a:pPr marL="0" marR="0" lvl="0" indent="0" algn="ctr" rtl="0">
              <a:lnSpc>
                <a:spcPct val="100000"/>
              </a:lnSpc>
              <a:spcBef>
                <a:spcPts val="0"/>
              </a:spcBef>
              <a:spcAft>
                <a:spcPts val="0"/>
              </a:spcAft>
              <a:buNone/>
            </a:pPr>
            <a:r>
              <a:rPr lang="en">
                <a:solidFill>
                  <a:srgbClr val="405C73"/>
                </a:solidFill>
                <a:latin typeface="Red Hat Display"/>
                <a:ea typeface="Red Hat Display"/>
                <a:cs typeface="Red Hat Display"/>
                <a:sym typeface="Red Hat Display"/>
              </a:rPr>
              <a:t>性价比, 新, 解决,建议, 打扫, 味道, 隔音, 态度</a:t>
            </a:r>
            <a:endParaRPr>
              <a:solidFill>
                <a:srgbClr val="405C73"/>
              </a:solidFill>
              <a:latin typeface="Red Hat Display"/>
              <a:ea typeface="Red Hat Display"/>
              <a:cs typeface="Red Hat Display"/>
              <a:sym typeface="Red Hat Display"/>
            </a:endParaRPr>
          </a:p>
          <a:p>
            <a:pPr marL="0" marR="0" lvl="0" indent="0" algn="ctr" rtl="0">
              <a:lnSpc>
                <a:spcPct val="100000"/>
              </a:lnSpc>
              <a:spcBef>
                <a:spcPts val="0"/>
              </a:spcBef>
              <a:spcAft>
                <a:spcPts val="0"/>
              </a:spcAft>
              <a:buNone/>
            </a:pPr>
            <a:r>
              <a:rPr lang="en">
                <a:solidFill>
                  <a:srgbClr val="405C73"/>
                </a:solidFill>
                <a:latin typeface="Red Hat Display"/>
                <a:ea typeface="Red Hat Display"/>
                <a:cs typeface="Red Hat Display"/>
                <a:sym typeface="Red Hat Display"/>
              </a:rPr>
              <a:t>(English: price-performance ratio, new, solve, help, suggest, clean, smell, sound, shower, attitude) </a:t>
            </a:r>
            <a:endParaRPr>
              <a:solidFill>
                <a:srgbClr val="405C73"/>
              </a:solidFill>
              <a:latin typeface="Red Hat Display"/>
              <a:ea typeface="Red Hat Display"/>
              <a:cs typeface="Red Hat Display"/>
              <a:sym typeface="Red Hat Display"/>
            </a:endParaRPr>
          </a:p>
        </p:txBody>
      </p:sp>
      <p:sp>
        <p:nvSpPr>
          <p:cNvPr id="2156" name="Google Shape;2156;p36"/>
          <p:cNvSpPr/>
          <p:nvPr/>
        </p:nvSpPr>
        <p:spPr>
          <a:xfrm>
            <a:off x="6016425" y="3077102"/>
            <a:ext cx="1945500" cy="20220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300" b="1" dirty="0">
                <a:solidFill>
                  <a:srgbClr val="FFFFFF"/>
                </a:solidFill>
                <a:latin typeface="Red Hat Display"/>
                <a:ea typeface="Red Hat Display"/>
                <a:cs typeface="Red Hat Display"/>
                <a:sym typeface="Red Hat Display"/>
              </a:rPr>
              <a:t>Topic 4 words</a:t>
            </a:r>
            <a:endParaRPr sz="1300" b="1" dirty="0">
              <a:solidFill>
                <a:srgbClr val="FFFFFF"/>
              </a:solidFill>
              <a:latin typeface="Red Hat Display"/>
              <a:ea typeface="Red Hat Display"/>
              <a:cs typeface="Red Hat Display"/>
              <a:sym typeface="Red Hat Display"/>
            </a:endParaRPr>
          </a:p>
          <a:p>
            <a:pPr marL="0" marR="0" lvl="0" indent="0" algn="ctr" rtl="0">
              <a:lnSpc>
                <a:spcPct val="100000"/>
              </a:lnSpc>
              <a:spcBef>
                <a:spcPts val="0"/>
              </a:spcBef>
              <a:spcAft>
                <a:spcPts val="0"/>
              </a:spcAft>
              <a:buNone/>
            </a:pPr>
            <a:r>
              <a:rPr lang="en" sz="1300" dirty="0" err="1">
                <a:solidFill>
                  <a:srgbClr val="FFFFFF"/>
                </a:solidFill>
                <a:latin typeface="Red Hat Display"/>
                <a:ea typeface="Red Hat Display"/>
                <a:cs typeface="Red Hat Display"/>
                <a:sym typeface="Red Hat Display"/>
              </a:rPr>
              <a:t>地铁站</a:t>
            </a:r>
            <a:r>
              <a:rPr lang="en" sz="1300" dirty="0">
                <a:solidFill>
                  <a:srgbClr val="FFFFFF"/>
                </a:solidFill>
                <a:latin typeface="Red Hat Display"/>
                <a:ea typeface="Red Hat Display"/>
                <a:cs typeface="Red Hat Display"/>
                <a:sym typeface="Red Hat Display"/>
              </a:rPr>
              <a:t>, </a:t>
            </a:r>
            <a:r>
              <a:rPr lang="en" sz="1300" dirty="0" err="1">
                <a:solidFill>
                  <a:srgbClr val="FFFFFF"/>
                </a:solidFill>
                <a:latin typeface="Red Hat Display"/>
                <a:ea typeface="Red Hat Display"/>
                <a:cs typeface="Red Hat Display"/>
                <a:sym typeface="Red Hat Display"/>
              </a:rPr>
              <a:t>交通</a:t>
            </a:r>
            <a:r>
              <a:rPr lang="en" sz="1300" dirty="0">
                <a:solidFill>
                  <a:srgbClr val="FFFFFF"/>
                </a:solidFill>
                <a:latin typeface="Red Hat Display"/>
                <a:ea typeface="Red Hat Display"/>
                <a:cs typeface="Red Hat Display"/>
                <a:sym typeface="Red Hat Display"/>
              </a:rPr>
              <a:t>, </a:t>
            </a:r>
            <a:r>
              <a:rPr lang="en" sz="1300" dirty="0" err="1">
                <a:solidFill>
                  <a:srgbClr val="FFFFFF"/>
                </a:solidFill>
                <a:latin typeface="Red Hat Display"/>
                <a:ea typeface="Red Hat Display"/>
                <a:cs typeface="Red Hat Display"/>
                <a:sym typeface="Red Hat Display"/>
              </a:rPr>
              <a:t>地铁</a:t>
            </a:r>
            <a:r>
              <a:rPr lang="en" sz="1300" dirty="0">
                <a:solidFill>
                  <a:srgbClr val="FFFFFF"/>
                </a:solidFill>
                <a:latin typeface="Red Hat Display"/>
                <a:ea typeface="Red Hat Display"/>
                <a:cs typeface="Red Hat Display"/>
                <a:sym typeface="Red Hat Display"/>
              </a:rPr>
              <a:t>, </a:t>
            </a:r>
            <a:r>
              <a:rPr lang="en" sz="1300" dirty="0" err="1">
                <a:solidFill>
                  <a:srgbClr val="FFFFFF"/>
                </a:solidFill>
                <a:latin typeface="Red Hat Display"/>
                <a:ea typeface="Red Hat Display"/>
                <a:cs typeface="Red Hat Display"/>
                <a:sym typeface="Red Hat Display"/>
              </a:rPr>
              <a:t>小区</a:t>
            </a:r>
            <a:r>
              <a:rPr lang="en" sz="1300" dirty="0">
                <a:solidFill>
                  <a:srgbClr val="FFFFFF"/>
                </a:solidFill>
                <a:latin typeface="Red Hat Display"/>
                <a:ea typeface="Red Hat Display"/>
                <a:cs typeface="Red Hat Display"/>
                <a:sym typeface="Red Hat Display"/>
              </a:rPr>
              <a:t>, </a:t>
            </a:r>
            <a:r>
              <a:rPr lang="en" sz="1300" dirty="0" err="1">
                <a:solidFill>
                  <a:srgbClr val="FFFFFF"/>
                </a:solidFill>
                <a:latin typeface="Red Hat Display"/>
                <a:ea typeface="Red Hat Display"/>
                <a:cs typeface="Red Hat Display"/>
                <a:sym typeface="Red Hat Display"/>
              </a:rPr>
              <a:t>便利</a:t>
            </a:r>
            <a:r>
              <a:rPr lang="en" sz="1300" dirty="0">
                <a:solidFill>
                  <a:srgbClr val="FFFFFF"/>
                </a:solidFill>
                <a:latin typeface="Red Hat Display"/>
                <a:ea typeface="Red Hat Display"/>
                <a:cs typeface="Red Hat Display"/>
                <a:sym typeface="Red Hat Display"/>
              </a:rPr>
              <a:t>, </a:t>
            </a:r>
            <a:r>
              <a:rPr lang="en" sz="1300" dirty="0" err="1">
                <a:solidFill>
                  <a:srgbClr val="FFFFFF"/>
                </a:solidFill>
                <a:latin typeface="Red Hat Display"/>
                <a:ea typeface="Red Hat Display"/>
                <a:cs typeface="Red Hat Display"/>
                <a:sym typeface="Red Hat Display"/>
              </a:rPr>
              <a:t>很近</a:t>
            </a:r>
            <a:r>
              <a:rPr lang="en" sz="1300" dirty="0">
                <a:solidFill>
                  <a:srgbClr val="FFFFFF"/>
                </a:solidFill>
                <a:latin typeface="Red Hat Display"/>
                <a:ea typeface="Red Hat Display"/>
                <a:cs typeface="Red Hat Display"/>
                <a:sym typeface="Red Hat Display"/>
              </a:rPr>
              <a:t>, </a:t>
            </a:r>
            <a:r>
              <a:rPr lang="en" sz="1300" dirty="0" err="1">
                <a:solidFill>
                  <a:srgbClr val="FFFFFF"/>
                </a:solidFill>
                <a:latin typeface="Red Hat Display"/>
                <a:ea typeface="Red Hat Display"/>
                <a:cs typeface="Red Hat Display"/>
                <a:sym typeface="Red Hat Display"/>
              </a:rPr>
              <a:t>好找</a:t>
            </a:r>
            <a:r>
              <a:rPr lang="en" sz="1300" dirty="0">
                <a:solidFill>
                  <a:srgbClr val="FFFFFF"/>
                </a:solidFill>
                <a:latin typeface="Red Hat Display"/>
                <a:ea typeface="Red Hat Display"/>
                <a:cs typeface="Red Hat Display"/>
                <a:sym typeface="Red Hat Display"/>
              </a:rPr>
              <a:t>, </a:t>
            </a:r>
            <a:r>
              <a:rPr lang="en" sz="1300" dirty="0" err="1">
                <a:solidFill>
                  <a:srgbClr val="FFFFFF"/>
                </a:solidFill>
                <a:latin typeface="Red Hat Display"/>
                <a:ea typeface="Red Hat Display"/>
                <a:cs typeface="Red Hat Display"/>
                <a:sym typeface="Red Hat Display"/>
              </a:rPr>
              <a:t>步行</a:t>
            </a:r>
            <a:endParaRPr sz="1300" dirty="0">
              <a:solidFill>
                <a:srgbClr val="FFFFFF"/>
              </a:solidFill>
              <a:latin typeface="Red Hat Display"/>
              <a:ea typeface="Red Hat Display"/>
              <a:cs typeface="Red Hat Display"/>
              <a:sym typeface="Red Hat Display"/>
            </a:endParaRPr>
          </a:p>
          <a:p>
            <a:pPr marL="0" marR="0" lvl="0" indent="0" algn="ctr" rtl="0">
              <a:lnSpc>
                <a:spcPct val="100000"/>
              </a:lnSpc>
              <a:spcBef>
                <a:spcPts val="0"/>
              </a:spcBef>
              <a:spcAft>
                <a:spcPts val="0"/>
              </a:spcAft>
              <a:buNone/>
            </a:pPr>
            <a:r>
              <a:rPr lang="en" sz="1300" dirty="0">
                <a:solidFill>
                  <a:srgbClr val="FFFFFF"/>
                </a:solidFill>
                <a:latin typeface="Red Hat Display"/>
                <a:ea typeface="Red Hat Display"/>
                <a:cs typeface="Red Hat Display"/>
                <a:sym typeface="Red Hat Display"/>
              </a:rPr>
              <a:t>(English: subway station, transportation, community, convenient, near, easy to find, walk)</a:t>
            </a:r>
            <a:endParaRPr sz="1300" dirty="0">
              <a:solidFill>
                <a:srgbClr val="FFFFFF"/>
              </a:solidFill>
              <a:latin typeface="Red Hat Display"/>
              <a:ea typeface="Red Hat Display"/>
              <a:cs typeface="Red Hat Display"/>
              <a:sym typeface="Red Hat Display"/>
            </a:endParaRPr>
          </a:p>
        </p:txBody>
      </p:sp>
      <p:sp>
        <p:nvSpPr>
          <p:cNvPr id="2157" name="Google Shape;2157;p36"/>
          <p:cNvSpPr txBox="1"/>
          <p:nvPr/>
        </p:nvSpPr>
        <p:spPr>
          <a:xfrm>
            <a:off x="947825" y="1238475"/>
            <a:ext cx="16050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42524"/>
                </a:solidFill>
                <a:latin typeface="Muli"/>
                <a:ea typeface="Muli"/>
                <a:cs typeface="Muli"/>
                <a:sym typeface="Muli"/>
              </a:rPr>
              <a:t>Host &amp; Communication</a:t>
            </a:r>
            <a:endParaRPr b="1">
              <a:solidFill>
                <a:srgbClr val="E42524"/>
              </a:solidFill>
              <a:latin typeface="Muli"/>
              <a:ea typeface="Muli"/>
              <a:cs typeface="Muli"/>
              <a:sym typeface="Muli"/>
            </a:endParaRPr>
          </a:p>
        </p:txBody>
      </p:sp>
      <p:sp>
        <p:nvSpPr>
          <p:cNvPr id="2158" name="Google Shape;2158;p36"/>
          <p:cNvSpPr txBox="1"/>
          <p:nvPr/>
        </p:nvSpPr>
        <p:spPr>
          <a:xfrm>
            <a:off x="2552825" y="3641725"/>
            <a:ext cx="1149900" cy="9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8FDFD6"/>
                </a:solidFill>
                <a:latin typeface="Muli"/>
                <a:ea typeface="Muli"/>
                <a:cs typeface="Muli"/>
                <a:sym typeface="Muli"/>
              </a:rPr>
              <a:t>Design &amp; Layout &amp; Style</a:t>
            </a:r>
            <a:endParaRPr b="1">
              <a:solidFill>
                <a:srgbClr val="8FDFD6"/>
              </a:solidFill>
              <a:latin typeface="Muli"/>
              <a:ea typeface="Muli"/>
              <a:cs typeface="Muli"/>
              <a:sym typeface="Muli"/>
            </a:endParaRPr>
          </a:p>
        </p:txBody>
      </p:sp>
      <p:sp>
        <p:nvSpPr>
          <p:cNvPr id="2159" name="Google Shape;2159;p36"/>
          <p:cNvSpPr txBox="1"/>
          <p:nvPr/>
        </p:nvSpPr>
        <p:spPr>
          <a:xfrm>
            <a:off x="7961925" y="3841825"/>
            <a:ext cx="1288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8D8A"/>
                </a:solidFill>
                <a:latin typeface="Muli"/>
                <a:ea typeface="Muli"/>
                <a:cs typeface="Muli"/>
                <a:sym typeface="Muli"/>
              </a:rPr>
              <a:t>Location &amp; Convenience</a:t>
            </a:r>
            <a:endParaRPr b="1">
              <a:solidFill>
                <a:srgbClr val="008D8A"/>
              </a:solidFill>
              <a:latin typeface="Muli"/>
              <a:ea typeface="Muli"/>
              <a:cs typeface="Muli"/>
              <a:sym typeface="Muli"/>
            </a:endParaRPr>
          </a:p>
        </p:txBody>
      </p:sp>
      <p:sp>
        <p:nvSpPr>
          <p:cNvPr id="2160" name="Google Shape;2160;p36"/>
          <p:cNvSpPr txBox="1"/>
          <p:nvPr/>
        </p:nvSpPr>
        <p:spPr>
          <a:xfrm>
            <a:off x="5279750" y="418525"/>
            <a:ext cx="1706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4AA9E"/>
                </a:solidFill>
                <a:latin typeface="Muli"/>
                <a:ea typeface="Muli"/>
                <a:cs typeface="Muli"/>
                <a:sym typeface="Muli"/>
              </a:rPr>
              <a:t>Facilities &amp; household items</a:t>
            </a:r>
            <a:endParaRPr b="1">
              <a:solidFill>
                <a:srgbClr val="F4AA9E"/>
              </a:solidFill>
              <a:latin typeface="Muli"/>
              <a:ea typeface="Muli"/>
              <a:cs typeface="Muli"/>
              <a:sym typeface="Muli"/>
            </a:endParaRPr>
          </a:p>
        </p:txBody>
      </p:sp>
      <p:sp>
        <p:nvSpPr>
          <p:cNvPr id="2161" name="Google Shape;2161;p36"/>
          <p:cNvSpPr txBox="1"/>
          <p:nvPr/>
        </p:nvSpPr>
        <p:spPr>
          <a:xfrm>
            <a:off x="7305225" y="430850"/>
            <a:ext cx="1945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57E93"/>
                </a:solidFill>
                <a:latin typeface="Muli"/>
                <a:ea typeface="Muli"/>
                <a:cs typeface="Muli"/>
                <a:sym typeface="Muli"/>
              </a:rPr>
              <a:t>experience &amp; cleaness &amp; attitude</a:t>
            </a:r>
            <a:endParaRPr b="1">
              <a:solidFill>
                <a:srgbClr val="657E93"/>
              </a:solidFill>
              <a:latin typeface="Muli"/>
              <a:ea typeface="Muli"/>
              <a:cs typeface="Muli"/>
              <a:sym typeface="Mul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37"/>
          <p:cNvSpPr txBox="1">
            <a:spLocks noGrp="1"/>
          </p:cNvSpPr>
          <p:nvPr>
            <p:ph type="title"/>
          </p:nvPr>
        </p:nvSpPr>
        <p:spPr>
          <a:xfrm>
            <a:off x="609056" y="35465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San Francisco - topics model (before vs after)</a:t>
            </a:r>
            <a:endParaRPr/>
          </a:p>
        </p:txBody>
      </p:sp>
      <p:sp>
        <p:nvSpPr>
          <p:cNvPr id="2167" name="Google Shape;2167;p37"/>
          <p:cNvSpPr txBox="1">
            <a:spLocks noGrp="1"/>
          </p:cNvSpPr>
          <p:nvPr>
            <p:ph type="subTitle" idx="4294967295"/>
          </p:nvPr>
        </p:nvSpPr>
        <p:spPr>
          <a:xfrm>
            <a:off x="824925" y="1717650"/>
            <a:ext cx="2854200" cy="3010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t>Topic 1: nice, clean, everything</a:t>
            </a:r>
            <a:endParaRPr sz="1400"/>
          </a:p>
          <a:p>
            <a:pPr marL="0" lvl="0" indent="0" algn="l" rtl="0">
              <a:lnSpc>
                <a:spcPct val="100000"/>
              </a:lnSpc>
              <a:spcBef>
                <a:spcPts val="1600"/>
              </a:spcBef>
              <a:spcAft>
                <a:spcPts val="0"/>
              </a:spcAft>
              <a:buNone/>
            </a:pPr>
            <a:r>
              <a:rPr lang="en" sz="1400"/>
              <a:t>Topic 2: host, space, home, room, neighborhood</a:t>
            </a:r>
            <a:endParaRPr sz="1400"/>
          </a:p>
          <a:p>
            <a:pPr marL="0" lvl="0" indent="0" algn="l" rtl="0">
              <a:lnSpc>
                <a:spcPct val="100000"/>
              </a:lnSpc>
              <a:spcBef>
                <a:spcPts val="1600"/>
              </a:spcBef>
              <a:spcAft>
                <a:spcPts val="1600"/>
              </a:spcAft>
              <a:buNone/>
            </a:pPr>
            <a:r>
              <a:rPr lang="en" sz="1400"/>
              <a:t>Topic 3: place, stay, location, comfortable</a:t>
            </a:r>
            <a:endParaRPr sz="1400"/>
          </a:p>
        </p:txBody>
      </p:sp>
      <p:sp>
        <p:nvSpPr>
          <p:cNvPr id="2168" name="Google Shape;2168;p37"/>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9" name="Google Shape;2169;p37"/>
          <p:cNvGrpSpPr/>
          <p:nvPr/>
        </p:nvGrpSpPr>
        <p:grpSpPr>
          <a:xfrm>
            <a:off x="3909255" y="1259034"/>
            <a:ext cx="1477867" cy="3653016"/>
            <a:chOff x="3909255" y="1259034"/>
            <a:chExt cx="1477867" cy="3653016"/>
          </a:xfrm>
        </p:grpSpPr>
        <p:sp>
          <p:nvSpPr>
            <p:cNvPr id="2170" name="Google Shape;2170;p37"/>
            <p:cNvSpPr/>
            <p:nvPr/>
          </p:nvSpPr>
          <p:spPr>
            <a:xfrm>
              <a:off x="3909255" y="1259034"/>
              <a:ext cx="985320" cy="568986"/>
            </a:xfrm>
            <a:custGeom>
              <a:avLst/>
              <a:gdLst/>
              <a:ahLst/>
              <a:cxnLst/>
              <a:rect l="l" t="t" r="r" b="b"/>
              <a:pathLst>
                <a:path w="56433" h="32588" extrusionOk="0">
                  <a:moveTo>
                    <a:pt x="28222" y="0"/>
                  </a:moveTo>
                  <a:lnTo>
                    <a:pt x="0" y="16288"/>
                  </a:lnTo>
                  <a:lnTo>
                    <a:pt x="28222" y="32588"/>
                  </a:lnTo>
                  <a:lnTo>
                    <a:pt x="56433" y="16288"/>
                  </a:lnTo>
                  <a:lnTo>
                    <a:pt x="28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7"/>
            <p:cNvSpPr/>
            <p:nvPr/>
          </p:nvSpPr>
          <p:spPr>
            <a:xfrm>
              <a:off x="3909255" y="1543423"/>
              <a:ext cx="492774" cy="2514642"/>
            </a:xfrm>
            <a:custGeom>
              <a:avLst/>
              <a:gdLst/>
              <a:ahLst/>
              <a:cxnLst/>
              <a:rect l="l" t="t" r="r" b="b"/>
              <a:pathLst>
                <a:path w="28223" h="144023" extrusionOk="0">
                  <a:moveTo>
                    <a:pt x="0" y="0"/>
                  </a:moveTo>
                  <a:lnTo>
                    <a:pt x="0" y="127734"/>
                  </a:lnTo>
                  <a:lnTo>
                    <a:pt x="28222" y="144022"/>
                  </a:lnTo>
                  <a:lnTo>
                    <a:pt x="28222" y="1630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7"/>
            <p:cNvSpPr/>
            <p:nvPr/>
          </p:nvSpPr>
          <p:spPr>
            <a:xfrm>
              <a:off x="4402012" y="1543423"/>
              <a:ext cx="492564" cy="2514642"/>
            </a:xfrm>
            <a:custGeom>
              <a:avLst/>
              <a:gdLst/>
              <a:ahLst/>
              <a:cxnLst/>
              <a:rect l="l" t="t" r="r" b="b"/>
              <a:pathLst>
                <a:path w="28211" h="144023" extrusionOk="0">
                  <a:moveTo>
                    <a:pt x="28211" y="0"/>
                  </a:moveTo>
                  <a:lnTo>
                    <a:pt x="0" y="16300"/>
                  </a:lnTo>
                  <a:lnTo>
                    <a:pt x="0" y="144022"/>
                  </a:lnTo>
                  <a:lnTo>
                    <a:pt x="28211" y="127734"/>
                  </a:lnTo>
                  <a:lnTo>
                    <a:pt x="282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7"/>
            <p:cNvSpPr/>
            <p:nvPr/>
          </p:nvSpPr>
          <p:spPr>
            <a:xfrm>
              <a:off x="4402012" y="1543423"/>
              <a:ext cx="492564" cy="2514642"/>
            </a:xfrm>
            <a:custGeom>
              <a:avLst/>
              <a:gdLst/>
              <a:ahLst/>
              <a:cxnLst/>
              <a:rect l="l" t="t" r="r" b="b"/>
              <a:pathLst>
                <a:path w="28211" h="144023" extrusionOk="0">
                  <a:moveTo>
                    <a:pt x="28211" y="0"/>
                  </a:moveTo>
                  <a:lnTo>
                    <a:pt x="0" y="16300"/>
                  </a:lnTo>
                  <a:lnTo>
                    <a:pt x="0" y="144022"/>
                  </a:lnTo>
                  <a:lnTo>
                    <a:pt x="28211" y="127734"/>
                  </a:lnTo>
                  <a:lnTo>
                    <a:pt x="28211" y="0"/>
                  </a:lnTo>
                  <a:close/>
                </a:path>
              </a:pathLst>
            </a:custGeom>
            <a:solidFill>
              <a:srgbClr val="595959">
                <a:alpha val="30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7"/>
            <p:cNvSpPr/>
            <p:nvPr/>
          </p:nvSpPr>
          <p:spPr>
            <a:xfrm>
              <a:off x="4402012" y="2052155"/>
              <a:ext cx="985111" cy="568794"/>
            </a:xfrm>
            <a:custGeom>
              <a:avLst/>
              <a:gdLst/>
              <a:ahLst/>
              <a:cxnLst/>
              <a:rect l="l" t="t" r="r" b="b"/>
              <a:pathLst>
                <a:path w="56421" h="32577" extrusionOk="0">
                  <a:moveTo>
                    <a:pt x="28211" y="1"/>
                  </a:moveTo>
                  <a:lnTo>
                    <a:pt x="0" y="16289"/>
                  </a:lnTo>
                  <a:lnTo>
                    <a:pt x="28211" y="32577"/>
                  </a:lnTo>
                  <a:lnTo>
                    <a:pt x="56421" y="16289"/>
                  </a:lnTo>
                  <a:lnTo>
                    <a:pt x="28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7"/>
            <p:cNvSpPr/>
            <p:nvPr/>
          </p:nvSpPr>
          <p:spPr>
            <a:xfrm>
              <a:off x="4402012" y="2336543"/>
              <a:ext cx="492564" cy="2006940"/>
            </a:xfrm>
            <a:custGeom>
              <a:avLst/>
              <a:gdLst/>
              <a:ahLst/>
              <a:cxnLst/>
              <a:rect l="l" t="t" r="r" b="b"/>
              <a:pathLst>
                <a:path w="28211" h="114945" extrusionOk="0">
                  <a:moveTo>
                    <a:pt x="0" y="1"/>
                  </a:moveTo>
                  <a:lnTo>
                    <a:pt x="0" y="98656"/>
                  </a:lnTo>
                  <a:lnTo>
                    <a:pt x="28211" y="114944"/>
                  </a:lnTo>
                  <a:lnTo>
                    <a:pt x="28211" y="1628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7"/>
            <p:cNvSpPr/>
            <p:nvPr/>
          </p:nvSpPr>
          <p:spPr>
            <a:xfrm>
              <a:off x="4894558" y="2336543"/>
              <a:ext cx="492564" cy="2006940"/>
            </a:xfrm>
            <a:custGeom>
              <a:avLst/>
              <a:gdLst/>
              <a:ahLst/>
              <a:cxnLst/>
              <a:rect l="l" t="t" r="r" b="b"/>
              <a:pathLst>
                <a:path w="28211" h="114945" extrusionOk="0">
                  <a:moveTo>
                    <a:pt x="28211" y="1"/>
                  </a:moveTo>
                  <a:lnTo>
                    <a:pt x="1" y="16289"/>
                  </a:lnTo>
                  <a:lnTo>
                    <a:pt x="1" y="114944"/>
                  </a:lnTo>
                  <a:lnTo>
                    <a:pt x="28211" y="98656"/>
                  </a:lnTo>
                  <a:lnTo>
                    <a:pt x="28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7"/>
            <p:cNvSpPr/>
            <p:nvPr/>
          </p:nvSpPr>
          <p:spPr>
            <a:xfrm>
              <a:off x="3909255" y="2918852"/>
              <a:ext cx="985320" cy="568794"/>
            </a:xfrm>
            <a:custGeom>
              <a:avLst/>
              <a:gdLst/>
              <a:ahLst/>
              <a:cxnLst/>
              <a:rect l="l" t="t" r="r" b="b"/>
              <a:pathLst>
                <a:path w="56433" h="32577" extrusionOk="0">
                  <a:moveTo>
                    <a:pt x="28222" y="0"/>
                  </a:moveTo>
                  <a:lnTo>
                    <a:pt x="0" y="16288"/>
                  </a:lnTo>
                  <a:lnTo>
                    <a:pt x="28222" y="32576"/>
                  </a:lnTo>
                  <a:lnTo>
                    <a:pt x="56433" y="16288"/>
                  </a:lnTo>
                  <a:lnTo>
                    <a:pt x="282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7"/>
            <p:cNvSpPr/>
            <p:nvPr/>
          </p:nvSpPr>
          <p:spPr>
            <a:xfrm>
              <a:off x="4894558" y="2336543"/>
              <a:ext cx="492564" cy="2006940"/>
            </a:xfrm>
            <a:custGeom>
              <a:avLst/>
              <a:gdLst/>
              <a:ahLst/>
              <a:cxnLst/>
              <a:rect l="l" t="t" r="r" b="b"/>
              <a:pathLst>
                <a:path w="28211" h="114945" extrusionOk="0">
                  <a:moveTo>
                    <a:pt x="28211" y="1"/>
                  </a:moveTo>
                  <a:lnTo>
                    <a:pt x="1" y="16289"/>
                  </a:lnTo>
                  <a:lnTo>
                    <a:pt x="1" y="114944"/>
                  </a:lnTo>
                  <a:lnTo>
                    <a:pt x="28211" y="98656"/>
                  </a:lnTo>
                  <a:lnTo>
                    <a:pt x="28211" y="1"/>
                  </a:lnTo>
                  <a:close/>
                </a:path>
              </a:pathLst>
            </a:custGeom>
            <a:solidFill>
              <a:srgbClr val="595959">
                <a:alpha val="30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7"/>
            <p:cNvSpPr/>
            <p:nvPr/>
          </p:nvSpPr>
          <p:spPr>
            <a:xfrm>
              <a:off x="3909255" y="3203240"/>
              <a:ext cx="492774" cy="1426674"/>
            </a:xfrm>
            <a:custGeom>
              <a:avLst/>
              <a:gdLst/>
              <a:ahLst/>
              <a:cxnLst/>
              <a:rect l="l" t="t" r="r" b="b"/>
              <a:pathLst>
                <a:path w="28223" h="81711" extrusionOk="0">
                  <a:moveTo>
                    <a:pt x="0" y="0"/>
                  </a:moveTo>
                  <a:lnTo>
                    <a:pt x="0" y="65422"/>
                  </a:lnTo>
                  <a:lnTo>
                    <a:pt x="28222" y="81710"/>
                  </a:lnTo>
                  <a:lnTo>
                    <a:pt x="28222" y="16288"/>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7"/>
            <p:cNvSpPr/>
            <p:nvPr/>
          </p:nvSpPr>
          <p:spPr>
            <a:xfrm>
              <a:off x="4402012" y="3203240"/>
              <a:ext cx="492564" cy="1426674"/>
            </a:xfrm>
            <a:custGeom>
              <a:avLst/>
              <a:gdLst/>
              <a:ahLst/>
              <a:cxnLst/>
              <a:rect l="l" t="t" r="r" b="b"/>
              <a:pathLst>
                <a:path w="28211" h="81711" extrusionOk="0">
                  <a:moveTo>
                    <a:pt x="28211" y="0"/>
                  </a:moveTo>
                  <a:lnTo>
                    <a:pt x="0" y="16288"/>
                  </a:lnTo>
                  <a:lnTo>
                    <a:pt x="0" y="81710"/>
                  </a:lnTo>
                  <a:lnTo>
                    <a:pt x="28211" y="65422"/>
                  </a:lnTo>
                  <a:lnTo>
                    <a:pt x="282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7"/>
            <p:cNvSpPr/>
            <p:nvPr/>
          </p:nvSpPr>
          <p:spPr>
            <a:xfrm>
              <a:off x="4402012" y="3203240"/>
              <a:ext cx="492564" cy="1426674"/>
            </a:xfrm>
            <a:custGeom>
              <a:avLst/>
              <a:gdLst/>
              <a:ahLst/>
              <a:cxnLst/>
              <a:rect l="l" t="t" r="r" b="b"/>
              <a:pathLst>
                <a:path w="28211" h="81711" extrusionOk="0">
                  <a:moveTo>
                    <a:pt x="28211" y="0"/>
                  </a:moveTo>
                  <a:lnTo>
                    <a:pt x="0" y="16288"/>
                  </a:lnTo>
                  <a:lnTo>
                    <a:pt x="0" y="81710"/>
                  </a:lnTo>
                  <a:lnTo>
                    <a:pt x="28211" y="65422"/>
                  </a:lnTo>
                  <a:lnTo>
                    <a:pt x="28211" y="0"/>
                  </a:lnTo>
                  <a:close/>
                </a:path>
              </a:pathLst>
            </a:custGeom>
            <a:solidFill>
              <a:srgbClr val="595959">
                <a:alpha val="30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7"/>
            <p:cNvSpPr/>
            <p:nvPr/>
          </p:nvSpPr>
          <p:spPr>
            <a:xfrm>
              <a:off x="4402012" y="3774479"/>
              <a:ext cx="985111" cy="568794"/>
            </a:xfrm>
            <a:custGeom>
              <a:avLst/>
              <a:gdLst/>
              <a:ahLst/>
              <a:cxnLst/>
              <a:rect l="l" t="t" r="r" b="b"/>
              <a:pathLst>
                <a:path w="56421" h="32577" extrusionOk="0">
                  <a:moveTo>
                    <a:pt x="28211" y="0"/>
                  </a:moveTo>
                  <a:lnTo>
                    <a:pt x="0" y="16288"/>
                  </a:lnTo>
                  <a:lnTo>
                    <a:pt x="28211" y="32576"/>
                  </a:lnTo>
                  <a:lnTo>
                    <a:pt x="56421" y="16288"/>
                  </a:lnTo>
                  <a:lnTo>
                    <a:pt x="282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7"/>
            <p:cNvSpPr/>
            <p:nvPr/>
          </p:nvSpPr>
          <p:spPr>
            <a:xfrm>
              <a:off x="4402012" y="4058867"/>
              <a:ext cx="492564" cy="853183"/>
            </a:xfrm>
            <a:custGeom>
              <a:avLst/>
              <a:gdLst/>
              <a:ahLst/>
              <a:cxnLst/>
              <a:rect l="l" t="t" r="r" b="b"/>
              <a:pathLst>
                <a:path w="28211" h="48865" extrusionOk="0">
                  <a:moveTo>
                    <a:pt x="0" y="0"/>
                  </a:moveTo>
                  <a:lnTo>
                    <a:pt x="0" y="32576"/>
                  </a:lnTo>
                  <a:lnTo>
                    <a:pt x="28211" y="48864"/>
                  </a:lnTo>
                  <a:lnTo>
                    <a:pt x="28211" y="16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7"/>
            <p:cNvSpPr/>
            <p:nvPr/>
          </p:nvSpPr>
          <p:spPr>
            <a:xfrm>
              <a:off x="3909255" y="1259034"/>
              <a:ext cx="985320" cy="568986"/>
            </a:xfrm>
            <a:custGeom>
              <a:avLst/>
              <a:gdLst/>
              <a:ahLst/>
              <a:cxnLst/>
              <a:rect l="l" t="t" r="r" b="b"/>
              <a:pathLst>
                <a:path w="56433" h="32588" extrusionOk="0">
                  <a:moveTo>
                    <a:pt x="28222" y="0"/>
                  </a:moveTo>
                  <a:lnTo>
                    <a:pt x="0" y="16288"/>
                  </a:lnTo>
                  <a:lnTo>
                    <a:pt x="28222" y="32588"/>
                  </a:lnTo>
                  <a:lnTo>
                    <a:pt x="56433" y="16288"/>
                  </a:lnTo>
                  <a:lnTo>
                    <a:pt x="28222"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7"/>
            <p:cNvSpPr/>
            <p:nvPr/>
          </p:nvSpPr>
          <p:spPr>
            <a:xfrm>
              <a:off x="4402012" y="2052155"/>
              <a:ext cx="985111" cy="568794"/>
            </a:xfrm>
            <a:custGeom>
              <a:avLst/>
              <a:gdLst/>
              <a:ahLst/>
              <a:cxnLst/>
              <a:rect l="l" t="t" r="r" b="b"/>
              <a:pathLst>
                <a:path w="56421" h="32577" extrusionOk="0">
                  <a:moveTo>
                    <a:pt x="28211" y="1"/>
                  </a:moveTo>
                  <a:lnTo>
                    <a:pt x="0" y="16289"/>
                  </a:lnTo>
                  <a:lnTo>
                    <a:pt x="28211" y="32577"/>
                  </a:lnTo>
                  <a:lnTo>
                    <a:pt x="56421" y="16289"/>
                  </a:lnTo>
                  <a:lnTo>
                    <a:pt x="28211" y="1"/>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7"/>
            <p:cNvSpPr/>
            <p:nvPr/>
          </p:nvSpPr>
          <p:spPr>
            <a:xfrm>
              <a:off x="3909255" y="2918852"/>
              <a:ext cx="985320" cy="568794"/>
            </a:xfrm>
            <a:custGeom>
              <a:avLst/>
              <a:gdLst/>
              <a:ahLst/>
              <a:cxnLst/>
              <a:rect l="l" t="t" r="r" b="b"/>
              <a:pathLst>
                <a:path w="56433" h="32577" extrusionOk="0">
                  <a:moveTo>
                    <a:pt x="28222" y="0"/>
                  </a:moveTo>
                  <a:lnTo>
                    <a:pt x="0" y="16288"/>
                  </a:lnTo>
                  <a:lnTo>
                    <a:pt x="28222" y="32576"/>
                  </a:lnTo>
                  <a:lnTo>
                    <a:pt x="56433" y="16288"/>
                  </a:lnTo>
                  <a:lnTo>
                    <a:pt x="28222"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7"/>
            <p:cNvSpPr/>
            <p:nvPr/>
          </p:nvSpPr>
          <p:spPr>
            <a:xfrm>
              <a:off x="4402012" y="3774479"/>
              <a:ext cx="985111" cy="568794"/>
            </a:xfrm>
            <a:custGeom>
              <a:avLst/>
              <a:gdLst/>
              <a:ahLst/>
              <a:cxnLst/>
              <a:rect l="l" t="t" r="r" b="b"/>
              <a:pathLst>
                <a:path w="56421" h="32577" extrusionOk="0">
                  <a:moveTo>
                    <a:pt x="28211" y="0"/>
                  </a:moveTo>
                  <a:lnTo>
                    <a:pt x="0" y="16288"/>
                  </a:lnTo>
                  <a:lnTo>
                    <a:pt x="28211" y="32576"/>
                  </a:lnTo>
                  <a:lnTo>
                    <a:pt x="56421" y="16288"/>
                  </a:lnTo>
                  <a:lnTo>
                    <a:pt x="28211"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7"/>
            <p:cNvSpPr/>
            <p:nvPr/>
          </p:nvSpPr>
          <p:spPr>
            <a:xfrm>
              <a:off x="4894558" y="4058867"/>
              <a:ext cx="492564" cy="853183"/>
            </a:xfrm>
            <a:custGeom>
              <a:avLst/>
              <a:gdLst/>
              <a:ahLst/>
              <a:cxnLst/>
              <a:rect l="l" t="t" r="r" b="b"/>
              <a:pathLst>
                <a:path w="28211" h="48865" extrusionOk="0">
                  <a:moveTo>
                    <a:pt x="28211" y="0"/>
                  </a:moveTo>
                  <a:lnTo>
                    <a:pt x="1" y="16288"/>
                  </a:lnTo>
                  <a:lnTo>
                    <a:pt x="1" y="48864"/>
                  </a:lnTo>
                  <a:lnTo>
                    <a:pt x="28211" y="32576"/>
                  </a:lnTo>
                  <a:lnTo>
                    <a:pt x="282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7"/>
            <p:cNvSpPr/>
            <p:nvPr/>
          </p:nvSpPr>
          <p:spPr>
            <a:xfrm>
              <a:off x="4263903" y="3123535"/>
              <a:ext cx="276008" cy="159427"/>
            </a:xfrm>
            <a:custGeom>
              <a:avLst/>
              <a:gdLst/>
              <a:ahLst/>
              <a:cxnLst/>
              <a:rect l="l" t="t" r="r" b="b"/>
              <a:pathLst>
                <a:path w="15808" h="9131" extrusionOk="0">
                  <a:moveTo>
                    <a:pt x="7910" y="1"/>
                  </a:moveTo>
                  <a:lnTo>
                    <a:pt x="1" y="4565"/>
                  </a:lnTo>
                  <a:lnTo>
                    <a:pt x="7910" y="9130"/>
                  </a:lnTo>
                  <a:lnTo>
                    <a:pt x="15808" y="4565"/>
                  </a:lnTo>
                  <a:lnTo>
                    <a:pt x="7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7"/>
            <p:cNvSpPr/>
            <p:nvPr/>
          </p:nvSpPr>
          <p:spPr>
            <a:xfrm>
              <a:off x="4756467" y="2256838"/>
              <a:ext cx="276200" cy="159427"/>
            </a:xfrm>
            <a:custGeom>
              <a:avLst/>
              <a:gdLst/>
              <a:ahLst/>
              <a:cxnLst/>
              <a:rect l="l" t="t" r="r" b="b"/>
              <a:pathLst>
                <a:path w="15819" h="9131" extrusionOk="0">
                  <a:moveTo>
                    <a:pt x="7910" y="1"/>
                  </a:moveTo>
                  <a:lnTo>
                    <a:pt x="0" y="4566"/>
                  </a:lnTo>
                  <a:lnTo>
                    <a:pt x="7910" y="9131"/>
                  </a:lnTo>
                  <a:lnTo>
                    <a:pt x="15819" y="4566"/>
                  </a:lnTo>
                  <a:lnTo>
                    <a:pt x="7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7"/>
            <p:cNvSpPr/>
            <p:nvPr/>
          </p:nvSpPr>
          <p:spPr>
            <a:xfrm>
              <a:off x="4263903" y="1463718"/>
              <a:ext cx="276008" cy="159410"/>
            </a:xfrm>
            <a:custGeom>
              <a:avLst/>
              <a:gdLst/>
              <a:ahLst/>
              <a:cxnLst/>
              <a:rect l="l" t="t" r="r" b="b"/>
              <a:pathLst>
                <a:path w="15808" h="9130" extrusionOk="0">
                  <a:moveTo>
                    <a:pt x="7910" y="0"/>
                  </a:moveTo>
                  <a:lnTo>
                    <a:pt x="1" y="4565"/>
                  </a:lnTo>
                  <a:lnTo>
                    <a:pt x="7910" y="9130"/>
                  </a:lnTo>
                  <a:lnTo>
                    <a:pt x="15808" y="4565"/>
                  </a:lnTo>
                  <a:lnTo>
                    <a:pt x="79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7"/>
            <p:cNvSpPr/>
            <p:nvPr/>
          </p:nvSpPr>
          <p:spPr>
            <a:xfrm>
              <a:off x="4756467" y="3979163"/>
              <a:ext cx="276200" cy="159427"/>
            </a:xfrm>
            <a:custGeom>
              <a:avLst/>
              <a:gdLst/>
              <a:ahLst/>
              <a:cxnLst/>
              <a:rect l="l" t="t" r="r" b="b"/>
              <a:pathLst>
                <a:path w="15819" h="9131" extrusionOk="0">
                  <a:moveTo>
                    <a:pt x="7910" y="0"/>
                  </a:moveTo>
                  <a:lnTo>
                    <a:pt x="0" y="4565"/>
                  </a:lnTo>
                  <a:lnTo>
                    <a:pt x="7910" y="9130"/>
                  </a:lnTo>
                  <a:lnTo>
                    <a:pt x="15819" y="4565"/>
                  </a:lnTo>
                  <a:lnTo>
                    <a:pt x="79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7"/>
            <p:cNvSpPr/>
            <p:nvPr/>
          </p:nvSpPr>
          <p:spPr>
            <a:xfrm>
              <a:off x="4894558" y="4058867"/>
              <a:ext cx="492564" cy="853183"/>
            </a:xfrm>
            <a:custGeom>
              <a:avLst/>
              <a:gdLst/>
              <a:ahLst/>
              <a:cxnLst/>
              <a:rect l="l" t="t" r="r" b="b"/>
              <a:pathLst>
                <a:path w="28211" h="48865" extrusionOk="0">
                  <a:moveTo>
                    <a:pt x="28211" y="0"/>
                  </a:moveTo>
                  <a:lnTo>
                    <a:pt x="1" y="16288"/>
                  </a:lnTo>
                  <a:lnTo>
                    <a:pt x="1" y="48864"/>
                  </a:lnTo>
                  <a:lnTo>
                    <a:pt x="28211" y="32576"/>
                  </a:lnTo>
                  <a:lnTo>
                    <a:pt x="28211" y="0"/>
                  </a:lnTo>
                  <a:close/>
                </a:path>
              </a:pathLst>
            </a:custGeom>
            <a:solidFill>
              <a:srgbClr val="595959">
                <a:alpha val="30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4" name="Google Shape;2194;p37"/>
          <p:cNvSpPr txBox="1"/>
          <p:nvPr/>
        </p:nvSpPr>
        <p:spPr>
          <a:xfrm>
            <a:off x="686925" y="1204775"/>
            <a:ext cx="3130200" cy="45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008D8A"/>
                </a:solidFill>
                <a:latin typeface="Red Hat Display"/>
                <a:ea typeface="Red Hat Display"/>
                <a:cs typeface="Red Hat Display"/>
                <a:sym typeface="Red Hat Display"/>
              </a:rPr>
              <a:t>Before Covid-19</a:t>
            </a:r>
            <a:endParaRPr sz="1800" b="1">
              <a:solidFill>
                <a:srgbClr val="008D8A"/>
              </a:solidFill>
              <a:latin typeface="Red Hat Display"/>
              <a:ea typeface="Red Hat Display"/>
              <a:cs typeface="Red Hat Display"/>
              <a:sym typeface="Red Hat Display"/>
            </a:endParaRPr>
          </a:p>
        </p:txBody>
      </p:sp>
      <p:sp>
        <p:nvSpPr>
          <p:cNvPr id="2195" name="Google Shape;2195;p37"/>
          <p:cNvSpPr txBox="1"/>
          <p:nvPr/>
        </p:nvSpPr>
        <p:spPr>
          <a:xfrm>
            <a:off x="5558375" y="1172838"/>
            <a:ext cx="3130200" cy="45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b="1">
                <a:solidFill>
                  <a:srgbClr val="E42524"/>
                </a:solidFill>
                <a:latin typeface="Red Hat Display"/>
                <a:ea typeface="Red Hat Display"/>
                <a:cs typeface="Red Hat Display"/>
                <a:sym typeface="Red Hat Display"/>
              </a:rPr>
              <a:t>After Covid-19</a:t>
            </a:r>
            <a:endParaRPr sz="1900" b="1">
              <a:solidFill>
                <a:srgbClr val="E42524"/>
              </a:solidFill>
              <a:latin typeface="Red Hat Display"/>
              <a:ea typeface="Red Hat Display"/>
              <a:cs typeface="Red Hat Display"/>
              <a:sym typeface="Red Hat Display"/>
            </a:endParaRPr>
          </a:p>
        </p:txBody>
      </p:sp>
      <p:sp>
        <p:nvSpPr>
          <p:cNvPr id="2196" name="Google Shape;2196;p37"/>
          <p:cNvSpPr txBox="1">
            <a:spLocks noGrp="1"/>
          </p:cNvSpPr>
          <p:nvPr>
            <p:ph type="subTitle" idx="4294967295"/>
          </p:nvPr>
        </p:nvSpPr>
        <p:spPr>
          <a:xfrm>
            <a:off x="5900150" y="1717650"/>
            <a:ext cx="2854200" cy="3010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accent2"/>
                </a:solidFill>
              </a:rPr>
              <a:t>Topic 1: enjoyed, spot, public, kitchen, access</a:t>
            </a:r>
            <a:endParaRPr sz="1400">
              <a:solidFill>
                <a:schemeClr val="accent2"/>
              </a:solidFill>
            </a:endParaRPr>
          </a:p>
          <a:p>
            <a:pPr marL="0" lvl="0" indent="0" algn="l" rtl="0">
              <a:lnSpc>
                <a:spcPct val="100000"/>
              </a:lnSpc>
              <a:spcBef>
                <a:spcPts val="1600"/>
              </a:spcBef>
              <a:spcAft>
                <a:spcPts val="0"/>
              </a:spcAft>
              <a:buNone/>
            </a:pPr>
            <a:r>
              <a:rPr lang="en" sz="1400">
                <a:solidFill>
                  <a:schemeClr val="accent2"/>
                </a:solidFill>
              </a:rPr>
              <a:t>Topic 2: great, place, clean, nice, comfortable</a:t>
            </a:r>
            <a:endParaRPr sz="1400">
              <a:solidFill>
                <a:schemeClr val="accent2"/>
              </a:solidFill>
            </a:endParaRPr>
          </a:p>
          <a:p>
            <a:pPr marL="0" lvl="0" indent="0" algn="l" rtl="0">
              <a:lnSpc>
                <a:spcPct val="100000"/>
              </a:lnSpc>
              <a:spcBef>
                <a:spcPts val="1600"/>
              </a:spcBef>
              <a:spcAft>
                <a:spcPts val="0"/>
              </a:spcAft>
              <a:buNone/>
            </a:pPr>
            <a:r>
              <a:rPr lang="en" sz="1400">
                <a:solidFill>
                  <a:schemeClr val="accent2"/>
                </a:solidFill>
              </a:rPr>
              <a:t>Topic 3: room, bathroom, check, private, kitchen, bed</a:t>
            </a:r>
            <a:endParaRPr sz="1400">
              <a:solidFill>
                <a:schemeClr val="accent2"/>
              </a:solidFill>
            </a:endParaRPr>
          </a:p>
          <a:p>
            <a:pPr marL="0" lvl="0" indent="0" algn="l" rtl="0">
              <a:lnSpc>
                <a:spcPct val="100000"/>
              </a:lnSpc>
              <a:spcBef>
                <a:spcPts val="1600"/>
              </a:spcBef>
              <a:spcAft>
                <a:spcPts val="0"/>
              </a:spcAft>
              <a:buNone/>
            </a:pPr>
            <a:r>
              <a:rPr lang="en" sz="1400">
                <a:solidFill>
                  <a:schemeClr val="accent2"/>
                </a:solidFill>
              </a:rPr>
              <a:t>Topic 4: location, restaurants, convenient, walking, distance</a:t>
            </a:r>
            <a:endParaRPr sz="1400">
              <a:solidFill>
                <a:schemeClr val="accent2"/>
              </a:solidFill>
            </a:endParaRPr>
          </a:p>
          <a:p>
            <a:pPr marL="0" lvl="0" indent="0" algn="l" rtl="0">
              <a:lnSpc>
                <a:spcPct val="100000"/>
              </a:lnSpc>
              <a:spcBef>
                <a:spcPts val="1600"/>
              </a:spcBef>
              <a:spcAft>
                <a:spcPts val="1600"/>
              </a:spcAft>
              <a:buNone/>
            </a:pPr>
            <a:r>
              <a:rPr lang="en" sz="1400">
                <a:solidFill>
                  <a:schemeClr val="accent2"/>
                </a:solidFill>
              </a:rPr>
              <a:t>Topic 5: easy, close, quiet</a:t>
            </a:r>
            <a:endParaRPr sz="1400">
              <a:solidFill>
                <a:schemeClr val="accen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0"/>
        <p:cNvGrpSpPr/>
        <p:nvPr/>
      </p:nvGrpSpPr>
      <p:grpSpPr>
        <a:xfrm>
          <a:off x="0" y="0"/>
          <a:ext cx="0" cy="0"/>
          <a:chOff x="0" y="0"/>
          <a:chExt cx="0" cy="0"/>
        </a:xfrm>
      </p:grpSpPr>
      <p:grpSp>
        <p:nvGrpSpPr>
          <p:cNvPr id="2201" name="Google Shape;2201;p38"/>
          <p:cNvGrpSpPr/>
          <p:nvPr/>
        </p:nvGrpSpPr>
        <p:grpSpPr>
          <a:xfrm>
            <a:off x="2967795" y="1455480"/>
            <a:ext cx="3167905" cy="3051581"/>
            <a:chOff x="3033675" y="1409450"/>
            <a:chExt cx="560850" cy="540275"/>
          </a:xfrm>
        </p:grpSpPr>
        <p:sp>
          <p:nvSpPr>
            <p:cNvPr id="2202" name="Google Shape;2202;p38"/>
            <p:cNvSpPr/>
            <p:nvPr/>
          </p:nvSpPr>
          <p:spPr>
            <a:xfrm>
              <a:off x="3033675" y="1669625"/>
              <a:ext cx="177150" cy="106675"/>
            </a:xfrm>
            <a:custGeom>
              <a:avLst/>
              <a:gdLst/>
              <a:ahLst/>
              <a:cxnLst/>
              <a:rect l="l" t="t" r="r" b="b"/>
              <a:pathLst>
                <a:path w="7086" h="4267" extrusionOk="0">
                  <a:moveTo>
                    <a:pt x="0" y="1"/>
                  </a:moveTo>
                  <a:lnTo>
                    <a:pt x="0" y="357"/>
                  </a:lnTo>
                  <a:lnTo>
                    <a:pt x="6772" y="4267"/>
                  </a:lnTo>
                  <a:lnTo>
                    <a:pt x="7085" y="4091"/>
                  </a:lnTo>
                  <a:lnTo>
                    <a:pt x="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8"/>
            <p:cNvSpPr/>
            <p:nvPr/>
          </p:nvSpPr>
          <p:spPr>
            <a:xfrm>
              <a:off x="3033675" y="1534950"/>
              <a:ext cx="410200" cy="236975"/>
            </a:xfrm>
            <a:custGeom>
              <a:avLst/>
              <a:gdLst/>
              <a:ahLst/>
              <a:cxnLst/>
              <a:rect l="l" t="t" r="r" b="b"/>
              <a:pathLst>
                <a:path w="16408" h="9479" extrusionOk="0">
                  <a:moveTo>
                    <a:pt x="9323" y="1"/>
                  </a:moveTo>
                  <a:lnTo>
                    <a:pt x="0" y="5388"/>
                  </a:lnTo>
                  <a:lnTo>
                    <a:pt x="7085" y="9478"/>
                  </a:lnTo>
                  <a:lnTo>
                    <a:pt x="16408" y="4091"/>
                  </a:lnTo>
                  <a:lnTo>
                    <a:pt x="9323"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8"/>
            <p:cNvSpPr/>
            <p:nvPr/>
          </p:nvSpPr>
          <p:spPr>
            <a:xfrm>
              <a:off x="3033675" y="1534950"/>
              <a:ext cx="410200" cy="236975"/>
            </a:xfrm>
            <a:custGeom>
              <a:avLst/>
              <a:gdLst/>
              <a:ahLst/>
              <a:cxnLst/>
              <a:rect l="l" t="t" r="r" b="b"/>
              <a:pathLst>
                <a:path w="16408" h="9479" extrusionOk="0">
                  <a:moveTo>
                    <a:pt x="9323" y="817"/>
                  </a:moveTo>
                  <a:cubicBezTo>
                    <a:pt x="9373" y="817"/>
                    <a:pt x="9423" y="830"/>
                    <a:pt x="9468" y="856"/>
                  </a:cubicBezTo>
                  <a:lnTo>
                    <a:pt x="14639" y="3842"/>
                  </a:lnTo>
                  <a:cubicBezTo>
                    <a:pt x="14830" y="3952"/>
                    <a:pt x="14830" y="4230"/>
                    <a:pt x="14639" y="4341"/>
                  </a:cubicBezTo>
                  <a:lnTo>
                    <a:pt x="7229" y="8623"/>
                  </a:lnTo>
                  <a:cubicBezTo>
                    <a:pt x="7184" y="8648"/>
                    <a:pt x="7134" y="8661"/>
                    <a:pt x="7084" y="8661"/>
                  </a:cubicBezTo>
                  <a:cubicBezTo>
                    <a:pt x="7034" y="8661"/>
                    <a:pt x="6985" y="8648"/>
                    <a:pt x="6940" y="8623"/>
                  </a:cubicBezTo>
                  <a:lnTo>
                    <a:pt x="1769" y="5637"/>
                  </a:lnTo>
                  <a:cubicBezTo>
                    <a:pt x="1577" y="5525"/>
                    <a:pt x="1577" y="5248"/>
                    <a:pt x="1769" y="5137"/>
                  </a:cubicBezTo>
                  <a:lnTo>
                    <a:pt x="9179" y="856"/>
                  </a:lnTo>
                  <a:cubicBezTo>
                    <a:pt x="9224" y="830"/>
                    <a:pt x="9273" y="817"/>
                    <a:pt x="9323" y="817"/>
                  </a:cubicBezTo>
                  <a:close/>
                  <a:moveTo>
                    <a:pt x="9323" y="1"/>
                  </a:moveTo>
                  <a:lnTo>
                    <a:pt x="0" y="5388"/>
                  </a:lnTo>
                  <a:lnTo>
                    <a:pt x="7085" y="9478"/>
                  </a:lnTo>
                  <a:lnTo>
                    <a:pt x="16408" y="4091"/>
                  </a:lnTo>
                  <a:lnTo>
                    <a:pt x="9323"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8"/>
            <p:cNvSpPr/>
            <p:nvPr/>
          </p:nvSpPr>
          <p:spPr>
            <a:xfrm>
              <a:off x="3127350" y="1571025"/>
              <a:ext cx="227650" cy="135575"/>
            </a:xfrm>
            <a:custGeom>
              <a:avLst/>
              <a:gdLst/>
              <a:ahLst/>
              <a:cxnLst/>
              <a:rect l="l" t="t" r="r" b="b"/>
              <a:pathLst>
                <a:path w="9106" h="5423" extrusionOk="0">
                  <a:moveTo>
                    <a:pt x="5445" y="0"/>
                  </a:moveTo>
                  <a:cubicBezTo>
                    <a:pt x="5412" y="0"/>
                    <a:pt x="5379" y="9"/>
                    <a:pt x="5350" y="27"/>
                  </a:cubicBezTo>
                  <a:lnTo>
                    <a:pt x="127" y="3083"/>
                  </a:lnTo>
                  <a:cubicBezTo>
                    <a:pt x="0" y="3157"/>
                    <a:pt x="0" y="3339"/>
                    <a:pt x="128" y="3412"/>
                  </a:cubicBezTo>
                  <a:lnTo>
                    <a:pt x="3565" y="5396"/>
                  </a:lnTo>
                  <a:cubicBezTo>
                    <a:pt x="3594" y="5414"/>
                    <a:pt x="3627" y="5422"/>
                    <a:pt x="3660" y="5422"/>
                  </a:cubicBezTo>
                  <a:cubicBezTo>
                    <a:pt x="3693" y="5422"/>
                    <a:pt x="3726" y="5414"/>
                    <a:pt x="3756" y="5396"/>
                  </a:cubicBezTo>
                  <a:lnTo>
                    <a:pt x="8979" y="2339"/>
                  </a:lnTo>
                  <a:cubicBezTo>
                    <a:pt x="9105" y="2267"/>
                    <a:pt x="9104" y="2084"/>
                    <a:pt x="8978" y="2012"/>
                  </a:cubicBezTo>
                  <a:lnTo>
                    <a:pt x="5541" y="27"/>
                  </a:lnTo>
                  <a:cubicBezTo>
                    <a:pt x="5511" y="9"/>
                    <a:pt x="5478" y="0"/>
                    <a:pt x="5445"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8"/>
            <p:cNvSpPr/>
            <p:nvPr/>
          </p:nvSpPr>
          <p:spPr>
            <a:xfrm>
              <a:off x="3038425" y="1414950"/>
              <a:ext cx="233075" cy="257500"/>
            </a:xfrm>
            <a:custGeom>
              <a:avLst/>
              <a:gdLst/>
              <a:ahLst/>
              <a:cxnLst/>
              <a:rect l="l" t="t" r="r" b="b"/>
              <a:pathLst>
                <a:path w="9323" h="10300" extrusionOk="0">
                  <a:moveTo>
                    <a:pt x="9323" y="1"/>
                  </a:moveTo>
                  <a:lnTo>
                    <a:pt x="0" y="5388"/>
                  </a:lnTo>
                  <a:lnTo>
                    <a:pt x="0" y="10299"/>
                  </a:lnTo>
                  <a:lnTo>
                    <a:pt x="9323" y="4912"/>
                  </a:lnTo>
                  <a:lnTo>
                    <a:pt x="9323"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8"/>
            <p:cNvSpPr/>
            <p:nvPr/>
          </p:nvSpPr>
          <p:spPr>
            <a:xfrm>
              <a:off x="3033675" y="1409450"/>
              <a:ext cx="237825" cy="140200"/>
            </a:xfrm>
            <a:custGeom>
              <a:avLst/>
              <a:gdLst/>
              <a:ahLst/>
              <a:cxnLst/>
              <a:rect l="l" t="t" r="r" b="b"/>
              <a:pathLst>
                <a:path w="9513" h="5608" extrusionOk="0">
                  <a:moveTo>
                    <a:pt x="9511" y="0"/>
                  </a:moveTo>
                  <a:lnTo>
                    <a:pt x="0" y="5496"/>
                  </a:lnTo>
                  <a:lnTo>
                    <a:pt x="190" y="5608"/>
                  </a:lnTo>
                  <a:lnTo>
                    <a:pt x="9513" y="221"/>
                  </a:lnTo>
                  <a:lnTo>
                    <a:pt x="951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8"/>
            <p:cNvSpPr/>
            <p:nvPr/>
          </p:nvSpPr>
          <p:spPr>
            <a:xfrm>
              <a:off x="3271475" y="1414950"/>
              <a:ext cx="167675" cy="225075"/>
            </a:xfrm>
            <a:custGeom>
              <a:avLst/>
              <a:gdLst/>
              <a:ahLst/>
              <a:cxnLst/>
              <a:rect l="l" t="t" r="r" b="b"/>
              <a:pathLst>
                <a:path w="6707" h="9003" extrusionOk="0">
                  <a:moveTo>
                    <a:pt x="1" y="1"/>
                  </a:moveTo>
                  <a:lnTo>
                    <a:pt x="1" y="4912"/>
                  </a:lnTo>
                  <a:lnTo>
                    <a:pt x="6706" y="9003"/>
                  </a:lnTo>
                  <a:lnTo>
                    <a:pt x="6706" y="4092"/>
                  </a:ln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8"/>
            <p:cNvSpPr/>
            <p:nvPr/>
          </p:nvSpPr>
          <p:spPr>
            <a:xfrm>
              <a:off x="3271475" y="1409450"/>
              <a:ext cx="172400" cy="107800"/>
            </a:xfrm>
            <a:custGeom>
              <a:avLst/>
              <a:gdLst/>
              <a:ahLst/>
              <a:cxnLst/>
              <a:rect l="l" t="t" r="r" b="b"/>
              <a:pathLst>
                <a:path w="6896" h="4312" extrusionOk="0">
                  <a:moveTo>
                    <a:pt x="1" y="0"/>
                  </a:moveTo>
                  <a:lnTo>
                    <a:pt x="1" y="221"/>
                  </a:lnTo>
                  <a:lnTo>
                    <a:pt x="6706" y="4312"/>
                  </a:lnTo>
                  <a:lnTo>
                    <a:pt x="6896" y="4200"/>
                  </a:lnTo>
                  <a:lnTo>
                    <a:pt x="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8"/>
            <p:cNvSpPr/>
            <p:nvPr/>
          </p:nvSpPr>
          <p:spPr>
            <a:xfrm>
              <a:off x="3439125" y="1514425"/>
              <a:ext cx="4750" cy="125600"/>
            </a:xfrm>
            <a:custGeom>
              <a:avLst/>
              <a:gdLst/>
              <a:ahLst/>
              <a:cxnLst/>
              <a:rect l="l" t="t" r="r" b="b"/>
              <a:pathLst>
                <a:path w="190" h="5024" extrusionOk="0">
                  <a:moveTo>
                    <a:pt x="190" y="1"/>
                  </a:moveTo>
                  <a:lnTo>
                    <a:pt x="0" y="113"/>
                  </a:lnTo>
                  <a:lnTo>
                    <a:pt x="0" y="5024"/>
                  </a:lnTo>
                  <a:lnTo>
                    <a:pt x="190" y="4912"/>
                  </a:lnTo>
                  <a:lnTo>
                    <a:pt x="19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8"/>
            <p:cNvSpPr/>
            <p:nvPr/>
          </p:nvSpPr>
          <p:spPr>
            <a:xfrm>
              <a:off x="3038425" y="1655500"/>
              <a:ext cx="172325" cy="116425"/>
            </a:xfrm>
            <a:custGeom>
              <a:avLst/>
              <a:gdLst/>
              <a:ahLst/>
              <a:cxnLst/>
              <a:rect l="l" t="t" r="r" b="b"/>
              <a:pathLst>
                <a:path w="6893" h="4657" extrusionOk="0">
                  <a:moveTo>
                    <a:pt x="0" y="0"/>
                  </a:moveTo>
                  <a:lnTo>
                    <a:pt x="0" y="677"/>
                  </a:lnTo>
                  <a:lnTo>
                    <a:pt x="6893" y="4656"/>
                  </a:lnTo>
                  <a:lnTo>
                    <a:pt x="6893" y="3979"/>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8"/>
            <p:cNvSpPr/>
            <p:nvPr/>
          </p:nvSpPr>
          <p:spPr>
            <a:xfrm>
              <a:off x="3038425" y="1652675"/>
              <a:ext cx="177050" cy="102325"/>
            </a:xfrm>
            <a:custGeom>
              <a:avLst/>
              <a:gdLst/>
              <a:ahLst/>
              <a:cxnLst/>
              <a:rect l="l" t="t" r="r" b="b"/>
              <a:pathLst>
                <a:path w="7082" h="4093" extrusionOk="0">
                  <a:moveTo>
                    <a:pt x="186" y="0"/>
                  </a:moveTo>
                  <a:lnTo>
                    <a:pt x="0" y="113"/>
                  </a:lnTo>
                  <a:lnTo>
                    <a:pt x="6893" y="4092"/>
                  </a:lnTo>
                  <a:lnTo>
                    <a:pt x="7081" y="3980"/>
                  </a:lnTo>
                  <a:lnTo>
                    <a:pt x="186"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8"/>
            <p:cNvSpPr/>
            <p:nvPr/>
          </p:nvSpPr>
          <p:spPr>
            <a:xfrm>
              <a:off x="3210725" y="1752175"/>
              <a:ext cx="4750" cy="19750"/>
            </a:xfrm>
            <a:custGeom>
              <a:avLst/>
              <a:gdLst/>
              <a:ahLst/>
              <a:cxnLst/>
              <a:rect l="l" t="t" r="r" b="b"/>
              <a:pathLst>
                <a:path w="190" h="790" extrusionOk="0">
                  <a:moveTo>
                    <a:pt x="189" y="0"/>
                  </a:moveTo>
                  <a:lnTo>
                    <a:pt x="1" y="112"/>
                  </a:lnTo>
                  <a:lnTo>
                    <a:pt x="1" y="789"/>
                  </a:lnTo>
                  <a:lnTo>
                    <a:pt x="189" y="678"/>
                  </a:lnTo>
                  <a:lnTo>
                    <a:pt x="189"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8"/>
            <p:cNvSpPr/>
            <p:nvPr/>
          </p:nvSpPr>
          <p:spPr>
            <a:xfrm>
              <a:off x="3289800" y="1455375"/>
              <a:ext cx="78575" cy="108125"/>
            </a:xfrm>
            <a:custGeom>
              <a:avLst/>
              <a:gdLst/>
              <a:ahLst/>
              <a:cxnLst/>
              <a:rect l="l" t="t" r="r" b="b"/>
              <a:pathLst>
                <a:path w="3143" h="4325" extrusionOk="0">
                  <a:moveTo>
                    <a:pt x="0" y="1"/>
                  </a:moveTo>
                  <a:lnTo>
                    <a:pt x="0" y="2511"/>
                  </a:lnTo>
                  <a:lnTo>
                    <a:pt x="3142" y="4325"/>
                  </a:lnTo>
                  <a:lnTo>
                    <a:pt x="3142" y="1815"/>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8"/>
            <p:cNvSpPr/>
            <p:nvPr/>
          </p:nvSpPr>
          <p:spPr>
            <a:xfrm>
              <a:off x="3293550" y="1461300"/>
              <a:ext cx="71050" cy="96300"/>
            </a:xfrm>
            <a:custGeom>
              <a:avLst/>
              <a:gdLst/>
              <a:ahLst/>
              <a:cxnLst/>
              <a:rect l="l" t="t" r="r" b="b"/>
              <a:pathLst>
                <a:path w="2842" h="3852" extrusionOk="0">
                  <a:moveTo>
                    <a:pt x="1" y="0"/>
                  </a:moveTo>
                  <a:lnTo>
                    <a:pt x="1" y="2211"/>
                  </a:lnTo>
                  <a:lnTo>
                    <a:pt x="2842" y="3851"/>
                  </a:lnTo>
                  <a:lnTo>
                    <a:pt x="2842" y="1640"/>
                  </a:lnTo>
                  <a:lnTo>
                    <a:pt x="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8"/>
            <p:cNvSpPr/>
            <p:nvPr/>
          </p:nvSpPr>
          <p:spPr>
            <a:xfrm>
              <a:off x="3293550" y="1461300"/>
              <a:ext cx="71050" cy="96300"/>
            </a:xfrm>
            <a:custGeom>
              <a:avLst/>
              <a:gdLst/>
              <a:ahLst/>
              <a:cxnLst/>
              <a:rect l="l" t="t" r="r" b="b"/>
              <a:pathLst>
                <a:path w="2842" h="3852" extrusionOk="0">
                  <a:moveTo>
                    <a:pt x="1" y="0"/>
                  </a:moveTo>
                  <a:lnTo>
                    <a:pt x="2842" y="3851"/>
                  </a:lnTo>
                  <a:lnTo>
                    <a:pt x="2842" y="1640"/>
                  </a:lnTo>
                  <a:lnTo>
                    <a:pt x="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8"/>
            <p:cNvSpPr/>
            <p:nvPr/>
          </p:nvSpPr>
          <p:spPr>
            <a:xfrm>
              <a:off x="3327200" y="1476950"/>
              <a:ext cx="3750" cy="64950"/>
            </a:xfrm>
            <a:custGeom>
              <a:avLst/>
              <a:gdLst/>
              <a:ahLst/>
              <a:cxnLst/>
              <a:rect l="l" t="t" r="r" b="b"/>
              <a:pathLst>
                <a:path w="150" h="2598" extrusionOk="0">
                  <a:moveTo>
                    <a:pt x="1" y="1"/>
                  </a:moveTo>
                  <a:lnTo>
                    <a:pt x="1" y="2512"/>
                  </a:lnTo>
                  <a:lnTo>
                    <a:pt x="150" y="2598"/>
                  </a:lnTo>
                  <a:lnTo>
                    <a:pt x="150" y="88"/>
                  </a:lnTo>
                  <a:lnTo>
                    <a:pt x="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8"/>
            <p:cNvSpPr/>
            <p:nvPr/>
          </p:nvSpPr>
          <p:spPr>
            <a:xfrm>
              <a:off x="3368350" y="1498550"/>
              <a:ext cx="3750" cy="64950"/>
            </a:xfrm>
            <a:custGeom>
              <a:avLst/>
              <a:gdLst/>
              <a:ahLst/>
              <a:cxnLst/>
              <a:rect l="l" t="t" r="r" b="b"/>
              <a:pathLst>
                <a:path w="150" h="2598" extrusionOk="0">
                  <a:moveTo>
                    <a:pt x="150" y="1"/>
                  </a:moveTo>
                  <a:lnTo>
                    <a:pt x="0" y="88"/>
                  </a:lnTo>
                  <a:lnTo>
                    <a:pt x="0" y="2598"/>
                  </a:lnTo>
                  <a:lnTo>
                    <a:pt x="150" y="2511"/>
                  </a:lnTo>
                  <a:lnTo>
                    <a:pt x="15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8"/>
            <p:cNvSpPr/>
            <p:nvPr/>
          </p:nvSpPr>
          <p:spPr>
            <a:xfrm>
              <a:off x="3289800" y="1453200"/>
              <a:ext cx="82300" cy="47550"/>
            </a:xfrm>
            <a:custGeom>
              <a:avLst/>
              <a:gdLst/>
              <a:ahLst/>
              <a:cxnLst/>
              <a:rect l="l" t="t" r="r" b="b"/>
              <a:pathLst>
                <a:path w="3292" h="1902" extrusionOk="0">
                  <a:moveTo>
                    <a:pt x="151" y="1"/>
                  </a:moveTo>
                  <a:lnTo>
                    <a:pt x="0" y="88"/>
                  </a:lnTo>
                  <a:lnTo>
                    <a:pt x="3142" y="1902"/>
                  </a:lnTo>
                  <a:lnTo>
                    <a:pt x="3292" y="1815"/>
                  </a:lnTo>
                  <a:lnTo>
                    <a:pt x="15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8"/>
            <p:cNvSpPr/>
            <p:nvPr/>
          </p:nvSpPr>
          <p:spPr>
            <a:xfrm>
              <a:off x="3154725" y="1458900"/>
              <a:ext cx="90325" cy="124300"/>
            </a:xfrm>
            <a:custGeom>
              <a:avLst/>
              <a:gdLst/>
              <a:ahLst/>
              <a:cxnLst/>
              <a:rect l="l" t="t" r="r" b="b"/>
              <a:pathLst>
                <a:path w="3613" h="4972" extrusionOk="0">
                  <a:moveTo>
                    <a:pt x="3612" y="0"/>
                  </a:moveTo>
                  <a:lnTo>
                    <a:pt x="0" y="2086"/>
                  </a:lnTo>
                  <a:lnTo>
                    <a:pt x="0" y="4971"/>
                  </a:lnTo>
                  <a:lnTo>
                    <a:pt x="3612" y="2887"/>
                  </a:lnTo>
                  <a:lnTo>
                    <a:pt x="361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8"/>
            <p:cNvSpPr/>
            <p:nvPr/>
          </p:nvSpPr>
          <p:spPr>
            <a:xfrm>
              <a:off x="3159025" y="1465725"/>
              <a:ext cx="81700" cy="110700"/>
            </a:xfrm>
            <a:custGeom>
              <a:avLst/>
              <a:gdLst/>
              <a:ahLst/>
              <a:cxnLst/>
              <a:rect l="l" t="t" r="r" b="b"/>
              <a:pathLst>
                <a:path w="3268" h="4428" extrusionOk="0">
                  <a:moveTo>
                    <a:pt x="3268" y="0"/>
                  </a:moveTo>
                  <a:lnTo>
                    <a:pt x="1" y="1885"/>
                  </a:lnTo>
                  <a:lnTo>
                    <a:pt x="1" y="4427"/>
                  </a:lnTo>
                  <a:lnTo>
                    <a:pt x="3268" y="2541"/>
                  </a:lnTo>
                  <a:lnTo>
                    <a:pt x="3268"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8"/>
            <p:cNvSpPr/>
            <p:nvPr/>
          </p:nvSpPr>
          <p:spPr>
            <a:xfrm>
              <a:off x="3159025" y="1465725"/>
              <a:ext cx="81700" cy="110700"/>
            </a:xfrm>
            <a:custGeom>
              <a:avLst/>
              <a:gdLst/>
              <a:ahLst/>
              <a:cxnLst/>
              <a:rect l="l" t="t" r="r" b="b"/>
              <a:pathLst>
                <a:path w="3268" h="4428" extrusionOk="0">
                  <a:moveTo>
                    <a:pt x="3268" y="0"/>
                  </a:moveTo>
                  <a:lnTo>
                    <a:pt x="1" y="4427"/>
                  </a:lnTo>
                  <a:lnTo>
                    <a:pt x="3268" y="2541"/>
                  </a:lnTo>
                  <a:lnTo>
                    <a:pt x="3268"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8"/>
            <p:cNvSpPr/>
            <p:nvPr/>
          </p:nvSpPr>
          <p:spPr>
            <a:xfrm>
              <a:off x="3197700" y="1483725"/>
              <a:ext cx="4350" cy="74675"/>
            </a:xfrm>
            <a:custGeom>
              <a:avLst/>
              <a:gdLst/>
              <a:ahLst/>
              <a:cxnLst/>
              <a:rect l="l" t="t" r="r" b="b"/>
              <a:pathLst>
                <a:path w="174" h="2987" extrusionOk="0">
                  <a:moveTo>
                    <a:pt x="174" y="1"/>
                  </a:moveTo>
                  <a:lnTo>
                    <a:pt x="1" y="101"/>
                  </a:lnTo>
                  <a:lnTo>
                    <a:pt x="1" y="2986"/>
                  </a:lnTo>
                  <a:lnTo>
                    <a:pt x="174" y="2886"/>
                  </a:lnTo>
                  <a:lnTo>
                    <a:pt x="17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8"/>
            <p:cNvSpPr/>
            <p:nvPr/>
          </p:nvSpPr>
          <p:spPr>
            <a:xfrm>
              <a:off x="3150400" y="1508525"/>
              <a:ext cx="4350" cy="74675"/>
            </a:xfrm>
            <a:custGeom>
              <a:avLst/>
              <a:gdLst/>
              <a:ahLst/>
              <a:cxnLst/>
              <a:rect l="l" t="t" r="r" b="b"/>
              <a:pathLst>
                <a:path w="174" h="2987" extrusionOk="0">
                  <a:moveTo>
                    <a:pt x="1" y="1"/>
                  </a:moveTo>
                  <a:lnTo>
                    <a:pt x="1" y="2888"/>
                  </a:lnTo>
                  <a:lnTo>
                    <a:pt x="173" y="2986"/>
                  </a:lnTo>
                  <a:lnTo>
                    <a:pt x="173" y="101"/>
                  </a:lnTo>
                  <a:lnTo>
                    <a:pt x="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8"/>
            <p:cNvSpPr/>
            <p:nvPr/>
          </p:nvSpPr>
          <p:spPr>
            <a:xfrm>
              <a:off x="3150450" y="1456425"/>
              <a:ext cx="94600" cy="54625"/>
            </a:xfrm>
            <a:custGeom>
              <a:avLst/>
              <a:gdLst/>
              <a:ahLst/>
              <a:cxnLst/>
              <a:rect l="l" t="t" r="r" b="b"/>
              <a:pathLst>
                <a:path w="3784" h="2185" extrusionOk="0">
                  <a:moveTo>
                    <a:pt x="3611" y="1"/>
                  </a:moveTo>
                  <a:lnTo>
                    <a:pt x="0" y="2086"/>
                  </a:lnTo>
                  <a:lnTo>
                    <a:pt x="173" y="2185"/>
                  </a:lnTo>
                  <a:lnTo>
                    <a:pt x="3783" y="99"/>
                  </a:lnTo>
                  <a:lnTo>
                    <a:pt x="361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8"/>
            <p:cNvSpPr/>
            <p:nvPr/>
          </p:nvSpPr>
          <p:spPr>
            <a:xfrm>
              <a:off x="3458500" y="1775300"/>
              <a:ext cx="100550" cy="66950"/>
            </a:xfrm>
            <a:custGeom>
              <a:avLst/>
              <a:gdLst/>
              <a:ahLst/>
              <a:cxnLst/>
              <a:rect l="l" t="t" r="r" b="b"/>
              <a:pathLst>
                <a:path w="4022" h="2678" extrusionOk="0">
                  <a:moveTo>
                    <a:pt x="4022" y="1"/>
                  </a:moveTo>
                  <a:lnTo>
                    <a:pt x="1" y="2321"/>
                  </a:lnTo>
                  <a:lnTo>
                    <a:pt x="1" y="2677"/>
                  </a:lnTo>
                  <a:lnTo>
                    <a:pt x="4022" y="357"/>
                  </a:lnTo>
                  <a:lnTo>
                    <a:pt x="4022"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8"/>
            <p:cNvSpPr/>
            <p:nvPr/>
          </p:nvSpPr>
          <p:spPr>
            <a:xfrm>
              <a:off x="3416350" y="1755025"/>
              <a:ext cx="112300" cy="61550"/>
            </a:xfrm>
            <a:custGeom>
              <a:avLst/>
              <a:gdLst/>
              <a:ahLst/>
              <a:cxnLst/>
              <a:rect l="l" t="t" r="r" b="b"/>
              <a:pathLst>
                <a:path w="4492" h="2462" extrusionOk="0">
                  <a:moveTo>
                    <a:pt x="3169" y="1"/>
                  </a:moveTo>
                  <a:cubicBezTo>
                    <a:pt x="3117" y="1"/>
                    <a:pt x="3063" y="13"/>
                    <a:pt x="3021" y="37"/>
                  </a:cubicBezTo>
                  <a:lnTo>
                    <a:pt x="86" y="1629"/>
                  </a:lnTo>
                  <a:cubicBezTo>
                    <a:pt x="9" y="1673"/>
                    <a:pt x="0" y="1741"/>
                    <a:pt x="69" y="1780"/>
                  </a:cubicBezTo>
                  <a:lnTo>
                    <a:pt x="1211" y="2436"/>
                  </a:lnTo>
                  <a:cubicBezTo>
                    <a:pt x="1241" y="2453"/>
                    <a:pt x="1281" y="2462"/>
                    <a:pt x="1323" y="2462"/>
                  </a:cubicBezTo>
                  <a:cubicBezTo>
                    <a:pt x="1375" y="2462"/>
                    <a:pt x="1430" y="2449"/>
                    <a:pt x="1472" y="2424"/>
                  </a:cubicBezTo>
                  <a:lnTo>
                    <a:pt x="4407" y="833"/>
                  </a:lnTo>
                  <a:cubicBezTo>
                    <a:pt x="4483" y="790"/>
                    <a:pt x="4491" y="722"/>
                    <a:pt x="4425" y="683"/>
                  </a:cubicBezTo>
                  <a:lnTo>
                    <a:pt x="3282" y="27"/>
                  </a:lnTo>
                  <a:cubicBezTo>
                    <a:pt x="3252" y="9"/>
                    <a:pt x="3211" y="1"/>
                    <a:pt x="3169"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8"/>
            <p:cNvSpPr/>
            <p:nvPr/>
          </p:nvSpPr>
          <p:spPr>
            <a:xfrm>
              <a:off x="3168925" y="1576325"/>
              <a:ext cx="120750" cy="68500"/>
            </a:xfrm>
            <a:custGeom>
              <a:avLst/>
              <a:gdLst/>
              <a:ahLst/>
              <a:cxnLst/>
              <a:rect l="l" t="t" r="r" b="b"/>
              <a:pathLst>
                <a:path w="4830" h="2740" extrusionOk="0">
                  <a:moveTo>
                    <a:pt x="3348" y="0"/>
                  </a:moveTo>
                  <a:cubicBezTo>
                    <a:pt x="3290" y="0"/>
                    <a:pt x="3234" y="12"/>
                    <a:pt x="3192" y="36"/>
                  </a:cubicBezTo>
                  <a:lnTo>
                    <a:pt x="92" y="1819"/>
                  </a:lnTo>
                  <a:cubicBezTo>
                    <a:pt x="1" y="1871"/>
                    <a:pt x="12" y="1965"/>
                    <a:pt x="118" y="2026"/>
                  </a:cubicBezTo>
                  <a:lnTo>
                    <a:pt x="1278" y="2689"/>
                  </a:lnTo>
                  <a:cubicBezTo>
                    <a:pt x="1336" y="2722"/>
                    <a:pt x="1411" y="2739"/>
                    <a:pt x="1481" y="2739"/>
                  </a:cubicBezTo>
                  <a:cubicBezTo>
                    <a:pt x="1540" y="2739"/>
                    <a:pt x="1596" y="2727"/>
                    <a:pt x="1638" y="2703"/>
                  </a:cubicBezTo>
                  <a:lnTo>
                    <a:pt x="4738" y="922"/>
                  </a:lnTo>
                  <a:cubicBezTo>
                    <a:pt x="4829" y="869"/>
                    <a:pt x="4818" y="776"/>
                    <a:pt x="4712" y="715"/>
                  </a:cubicBezTo>
                  <a:lnTo>
                    <a:pt x="3552" y="51"/>
                  </a:lnTo>
                  <a:cubicBezTo>
                    <a:pt x="3493" y="18"/>
                    <a:pt x="3419" y="0"/>
                    <a:pt x="3348"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8"/>
            <p:cNvSpPr/>
            <p:nvPr/>
          </p:nvSpPr>
          <p:spPr>
            <a:xfrm>
              <a:off x="3249525" y="1542050"/>
              <a:ext cx="31625" cy="27300"/>
            </a:xfrm>
            <a:custGeom>
              <a:avLst/>
              <a:gdLst/>
              <a:ahLst/>
              <a:cxnLst/>
              <a:rect l="l" t="t" r="r" b="b"/>
              <a:pathLst>
                <a:path w="1265" h="1092" extrusionOk="0">
                  <a:moveTo>
                    <a:pt x="283" y="1"/>
                  </a:moveTo>
                  <a:cubicBezTo>
                    <a:pt x="276" y="1"/>
                    <a:pt x="271" y="2"/>
                    <a:pt x="267" y="4"/>
                  </a:cubicBezTo>
                  <a:lnTo>
                    <a:pt x="141" y="69"/>
                  </a:lnTo>
                  <a:cubicBezTo>
                    <a:pt x="62" y="114"/>
                    <a:pt x="0" y="194"/>
                    <a:pt x="0" y="298"/>
                  </a:cubicBezTo>
                  <a:lnTo>
                    <a:pt x="0" y="558"/>
                  </a:lnTo>
                  <a:cubicBezTo>
                    <a:pt x="2" y="656"/>
                    <a:pt x="743" y="1091"/>
                    <a:pt x="877" y="1091"/>
                  </a:cubicBezTo>
                  <a:cubicBezTo>
                    <a:pt x="883" y="1091"/>
                    <a:pt x="888" y="1090"/>
                    <a:pt x="892" y="1088"/>
                  </a:cubicBezTo>
                  <a:lnTo>
                    <a:pt x="1020" y="1023"/>
                  </a:lnTo>
                  <a:cubicBezTo>
                    <a:pt x="1096" y="978"/>
                    <a:pt x="1160" y="858"/>
                    <a:pt x="1160" y="755"/>
                  </a:cubicBezTo>
                  <a:lnTo>
                    <a:pt x="1265" y="604"/>
                  </a:lnTo>
                  <a:cubicBezTo>
                    <a:pt x="1265" y="434"/>
                    <a:pt x="427" y="1"/>
                    <a:pt x="283"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8"/>
            <p:cNvSpPr/>
            <p:nvPr/>
          </p:nvSpPr>
          <p:spPr>
            <a:xfrm>
              <a:off x="3249600" y="1547900"/>
              <a:ext cx="25325" cy="25650"/>
            </a:xfrm>
            <a:custGeom>
              <a:avLst/>
              <a:gdLst/>
              <a:ahLst/>
              <a:cxnLst/>
              <a:rect l="l" t="t" r="r" b="b"/>
              <a:pathLst>
                <a:path w="1013" h="1026" extrusionOk="0">
                  <a:moveTo>
                    <a:pt x="37" y="1"/>
                  </a:moveTo>
                  <a:cubicBezTo>
                    <a:pt x="15" y="1"/>
                    <a:pt x="0" y="20"/>
                    <a:pt x="0" y="54"/>
                  </a:cubicBezTo>
                  <a:lnTo>
                    <a:pt x="0" y="459"/>
                  </a:lnTo>
                  <a:cubicBezTo>
                    <a:pt x="0" y="505"/>
                    <a:pt x="22" y="548"/>
                    <a:pt x="61" y="576"/>
                  </a:cubicBezTo>
                  <a:lnTo>
                    <a:pt x="827" y="1011"/>
                  </a:lnTo>
                  <a:cubicBezTo>
                    <a:pt x="846" y="1021"/>
                    <a:pt x="870" y="1025"/>
                    <a:pt x="895" y="1025"/>
                  </a:cubicBezTo>
                  <a:cubicBezTo>
                    <a:pt x="939" y="1025"/>
                    <a:pt x="984" y="1012"/>
                    <a:pt x="1012" y="992"/>
                  </a:cubicBezTo>
                  <a:lnTo>
                    <a:pt x="887" y="560"/>
                  </a:lnTo>
                  <a:cubicBezTo>
                    <a:pt x="887" y="514"/>
                    <a:pt x="864" y="470"/>
                    <a:pt x="827" y="443"/>
                  </a:cubicBezTo>
                  <a:lnTo>
                    <a:pt x="61" y="8"/>
                  </a:lnTo>
                  <a:cubicBezTo>
                    <a:pt x="52" y="3"/>
                    <a:pt x="44" y="1"/>
                    <a:pt x="37"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8"/>
            <p:cNvSpPr/>
            <p:nvPr/>
          </p:nvSpPr>
          <p:spPr>
            <a:xfrm>
              <a:off x="3271025" y="1555025"/>
              <a:ext cx="10200" cy="18325"/>
            </a:xfrm>
            <a:custGeom>
              <a:avLst/>
              <a:gdLst/>
              <a:ahLst/>
              <a:cxnLst/>
              <a:rect l="l" t="t" r="r" b="b"/>
              <a:pathLst>
                <a:path w="408" h="733" extrusionOk="0">
                  <a:moveTo>
                    <a:pt x="324" y="0"/>
                  </a:moveTo>
                  <a:cubicBezTo>
                    <a:pt x="307" y="0"/>
                    <a:pt x="288" y="5"/>
                    <a:pt x="268" y="17"/>
                  </a:cubicBezTo>
                  <a:lnTo>
                    <a:pt x="141" y="82"/>
                  </a:lnTo>
                  <a:cubicBezTo>
                    <a:pt x="64" y="127"/>
                    <a:pt x="0" y="247"/>
                    <a:pt x="0" y="350"/>
                  </a:cubicBezTo>
                  <a:lnTo>
                    <a:pt x="0" y="610"/>
                  </a:lnTo>
                  <a:cubicBezTo>
                    <a:pt x="1" y="687"/>
                    <a:pt x="36" y="733"/>
                    <a:pt x="85" y="733"/>
                  </a:cubicBezTo>
                  <a:cubicBezTo>
                    <a:pt x="102" y="733"/>
                    <a:pt x="121" y="727"/>
                    <a:pt x="141" y="716"/>
                  </a:cubicBezTo>
                  <a:lnTo>
                    <a:pt x="268" y="649"/>
                  </a:lnTo>
                  <a:cubicBezTo>
                    <a:pt x="345" y="606"/>
                    <a:pt x="408" y="485"/>
                    <a:pt x="408" y="382"/>
                  </a:cubicBezTo>
                  <a:lnTo>
                    <a:pt x="408" y="123"/>
                  </a:lnTo>
                  <a:cubicBezTo>
                    <a:pt x="408" y="46"/>
                    <a:pt x="373" y="0"/>
                    <a:pt x="324"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8"/>
            <p:cNvSpPr/>
            <p:nvPr/>
          </p:nvSpPr>
          <p:spPr>
            <a:xfrm>
              <a:off x="3179325" y="1562775"/>
              <a:ext cx="100075" cy="75275"/>
            </a:xfrm>
            <a:custGeom>
              <a:avLst/>
              <a:gdLst/>
              <a:ahLst/>
              <a:cxnLst/>
              <a:rect l="l" t="t" r="r" b="b"/>
              <a:pathLst>
                <a:path w="4003" h="3011" extrusionOk="0">
                  <a:moveTo>
                    <a:pt x="2780" y="0"/>
                  </a:moveTo>
                  <a:cubicBezTo>
                    <a:pt x="2731" y="0"/>
                    <a:pt x="2685" y="10"/>
                    <a:pt x="2650" y="30"/>
                  </a:cubicBezTo>
                  <a:lnTo>
                    <a:pt x="54" y="1522"/>
                  </a:lnTo>
                  <a:cubicBezTo>
                    <a:pt x="17" y="1544"/>
                    <a:pt x="1" y="1573"/>
                    <a:pt x="4" y="1605"/>
                  </a:cubicBezTo>
                  <a:lnTo>
                    <a:pt x="4" y="1850"/>
                  </a:lnTo>
                  <a:lnTo>
                    <a:pt x="5" y="2308"/>
                  </a:lnTo>
                  <a:cubicBezTo>
                    <a:pt x="1" y="2345"/>
                    <a:pt x="25" y="2382"/>
                    <a:pt x="78" y="2413"/>
                  </a:cubicBezTo>
                  <a:lnTo>
                    <a:pt x="1048" y="2968"/>
                  </a:lnTo>
                  <a:cubicBezTo>
                    <a:pt x="1097" y="2996"/>
                    <a:pt x="1159" y="3010"/>
                    <a:pt x="1218" y="3010"/>
                  </a:cubicBezTo>
                  <a:cubicBezTo>
                    <a:pt x="1267" y="3010"/>
                    <a:pt x="1314" y="3000"/>
                    <a:pt x="1349" y="2980"/>
                  </a:cubicBezTo>
                  <a:lnTo>
                    <a:pt x="3944" y="1488"/>
                  </a:lnTo>
                  <a:cubicBezTo>
                    <a:pt x="3967" y="1476"/>
                    <a:pt x="3986" y="1454"/>
                    <a:pt x="3993" y="1428"/>
                  </a:cubicBezTo>
                  <a:cubicBezTo>
                    <a:pt x="3996" y="1418"/>
                    <a:pt x="3996" y="1408"/>
                    <a:pt x="3993" y="1398"/>
                  </a:cubicBezTo>
                  <a:lnTo>
                    <a:pt x="3993" y="712"/>
                  </a:lnTo>
                  <a:cubicBezTo>
                    <a:pt x="4003" y="674"/>
                    <a:pt x="3978" y="631"/>
                    <a:pt x="3922" y="599"/>
                  </a:cubicBezTo>
                  <a:lnTo>
                    <a:pt x="2950" y="43"/>
                  </a:lnTo>
                  <a:cubicBezTo>
                    <a:pt x="2902" y="15"/>
                    <a:pt x="2839" y="0"/>
                    <a:pt x="2780"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8"/>
            <p:cNvSpPr/>
            <p:nvPr/>
          </p:nvSpPr>
          <p:spPr>
            <a:xfrm>
              <a:off x="3178800" y="1562800"/>
              <a:ext cx="101050" cy="57350"/>
            </a:xfrm>
            <a:custGeom>
              <a:avLst/>
              <a:gdLst/>
              <a:ahLst/>
              <a:cxnLst/>
              <a:rect l="l" t="t" r="r" b="b"/>
              <a:pathLst>
                <a:path w="4042" h="2294" extrusionOk="0">
                  <a:moveTo>
                    <a:pt x="2802" y="0"/>
                  </a:moveTo>
                  <a:cubicBezTo>
                    <a:pt x="2753" y="0"/>
                    <a:pt x="2707" y="10"/>
                    <a:pt x="2673" y="29"/>
                  </a:cubicBezTo>
                  <a:lnTo>
                    <a:pt x="77" y="1521"/>
                  </a:lnTo>
                  <a:cubicBezTo>
                    <a:pt x="0" y="1566"/>
                    <a:pt x="9" y="1645"/>
                    <a:pt x="99" y="1695"/>
                  </a:cubicBezTo>
                  <a:lnTo>
                    <a:pt x="1069" y="2251"/>
                  </a:lnTo>
                  <a:cubicBezTo>
                    <a:pt x="1117" y="2279"/>
                    <a:pt x="1180" y="2293"/>
                    <a:pt x="1240" y="2293"/>
                  </a:cubicBezTo>
                  <a:cubicBezTo>
                    <a:pt x="1288" y="2293"/>
                    <a:pt x="1335" y="2283"/>
                    <a:pt x="1370" y="2264"/>
                  </a:cubicBezTo>
                  <a:lnTo>
                    <a:pt x="3965" y="770"/>
                  </a:lnTo>
                  <a:cubicBezTo>
                    <a:pt x="4041" y="727"/>
                    <a:pt x="4033" y="648"/>
                    <a:pt x="3943" y="598"/>
                  </a:cubicBezTo>
                  <a:lnTo>
                    <a:pt x="2973" y="42"/>
                  </a:lnTo>
                  <a:cubicBezTo>
                    <a:pt x="2923" y="14"/>
                    <a:pt x="2861" y="0"/>
                    <a:pt x="2802"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8"/>
            <p:cNvSpPr/>
            <p:nvPr/>
          </p:nvSpPr>
          <p:spPr>
            <a:xfrm>
              <a:off x="3179325" y="1554450"/>
              <a:ext cx="100075" cy="63825"/>
            </a:xfrm>
            <a:custGeom>
              <a:avLst/>
              <a:gdLst/>
              <a:ahLst/>
              <a:cxnLst/>
              <a:rect l="l" t="t" r="r" b="b"/>
              <a:pathLst>
                <a:path w="4003" h="2553" extrusionOk="0">
                  <a:moveTo>
                    <a:pt x="2781" y="1"/>
                  </a:moveTo>
                  <a:cubicBezTo>
                    <a:pt x="2732" y="1"/>
                    <a:pt x="2685" y="11"/>
                    <a:pt x="2650" y="31"/>
                  </a:cubicBezTo>
                  <a:lnTo>
                    <a:pt x="54" y="1523"/>
                  </a:lnTo>
                  <a:cubicBezTo>
                    <a:pt x="17" y="1545"/>
                    <a:pt x="1" y="1574"/>
                    <a:pt x="4" y="1605"/>
                  </a:cubicBezTo>
                  <a:lnTo>
                    <a:pt x="4" y="1851"/>
                  </a:lnTo>
                  <a:lnTo>
                    <a:pt x="5" y="1850"/>
                  </a:lnTo>
                  <a:lnTo>
                    <a:pt x="5" y="1850"/>
                  </a:lnTo>
                  <a:cubicBezTo>
                    <a:pt x="1" y="1886"/>
                    <a:pt x="25" y="1925"/>
                    <a:pt x="78" y="1955"/>
                  </a:cubicBezTo>
                  <a:lnTo>
                    <a:pt x="1048" y="2509"/>
                  </a:lnTo>
                  <a:cubicBezTo>
                    <a:pt x="1097" y="2538"/>
                    <a:pt x="1159" y="2553"/>
                    <a:pt x="1219" y="2553"/>
                  </a:cubicBezTo>
                  <a:cubicBezTo>
                    <a:pt x="1267" y="2553"/>
                    <a:pt x="1314" y="2543"/>
                    <a:pt x="1349" y="2522"/>
                  </a:cubicBezTo>
                  <a:lnTo>
                    <a:pt x="3944" y="1030"/>
                  </a:lnTo>
                  <a:cubicBezTo>
                    <a:pt x="3967" y="1019"/>
                    <a:pt x="3986" y="997"/>
                    <a:pt x="3993" y="971"/>
                  </a:cubicBezTo>
                  <a:cubicBezTo>
                    <a:pt x="3996" y="961"/>
                    <a:pt x="3996" y="951"/>
                    <a:pt x="3993" y="940"/>
                  </a:cubicBezTo>
                  <a:lnTo>
                    <a:pt x="3993" y="713"/>
                  </a:lnTo>
                  <a:cubicBezTo>
                    <a:pt x="4003" y="674"/>
                    <a:pt x="3978" y="632"/>
                    <a:pt x="3922" y="598"/>
                  </a:cubicBezTo>
                  <a:lnTo>
                    <a:pt x="2950" y="43"/>
                  </a:lnTo>
                  <a:cubicBezTo>
                    <a:pt x="2902" y="15"/>
                    <a:pt x="2840" y="1"/>
                    <a:pt x="2781"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8"/>
            <p:cNvSpPr/>
            <p:nvPr/>
          </p:nvSpPr>
          <p:spPr>
            <a:xfrm>
              <a:off x="3178800" y="1554450"/>
              <a:ext cx="101050" cy="57375"/>
            </a:xfrm>
            <a:custGeom>
              <a:avLst/>
              <a:gdLst/>
              <a:ahLst/>
              <a:cxnLst/>
              <a:rect l="l" t="t" r="r" b="b"/>
              <a:pathLst>
                <a:path w="4042" h="2295" extrusionOk="0">
                  <a:moveTo>
                    <a:pt x="2803" y="1"/>
                  </a:moveTo>
                  <a:cubicBezTo>
                    <a:pt x="2754" y="1"/>
                    <a:pt x="2707" y="11"/>
                    <a:pt x="2673" y="31"/>
                  </a:cubicBezTo>
                  <a:lnTo>
                    <a:pt x="77" y="1523"/>
                  </a:lnTo>
                  <a:cubicBezTo>
                    <a:pt x="0" y="1567"/>
                    <a:pt x="9" y="1645"/>
                    <a:pt x="99" y="1696"/>
                  </a:cubicBezTo>
                  <a:lnTo>
                    <a:pt x="1069" y="2251"/>
                  </a:lnTo>
                  <a:cubicBezTo>
                    <a:pt x="1117" y="2280"/>
                    <a:pt x="1180" y="2295"/>
                    <a:pt x="1239" y="2295"/>
                  </a:cubicBezTo>
                  <a:cubicBezTo>
                    <a:pt x="1288" y="2295"/>
                    <a:pt x="1335" y="2285"/>
                    <a:pt x="1370" y="2264"/>
                  </a:cubicBezTo>
                  <a:lnTo>
                    <a:pt x="3965" y="772"/>
                  </a:lnTo>
                  <a:cubicBezTo>
                    <a:pt x="4041" y="727"/>
                    <a:pt x="4033" y="650"/>
                    <a:pt x="3943" y="598"/>
                  </a:cubicBezTo>
                  <a:lnTo>
                    <a:pt x="2973" y="43"/>
                  </a:lnTo>
                  <a:cubicBezTo>
                    <a:pt x="2924" y="15"/>
                    <a:pt x="2862" y="1"/>
                    <a:pt x="2803"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8"/>
            <p:cNvSpPr/>
            <p:nvPr/>
          </p:nvSpPr>
          <p:spPr>
            <a:xfrm>
              <a:off x="3229900" y="1524500"/>
              <a:ext cx="28750" cy="40975"/>
            </a:xfrm>
            <a:custGeom>
              <a:avLst/>
              <a:gdLst/>
              <a:ahLst/>
              <a:cxnLst/>
              <a:rect l="l" t="t" r="r" b="b"/>
              <a:pathLst>
                <a:path w="1150" h="1639" extrusionOk="0">
                  <a:moveTo>
                    <a:pt x="784" y="1"/>
                  </a:moveTo>
                  <a:cubicBezTo>
                    <a:pt x="766" y="1"/>
                    <a:pt x="752" y="4"/>
                    <a:pt x="742" y="10"/>
                  </a:cubicBezTo>
                  <a:lnTo>
                    <a:pt x="140" y="352"/>
                  </a:lnTo>
                  <a:cubicBezTo>
                    <a:pt x="56" y="397"/>
                    <a:pt x="2" y="484"/>
                    <a:pt x="1" y="580"/>
                  </a:cubicBezTo>
                  <a:lnTo>
                    <a:pt x="1" y="1431"/>
                  </a:lnTo>
                  <a:cubicBezTo>
                    <a:pt x="1" y="1519"/>
                    <a:pt x="172" y="1639"/>
                    <a:pt x="267" y="1639"/>
                  </a:cubicBezTo>
                  <a:cubicBezTo>
                    <a:pt x="280" y="1639"/>
                    <a:pt x="293" y="1636"/>
                    <a:pt x="302" y="1631"/>
                  </a:cubicBezTo>
                  <a:lnTo>
                    <a:pt x="904" y="1289"/>
                  </a:lnTo>
                  <a:cubicBezTo>
                    <a:pt x="981" y="1244"/>
                    <a:pt x="1043" y="1125"/>
                    <a:pt x="1043" y="1020"/>
                  </a:cubicBezTo>
                  <a:lnTo>
                    <a:pt x="1149" y="278"/>
                  </a:lnTo>
                  <a:cubicBezTo>
                    <a:pt x="1149" y="123"/>
                    <a:pt x="900" y="1"/>
                    <a:pt x="784"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8"/>
            <p:cNvSpPr/>
            <p:nvPr/>
          </p:nvSpPr>
          <p:spPr>
            <a:xfrm>
              <a:off x="3229900" y="1537400"/>
              <a:ext cx="10625" cy="32125"/>
            </a:xfrm>
            <a:custGeom>
              <a:avLst/>
              <a:gdLst/>
              <a:ahLst/>
              <a:cxnLst/>
              <a:rect l="l" t="t" r="r" b="b"/>
              <a:pathLst>
                <a:path w="425" h="1285" extrusionOk="0">
                  <a:moveTo>
                    <a:pt x="37" y="1"/>
                  </a:moveTo>
                  <a:cubicBezTo>
                    <a:pt x="15" y="1"/>
                    <a:pt x="1" y="21"/>
                    <a:pt x="1" y="55"/>
                  </a:cubicBezTo>
                  <a:lnTo>
                    <a:pt x="1" y="1050"/>
                  </a:lnTo>
                  <a:cubicBezTo>
                    <a:pt x="1" y="1096"/>
                    <a:pt x="24" y="1140"/>
                    <a:pt x="62" y="1166"/>
                  </a:cubicBezTo>
                  <a:lnTo>
                    <a:pt x="240" y="1270"/>
                  </a:lnTo>
                  <a:cubicBezTo>
                    <a:pt x="259" y="1280"/>
                    <a:pt x="283" y="1285"/>
                    <a:pt x="307" y="1285"/>
                  </a:cubicBezTo>
                  <a:cubicBezTo>
                    <a:pt x="351" y="1285"/>
                    <a:pt x="397" y="1271"/>
                    <a:pt x="424" y="1251"/>
                  </a:cubicBezTo>
                  <a:lnTo>
                    <a:pt x="301" y="227"/>
                  </a:lnTo>
                  <a:cubicBezTo>
                    <a:pt x="299" y="181"/>
                    <a:pt x="278" y="139"/>
                    <a:pt x="240" y="111"/>
                  </a:cubicBezTo>
                  <a:lnTo>
                    <a:pt x="62" y="8"/>
                  </a:lnTo>
                  <a:cubicBezTo>
                    <a:pt x="53" y="3"/>
                    <a:pt x="44" y="1"/>
                    <a:pt x="37"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8"/>
            <p:cNvSpPr/>
            <p:nvPr/>
          </p:nvSpPr>
          <p:spPr>
            <a:xfrm>
              <a:off x="3236650" y="1529325"/>
              <a:ext cx="22075" cy="40000"/>
            </a:xfrm>
            <a:custGeom>
              <a:avLst/>
              <a:gdLst/>
              <a:ahLst/>
              <a:cxnLst/>
              <a:rect l="l" t="t" r="r" b="b"/>
              <a:pathLst>
                <a:path w="883" h="1600" extrusionOk="0">
                  <a:moveTo>
                    <a:pt x="798" y="1"/>
                  </a:moveTo>
                  <a:cubicBezTo>
                    <a:pt x="781" y="1"/>
                    <a:pt x="762" y="6"/>
                    <a:pt x="743" y="17"/>
                  </a:cubicBezTo>
                  <a:lnTo>
                    <a:pt x="141" y="359"/>
                  </a:lnTo>
                  <a:cubicBezTo>
                    <a:pt x="64" y="404"/>
                    <a:pt x="0" y="523"/>
                    <a:pt x="0" y="627"/>
                  </a:cubicBezTo>
                  <a:lnTo>
                    <a:pt x="0" y="1477"/>
                  </a:lnTo>
                  <a:cubicBezTo>
                    <a:pt x="0" y="1554"/>
                    <a:pt x="36" y="1600"/>
                    <a:pt x="86" y="1600"/>
                  </a:cubicBezTo>
                  <a:cubicBezTo>
                    <a:pt x="103" y="1600"/>
                    <a:pt x="121" y="1594"/>
                    <a:pt x="141" y="1583"/>
                  </a:cubicBezTo>
                  <a:lnTo>
                    <a:pt x="743" y="1242"/>
                  </a:lnTo>
                  <a:cubicBezTo>
                    <a:pt x="820" y="1197"/>
                    <a:pt x="882" y="1077"/>
                    <a:pt x="882" y="974"/>
                  </a:cubicBezTo>
                  <a:lnTo>
                    <a:pt x="882" y="124"/>
                  </a:lnTo>
                  <a:cubicBezTo>
                    <a:pt x="882" y="46"/>
                    <a:pt x="847" y="1"/>
                    <a:pt x="7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8"/>
            <p:cNvSpPr/>
            <p:nvPr/>
          </p:nvSpPr>
          <p:spPr>
            <a:xfrm>
              <a:off x="3204500" y="1539150"/>
              <a:ext cx="28725" cy="41000"/>
            </a:xfrm>
            <a:custGeom>
              <a:avLst/>
              <a:gdLst/>
              <a:ahLst/>
              <a:cxnLst/>
              <a:rect l="l" t="t" r="r" b="b"/>
              <a:pathLst>
                <a:path w="1149" h="1640" extrusionOk="0">
                  <a:moveTo>
                    <a:pt x="783" y="1"/>
                  </a:moveTo>
                  <a:cubicBezTo>
                    <a:pt x="766" y="1"/>
                    <a:pt x="751" y="4"/>
                    <a:pt x="741" y="10"/>
                  </a:cubicBezTo>
                  <a:lnTo>
                    <a:pt x="141" y="350"/>
                  </a:lnTo>
                  <a:cubicBezTo>
                    <a:pt x="63" y="395"/>
                    <a:pt x="0" y="476"/>
                    <a:pt x="0" y="579"/>
                  </a:cubicBezTo>
                  <a:lnTo>
                    <a:pt x="0" y="1429"/>
                  </a:lnTo>
                  <a:cubicBezTo>
                    <a:pt x="0" y="1520"/>
                    <a:pt x="171" y="1639"/>
                    <a:pt x="266" y="1639"/>
                  </a:cubicBezTo>
                  <a:cubicBezTo>
                    <a:pt x="281" y="1639"/>
                    <a:pt x="293" y="1637"/>
                    <a:pt x="303" y="1631"/>
                  </a:cubicBezTo>
                  <a:lnTo>
                    <a:pt x="904" y="1289"/>
                  </a:lnTo>
                  <a:cubicBezTo>
                    <a:pt x="982" y="1245"/>
                    <a:pt x="1044" y="1125"/>
                    <a:pt x="1044" y="1022"/>
                  </a:cubicBezTo>
                  <a:lnTo>
                    <a:pt x="1149" y="278"/>
                  </a:lnTo>
                  <a:cubicBezTo>
                    <a:pt x="1149" y="124"/>
                    <a:pt x="900" y="1"/>
                    <a:pt x="783"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8"/>
            <p:cNvSpPr/>
            <p:nvPr/>
          </p:nvSpPr>
          <p:spPr>
            <a:xfrm>
              <a:off x="3204500" y="1552075"/>
              <a:ext cx="10650" cy="32100"/>
            </a:xfrm>
            <a:custGeom>
              <a:avLst/>
              <a:gdLst/>
              <a:ahLst/>
              <a:cxnLst/>
              <a:rect l="l" t="t" r="r" b="b"/>
              <a:pathLst>
                <a:path w="426" h="1284" extrusionOk="0">
                  <a:moveTo>
                    <a:pt x="37" y="0"/>
                  </a:moveTo>
                  <a:cubicBezTo>
                    <a:pt x="16" y="0"/>
                    <a:pt x="0" y="20"/>
                    <a:pt x="0" y="54"/>
                  </a:cubicBezTo>
                  <a:lnTo>
                    <a:pt x="0" y="1048"/>
                  </a:lnTo>
                  <a:cubicBezTo>
                    <a:pt x="0" y="1095"/>
                    <a:pt x="23" y="1138"/>
                    <a:pt x="61" y="1166"/>
                  </a:cubicBezTo>
                  <a:lnTo>
                    <a:pt x="239" y="1269"/>
                  </a:lnTo>
                  <a:cubicBezTo>
                    <a:pt x="259" y="1279"/>
                    <a:pt x="283" y="1284"/>
                    <a:pt x="308" y="1284"/>
                  </a:cubicBezTo>
                  <a:cubicBezTo>
                    <a:pt x="352" y="1284"/>
                    <a:pt x="397" y="1270"/>
                    <a:pt x="425" y="1251"/>
                  </a:cubicBezTo>
                  <a:lnTo>
                    <a:pt x="300" y="228"/>
                  </a:lnTo>
                  <a:cubicBezTo>
                    <a:pt x="300" y="181"/>
                    <a:pt x="277" y="138"/>
                    <a:pt x="239" y="110"/>
                  </a:cubicBezTo>
                  <a:lnTo>
                    <a:pt x="61" y="7"/>
                  </a:lnTo>
                  <a:cubicBezTo>
                    <a:pt x="53" y="3"/>
                    <a:pt x="45" y="0"/>
                    <a:pt x="37"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8"/>
            <p:cNvSpPr/>
            <p:nvPr/>
          </p:nvSpPr>
          <p:spPr>
            <a:xfrm>
              <a:off x="3211275" y="1544000"/>
              <a:ext cx="22050" cy="40000"/>
            </a:xfrm>
            <a:custGeom>
              <a:avLst/>
              <a:gdLst/>
              <a:ahLst/>
              <a:cxnLst/>
              <a:rect l="l" t="t" r="r" b="b"/>
              <a:pathLst>
                <a:path w="882" h="1600" extrusionOk="0">
                  <a:moveTo>
                    <a:pt x="796" y="1"/>
                  </a:moveTo>
                  <a:cubicBezTo>
                    <a:pt x="779" y="1"/>
                    <a:pt x="761" y="6"/>
                    <a:pt x="741" y="17"/>
                  </a:cubicBezTo>
                  <a:lnTo>
                    <a:pt x="141" y="359"/>
                  </a:lnTo>
                  <a:cubicBezTo>
                    <a:pt x="63" y="404"/>
                    <a:pt x="0" y="523"/>
                    <a:pt x="0" y="626"/>
                  </a:cubicBezTo>
                  <a:lnTo>
                    <a:pt x="0" y="1477"/>
                  </a:lnTo>
                  <a:cubicBezTo>
                    <a:pt x="0" y="1554"/>
                    <a:pt x="35" y="1599"/>
                    <a:pt x="85" y="1599"/>
                  </a:cubicBezTo>
                  <a:cubicBezTo>
                    <a:pt x="102" y="1599"/>
                    <a:pt x="121" y="1594"/>
                    <a:pt x="141" y="1583"/>
                  </a:cubicBezTo>
                  <a:lnTo>
                    <a:pt x="741" y="1242"/>
                  </a:lnTo>
                  <a:cubicBezTo>
                    <a:pt x="818" y="1197"/>
                    <a:pt x="882" y="1077"/>
                    <a:pt x="882" y="974"/>
                  </a:cubicBezTo>
                  <a:lnTo>
                    <a:pt x="882" y="123"/>
                  </a:lnTo>
                  <a:cubicBezTo>
                    <a:pt x="882" y="46"/>
                    <a:pt x="846" y="1"/>
                    <a:pt x="7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8"/>
            <p:cNvSpPr/>
            <p:nvPr/>
          </p:nvSpPr>
          <p:spPr>
            <a:xfrm>
              <a:off x="3179400" y="1554050"/>
              <a:ext cx="28750" cy="41000"/>
            </a:xfrm>
            <a:custGeom>
              <a:avLst/>
              <a:gdLst/>
              <a:ahLst/>
              <a:cxnLst/>
              <a:rect l="l" t="t" r="r" b="b"/>
              <a:pathLst>
                <a:path w="1150" h="1640" extrusionOk="0">
                  <a:moveTo>
                    <a:pt x="783" y="1"/>
                  </a:moveTo>
                  <a:cubicBezTo>
                    <a:pt x="766" y="1"/>
                    <a:pt x="752" y="4"/>
                    <a:pt x="742" y="10"/>
                  </a:cubicBezTo>
                  <a:lnTo>
                    <a:pt x="140" y="352"/>
                  </a:lnTo>
                  <a:cubicBezTo>
                    <a:pt x="56" y="397"/>
                    <a:pt x="2" y="484"/>
                    <a:pt x="1" y="579"/>
                  </a:cubicBezTo>
                  <a:lnTo>
                    <a:pt x="1" y="1431"/>
                  </a:lnTo>
                  <a:cubicBezTo>
                    <a:pt x="1" y="1520"/>
                    <a:pt x="171" y="1639"/>
                    <a:pt x="266" y="1639"/>
                  </a:cubicBezTo>
                  <a:cubicBezTo>
                    <a:pt x="280" y="1639"/>
                    <a:pt x="292" y="1637"/>
                    <a:pt x="302" y="1631"/>
                  </a:cubicBezTo>
                  <a:lnTo>
                    <a:pt x="904" y="1290"/>
                  </a:lnTo>
                  <a:cubicBezTo>
                    <a:pt x="981" y="1245"/>
                    <a:pt x="1043" y="1125"/>
                    <a:pt x="1043" y="1022"/>
                  </a:cubicBezTo>
                  <a:lnTo>
                    <a:pt x="1149" y="278"/>
                  </a:lnTo>
                  <a:cubicBezTo>
                    <a:pt x="1149" y="124"/>
                    <a:pt x="899" y="1"/>
                    <a:pt x="783"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8"/>
            <p:cNvSpPr/>
            <p:nvPr/>
          </p:nvSpPr>
          <p:spPr>
            <a:xfrm>
              <a:off x="3179400" y="1566975"/>
              <a:ext cx="10625" cy="32100"/>
            </a:xfrm>
            <a:custGeom>
              <a:avLst/>
              <a:gdLst/>
              <a:ahLst/>
              <a:cxnLst/>
              <a:rect l="l" t="t" r="r" b="b"/>
              <a:pathLst>
                <a:path w="425" h="1284" extrusionOk="0">
                  <a:moveTo>
                    <a:pt x="37" y="0"/>
                  </a:moveTo>
                  <a:cubicBezTo>
                    <a:pt x="15" y="0"/>
                    <a:pt x="1" y="20"/>
                    <a:pt x="1" y="54"/>
                  </a:cubicBezTo>
                  <a:lnTo>
                    <a:pt x="1" y="1048"/>
                  </a:lnTo>
                  <a:cubicBezTo>
                    <a:pt x="1" y="1095"/>
                    <a:pt x="22" y="1138"/>
                    <a:pt x="62" y="1166"/>
                  </a:cubicBezTo>
                  <a:lnTo>
                    <a:pt x="240" y="1269"/>
                  </a:lnTo>
                  <a:cubicBezTo>
                    <a:pt x="259" y="1279"/>
                    <a:pt x="283" y="1284"/>
                    <a:pt x="308" y="1284"/>
                  </a:cubicBezTo>
                  <a:cubicBezTo>
                    <a:pt x="352" y="1284"/>
                    <a:pt x="397" y="1270"/>
                    <a:pt x="424" y="1251"/>
                  </a:cubicBezTo>
                  <a:lnTo>
                    <a:pt x="301" y="228"/>
                  </a:lnTo>
                  <a:cubicBezTo>
                    <a:pt x="299" y="181"/>
                    <a:pt x="278" y="138"/>
                    <a:pt x="240" y="110"/>
                  </a:cubicBezTo>
                  <a:lnTo>
                    <a:pt x="62" y="7"/>
                  </a:lnTo>
                  <a:cubicBezTo>
                    <a:pt x="53" y="3"/>
                    <a:pt x="45" y="0"/>
                    <a:pt x="37"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8"/>
            <p:cNvSpPr/>
            <p:nvPr/>
          </p:nvSpPr>
          <p:spPr>
            <a:xfrm>
              <a:off x="3186150" y="1558900"/>
              <a:ext cx="22075" cy="40025"/>
            </a:xfrm>
            <a:custGeom>
              <a:avLst/>
              <a:gdLst/>
              <a:ahLst/>
              <a:cxnLst/>
              <a:rect l="l" t="t" r="r" b="b"/>
              <a:pathLst>
                <a:path w="883" h="1601" extrusionOk="0">
                  <a:moveTo>
                    <a:pt x="798" y="0"/>
                  </a:moveTo>
                  <a:cubicBezTo>
                    <a:pt x="780" y="0"/>
                    <a:pt x="761" y="6"/>
                    <a:pt x="741" y="17"/>
                  </a:cubicBezTo>
                  <a:lnTo>
                    <a:pt x="141" y="359"/>
                  </a:lnTo>
                  <a:cubicBezTo>
                    <a:pt x="64" y="403"/>
                    <a:pt x="0" y="523"/>
                    <a:pt x="0" y="626"/>
                  </a:cubicBezTo>
                  <a:lnTo>
                    <a:pt x="0" y="1477"/>
                  </a:lnTo>
                  <a:cubicBezTo>
                    <a:pt x="0" y="1554"/>
                    <a:pt x="36" y="1600"/>
                    <a:pt x="86" y="1600"/>
                  </a:cubicBezTo>
                  <a:cubicBezTo>
                    <a:pt x="103" y="1600"/>
                    <a:pt x="121" y="1595"/>
                    <a:pt x="141" y="1583"/>
                  </a:cubicBezTo>
                  <a:lnTo>
                    <a:pt x="741" y="1241"/>
                  </a:lnTo>
                  <a:cubicBezTo>
                    <a:pt x="820" y="1196"/>
                    <a:pt x="882" y="1077"/>
                    <a:pt x="882" y="974"/>
                  </a:cubicBezTo>
                  <a:lnTo>
                    <a:pt x="882" y="123"/>
                  </a:lnTo>
                  <a:cubicBezTo>
                    <a:pt x="882" y="46"/>
                    <a:pt x="847" y="0"/>
                    <a:pt x="7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8"/>
            <p:cNvSpPr/>
            <p:nvPr/>
          </p:nvSpPr>
          <p:spPr>
            <a:xfrm>
              <a:off x="3171675" y="1588450"/>
              <a:ext cx="31650" cy="27300"/>
            </a:xfrm>
            <a:custGeom>
              <a:avLst/>
              <a:gdLst/>
              <a:ahLst/>
              <a:cxnLst/>
              <a:rect l="l" t="t" r="r" b="b"/>
              <a:pathLst>
                <a:path w="1266" h="1092" extrusionOk="0">
                  <a:moveTo>
                    <a:pt x="285" y="1"/>
                  </a:moveTo>
                  <a:cubicBezTo>
                    <a:pt x="278" y="1"/>
                    <a:pt x="273" y="2"/>
                    <a:pt x="269" y="4"/>
                  </a:cubicBezTo>
                  <a:lnTo>
                    <a:pt x="141" y="69"/>
                  </a:lnTo>
                  <a:cubicBezTo>
                    <a:pt x="57" y="114"/>
                    <a:pt x="4" y="202"/>
                    <a:pt x="1" y="298"/>
                  </a:cubicBezTo>
                  <a:lnTo>
                    <a:pt x="1" y="558"/>
                  </a:lnTo>
                  <a:cubicBezTo>
                    <a:pt x="2" y="656"/>
                    <a:pt x="744" y="1091"/>
                    <a:pt x="879" y="1091"/>
                  </a:cubicBezTo>
                  <a:cubicBezTo>
                    <a:pt x="886" y="1091"/>
                    <a:pt x="891" y="1091"/>
                    <a:pt x="894" y="1088"/>
                  </a:cubicBezTo>
                  <a:lnTo>
                    <a:pt x="1020" y="1023"/>
                  </a:lnTo>
                  <a:cubicBezTo>
                    <a:pt x="1097" y="978"/>
                    <a:pt x="1161" y="858"/>
                    <a:pt x="1161" y="755"/>
                  </a:cubicBezTo>
                  <a:lnTo>
                    <a:pt x="1265" y="604"/>
                  </a:lnTo>
                  <a:cubicBezTo>
                    <a:pt x="1265" y="434"/>
                    <a:pt x="428" y="1"/>
                    <a:pt x="285"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8"/>
            <p:cNvSpPr/>
            <p:nvPr/>
          </p:nvSpPr>
          <p:spPr>
            <a:xfrm>
              <a:off x="3171725" y="1594300"/>
              <a:ext cx="25350" cy="25650"/>
            </a:xfrm>
            <a:custGeom>
              <a:avLst/>
              <a:gdLst/>
              <a:ahLst/>
              <a:cxnLst/>
              <a:rect l="l" t="t" r="r" b="b"/>
              <a:pathLst>
                <a:path w="1014" h="1026" extrusionOk="0">
                  <a:moveTo>
                    <a:pt x="37" y="1"/>
                  </a:moveTo>
                  <a:cubicBezTo>
                    <a:pt x="16" y="1"/>
                    <a:pt x="0" y="20"/>
                    <a:pt x="0" y="54"/>
                  </a:cubicBezTo>
                  <a:lnTo>
                    <a:pt x="0" y="460"/>
                  </a:lnTo>
                  <a:cubicBezTo>
                    <a:pt x="2" y="505"/>
                    <a:pt x="23" y="549"/>
                    <a:pt x="61" y="576"/>
                  </a:cubicBezTo>
                  <a:lnTo>
                    <a:pt x="828" y="1011"/>
                  </a:lnTo>
                  <a:cubicBezTo>
                    <a:pt x="848" y="1021"/>
                    <a:pt x="871" y="1025"/>
                    <a:pt x="896" y="1025"/>
                  </a:cubicBezTo>
                  <a:cubicBezTo>
                    <a:pt x="940" y="1025"/>
                    <a:pt x="986" y="1012"/>
                    <a:pt x="1014" y="992"/>
                  </a:cubicBezTo>
                  <a:lnTo>
                    <a:pt x="889" y="560"/>
                  </a:lnTo>
                  <a:cubicBezTo>
                    <a:pt x="888" y="514"/>
                    <a:pt x="866" y="470"/>
                    <a:pt x="828" y="443"/>
                  </a:cubicBezTo>
                  <a:lnTo>
                    <a:pt x="61" y="8"/>
                  </a:lnTo>
                  <a:cubicBezTo>
                    <a:pt x="53" y="3"/>
                    <a:pt x="45" y="1"/>
                    <a:pt x="37"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8"/>
            <p:cNvSpPr/>
            <p:nvPr/>
          </p:nvSpPr>
          <p:spPr>
            <a:xfrm>
              <a:off x="3193225" y="1601425"/>
              <a:ext cx="10200" cy="18325"/>
            </a:xfrm>
            <a:custGeom>
              <a:avLst/>
              <a:gdLst/>
              <a:ahLst/>
              <a:cxnLst/>
              <a:rect l="l" t="t" r="r" b="b"/>
              <a:pathLst>
                <a:path w="408" h="733" extrusionOk="0">
                  <a:moveTo>
                    <a:pt x="322" y="0"/>
                  </a:moveTo>
                  <a:cubicBezTo>
                    <a:pt x="305" y="0"/>
                    <a:pt x="287" y="6"/>
                    <a:pt x="267" y="17"/>
                  </a:cubicBezTo>
                  <a:lnTo>
                    <a:pt x="141" y="82"/>
                  </a:lnTo>
                  <a:cubicBezTo>
                    <a:pt x="63" y="127"/>
                    <a:pt x="0" y="248"/>
                    <a:pt x="0" y="351"/>
                  </a:cubicBezTo>
                  <a:lnTo>
                    <a:pt x="0" y="610"/>
                  </a:lnTo>
                  <a:cubicBezTo>
                    <a:pt x="0" y="687"/>
                    <a:pt x="35" y="733"/>
                    <a:pt x="85" y="733"/>
                  </a:cubicBezTo>
                  <a:cubicBezTo>
                    <a:pt x="102" y="733"/>
                    <a:pt x="121" y="727"/>
                    <a:pt x="141" y="716"/>
                  </a:cubicBezTo>
                  <a:lnTo>
                    <a:pt x="267" y="649"/>
                  </a:lnTo>
                  <a:cubicBezTo>
                    <a:pt x="344" y="604"/>
                    <a:pt x="408" y="485"/>
                    <a:pt x="408" y="382"/>
                  </a:cubicBezTo>
                  <a:lnTo>
                    <a:pt x="408" y="123"/>
                  </a:lnTo>
                  <a:cubicBezTo>
                    <a:pt x="408" y="46"/>
                    <a:pt x="372" y="0"/>
                    <a:pt x="322"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8"/>
            <p:cNvSpPr/>
            <p:nvPr/>
          </p:nvSpPr>
          <p:spPr>
            <a:xfrm>
              <a:off x="3224650" y="1618600"/>
              <a:ext cx="95900" cy="53625"/>
            </a:xfrm>
            <a:custGeom>
              <a:avLst/>
              <a:gdLst/>
              <a:ahLst/>
              <a:cxnLst/>
              <a:rect l="l" t="t" r="r" b="b"/>
              <a:pathLst>
                <a:path w="3836" h="2145" extrusionOk="0">
                  <a:moveTo>
                    <a:pt x="2567" y="0"/>
                  </a:moveTo>
                  <a:cubicBezTo>
                    <a:pt x="2507" y="0"/>
                    <a:pt x="2450" y="12"/>
                    <a:pt x="2408" y="36"/>
                  </a:cubicBezTo>
                  <a:lnTo>
                    <a:pt x="95" y="1337"/>
                  </a:lnTo>
                  <a:cubicBezTo>
                    <a:pt x="0" y="1392"/>
                    <a:pt x="12" y="1486"/>
                    <a:pt x="121" y="1549"/>
                  </a:cubicBezTo>
                  <a:lnTo>
                    <a:pt x="1059" y="2101"/>
                  </a:lnTo>
                  <a:cubicBezTo>
                    <a:pt x="1111" y="2131"/>
                    <a:pt x="1151" y="2145"/>
                    <a:pt x="1188" y="2145"/>
                  </a:cubicBezTo>
                  <a:cubicBezTo>
                    <a:pt x="1227" y="2145"/>
                    <a:pt x="1265" y="2129"/>
                    <a:pt x="1313" y="2101"/>
                  </a:cubicBezTo>
                  <a:lnTo>
                    <a:pt x="3742" y="708"/>
                  </a:lnTo>
                  <a:cubicBezTo>
                    <a:pt x="3836" y="654"/>
                    <a:pt x="3823" y="560"/>
                    <a:pt x="3715" y="497"/>
                  </a:cubicBezTo>
                  <a:lnTo>
                    <a:pt x="2773" y="51"/>
                  </a:lnTo>
                  <a:cubicBezTo>
                    <a:pt x="2714" y="17"/>
                    <a:pt x="2639" y="0"/>
                    <a:pt x="2567"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8"/>
            <p:cNvSpPr/>
            <p:nvPr/>
          </p:nvSpPr>
          <p:spPr>
            <a:xfrm>
              <a:off x="3253650" y="1635850"/>
              <a:ext cx="3500" cy="30500"/>
            </a:xfrm>
            <a:custGeom>
              <a:avLst/>
              <a:gdLst/>
              <a:ahLst/>
              <a:cxnLst/>
              <a:rect l="l" t="t" r="r" b="b"/>
              <a:pathLst>
                <a:path w="140" h="1220" extrusionOk="0">
                  <a:moveTo>
                    <a:pt x="70" y="0"/>
                  </a:moveTo>
                  <a:cubicBezTo>
                    <a:pt x="31" y="0"/>
                    <a:pt x="0" y="32"/>
                    <a:pt x="0" y="70"/>
                  </a:cubicBezTo>
                  <a:lnTo>
                    <a:pt x="0" y="1150"/>
                  </a:lnTo>
                  <a:cubicBezTo>
                    <a:pt x="0" y="1188"/>
                    <a:pt x="31" y="1220"/>
                    <a:pt x="70" y="1220"/>
                  </a:cubicBezTo>
                  <a:cubicBezTo>
                    <a:pt x="108" y="1220"/>
                    <a:pt x="140" y="1188"/>
                    <a:pt x="140" y="1150"/>
                  </a:cubicBezTo>
                  <a:lnTo>
                    <a:pt x="140" y="70"/>
                  </a:lnTo>
                  <a:cubicBezTo>
                    <a:pt x="138" y="32"/>
                    <a:pt x="108" y="0"/>
                    <a:pt x="70"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8"/>
            <p:cNvSpPr/>
            <p:nvPr/>
          </p:nvSpPr>
          <p:spPr>
            <a:xfrm>
              <a:off x="3311700" y="1607125"/>
              <a:ext cx="3500" cy="30475"/>
            </a:xfrm>
            <a:custGeom>
              <a:avLst/>
              <a:gdLst/>
              <a:ahLst/>
              <a:cxnLst/>
              <a:rect l="l" t="t" r="r" b="b"/>
              <a:pathLst>
                <a:path w="140" h="1219" extrusionOk="0">
                  <a:moveTo>
                    <a:pt x="70" y="1"/>
                  </a:moveTo>
                  <a:cubicBezTo>
                    <a:pt x="30" y="1"/>
                    <a:pt x="0" y="31"/>
                    <a:pt x="0" y="70"/>
                  </a:cubicBezTo>
                  <a:lnTo>
                    <a:pt x="0" y="1149"/>
                  </a:lnTo>
                  <a:cubicBezTo>
                    <a:pt x="0" y="1188"/>
                    <a:pt x="30" y="1219"/>
                    <a:pt x="70" y="1219"/>
                  </a:cubicBezTo>
                  <a:cubicBezTo>
                    <a:pt x="107" y="1219"/>
                    <a:pt x="139" y="1188"/>
                    <a:pt x="139" y="1149"/>
                  </a:cubicBezTo>
                  <a:lnTo>
                    <a:pt x="139" y="70"/>
                  </a:lnTo>
                  <a:cubicBezTo>
                    <a:pt x="139" y="31"/>
                    <a:pt x="107" y="1"/>
                    <a:pt x="70"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8"/>
            <p:cNvSpPr/>
            <p:nvPr/>
          </p:nvSpPr>
          <p:spPr>
            <a:xfrm>
              <a:off x="3229400" y="1625500"/>
              <a:ext cx="3500" cy="30475"/>
            </a:xfrm>
            <a:custGeom>
              <a:avLst/>
              <a:gdLst/>
              <a:ahLst/>
              <a:cxnLst/>
              <a:rect l="l" t="t" r="r" b="b"/>
              <a:pathLst>
                <a:path w="140" h="1219" extrusionOk="0">
                  <a:moveTo>
                    <a:pt x="70" y="1"/>
                  </a:moveTo>
                  <a:cubicBezTo>
                    <a:pt x="31" y="1"/>
                    <a:pt x="0" y="31"/>
                    <a:pt x="0" y="69"/>
                  </a:cubicBezTo>
                  <a:lnTo>
                    <a:pt x="0" y="1149"/>
                  </a:lnTo>
                  <a:cubicBezTo>
                    <a:pt x="0" y="1189"/>
                    <a:pt x="31" y="1219"/>
                    <a:pt x="70" y="1219"/>
                  </a:cubicBezTo>
                  <a:cubicBezTo>
                    <a:pt x="108" y="1219"/>
                    <a:pt x="138" y="1189"/>
                    <a:pt x="140" y="1149"/>
                  </a:cubicBezTo>
                  <a:lnTo>
                    <a:pt x="140" y="69"/>
                  </a:lnTo>
                  <a:cubicBezTo>
                    <a:pt x="138" y="31"/>
                    <a:pt x="108" y="1"/>
                    <a:pt x="70"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8"/>
            <p:cNvSpPr/>
            <p:nvPr/>
          </p:nvSpPr>
          <p:spPr>
            <a:xfrm>
              <a:off x="3253650" y="1602900"/>
              <a:ext cx="66950" cy="44025"/>
            </a:xfrm>
            <a:custGeom>
              <a:avLst/>
              <a:gdLst/>
              <a:ahLst/>
              <a:cxnLst/>
              <a:rect l="l" t="t" r="r" b="b"/>
              <a:pathLst>
                <a:path w="2678" h="1761" extrusionOk="0">
                  <a:moveTo>
                    <a:pt x="2632" y="0"/>
                  </a:moveTo>
                  <a:cubicBezTo>
                    <a:pt x="2624" y="0"/>
                    <a:pt x="2614" y="3"/>
                    <a:pt x="2603" y="9"/>
                  </a:cubicBezTo>
                  <a:lnTo>
                    <a:pt x="74" y="1469"/>
                  </a:lnTo>
                  <a:cubicBezTo>
                    <a:pt x="34" y="1492"/>
                    <a:pt x="0" y="1556"/>
                    <a:pt x="0" y="1611"/>
                  </a:cubicBezTo>
                  <a:lnTo>
                    <a:pt x="0" y="1695"/>
                  </a:lnTo>
                  <a:cubicBezTo>
                    <a:pt x="0" y="1736"/>
                    <a:pt x="19" y="1760"/>
                    <a:pt x="45" y="1760"/>
                  </a:cubicBezTo>
                  <a:cubicBezTo>
                    <a:pt x="54" y="1760"/>
                    <a:pt x="64" y="1758"/>
                    <a:pt x="74" y="1752"/>
                  </a:cubicBezTo>
                  <a:lnTo>
                    <a:pt x="2603" y="316"/>
                  </a:lnTo>
                  <a:cubicBezTo>
                    <a:pt x="2644" y="292"/>
                    <a:pt x="2677" y="228"/>
                    <a:pt x="2677" y="174"/>
                  </a:cubicBezTo>
                  <a:lnTo>
                    <a:pt x="2677" y="65"/>
                  </a:lnTo>
                  <a:cubicBezTo>
                    <a:pt x="2677" y="24"/>
                    <a:pt x="2659" y="0"/>
                    <a:pt x="2632"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8"/>
            <p:cNvSpPr/>
            <p:nvPr/>
          </p:nvSpPr>
          <p:spPr>
            <a:xfrm>
              <a:off x="3225450" y="1622675"/>
              <a:ext cx="29975" cy="24250"/>
            </a:xfrm>
            <a:custGeom>
              <a:avLst/>
              <a:gdLst/>
              <a:ahLst/>
              <a:cxnLst/>
              <a:rect l="l" t="t" r="r" b="b"/>
              <a:pathLst>
                <a:path w="1199" h="970" extrusionOk="0">
                  <a:moveTo>
                    <a:pt x="73" y="1"/>
                  </a:moveTo>
                  <a:cubicBezTo>
                    <a:pt x="50" y="9"/>
                    <a:pt x="0" y="78"/>
                    <a:pt x="0" y="150"/>
                  </a:cubicBezTo>
                  <a:lnTo>
                    <a:pt x="0" y="181"/>
                  </a:lnTo>
                  <a:cubicBezTo>
                    <a:pt x="0" y="234"/>
                    <a:pt x="5" y="298"/>
                    <a:pt x="45" y="323"/>
                  </a:cubicBezTo>
                  <a:lnTo>
                    <a:pt x="1124" y="961"/>
                  </a:lnTo>
                  <a:cubicBezTo>
                    <a:pt x="1134" y="967"/>
                    <a:pt x="1144" y="969"/>
                    <a:pt x="1153" y="969"/>
                  </a:cubicBezTo>
                  <a:cubicBezTo>
                    <a:pt x="1180" y="969"/>
                    <a:pt x="1198" y="945"/>
                    <a:pt x="1198" y="904"/>
                  </a:cubicBezTo>
                  <a:lnTo>
                    <a:pt x="1198" y="820"/>
                  </a:lnTo>
                  <a:cubicBezTo>
                    <a:pt x="1198" y="765"/>
                    <a:pt x="1165" y="701"/>
                    <a:pt x="1124" y="678"/>
                  </a:cubicBezTo>
                  <a:lnTo>
                    <a:pt x="73"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8"/>
            <p:cNvSpPr/>
            <p:nvPr/>
          </p:nvSpPr>
          <p:spPr>
            <a:xfrm>
              <a:off x="3225475" y="1588825"/>
              <a:ext cx="95925" cy="53675"/>
            </a:xfrm>
            <a:custGeom>
              <a:avLst/>
              <a:gdLst/>
              <a:ahLst/>
              <a:cxnLst/>
              <a:rect l="l" t="t" r="r" b="b"/>
              <a:pathLst>
                <a:path w="3837" h="2147" extrusionOk="0">
                  <a:moveTo>
                    <a:pt x="2567" y="1"/>
                  </a:moveTo>
                  <a:cubicBezTo>
                    <a:pt x="2508" y="1"/>
                    <a:pt x="2451" y="13"/>
                    <a:pt x="2408" y="38"/>
                  </a:cubicBezTo>
                  <a:lnTo>
                    <a:pt x="95" y="1339"/>
                  </a:lnTo>
                  <a:cubicBezTo>
                    <a:pt x="1" y="1392"/>
                    <a:pt x="14" y="1487"/>
                    <a:pt x="121" y="1549"/>
                  </a:cubicBezTo>
                  <a:lnTo>
                    <a:pt x="1059" y="2103"/>
                  </a:lnTo>
                  <a:cubicBezTo>
                    <a:pt x="1111" y="2133"/>
                    <a:pt x="1150" y="2146"/>
                    <a:pt x="1187" y="2146"/>
                  </a:cubicBezTo>
                  <a:cubicBezTo>
                    <a:pt x="1227" y="2146"/>
                    <a:pt x="1265" y="2130"/>
                    <a:pt x="1313" y="2102"/>
                  </a:cubicBezTo>
                  <a:lnTo>
                    <a:pt x="3742" y="710"/>
                  </a:lnTo>
                  <a:cubicBezTo>
                    <a:pt x="3836" y="654"/>
                    <a:pt x="3825" y="560"/>
                    <a:pt x="3716" y="499"/>
                  </a:cubicBezTo>
                  <a:lnTo>
                    <a:pt x="2773" y="53"/>
                  </a:lnTo>
                  <a:cubicBezTo>
                    <a:pt x="2715" y="19"/>
                    <a:pt x="2639" y="1"/>
                    <a:pt x="2567" y="1"/>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8"/>
            <p:cNvSpPr/>
            <p:nvPr/>
          </p:nvSpPr>
          <p:spPr>
            <a:xfrm>
              <a:off x="3233650" y="1593300"/>
              <a:ext cx="79225" cy="44700"/>
            </a:xfrm>
            <a:custGeom>
              <a:avLst/>
              <a:gdLst/>
              <a:ahLst/>
              <a:cxnLst/>
              <a:rect l="l" t="t" r="r" b="b"/>
              <a:pathLst>
                <a:path w="3169" h="1788" extrusionOk="0">
                  <a:moveTo>
                    <a:pt x="2231" y="1"/>
                  </a:moveTo>
                  <a:cubicBezTo>
                    <a:pt x="2210" y="1"/>
                    <a:pt x="2190" y="5"/>
                    <a:pt x="2171" y="13"/>
                  </a:cubicBezTo>
                  <a:lnTo>
                    <a:pt x="36" y="1213"/>
                  </a:lnTo>
                  <a:cubicBezTo>
                    <a:pt x="0" y="1234"/>
                    <a:pt x="0" y="1285"/>
                    <a:pt x="36" y="1305"/>
                  </a:cubicBezTo>
                  <a:lnTo>
                    <a:pt x="824" y="1769"/>
                  </a:lnTo>
                  <a:cubicBezTo>
                    <a:pt x="835" y="1776"/>
                    <a:pt x="847" y="1782"/>
                    <a:pt x="860" y="1788"/>
                  </a:cubicBezTo>
                  <a:cubicBezTo>
                    <a:pt x="873" y="1782"/>
                    <a:pt x="886" y="1775"/>
                    <a:pt x="898" y="1769"/>
                  </a:cubicBezTo>
                  <a:lnTo>
                    <a:pt x="3132" y="487"/>
                  </a:lnTo>
                  <a:cubicBezTo>
                    <a:pt x="3168" y="465"/>
                    <a:pt x="3166" y="412"/>
                    <a:pt x="3128" y="394"/>
                  </a:cubicBezTo>
                  <a:lnTo>
                    <a:pt x="2371" y="36"/>
                  </a:lnTo>
                  <a:cubicBezTo>
                    <a:pt x="2367" y="33"/>
                    <a:pt x="2362" y="32"/>
                    <a:pt x="2358" y="29"/>
                  </a:cubicBezTo>
                  <a:cubicBezTo>
                    <a:pt x="2322" y="10"/>
                    <a:pt x="2281" y="1"/>
                    <a:pt x="2240" y="1"/>
                  </a:cubicBezTo>
                  <a:cubicBezTo>
                    <a:pt x="2237" y="1"/>
                    <a:pt x="2234" y="1"/>
                    <a:pt x="223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8"/>
            <p:cNvSpPr/>
            <p:nvPr/>
          </p:nvSpPr>
          <p:spPr>
            <a:xfrm>
              <a:off x="3287975" y="1652400"/>
              <a:ext cx="73950" cy="45150"/>
            </a:xfrm>
            <a:custGeom>
              <a:avLst/>
              <a:gdLst/>
              <a:ahLst/>
              <a:cxnLst/>
              <a:rect l="l" t="t" r="r" b="b"/>
              <a:pathLst>
                <a:path w="2958" h="1806" extrusionOk="0">
                  <a:moveTo>
                    <a:pt x="1944" y="1"/>
                  </a:moveTo>
                  <a:cubicBezTo>
                    <a:pt x="1921" y="1"/>
                    <a:pt x="1899" y="7"/>
                    <a:pt x="1879" y="18"/>
                  </a:cubicBezTo>
                  <a:lnTo>
                    <a:pt x="86" y="1054"/>
                  </a:lnTo>
                  <a:cubicBezTo>
                    <a:pt x="1" y="1103"/>
                    <a:pt x="1" y="1226"/>
                    <a:pt x="85" y="1275"/>
                  </a:cubicBezTo>
                  <a:lnTo>
                    <a:pt x="949" y="1787"/>
                  </a:lnTo>
                  <a:cubicBezTo>
                    <a:pt x="969" y="1800"/>
                    <a:pt x="991" y="1806"/>
                    <a:pt x="1014" y="1806"/>
                  </a:cubicBezTo>
                  <a:cubicBezTo>
                    <a:pt x="1036" y="1806"/>
                    <a:pt x="1059" y="1800"/>
                    <a:pt x="1078" y="1787"/>
                  </a:cubicBezTo>
                  <a:lnTo>
                    <a:pt x="2872" y="753"/>
                  </a:lnTo>
                  <a:cubicBezTo>
                    <a:pt x="2956" y="704"/>
                    <a:pt x="2957" y="581"/>
                    <a:pt x="2872" y="532"/>
                  </a:cubicBezTo>
                  <a:lnTo>
                    <a:pt x="2009" y="18"/>
                  </a:lnTo>
                  <a:cubicBezTo>
                    <a:pt x="1989" y="7"/>
                    <a:pt x="1966" y="1"/>
                    <a:pt x="1944"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8"/>
            <p:cNvSpPr/>
            <p:nvPr/>
          </p:nvSpPr>
          <p:spPr>
            <a:xfrm>
              <a:off x="3313325" y="1649100"/>
              <a:ext cx="44825" cy="45275"/>
            </a:xfrm>
            <a:custGeom>
              <a:avLst/>
              <a:gdLst/>
              <a:ahLst/>
              <a:cxnLst/>
              <a:rect l="l" t="t" r="r" b="b"/>
              <a:pathLst>
                <a:path w="1793" h="1811" extrusionOk="0">
                  <a:moveTo>
                    <a:pt x="1793" y="1"/>
                  </a:moveTo>
                  <a:lnTo>
                    <a:pt x="0" y="1035"/>
                  </a:lnTo>
                  <a:lnTo>
                    <a:pt x="0" y="1811"/>
                  </a:lnTo>
                  <a:lnTo>
                    <a:pt x="1793" y="775"/>
                  </a:lnTo>
                  <a:lnTo>
                    <a:pt x="1793"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8"/>
            <p:cNvSpPr/>
            <p:nvPr/>
          </p:nvSpPr>
          <p:spPr>
            <a:xfrm>
              <a:off x="3291725" y="1636275"/>
              <a:ext cx="66425" cy="38700"/>
            </a:xfrm>
            <a:custGeom>
              <a:avLst/>
              <a:gdLst/>
              <a:ahLst/>
              <a:cxnLst/>
              <a:rect l="l" t="t" r="r" b="b"/>
              <a:pathLst>
                <a:path w="2657" h="1548" extrusionOk="0">
                  <a:moveTo>
                    <a:pt x="1792" y="1"/>
                  </a:moveTo>
                  <a:lnTo>
                    <a:pt x="0" y="1036"/>
                  </a:lnTo>
                  <a:lnTo>
                    <a:pt x="864" y="1548"/>
                  </a:lnTo>
                  <a:lnTo>
                    <a:pt x="2657" y="514"/>
                  </a:lnTo>
                  <a:lnTo>
                    <a:pt x="179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8"/>
            <p:cNvSpPr/>
            <p:nvPr/>
          </p:nvSpPr>
          <p:spPr>
            <a:xfrm>
              <a:off x="3291725" y="1662150"/>
              <a:ext cx="21625" cy="32075"/>
            </a:xfrm>
            <a:custGeom>
              <a:avLst/>
              <a:gdLst/>
              <a:ahLst/>
              <a:cxnLst/>
              <a:rect l="l" t="t" r="r" b="b"/>
              <a:pathLst>
                <a:path w="865" h="1283" extrusionOk="0">
                  <a:moveTo>
                    <a:pt x="0" y="1"/>
                  </a:moveTo>
                  <a:lnTo>
                    <a:pt x="0" y="784"/>
                  </a:lnTo>
                  <a:lnTo>
                    <a:pt x="864" y="1283"/>
                  </a:lnTo>
                  <a:lnTo>
                    <a:pt x="864" y="513"/>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8"/>
            <p:cNvSpPr/>
            <p:nvPr/>
          </p:nvSpPr>
          <p:spPr>
            <a:xfrm>
              <a:off x="3300100" y="1641525"/>
              <a:ext cx="49500" cy="28200"/>
            </a:xfrm>
            <a:custGeom>
              <a:avLst/>
              <a:gdLst/>
              <a:ahLst/>
              <a:cxnLst/>
              <a:rect l="l" t="t" r="r" b="b"/>
              <a:pathLst>
                <a:path w="1980" h="1128" extrusionOk="0">
                  <a:moveTo>
                    <a:pt x="1272" y="1"/>
                  </a:moveTo>
                  <a:cubicBezTo>
                    <a:pt x="1261" y="1"/>
                    <a:pt x="1249" y="3"/>
                    <a:pt x="1238" y="8"/>
                  </a:cubicBezTo>
                  <a:lnTo>
                    <a:pt x="17" y="666"/>
                  </a:lnTo>
                  <a:cubicBezTo>
                    <a:pt x="0" y="678"/>
                    <a:pt x="1" y="742"/>
                    <a:pt x="23" y="755"/>
                  </a:cubicBezTo>
                  <a:lnTo>
                    <a:pt x="653" y="1117"/>
                  </a:lnTo>
                  <a:cubicBezTo>
                    <a:pt x="664" y="1124"/>
                    <a:pt x="678" y="1127"/>
                    <a:pt x="692" y="1127"/>
                  </a:cubicBezTo>
                  <a:cubicBezTo>
                    <a:pt x="703" y="1127"/>
                    <a:pt x="715" y="1125"/>
                    <a:pt x="725" y="1120"/>
                  </a:cubicBezTo>
                  <a:lnTo>
                    <a:pt x="1945" y="416"/>
                  </a:lnTo>
                  <a:cubicBezTo>
                    <a:pt x="1963" y="405"/>
                    <a:pt x="1979" y="350"/>
                    <a:pt x="1958" y="339"/>
                  </a:cubicBezTo>
                  <a:lnTo>
                    <a:pt x="1311" y="11"/>
                  </a:lnTo>
                  <a:cubicBezTo>
                    <a:pt x="1299" y="4"/>
                    <a:pt x="1285" y="1"/>
                    <a:pt x="127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8"/>
            <p:cNvSpPr/>
            <p:nvPr/>
          </p:nvSpPr>
          <p:spPr>
            <a:xfrm>
              <a:off x="3300100" y="1640400"/>
              <a:ext cx="49100" cy="28200"/>
            </a:xfrm>
            <a:custGeom>
              <a:avLst/>
              <a:gdLst/>
              <a:ahLst/>
              <a:cxnLst/>
              <a:rect l="l" t="t" r="r" b="b"/>
              <a:pathLst>
                <a:path w="1964" h="1128" extrusionOk="0">
                  <a:moveTo>
                    <a:pt x="1272" y="1"/>
                  </a:moveTo>
                  <a:cubicBezTo>
                    <a:pt x="1261" y="1"/>
                    <a:pt x="1249" y="3"/>
                    <a:pt x="1238" y="8"/>
                  </a:cubicBezTo>
                  <a:lnTo>
                    <a:pt x="17" y="713"/>
                  </a:lnTo>
                  <a:cubicBezTo>
                    <a:pt x="0" y="723"/>
                    <a:pt x="1" y="742"/>
                    <a:pt x="23" y="755"/>
                  </a:cubicBezTo>
                  <a:lnTo>
                    <a:pt x="653" y="1117"/>
                  </a:lnTo>
                  <a:cubicBezTo>
                    <a:pt x="664" y="1124"/>
                    <a:pt x="678" y="1127"/>
                    <a:pt x="692" y="1127"/>
                  </a:cubicBezTo>
                  <a:cubicBezTo>
                    <a:pt x="703" y="1127"/>
                    <a:pt x="715" y="1125"/>
                    <a:pt x="725" y="1120"/>
                  </a:cubicBezTo>
                  <a:lnTo>
                    <a:pt x="1945" y="416"/>
                  </a:lnTo>
                  <a:cubicBezTo>
                    <a:pt x="1963" y="404"/>
                    <a:pt x="1961" y="385"/>
                    <a:pt x="1940" y="374"/>
                  </a:cubicBezTo>
                  <a:lnTo>
                    <a:pt x="1311" y="11"/>
                  </a:lnTo>
                  <a:cubicBezTo>
                    <a:pt x="1299" y="4"/>
                    <a:pt x="1285" y="1"/>
                    <a:pt x="1272"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8"/>
            <p:cNvSpPr/>
            <p:nvPr/>
          </p:nvSpPr>
          <p:spPr>
            <a:xfrm>
              <a:off x="3286000" y="1580050"/>
              <a:ext cx="69325" cy="86175"/>
            </a:xfrm>
            <a:custGeom>
              <a:avLst/>
              <a:gdLst/>
              <a:ahLst/>
              <a:cxnLst/>
              <a:rect l="l" t="t" r="r" b="b"/>
              <a:pathLst>
                <a:path w="2773" h="3447" extrusionOk="0">
                  <a:moveTo>
                    <a:pt x="2674" y="1"/>
                  </a:moveTo>
                  <a:cubicBezTo>
                    <a:pt x="2658" y="1"/>
                    <a:pt x="2644" y="3"/>
                    <a:pt x="2633" y="9"/>
                  </a:cubicBezTo>
                  <a:lnTo>
                    <a:pt x="75" y="1487"/>
                  </a:lnTo>
                  <a:cubicBezTo>
                    <a:pt x="35" y="1510"/>
                    <a:pt x="1" y="1574"/>
                    <a:pt x="1" y="1629"/>
                  </a:cubicBezTo>
                  <a:lnTo>
                    <a:pt x="1" y="3352"/>
                  </a:lnTo>
                  <a:cubicBezTo>
                    <a:pt x="0" y="3398"/>
                    <a:pt x="56" y="3447"/>
                    <a:pt x="98" y="3447"/>
                  </a:cubicBezTo>
                  <a:cubicBezTo>
                    <a:pt x="105" y="3447"/>
                    <a:pt x="113" y="3445"/>
                    <a:pt x="119" y="3442"/>
                  </a:cubicBezTo>
                  <a:lnTo>
                    <a:pt x="2633" y="1932"/>
                  </a:lnTo>
                  <a:cubicBezTo>
                    <a:pt x="2675" y="1907"/>
                    <a:pt x="2709" y="1844"/>
                    <a:pt x="2709" y="1790"/>
                  </a:cubicBezTo>
                  <a:lnTo>
                    <a:pt x="2772" y="66"/>
                  </a:lnTo>
                  <a:cubicBezTo>
                    <a:pt x="2772" y="25"/>
                    <a:pt x="2718" y="1"/>
                    <a:pt x="2674"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8"/>
            <p:cNvSpPr/>
            <p:nvPr/>
          </p:nvSpPr>
          <p:spPr>
            <a:xfrm>
              <a:off x="3287725" y="1580850"/>
              <a:ext cx="67750" cy="85450"/>
            </a:xfrm>
            <a:custGeom>
              <a:avLst/>
              <a:gdLst/>
              <a:ahLst/>
              <a:cxnLst/>
              <a:rect l="l" t="t" r="r" b="b"/>
              <a:pathLst>
                <a:path w="2710" h="3418" extrusionOk="0">
                  <a:moveTo>
                    <a:pt x="2663" y="1"/>
                  </a:moveTo>
                  <a:cubicBezTo>
                    <a:pt x="2654" y="1"/>
                    <a:pt x="2644" y="3"/>
                    <a:pt x="2634" y="9"/>
                  </a:cubicBezTo>
                  <a:lnTo>
                    <a:pt x="76" y="1487"/>
                  </a:lnTo>
                  <a:cubicBezTo>
                    <a:pt x="35" y="1510"/>
                    <a:pt x="2" y="1574"/>
                    <a:pt x="2" y="1629"/>
                  </a:cubicBezTo>
                  <a:lnTo>
                    <a:pt x="2" y="3353"/>
                  </a:lnTo>
                  <a:cubicBezTo>
                    <a:pt x="1" y="3393"/>
                    <a:pt x="19" y="3417"/>
                    <a:pt x="46" y="3417"/>
                  </a:cubicBezTo>
                  <a:cubicBezTo>
                    <a:pt x="55" y="3417"/>
                    <a:pt x="65" y="3414"/>
                    <a:pt x="76" y="3408"/>
                  </a:cubicBezTo>
                  <a:lnTo>
                    <a:pt x="2634" y="1932"/>
                  </a:lnTo>
                  <a:cubicBezTo>
                    <a:pt x="2676" y="1907"/>
                    <a:pt x="2709" y="1843"/>
                    <a:pt x="2709" y="1788"/>
                  </a:cubicBezTo>
                  <a:lnTo>
                    <a:pt x="2709" y="66"/>
                  </a:lnTo>
                  <a:cubicBezTo>
                    <a:pt x="2709" y="25"/>
                    <a:pt x="2690" y="1"/>
                    <a:pt x="266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8"/>
            <p:cNvSpPr/>
            <p:nvPr/>
          </p:nvSpPr>
          <p:spPr>
            <a:xfrm>
              <a:off x="3294150" y="1591000"/>
              <a:ext cx="54900" cy="65175"/>
            </a:xfrm>
            <a:custGeom>
              <a:avLst/>
              <a:gdLst/>
              <a:ahLst/>
              <a:cxnLst/>
              <a:rect l="l" t="t" r="r" b="b"/>
              <a:pathLst>
                <a:path w="2196" h="2607" extrusionOk="0">
                  <a:moveTo>
                    <a:pt x="2161" y="0"/>
                  </a:moveTo>
                  <a:cubicBezTo>
                    <a:pt x="2154" y="0"/>
                    <a:pt x="2146" y="3"/>
                    <a:pt x="2138" y="8"/>
                  </a:cubicBezTo>
                  <a:lnTo>
                    <a:pt x="57" y="1208"/>
                  </a:lnTo>
                  <a:cubicBezTo>
                    <a:pt x="22" y="1233"/>
                    <a:pt x="2" y="1274"/>
                    <a:pt x="0" y="1317"/>
                  </a:cubicBezTo>
                  <a:lnTo>
                    <a:pt x="0" y="2555"/>
                  </a:lnTo>
                  <a:cubicBezTo>
                    <a:pt x="0" y="2587"/>
                    <a:pt x="15" y="2606"/>
                    <a:pt x="35" y="2606"/>
                  </a:cubicBezTo>
                  <a:cubicBezTo>
                    <a:pt x="41" y="2606"/>
                    <a:pt x="49" y="2604"/>
                    <a:pt x="57" y="2599"/>
                  </a:cubicBezTo>
                  <a:lnTo>
                    <a:pt x="2138" y="1398"/>
                  </a:lnTo>
                  <a:cubicBezTo>
                    <a:pt x="2174" y="1372"/>
                    <a:pt x="2194" y="1332"/>
                    <a:pt x="2196" y="1290"/>
                  </a:cubicBezTo>
                  <a:lnTo>
                    <a:pt x="2196" y="50"/>
                  </a:lnTo>
                  <a:cubicBezTo>
                    <a:pt x="2196" y="19"/>
                    <a:pt x="2181" y="0"/>
                    <a:pt x="2161"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8"/>
            <p:cNvSpPr/>
            <p:nvPr/>
          </p:nvSpPr>
          <p:spPr>
            <a:xfrm>
              <a:off x="3318825" y="1615125"/>
              <a:ext cx="12600" cy="41150"/>
            </a:xfrm>
            <a:custGeom>
              <a:avLst/>
              <a:gdLst/>
              <a:ahLst/>
              <a:cxnLst/>
              <a:rect l="l" t="t" r="r" b="b"/>
              <a:pathLst>
                <a:path w="504" h="1646" extrusionOk="0">
                  <a:moveTo>
                    <a:pt x="363" y="0"/>
                  </a:moveTo>
                  <a:cubicBezTo>
                    <a:pt x="334" y="0"/>
                    <a:pt x="303" y="9"/>
                    <a:pt x="270" y="29"/>
                  </a:cubicBezTo>
                  <a:lnTo>
                    <a:pt x="236" y="48"/>
                  </a:lnTo>
                  <a:cubicBezTo>
                    <a:pt x="107" y="123"/>
                    <a:pt x="1" y="323"/>
                    <a:pt x="1" y="496"/>
                  </a:cubicBezTo>
                  <a:lnTo>
                    <a:pt x="1" y="1369"/>
                  </a:lnTo>
                  <a:cubicBezTo>
                    <a:pt x="1" y="1566"/>
                    <a:pt x="102" y="1645"/>
                    <a:pt x="206" y="1645"/>
                  </a:cubicBezTo>
                  <a:cubicBezTo>
                    <a:pt x="245" y="1645"/>
                    <a:pt x="285" y="1634"/>
                    <a:pt x="320" y="1614"/>
                  </a:cubicBezTo>
                  <a:lnTo>
                    <a:pt x="356" y="1593"/>
                  </a:lnTo>
                  <a:cubicBezTo>
                    <a:pt x="484" y="1519"/>
                    <a:pt x="504" y="1318"/>
                    <a:pt x="504" y="1145"/>
                  </a:cubicBezTo>
                  <a:lnTo>
                    <a:pt x="504" y="206"/>
                  </a:lnTo>
                  <a:cubicBezTo>
                    <a:pt x="504" y="77"/>
                    <a:pt x="445" y="0"/>
                    <a:pt x="36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8"/>
            <p:cNvSpPr/>
            <p:nvPr/>
          </p:nvSpPr>
          <p:spPr>
            <a:xfrm>
              <a:off x="3276375" y="1612175"/>
              <a:ext cx="318150" cy="221150"/>
            </a:xfrm>
            <a:custGeom>
              <a:avLst/>
              <a:gdLst/>
              <a:ahLst/>
              <a:cxnLst/>
              <a:rect l="l" t="t" r="r" b="b"/>
              <a:pathLst>
                <a:path w="12726" h="8846" extrusionOk="0">
                  <a:moveTo>
                    <a:pt x="8040" y="0"/>
                  </a:moveTo>
                  <a:lnTo>
                    <a:pt x="4020" y="2320"/>
                  </a:lnTo>
                  <a:lnTo>
                    <a:pt x="1" y="4640"/>
                  </a:lnTo>
                  <a:lnTo>
                    <a:pt x="7286" y="8846"/>
                  </a:lnTo>
                  <a:lnTo>
                    <a:pt x="11307" y="6526"/>
                  </a:lnTo>
                  <a:lnTo>
                    <a:pt x="8705" y="5025"/>
                  </a:lnTo>
                  <a:lnTo>
                    <a:pt x="12725" y="2705"/>
                  </a:lnTo>
                  <a:lnTo>
                    <a:pt x="804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8"/>
            <p:cNvSpPr/>
            <p:nvPr/>
          </p:nvSpPr>
          <p:spPr>
            <a:xfrm>
              <a:off x="3276375" y="1612175"/>
              <a:ext cx="318150" cy="221150"/>
            </a:xfrm>
            <a:custGeom>
              <a:avLst/>
              <a:gdLst/>
              <a:ahLst/>
              <a:cxnLst/>
              <a:rect l="l" t="t" r="r" b="b"/>
              <a:pathLst>
                <a:path w="12726" h="8846" extrusionOk="0">
                  <a:moveTo>
                    <a:pt x="8040" y="704"/>
                  </a:moveTo>
                  <a:cubicBezTo>
                    <a:pt x="8097" y="704"/>
                    <a:pt x="8154" y="719"/>
                    <a:pt x="8205" y="749"/>
                  </a:cubicBezTo>
                  <a:lnTo>
                    <a:pt x="11098" y="2418"/>
                  </a:lnTo>
                  <a:cubicBezTo>
                    <a:pt x="11317" y="2545"/>
                    <a:pt x="11317" y="2863"/>
                    <a:pt x="11098" y="2990"/>
                  </a:cubicBezTo>
                  <a:lnTo>
                    <a:pt x="8433" y="4527"/>
                  </a:lnTo>
                  <a:cubicBezTo>
                    <a:pt x="8295" y="4604"/>
                    <a:pt x="8195" y="4735"/>
                    <a:pt x="8156" y="4887"/>
                  </a:cubicBezTo>
                  <a:cubicBezTo>
                    <a:pt x="8095" y="5132"/>
                    <a:pt x="8204" y="5387"/>
                    <a:pt x="8421" y="5513"/>
                  </a:cubicBezTo>
                  <a:lnTo>
                    <a:pt x="9678" y="6238"/>
                  </a:lnTo>
                  <a:cubicBezTo>
                    <a:pt x="9900" y="6366"/>
                    <a:pt x="9900" y="6684"/>
                    <a:pt x="9680" y="6811"/>
                  </a:cubicBezTo>
                  <a:lnTo>
                    <a:pt x="7451" y="8097"/>
                  </a:lnTo>
                  <a:cubicBezTo>
                    <a:pt x="7400" y="8127"/>
                    <a:pt x="7343" y="8142"/>
                    <a:pt x="7286" y="8142"/>
                  </a:cubicBezTo>
                  <a:cubicBezTo>
                    <a:pt x="7229" y="8142"/>
                    <a:pt x="7172" y="8127"/>
                    <a:pt x="7121" y="8097"/>
                  </a:cubicBezTo>
                  <a:lnTo>
                    <a:pt x="1628" y="4926"/>
                  </a:lnTo>
                  <a:cubicBezTo>
                    <a:pt x="1407" y="4800"/>
                    <a:pt x="1407" y="4481"/>
                    <a:pt x="1628" y="4355"/>
                  </a:cubicBezTo>
                  <a:lnTo>
                    <a:pt x="4303" y="2811"/>
                  </a:lnTo>
                  <a:lnTo>
                    <a:pt x="4310" y="2806"/>
                  </a:lnTo>
                  <a:lnTo>
                    <a:pt x="7875" y="749"/>
                  </a:lnTo>
                  <a:cubicBezTo>
                    <a:pt x="7926" y="719"/>
                    <a:pt x="7983" y="704"/>
                    <a:pt x="8040" y="704"/>
                  </a:cubicBezTo>
                  <a:close/>
                  <a:moveTo>
                    <a:pt x="8040" y="0"/>
                  </a:moveTo>
                  <a:lnTo>
                    <a:pt x="4020" y="2320"/>
                  </a:lnTo>
                  <a:lnTo>
                    <a:pt x="1" y="4640"/>
                  </a:lnTo>
                  <a:lnTo>
                    <a:pt x="7287" y="8846"/>
                  </a:lnTo>
                  <a:lnTo>
                    <a:pt x="11307" y="6526"/>
                  </a:lnTo>
                  <a:lnTo>
                    <a:pt x="8705" y="5025"/>
                  </a:lnTo>
                  <a:lnTo>
                    <a:pt x="12725" y="2705"/>
                  </a:lnTo>
                  <a:lnTo>
                    <a:pt x="804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8"/>
            <p:cNvSpPr/>
            <p:nvPr/>
          </p:nvSpPr>
          <p:spPr>
            <a:xfrm>
              <a:off x="3466925" y="1624475"/>
              <a:ext cx="55775" cy="32000"/>
            </a:xfrm>
            <a:custGeom>
              <a:avLst/>
              <a:gdLst/>
              <a:ahLst/>
              <a:cxnLst/>
              <a:rect l="l" t="t" r="r" b="b"/>
              <a:pathLst>
                <a:path w="2231" h="1280" extrusionOk="0">
                  <a:moveTo>
                    <a:pt x="842" y="0"/>
                  </a:moveTo>
                  <a:cubicBezTo>
                    <a:pt x="810" y="0"/>
                    <a:pt x="780" y="6"/>
                    <a:pt x="759" y="19"/>
                  </a:cubicBezTo>
                  <a:lnTo>
                    <a:pt x="50" y="433"/>
                  </a:lnTo>
                  <a:cubicBezTo>
                    <a:pt x="0" y="461"/>
                    <a:pt x="6" y="512"/>
                    <a:pt x="64" y="545"/>
                  </a:cubicBezTo>
                  <a:lnTo>
                    <a:pt x="1279" y="1251"/>
                  </a:lnTo>
                  <a:cubicBezTo>
                    <a:pt x="1311" y="1270"/>
                    <a:pt x="1352" y="1279"/>
                    <a:pt x="1391" y="1279"/>
                  </a:cubicBezTo>
                  <a:cubicBezTo>
                    <a:pt x="1422" y="1279"/>
                    <a:pt x="1451" y="1273"/>
                    <a:pt x="1474" y="1260"/>
                  </a:cubicBezTo>
                  <a:lnTo>
                    <a:pt x="2181" y="847"/>
                  </a:lnTo>
                  <a:cubicBezTo>
                    <a:pt x="2230" y="818"/>
                    <a:pt x="2225" y="767"/>
                    <a:pt x="2167" y="734"/>
                  </a:cubicBezTo>
                  <a:lnTo>
                    <a:pt x="951" y="27"/>
                  </a:lnTo>
                  <a:cubicBezTo>
                    <a:pt x="921" y="9"/>
                    <a:pt x="880" y="0"/>
                    <a:pt x="842"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8"/>
            <p:cNvSpPr/>
            <p:nvPr/>
          </p:nvSpPr>
          <p:spPr>
            <a:xfrm>
              <a:off x="3439150" y="1492475"/>
              <a:ext cx="43350" cy="147450"/>
            </a:xfrm>
            <a:custGeom>
              <a:avLst/>
              <a:gdLst/>
              <a:ahLst/>
              <a:cxnLst/>
              <a:rect l="l" t="t" r="r" b="b"/>
              <a:pathLst>
                <a:path w="1734" h="5898" extrusionOk="0">
                  <a:moveTo>
                    <a:pt x="1719" y="0"/>
                  </a:moveTo>
                  <a:lnTo>
                    <a:pt x="0" y="988"/>
                  </a:lnTo>
                  <a:lnTo>
                    <a:pt x="0" y="5898"/>
                  </a:lnTo>
                  <a:lnTo>
                    <a:pt x="1733" y="4903"/>
                  </a:lnTo>
                  <a:lnTo>
                    <a:pt x="171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8"/>
            <p:cNvSpPr/>
            <p:nvPr/>
          </p:nvSpPr>
          <p:spPr>
            <a:xfrm>
              <a:off x="3434425" y="1489675"/>
              <a:ext cx="47700" cy="27500"/>
            </a:xfrm>
            <a:custGeom>
              <a:avLst/>
              <a:gdLst/>
              <a:ahLst/>
              <a:cxnLst/>
              <a:rect l="l" t="t" r="r" b="b"/>
              <a:pathLst>
                <a:path w="1908" h="1100" extrusionOk="0">
                  <a:moveTo>
                    <a:pt x="1711" y="0"/>
                  </a:moveTo>
                  <a:lnTo>
                    <a:pt x="1" y="988"/>
                  </a:lnTo>
                  <a:lnTo>
                    <a:pt x="189" y="1100"/>
                  </a:lnTo>
                  <a:lnTo>
                    <a:pt x="1908" y="112"/>
                  </a:lnTo>
                  <a:lnTo>
                    <a:pt x="171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8"/>
            <p:cNvSpPr/>
            <p:nvPr/>
          </p:nvSpPr>
          <p:spPr>
            <a:xfrm>
              <a:off x="3477175" y="1495150"/>
              <a:ext cx="107875" cy="184250"/>
            </a:xfrm>
            <a:custGeom>
              <a:avLst/>
              <a:gdLst/>
              <a:ahLst/>
              <a:cxnLst/>
              <a:rect l="l" t="t" r="r" b="b"/>
              <a:pathLst>
                <a:path w="4315" h="7370" extrusionOk="0">
                  <a:moveTo>
                    <a:pt x="1" y="0"/>
                  </a:moveTo>
                  <a:lnTo>
                    <a:pt x="1" y="4912"/>
                  </a:lnTo>
                  <a:lnTo>
                    <a:pt x="4315" y="7370"/>
                  </a:lnTo>
                  <a:lnTo>
                    <a:pt x="4315" y="2458"/>
                  </a:lnTo>
                  <a:lnTo>
                    <a:pt x="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8"/>
            <p:cNvSpPr/>
            <p:nvPr/>
          </p:nvSpPr>
          <p:spPr>
            <a:xfrm>
              <a:off x="3477175" y="1489675"/>
              <a:ext cx="112600" cy="66950"/>
            </a:xfrm>
            <a:custGeom>
              <a:avLst/>
              <a:gdLst/>
              <a:ahLst/>
              <a:cxnLst/>
              <a:rect l="l" t="t" r="r" b="b"/>
              <a:pathLst>
                <a:path w="4504" h="2678" extrusionOk="0">
                  <a:moveTo>
                    <a:pt x="1" y="0"/>
                  </a:moveTo>
                  <a:lnTo>
                    <a:pt x="1" y="219"/>
                  </a:lnTo>
                  <a:lnTo>
                    <a:pt x="4315" y="2677"/>
                  </a:lnTo>
                  <a:lnTo>
                    <a:pt x="4503" y="2566"/>
                  </a:lnTo>
                  <a:lnTo>
                    <a:pt x="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8"/>
            <p:cNvSpPr/>
            <p:nvPr/>
          </p:nvSpPr>
          <p:spPr>
            <a:xfrm>
              <a:off x="3585025" y="1553800"/>
              <a:ext cx="4750" cy="125600"/>
            </a:xfrm>
            <a:custGeom>
              <a:avLst/>
              <a:gdLst/>
              <a:ahLst/>
              <a:cxnLst/>
              <a:rect l="l" t="t" r="r" b="b"/>
              <a:pathLst>
                <a:path w="190" h="5024" extrusionOk="0">
                  <a:moveTo>
                    <a:pt x="189" y="1"/>
                  </a:moveTo>
                  <a:lnTo>
                    <a:pt x="1" y="112"/>
                  </a:lnTo>
                  <a:lnTo>
                    <a:pt x="1" y="5024"/>
                  </a:lnTo>
                  <a:lnTo>
                    <a:pt x="189" y="4912"/>
                  </a:lnTo>
                  <a:lnTo>
                    <a:pt x="18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8"/>
            <p:cNvSpPr/>
            <p:nvPr/>
          </p:nvSpPr>
          <p:spPr>
            <a:xfrm>
              <a:off x="3090125" y="1835700"/>
              <a:ext cx="182100" cy="114025"/>
            </a:xfrm>
            <a:custGeom>
              <a:avLst/>
              <a:gdLst/>
              <a:ahLst/>
              <a:cxnLst/>
              <a:rect l="l" t="t" r="r" b="b"/>
              <a:pathLst>
                <a:path w="7284" h="4561" extrusionOk="0">
                  <a:moveTo>
                    <a:pt x="0" y="0"/>
                  </a:moveTo>
                  <a:lnTo>
                    <a:pt x="0" y="356"/>
                  </a:lnTo>
                  <a:lnTo>
                    <a:pt x="7284" y="4561"/>
                  </a:lnTo>
                  <a:lnTo>
                    <a:pt x="7284" y="4204"/>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8"/>
            <p:cNvSpPr/>
            <p:nvPr/>
          </p:nvSpPr>
          <p:spPr>
            <a:xfrm>
              <a:off x="3272200" y="1833300"/>
              <a:ext cx="186325" cy="116425"/>
            </a:xfrm>
            <a:custGeom>
              <a:avLst/>
              <a:gdLst/>
              <a:ahLst/>
              <a:cxnLst/>
              <a:rect l="l" t="t" r="r" b="b"/>
              <a:pathLst>
                <a:path w="7453" h="4657" extrusionOk="0">
                  <a:moveTo>
                    <a:pt x="7453" y="1"/>
                  </a:moveTo>
                  <a:lnTo>
                    <a:pt x="1" y="4300"/>
                  </a:lnTo>
                  <a:lnTo>
                    <a:pt x="1" y="4657"/>
                  </a:lnTo>
                  <a:lnTo>
                    <a:pt x="7453" y="357"/>
                  </a:lnTo>
                  <a:lnTo>
                    <a:pt x="7453"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8"/>
            <p:cNvSpPr/>
            <p:nvPr/>
          </p:nvSpPr>
          <p:spPr>
            <a:xfrm>
              <a:off x="3090125" y="1728175"/>
              <a:ext cx="368400" cy="212650"/>
            </a:xfrm>
            <a:custGeom>
              <a:avLst/>
              <a:gdLst/>
              <a:ahLst/>
              <a:cxnLst/>
              <a:rect l="l" t="t" r="r" b="b"/>
              <a:pathLst>
                <a:path w="14736" h="8506" extrusionOk="0">
                  <a:moveTo>
                    <a:pt x="7451" y="0"/>
                  </a:moveTo>
                  <a:lnTo>
                    <a:pt x="0" y="4301"/>
                  </a:lnTo>
                  <a:lnTo>
                    <a:pt x="7284" y="8505"/>
                  </a:lnTo>
                  <a:lnTo>
                    <a:pt x="14736" y="4206"/>
                  </a:lnTo>
                  <a:lnTo>
                    <a:pt x="745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8"/>
            <p:cNvSpPr/>
            <p:nvPr/>
          </p:nvSpPr>
          <p:spPr>
            <a:xfrm>
              <a:off x="3090125" y="1728175"/>
              <a:ext cx="368400" cy="212675"/>
            </a:xfrm>
            <a:custGeom>
              <a:avLst/>
              <a:gdLst/>
              <a:ahLst/>
              <a:cxnLst/>
              <a:rect l="l" t="t" r="r" b="b"/>
              <a:pathLst>
                <a:path w="14736" h="8507" extrusionOk="0">
                  <a:moveTo>
                    <a:pt x="7452" y="778"/>
                  </a:moveTo>
                  <a:cubicBezTo>
                    <a:pt x="7525" y="778"/>
                    <a:pt x="7599" y="797"/>
                    <a:pt x="7664" y="834"/>
                  </a:cubicBezTo>
                  <a:lnTo>
                    <a:pt x="12867" y="3839"/>
                  </a:lnTo>
                  <a:cubicBezTo>
                    <a:pt x="13148" y="4001"/>
                    <a:pt x="13148" y="4409"/>
                    <a:pt x="12867" y="4573"/>
                  </a:cubicBezTo>
                  <a:lnTo>
                    <a:pt x="7497" y="7671"/>
                  </a:lnTo>
                  <a:cubicBezTo>
                    <a:pt x="7431" y="7710"/>
                    <a:pt x="7358" y="7729"/>
                    <a:pt x="7285" y="7729"/>
                  </a:cubicBezTo>
                  <a:cubicBezTo>
                    <a:pt x="7211" y="7729"/>
                    <a:pt x="7138" y="7710"/>
                    <a:pt x="7072" y="7671"/>
                  </a:cubicBezTo>
                  <a:lnTo>
                    <a:pt x="1871" y="4668"/>
                  </a:lnTo>
                  <a:cubicBezTo>
                    <a:pt x="1588" y="4506"/>
                    <a:pt x="1588" y="4097"/>
                    <a:pt x="1871" y="3935"/>
                  </a:cubicBezTo>
                  <a:lnTo>
                    <a:pt x="7240" y="834"/>
                  </a:lnTo>
                  <a:cubicBezTo>
                    <a:pt x="7306" y="797"/>
                    <a:pt x="7379" y="778"/>
                    <a:pt x="7452" y="778"/>
                  </a:cubicBezTo>
                  <a:close/>
                  <a:moveTo>
                    <a:pt x="7451" y="0"/>
                  </a:moveTo>
                  <a:lnTo>
                    <a:pt x="0" y="4301"/>
                  </a:lnTo>
                  <a:lnTo>
                    <a:pt x="7284" y="8507"/>
                  </a:lnTo>
                  <a:lnTo>
                    <a:pt x="14736" y="4206"/>
                  </a:lnTo>
                  <a:lnTo>
                    <a:pt x="745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8"/>
            <p:cNvSpPr/>
            <p:nvPr/>
          </p:nvSpPr>
          <p:spPr>
            <a:xfrm>
              <a:off x="3377850" y="1796625"/>
              <a:ext cx="73950" cy="45150"/>
            </a:xfrm>
            <a:custGeom>
              <a:avLst/>
              <a:gdLst/>
              <a:ahLst/>
              <a:cxnLst/>
              <a:rect l="l" t="t" r="r" b="b"/>
              <a:pathLst>
                <a:path w="2958" h="1806" extrusionOk="0">
                  <a:moveTo>
                    <a:pt x="1014" y="0"/>
                  </a:moveTo>
                  <a:cubicBezTo>
                    <a:pt x="992" y="0"/>
                    <a:pt x="969" y="6"/>
                    <a:pt x="949" y="18"/>
                  </a:cubicBezTo>
                  <a:lnTo>
                    <a:pt x="85" y="531"/>
                  </a:lnTo>
                  <a:cubicBezTo>
                    <a:pt x="0" y="580"/>
                    <a:pt x="2" y="704"/>
                    <a:pt x="86" y="753"/>
                  </a:cubicBezTo>
                  <a:lnTo>
                    <a:pt x="1880" y="1787"/>
                  </a:lnTo>
                  <a:cubicBezTo>
                    <a:pt x="1899" y="1799"/>
                    <a:pt x="1921" y="1805"/>
                    <a:pt x="1944" y="1805"/>
                  </a:cubicBezTo>
                  <a:cubicBezTo>
                    <a:pt x="1966" y="1805"/>
                    <a:pt x="1988" y="1799"/>
                    <a:pt x="2009" y="1787"/>
                  </a:cubicBezTo>
                  <a:lnTo>
                    <a:pt x="2873" y="1275"/>
                  </a:lnTo>
                  <a:cubicBezTo>
                    <a:pt x="2957" y="1226"/>
                    <a:pt x="2957" y="1102"/>
                    <a:pt x="2872" y="1053"/>
                  </a:cubicBezTo>
                  <a:lnTo>
                    <a:pt x="1079" y="18"/>
                  </a:lnTo>
                  <a:cubicBezTo>
                    <a:pt x="1059" y="6"/>
                    <a:pt x="1036" y="0"/>
                    <a:pt x="1014"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8"/>
            <p:cNvSpPr/>
            <p:nvPr/>
          </p:nvSpPr>
          <p:spPr>
            <a:xfrm>
              <a:off x="3178675" y="1759250"/>
              <a:ext cx="143700" cy="82325"/>
            </a:xfrm>
            <a:custGeom>
              <a:avLst/>
              <a:gdLst/>
              <a:ahLst/>
              <a:cxnLst/>
              <a:rect l="l" t="t" r="r" b="b"/>
              <a:pathLst>
                <a:path w="5748" h="3293" extrusionOk="0">
                  <a:moveTo>
                    <a:pt x="2520" y="0"/>
                  </a:moveTo>
                  <a:cubicBezTo>
                    <a:pt x="2472" y="0"/>
                    <a:pt x="2426" y="10"/>
                    <a:pt x="2392" y="29"/>
                  </a:cubicBezTo>
                  <a:lnTo>
                    <a:pt x="76" y="1369"/>
                  </a:lnTo>
                  <a:cubicBezTo>
                    <a:pt x="1" y="1413"/>
                    <a:pt x="11" y="1488"/>
                    <a:pt x="96" y="1539"/>
                  </a:cubicBezTo>
                  <a:lnTo>
                    <a:pt x="3065" y="3251"/>
                  </a:lnTo>
                  <a:cubicBezTo>
                    <a:pt x="3112" y="3278"/>
                    <a:pt x="3173" y="3292"/>
                    <a:pt x="3230" y="3292"/>
                  </a:cubicBezTo>
                  <a:cubicBezTo>
                    <a:pt x="3278" y="3292"/>
                    <a:pt x="3323" y="3283"/>
                    <a:pt x="3356" y="3263"/>
                  </a:cubicBezTo>
                  <a:lnTo>
                    <a:pt x="5673" y="1923"/>
                  </a:lnTo>
                  <a:cubicBezTo>
                    <a:pt x="5747" y="1881"/>
                    <a:pt x="5739" y="1804"/>
                    <a:pt x="5652" y="1755"/>
                  </a:cubicBezTo>
                  <a:lnTo>
                    <a:pt x="2685" y="41"/>
                  </a:lnTo>
                  <a:cubicBezTo>
                    <a:pt x="2637" y="14"/>
                    <a:pt x="2577" y="0"/>
                    <a:pt x="2520"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8"/>
            <p:cNvSpPr/>
            <p:nvPr/>
          </p:nvSpPr>
          <p:spPr>
            <a:xfrm>
              <a:off x="3210725" y="1623050"/>
              <a:ext cx="228450" cy="148875"/>
            </a:xfrm>
            <a:custGeom>
              <a:avLst/>
              <a:gdLst/>
              <a:ahLst/>
              <a:cxnLst/>
              <a:rect l="l" t="t" r="r" b="b"/>
              <a:pathLst>
                <a:path w="9138" h="5955" extrusionOk="0">
                  <a:moveTo>
                    <a:pt x="9137" y="0"/>
                  </a:moveTo>
                  <a:lnTo>
                    <a:pt x="1" y="5277"/>
                  </a:lnTo>
                  <a:lnTo>
                    <a:pt x="1" y="5954"/>
                  </a:lnTo>
                  <a:lnTo>
                    <a:pt x="9137" y="677"/>
                  </a:lnTo>
                  <a:lnTo>
                    <a:pt x="913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8"/>
            <p:cNvSpPr/>
            <p:nvPr/>
          </p:nvSpPr>
          <p:spPr>
            <a:xfrm>
              <a:off x="3280125" y="1623050"/>
              <a:ext cx="159050" cy="108800"/>
            </a:xfrm>
            <a:custGeom>
              <a:avLst/>
              <a:gdLst/>
              <a:ahLst/>
              <a:cxnLst/>
              <a:rect l="l" t="t" r="r" b="b"/>
              <a:pathLst>
                <a:path w="6362" h="4352" extrusionOk="0">
                  <a:moveTo>
                    <a:pt x="6361" y="0"/>
                  </a:moveTo>
                  <a:lnTo>
                    <a:pt x="0" y="3675"/>
                  </a:lnTo>
                  <a:lnTo>
                    <a:pt x="0" y="4352"/>
                  </a:lnTo>
                  <a:lnTo>
                    <a:pt x="6361" y="677"/>
                  </a:lnTo>
                  <a:lnTo>
                    <a:pt x="636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8"/>
            <p:cNvSpPr/>
            <p:nvPr/>
          </p:nvSpPr>
          <p:spPr>
            <a:xfrm>
              <a:off x="3205975" y="1620225"/>
              <a:ext cx="233175" cy="134775"/>
            </a:xfrm>
            <a:custGeom>
              <a:avLst/>
              <a:gdLst/>
              <a:ahLst/>
              <a:cxnLst/>
              <a:rect l="l" t="t" r="r" b="b"/>
              <a:pathLst>
                <a:path w="9327" h="5391" extrusionOk="0">
                  <a:moveTo>
                    <a:pt x="9140" y="0"/>
                  </a:moveTo>
                  <a:lnTo>
                    <a:pt x="1" y="5278"/>
                  </a:lnTo>
                  <a:lnTo>
                    <a:pt x="191" y="5390"/>
                  </a:lnTo>
                  <a:lnTo>
                    <a:pt x="9326" y="115"/>
                  </a:lnTo>
                  <a:lnTo>
                    <a:pt x="914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8"/>
            <p:cNvSpPr/>
            <p:nvPr/>
          </p:nvSpPr>
          <p:spPr>
            <a:xfrm>
              <a:off x="3205975" y="1752175"/>
              <a:ext cx="4775" cy="19750"/>
            </a:xfrm>
            <a:custGeom>
              <a:avLst/>
              <a:gdLst/>
              <a:ahLst/>
              <a:cxnLst/>
              <a:rect l="l" t="t" r="r" b="b"/>
              <a:pathLst>
                <a:path w="191" h="790" extrusionOk="0">
                  <a:moveTo>
                    <a:pt x="1" y="0"/>
                  </a:moveTo>
                  <a:lnTo>
                    <a:pt x="1" y="678"/>
                  </a:lnTo>
                  <a:lnTo>
                    <a:pt x="191" y="789"/>
                  </a:lnTo>
                  <a:lnTo>
                    <a:pt x="191" y="112"/>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8"/>
            <p:cNvSpPr/>
            <p:nvPr/>
          </p:nvSpPr>
          <p:spPr>
            <a:xfrm>
              <a:off x="3277275" y="1716550"/>
              <a:ext cx="171800" cy="116700"/>
            </a:xfrm>
            <a:custGeom>
              <a:avLst/>
              <a:gdLst/>
              <a:ahLst/>
              <a:cxnLst/>
              <a:rect l="l" t="t" r="r" b="b"/>
              <a:pathLst>
                <a:path w="6872" h="4668" extrusionOk="0">
                  <a:moveTo>
                    <a:pt x="1" y="0"/>
                  </a:moveTo>
                  <a:lnTo>
                    <a:pt x="1" y="677"/>
                  </a:lnTo>
                  <a:lnTo>
                    <a:pt x="6871" y="4668"/>
                  </a:lnTo>
                  <a:lnTo>
                    <a:pt x="6871" y="3991"/>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8"/>
            <p:cNvSpPr/>
            <p:nvPr/>
          </p:nvSpPr>
          <p:spPr>
            <a:xfrm>
              <a:off x="3277275" y="1713700"/>
              <a:ext cx="176550" cy="102625"/>
            </a:xfrm>
            <a:custGeom>
              <a:avLst/>
              <a:gdLst/>
              <a:ahLst/>
              <a:cxnLst/>
              <a:rect l="l" t="t" r="r" b="b"/>
              <a:pathLst>
                <a:path w="7062" h="4105" extrusionOk="0">
                  <a:moveTo>
                    <a:pt x="187" y="1"/>
                  </a:moveTo>
                  <a:lnTo>
                    <a:pt x="1" y="114"/>
                  </a:lnTo>
                  <a:lnTo>
                    <a:pt x="6871" y="4105"/>
                  </a:lnTo>
                  <a:lnTo>
                    <a:pt x="7061" y="3993"/>
                  </a:lnTo>
                  <a:lnTo>
                    <a:pt x="187"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8"/>
            <p:cNvSpPr/>
            <p:nvPr/>
          </p:nvSpPr>
          <p:spPr>
            <a:xfrm>
              <a:off x="3094825" y="1649075"/>
              <a:ext cx="115925" cy="189400"/>
            </a:xfrm>
            <a:custGeom>
              <a:avLst/>
              <a:gdLst/>
              <a:ahLst/>
              <a:cxnLst/>
              <a:rect l="l" t="t" r="r" b="b"/>
              <a:pathLst>
                <a:path w="4637" h="7576" extrusionOk="0">
                  <a:moveTo>
                    <a:pt x="4637" y="0"/>
                  </a:moveTo>
                  <a:lnTo>
                    <a:pt x="1" y="2666"/>
                  </a:lnTo>
                  <a:lnTo>
                    <a:pt x="1" y="7576"/>
                  </a:lnTo>
                  <a:lnTo>
                    <a:pt x="4637" y="4910"/>
                  </a:lnTo>
                  <a:lnTo>
                    <a:pt x="463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8"/>
            <p:cNvSpPr/>
            <p:nvPr/>
          </p:nvSpPr>
          <p:spPr>
            <a:xfrm>
              <a:off x="3090125" y="1646275"/>
              <a:ext cx="120625" cy="69450"/>
            </a:xfrm>
            <a:custGeom>
              <a:avLst/>
              <a:gdLst/>
              <a:ahLst/>
              <a:cxnLst/>
              <a:rect l="l" t="t" r="r" b="b"/>
              <a:pathLst>
                <a:path w="4825" h="2778" extrusionOk="0">
                  <a:moveTo>
                    <a:pt x="4635" y="1"/>
                  </a:moveTo>
                  <a:lnTo>
                    <a:pt x="0" y="2666"/>
                  </a:lnTo>
                  <a:lnTo>
                    <a:pt x="189" y="2778"/>
                  </a:lnTo>
                  <a:lnTo>
                    <a:pt x="4825" y="112"/>
                  </a:lnTo>
                  <a:lnTo>
                    <a:pt x="4635"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8"/>
            <p:cNvSpPr/>
            <p:nvPr/>
          </p:nvSpPr>
          <p:spPr>
            <a:xfrm>
              <a:off x="3090125" y="1712925"/>
              <a:ext cx="4725" cy="134300"/>
            </a:xfrm>
            <a:custGeom>
              <a:avLst/>
              <a:gdLst/>
              <a:ahLst/>
              <a:cxnLst/>
              <a:rect l="l" t="t" r="r" b="b"/>
              <a:pathLst>
                <a:path w="189" h="5372" extrusionOk="0">
                  <a:moveTo>
                    <a:pt x="0" y="0"/>
                  </a:moveTo>
                  <a:lnTo>
                    <a:pt x="0" y="5267"/>
                  </a:lnTo>
                  <a:lnTo>
                    <a:pt x="189" y="5371"/>
                  </a:lnTo>
                  <a:lnTo>
                    <a:pt x="189" y="112"/>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8"/>
            <p:cNvSpPr/>
            <p:nvPr/>
          </p:nvSpPr>
          <p:spPr>
            <a:xfrm>
              <a:off x="3394600" y="1544500"/>
              <a:ext cx="36450" cy="125150"/>
            </a:xfrm>
            <a:custGeom>
              <a:avLst/>
              <a:gdLst/>
              <a:ahLst/>
              <a:cxnLst/>
              <a:rect l="l" t="t" r="r" b="b"/>
              <a:pathLst>
                <a:path w="1458" h="5006" extrusionOk="0">
                  <a:moveTo>
                    <a:pt x="1458" y="0"/>
                  </a:moveTo>
                  <a:lnTo>
                    <a:pt x="0" y="841"/>
                  </a:lnTo>
                  <a:lnTo>
                    <a:pt x="0" y="5006"/>
                  </a:lnTo>
                  <a:lnTo>
                    <a:pt x="1458" y="4165"/>
                  </a:lnTo>
                  <a:lnTo>
                    <a:pt x="1458"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8"/>
            <p:cNvSpPr/>
            <p:nvPr/>
          </p:nvSpPr>
          <p:spPr>
            <a:xfrm>
              <a:off x="3391225" y="1563550"/>
              <a:ext cx="3400" cy="106100"/>
            </a:xfrm>
            <a:custGeom>
              <a:avLst/>
              <a:gdLst/>
              <a:ahLst/>
              <a:cxnLst/>
              <a:rect l="l" t="t" r="r" b="b"/>
              <a:pathLst>
                <a:path w="136" h="4244" extrusionOk="0">
                  <a:moveTo>
                    <a:pt x="0" y="1"/>
                  </a:moveTo>
                  <a:lnTo>
                    <a:pt x="0" y="4165"/>
                  </a:lnTo>
                  <a:lnTo>
                    <a:pt x="135" y="4244"/>
                  </a:lnTo>
                  <a:lnTo>
                    <a:pt x="135" y="79"/>
                  </a:lnTo>
                  <a:lnTo>
                    <a:pt x="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8"/>
            <p:cNvSpPr/>
            <p:nvPr/>
          </p:nvSpPr>
          <p:spPr>
            <a:xfrm>
              <a:off x="3391225" y="1542525"/>
              <a:ext cx="39825" cy="23025"/>
            </a:xfrm>
            <a:custGeom>
              <a:avLst/>
              <a:gdLst/>
              <a:ahLst/>
              <a:cxnLst/>
              <a:rect l="l" t="t" r="r" b="b"/>
              <a:pathLst>
                <a:path w="1593" h="921" extrusionOk="0">
                  <a:moveTo>
                    <a:pt x="1456" y="1"/>
                  </a:moveTo>
                  <a:lnTo>
                    <a:pt x="0" y="842"/>
                  </a:lnTo>
                  <a:lnTo>
                    <a:pt x="135" y="920"/>
                  </a:lnTo>
                  <a:lnTo>
                    <a:pt x="1593" y="79"/>
                  </a:lnTo>
                  <a:lnTo>
                    <a:pt x="145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8"/>
            <p:cNvSpPr/>
            <p:nvPr/>
          </p:nvSpPr>
          <p:spPr>
            <a:xfrm>
              <a:off x="3398000" y="1550100"/>
              <a:ext cx="29650" cy="117600"/>
            </a:xfrm>
            <a:custGeom>
              <a:avLst/>
              <a:gdLst/>
              <a:ahLst/>
              <a:cxnLst/>
              <a:rect l="l" t="t" r="r" b="b"/>
              <a:pathLst>
                <a:path w="1186" h="4704" extrusionOk="0">
                  <a:moveTo>
                    <a:pt x="1185" y="1"/>
                  </a:moveTo>
                  <a:lnTo>
                    <a:pt x="1" y="685"/>
                  </a:lnTo>
                  <a:lnTo>
                    <a:pt x="1" y="4703"/>
                  </a:lnTo>
                  <a:lnTo>
                    <a:pt x="1185" y="4019"/>
                  </a:lnTo>
                  <a:lnTo>
                    <a:pt x="118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8"/>
            <p:cNvSpPr/>
            <p:nvPr/>
          </p:nvSpPr>
          <p:spPr>
            <a:xfrm>
              <a:off x="3400300" y="1614575"/>
              <a:ext cx="4175" cy="5450"/>
            </a:xfrm>
            <a:custGeom>
              <a:avLst/>
              <a:gdLst/>
              <a:ahLst/>
              <a:cxnLst/>
              <a:rect l="l" t="t" r="r" b="b"/>
              <a:pathLst>
                <a:path w="167" h="218" extrusionOk="0">
                  <a:moveTo>
                    <a:pt x="120" y="1"/>
                  </a:moveTo>
                  <a:cubicBezTo>
                    <a:pt x="109" y="1"/>
                    <a:pt x="96" y="4"/>
                    <a:pt x="83" y="12"/>
                  </a:cubicBezTo>
                  <a:cubicBezTo>
                    <a:pt x="33" y="45"/>
                    <a:pt x="3" y="99"/>
                    <a:pt x="0" y="157"/>
                  </a:cubicBezTo>
                  <a:cubicBezTo>
                    <a:pt x="0" y="196"/>
                    <a:pt x="19" y="217"/>
                    <a:pt x="46" y="217"/>
                  </a:cubicBezTo>
                  <a:cubicBezTo>
                    <a:pt x="57" y="217"/>
                    <a:pt x="70" y="214"/>
                    <a:pt x="83" y="206"/>
                  </a:cubicBezTo>
                  <a:cubicBezTo>
                    <a:pt x="132" y="173"/>
                    <a:pt x="164" y="119"/>
                    <a:pt x="167" y="61"/>
                  </a:cubicBezTo>
                  <a:cubicBezTo>
                    <a:pt x="167" y="23"/>
                    <a:pt x="148" y="1"/>
                    <a:pt x="120"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8"/>
            <p:cNvSpPr/>
            <p:nvPr/>
          </p:nvSpPr>
          <p:spPr>
            <a:xfrm>
              <a:off x="3493950" y="1679775"/>
              <a:ext cx="100575" cy="63800"/>
            </a:xfrm>
            <a:custGeom>
              <a:avLst/>
              <a:gdLst/>
              <a:ahLst/>
              <a:cxnLst/>
              <a:rect l="l" t="t" r="r" b="b"/>
              <a:pathLst>
                <a:path w="4023" h="2552" extrusionOk="0">
                  <a:moveTo>
                    <a:pt x="4022" y="1"/>
                  </a:moveTo>
                  <a:lnTo>
                    <a:pt x="1" y="2321"/>
                  </a:lnTo>
                  <a:lnTo>
                    <a:pt x="219" y="2551"/>
                  </a:lnTo>
                  <a:lnTo>
                    <a:pt x="4022" y="357"/>
                  </a:lnTo>
                  <a:lnTo>
                    <a:pt x="4022"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8"/>
            <p:cNvSpPr/>
            <p:nvPr/>
          </p:nvSpPr>
          <p:spPr>
            <a:xfrm>
              <a:off x="3493950" y="1662850"/>
              <a:ext cx="100575" cy="74950"/>
            </a:xfrm>
            <a:custGeom>
              <a:avLst/>
              <a:gdLst/>
              <a:ahLst/>
              <a:cxnLst/>
              <a:rect l="l" t="t" r="r" b="b"/>
              <a:pathLst>
                <a:path w="4023" h="2998" extrusionOk="0">
                  <a:moveTo>
                    <a:pt x="4022" y="0"/>
                  </a:moveTo>
                  <a:lnTo>
                    <a:pt x="1" y="2321"/>
                  </a:lnTo>
                  <a:lnTo>
                    <a:pt x="1" y="2998"/>
                  </a:lnTo>
                  <a:lnTo>
                    <a:pt x="4022" y="678"/>
                  </a:lnTo>
                  <a:lnTo>
                    <a:pt x="4022"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8"/>
            <p:cNvSpPr/>
            <p:nvPr/>
          </p:nvSpPr>
          <p:spPr>
            <a:xfrm>
              <a:off x="3489250" y="1660025"/>
              <a:ext cx="105225" cy="60850"/>
            </a:xfrm>
            <a:custGeom>
              <a:avLst/>
              <a:gdLst/>
              <a:ahLst/>
              <a:cxnLst/>
              <a:rect l="l" t="t" r="r" b="b"/>
              <a:pathLst>
                <a:path w="4209" h="2434" extrusionOk="0">
                  <a:moveTo>
                    <a:pt x="4023" y="0"/>
                  </a:moveTo>
                  <a:lnTo>
                    <a:pt x="0" y="2322"/>
                  </a:lnTo>
                  <a:lnTo>
                    <a:pt x="189" y="2434"/>
                  </a:lnTo>
                  <a:lnTo>
                    <a:pt x="4209" y="113"/>
                  </a:lnTo>
                  <a:lnTo>
                    <a:pt x="4023"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8"/>
            <p:cNvSpPr/>
            <p:nvPr/>
          </p:nvSpPr>
          <p:spPr>
            <a:xfrm>
              <a:off x="3484600" y="1720850"/>
              <a:ext cx="65075" cy="54450"/>
            </a:xfrm>
            <a:custGeom>
              <a:avLst/>
              <a:gdLst/>
              <a:ahLst/>
              <a:cxnLst/>
              <a:rect l="l" t="t" r="r" b="b"/>
              <a:pathLst>
                <a:path w="2603" h="2178" extrusionOk="0">
                  <a:moveTo>
                    <a:pt x="1" y="1"/>
                  </a:moveTo>
                  <a:lnTo>
                    <a:pt x="1" y="678"/>
                  </a:lnTo>
                  <a:lnTo>
                    <a:pt x="2602" y="2177"/>
                  </a:lnTo>
                  <a:lnTo>
                    <a:pt x="2602" y="1500"/>
                  </a:lnTo>
                  <a:lnTo>
                    <a:pt x="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8"/>
            <p:cNvSpPr/>
            <p:nvPr/>
          </p:nvSpPr>
          <p:spPr>
            <a:xfrm>
              <a:off x="3484600" y="1718025"/>
              <a:ext cx="69775" cy="40325"/>
            </a:xfrm>
            <a:custGeom>
              <a:avLst/>
              <a:gdLst/>
              <a:ahLst/>
              <a:cxnLst/>
              <a:rect l="l" t="t" r="r" b="b"/>
              <a:pathLst>
                <a:path w="2791" h="1613" extrusionOk="0">
                  <a:moveTo>
                    <a:pt x="186" y="0"/>
                  </a:moveTo>
                  <a:lnTo>
                    <a:pt x="1" y="114"/>
                  </a:lnTo>
                  <a:lnTo>
                    <a:pt x="2602" y="1613"/>
                  </a:lnTo>
                  <a:lnTo>
                    <a:pt x="2791" y="1501"/>
                  </a:lnTo>
                  <a:lnTo>
                    <a:pt x="186"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8"/>
            <p:cNvSpPr/>
            <p:nvPr/>
          </p:nvSpPr>
          <p:spPr>
            <a:xfrm>
              <a:off x="3179300" y="1804450"/>
              <a:ext cx="13000" cy="77250"/>
            </a:xfrm>
            <a:custGeom>
              <a:avLst/>
              <a:gdLst/>
              <a:ahLst/>
              <a:cxnLst/>
              <a:rect l="l" t="t" r="r" b="b"/>
              <a:pathLst>
                <a:path w="520" h="3090" extrusionOk="0">
                  <a:moveTo>
                    <a:pt x="519" y="0"/>
                  </a:moveTo>
                  <a:lnTo>
                    <a:pt x="0" y="301"/>
                  </a:lnTo>
                  <a:lnTo>
                    <a:pt x="0" y="3089"/>
                  </a:lnTo>
                  <a:lnTo>
                    <a:pt x="519" y="2789"/>
                  </a:lnTo>
                  <a:lnTo>
                    <a:pt x="519"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8"/>
            <p:cNvSpPr/>
            <p:nvPr/>
          </p:nvSpPr>
          <p:spPr>
            <a:xfrm>
              <a:off x="3176500" y="1810325"/>
              <a:ext cx="2825" cy="71300"/>
            </a:xfrm>
            <a:custGeom>
              <a:avLst/>
              <a:gdLst/>
              <a:ahLst/>
              <a:cxnLst/>
              <a:rect l="l" t="t" r="r" b="b"/>
              <a:pathLst>
                <a:path w="113" h="2852" extrusionOk="0">
                  <a:moveTo>
                    <a:pt x="1" y="0"/>
                  </a:moveTo>
                  <a:lnTo>
                    <a:pt x="1" y="2786"/>
                  </a:lnTo>
                  <a:lnTo>
                    <a:pt x="112" y="2851"/>
                  </a:lnTo>
                  <a:lnTo>
                    <a:pt x="112" y="66"/>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8"/>
            <p:cNvSpPr/>
            <p:nvPr/>
          </p:nvSpPr>
          <p:spPr>
            <a:xfrm>
              <a:off x="3176500" y="1802825"/>
              <a:ext cx="15825" cy="9150"/>
            </a:xfrm>
            <a:custGeom>
              <a:avLst/>
              <a:gdLst/>
              <a:ahLst/>
              <a:cxnLst/>
              <a:rect l="l" t="t" r="r" b="b"/>
              <a:pathLst>
                <a:path w="633" h="366" extrusionOk="0">
                  <a:moveTo>
                    <a:pt x="521" y="0"/>
                  </a:moveTo>
                  <a:lnTo>
                    <a:pt x="1" y="300"/>
                  </a:lnTo>
                  <a:lnTo>
                    <a:pt x="112" y="366"/>
                  </a:lnTo>
                  <a:lnTo>
                    <a:pt x="633" y="65"/>
                  </a:lnTo>
                  <a:lnTo>
                    <a:pt x="52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8"/>
            <p:cNvSpPr/>
            <p:nvPr/>
          </p:nvSpPr>
          <p:spPr>
            <a:xfrm>
              <a:off x="3179150" y="1816675"/>
              <a:ext cx="60275" cy="34825"/>
            </a:xfrm>
            <a:custGeom>
              <a:avLst/>
              <a:gdLst/>
              <a:ahLst/>
              <a:cxnLst/>
              <a:rect l="l" t="t" r="r" b="b"/>
              <a:pathLst>
                <a:path w="2411" h="1393" extrusionOk="0">
                  <a:moveTo>
                    <a:pt x="489" y="0"/>
                  </a:moveTo>
                  <a:lnTo>
                    <a:pt x="1" y="283"/>
                  </a:lnTo>
                  <a:lnTo>
                    <a:pt x="1922" y="1392"/>
                  </a:lnTo>
                  <a:lnTo>
                    <a:pt x="2411" y="1111"/>
                  </a:lnTo>
                  <a:lnTo>
                    <a:pt x="48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8"/>
            <p:cNvSpPr/>
            <p:nvPr/>
          </p:nvSpPr>
          <p:spPr>
            <a:xfrm>
              <a:off x="3179150" y="1823700"/>
              <a:ext cx="48050" cy="31025"/>
            </a:xfrm>
            <a:custGeom>
              <a:avLst/>
              <a:gdLst/>
              <a:ahLst/>
              <a:cxnLst/>
              <a:rect l="l" t="t" r="r" b="b"/>
              <a:pathLst>
                <a:path w="1922" h="1241" extrusionOk="0">
                  <a:moveTo>
                    <a:pt x="1" y="0"/>
                  </a:moveTo>
                  <a:lnTo>
                    <a:pt x="1" y="131"/>
                  </a:lnTo>
                  <a:lnTo>
                    <a:pt x="1922" y="1240"/>
                  </a:lnTo>
                  <a:lnTo>
                    <a:pt x="1922" y="1111"/>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8"/>
            <p:cNvSpPr/>
            <p:nvPr/>
          </p:nvSpPr>
          <p:spPr>
            <a:xfrm>
              <a:off x="3179150" y="1843525"/>
              <a:ext cx="60275" cy="34825"/>
            </a:xfrm>
            <a:custGeom>
              <a:avLst/>
              <a:gdLst/>
              <a:ahLst/>
              <a:cxnLst/>
              <a:rect l="l" t="t" r="r" b="b"/>
              <a:pathLst>
                <a:path w="2411" h="1393" extrusionOk="0">
                  <a:moveTo>
                    <a:pt x="489" y="1"/>
                  </a:moveTo>
                  <a:lnTo>
                    <a:pt x="1" y="283"/>
                  </a:lnTo>
                  <a:lnTo>
                    <a:pt x="1922" y="1393"/>
                  </a:lnTo>
                  <a:lnTo>
                    <a:pt x="2411" y="1111"/>
                  </a:lnTo>
                  <a:lnTo>
                    <a:pt x="48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8"/>
            <p:cNvSpPr/>
            <p:nvPr/>
          </p:nvSpPr>
          <p:spPr>
            <a:xfrm>
              <a:off x="3227225" y="1831925"/>
              <a:ext cx="13000" cy="77250"/>
            </a:xfrm>
            <a:custGeom>
              <a:avLst/>
              <a:gdLst/>
              <a:ahLst/>
              <a:cxnLst/>
              <a:rect l="l" t="t" r="r" b="b"/>
              <a:pathLst>
                <a:path w="520" h="3090" extrusionOk="0">
                  <a:moveTo>
                    <a:pt x="519" y="1"/>
                  </a:moveTo>
                  <a:lnTo>
                    <a:pt x="0" y="301"/>
                  </a:lnTo>
                  <a:lnTo>
                    <a:pt x="0" y="3089"/>
                  </a:lnTo>
                  <a:lnTo>
                    <a:pt x="519" y="2789"/>
                  </a:lnTo>
                  <a:lnTo>
                    <a:pt x="519"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8"/>
            <p:cNvSpPr/>
            <p:nvPr/>
          </p:nvSpPr>
          <p:spPr>
            <a:xfrm>
              <a:off x="3224400" y="1837800"/>
              <a:ext cx="2850" cy="71300"/>
            </a:xfrm>
            <a:custGeom>
              <a:avLst/>
              <a:gdLst/>
              <a:ahLst/>
              <a:cxnLst/>
              <a:rect l="l" t="t" r="r" b="b"/>
              <a:pathLst>
                <a:path w="114" h="2852" extrusionOk="0">
                  <a:moveTo>
                    <a:pt x="0" y="1"/>
                  </a:moveTo>
                  <a:lnTo>
                    <a:pt x="0" y="2786"/>
                  </a:lnTo>
                  <a:lnTo>
                    <a:pt x="113" y="2851"/>
                  </a:lnTo>
                  <a:lnTo>
                    <a:pt x="113" y="66"/>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8"/>
            <p:cNvSpPr/>
            <p:nvPr/>
          </p:nvSpPr>
          <p:spPr>
            <a:xfrm>
              <a:off x="3224400" y="1830300"/>
              <a:ext cx="15825" cy="9150"/>
            </a:xfrm>
            <a:custGeom>
              <a:avLst/>
              <a:gdLst/>
              <a:ahLst/>
              <a:cxnLst/>
              <a:rect l="l" t="t" r="r" b="b"/>
              <a:pathLst>
                <a:path w="633" h="366" extrusionOk="0">
                  <a:moveTo>
                    <a:pt x="521" y="0"/>
                  </a:moveTo>
                  <a:lnTo>
                    <a:pt x="0" y="301"/>
                  </a:lnTo>
                  <a:lnTo>
                    <a:pt x="113" y="366"/>
                  </a:lnTo>
                  <a:lnTo>
                    <a:pt x="632" y="66"/>
                  </a:lnTo>
                  <a:lnTo>
                    <a:pt x="52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8"/>
            <p:cNvSpPr/>
            <p:nvPr/>
          </p:nvSpPr>
          <p:spPr>
            <a:xfrm>
              <a:off x="3191950" y="1807500"/>
              <a:ext cx="9675" cy="22025"/>
            </a:xfrm>
            <a:custGeom>
              <a:avLst/>
              <a:gdLst/>
              <a:ahLst/>
              <a:cxnLst/>
              <a:rect l="l" t="t" r="r" b="b"/>
              <a:pathLst>
                <a:path w="387" h="881" extrusionOk="0">
                  <a:moveTo>
                    <a:pt x="372" y="1"/>
                  </a:moveTo>
                  <a:cubicBezTo>
                    <a:pt x="364" y="1"/>
                    <a:pt x="355" y="4"/>
                    <a:pt x="337" y="15"/>
                  </a:cubicBezTo>
                  <a:lnTo>
                    <a:pt x="66" y="171"/>
                  </a:lnTo>
                  <a:cubicBezTo>
                    <a:pt x="34" y="193"/>
                    <a:pt x="16" y="228"/>
                    <a:pt x="15" y="267"/>
                  </a:cubicBezTo>
                  <a:lnTo>
                    <a:pt x="0" y="841"/>
                  </a:lnTo>
                  <a:cubicBezTo>
                    <a:pt x="0" y="871"/>
                    <a:pt x="27" y="881"/>
                    <a:pt x="43" y="881"/>
                  </a:cubicBezTo>
                  <a:cubicBezTo>
                    <a:pt x="48" y="881"/>
                    <a:pt x="52" y="880"/>
                    <a:pt x="54" y="879"/>
                  </a:cubicBezTo>
                  <a:lnTo>
                    <a:pt x="337" y="715"/>
                  </a:lnTo>
                  <a:cubicBezTo>
                    <a:pt x="367" y="693"/>
                    <a:pt x="386" y="659"/>
                    <a:pt x="386" y="619"/>
                  </a:cubicBezTo>
                  <a:lnTo>
                    <a:pt x="386" y="3"/>
                  </a:lnTo>
                  <a:cubicBezTo>
                    <a:pt x="381" y="2"/>
                    <a:pt x="376" y="1"/>
                    <a:pt x="372"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8"/>
            <p:cNvSpPr/>
            <p:nvPr/>
          </p:nvSpPr>
          <p:spPr>
            <a:xfrm>
              <a:off x="3189775" y="1810650"/>
              <a:ext cx="3675" cy="18775"/>
            </a:xfrm>
            <a:custGeom>
              <a:avLst/>
              <a:gdLst/>
              <a:ahLst/>
              <a:cxnLst/>
              <a:rect l="l" t="t" r="r" b="b"/>
              <a:pathLst>
                <a:path w="147" h="751" extrusionOk="0">
                  <a:moveTo>
                    <a:pt x="19" y="1"/>
                  </a:moveTo>
                  <a:cubicBezTo>
                    <a:pt x="8" y="1"/>
                    <a:pt x="0" y="11"/>
                    <a:pt x="0" y="28"/>
                  </a:cubicBezTo>
                  <a:lnTo>
                    <a:pt x="0" y="646"/>
                  </a:lnTo>
                  <a:cubicBezTo>
                    <a:pt x="0" y="669"/>
                    <a:pt x="12" y="692"/>
                    <a:pt x="32" y="705"/>
                  </a:cubicBezTo>
                  <a:lnTo>
                    <a:pt x="102" y="746"/>
                  </a:lnTo>
                  <a:cubicBezTo>
                    <a:pt x="108" y="749"/>
                    <a:pt x="113" y="751"/>
                    <a:pt x="118" y="751"/>
                  </a:cubicBezTo>
                  <a:cubicBezTo>
                    <a:pt x="139" y="751"/>
                    <a:pt x="147" y="718"/>
                    <a:pt x="147" y="699"/>
                  </a:cubicBezTo>
                  <a:lnTo>
                    <a:pt x="147" y="71"/>
                  </a:lnTo>
                  <a:cubicBezTo>
                    <a:pt x="147" y="48"/>
                    <a:pt x="134" y="63"/>
                    <a:pt x="116" y="53"/>
                  </a:cubicBezTo>
                  <a:lnTo>
                    <a:pt x="32" y="5"/>
                  </a:lnTo>
                  <a:cubicBezTo>
                    <a:pt x="28" y="2"/>
                    <a:pt x="23" y="1"/>
                    <a:pt x="1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8"/>
            <p:cNvSpPr/>
            <p:nvPr/>
          </p:nvSpPr>
          <p:spPr>
            <a:xfrm>
              <a:off x="3189550" y="1805900"/>
              <a:ext cx="12275" cy="6825"/>
            </a:xfrm>
            <a:custGeom>
              <a:avLst/>
              <a:gdLst/>
              <a:ahLst/>
              <a:cxnLst/>
              <a:rect l="l" t="t" r="r" b="b"/>
              <a:pathLst>
                <a:path w="491" h="273" extrusionOk="0">
                  <a:moveTo>
                    <a:pt x="364" y="1"/>
                  </a:moveTo>
                  <a:cubicBezTo>
                    <a:pt x="345" y="1"/>
                    <a:pt x="326" y="5"/>
                    <a:pt x="310" y="15"/>
                  </a:cubicBezTo>
                  <a:lnTo>
                    <a:pt x="34" y="174"/>
                  </a:lnTo>
                  <a:cubicBezTo>
                    <a:pt x="5" y="190"/>
                    <a:pt x="1" y="217"/>
                    <a:pt x="27" y="231"/>
                  </a:cubicBezTo>
                  <a:lnTo>
                    <a:pt x="82" y="263"/>
                  </a:lnTo>
                  <a:cubicBezTo>
                    <a:pt x="96" y="269"/>
                    <a:pt x="112" y="273"/>
                    <a:pt x="128" y="273"/>
                  </a:cubicBezTo>
                  <a:cubicBezTo>
                    <a:pt x="147" y="273"/>
                    <a:pt x="165" y="268"/>
                    <a:pt x="182" y="259"/>
                  </a:cubicBezTo>
                  <a:lnTo>
                    <a:pt x="457" y="100"/>
                  </a:lnTo>
                  <a:cubicBezTo>
                    <a:pt x="488" y="83"/>
                    <a:pt x="491" y="57"/>
                    <a:pt x="465" y="42"/>
                  </a:cubicBezTo>
                  <a:lnTo>
                    <a:pt x="410" y="11"/>
                  </a:lnTo>
                  <a:cubicBezTo>
                    <a:pt x="395" y="4"/>
                    <a:pt x="379" y="1"/>
                    <a:pt x="364"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8"/>
            <p:cNvSpPr/>
            <p:nvPr/>
          </p:nvSpPr>
          <p:spPr>
            <a:xfrm>
              <a:off x="3190850" y="1805925"/>
              <a:ext cx="10700" cy="6125"/>
            </a:xfrm>
            <a:custGeom>
              <a:avLst/>
              <a:gdLst/>
              <a:ahLst/>
              <a:cxnLst/>
              <a:rect l="l" t="t" r="r" b="b"/>
              <a:pathLst>
                <a:path w="428" h="245" extrusionOk="0">
                  <a:moveTo>
                    <a:pt x="330" y="1"/>
                  </a:moveTo>
                  <a:lnTo>
                    <a:pt x="24" y="178"/>
                  </a:lnTo>
                  <a:cubicBezTo>
                    <a:pt x="1" y="192"/>
                    <a:pt x="1" y="214"/>
                    <a:pt x="24" y="227"/>
                  </a:cubicBezTo>
                  <a:lnTo>
                    <a:pt x="36" y="234"/>
                  </a:lnTo>
                  <a:cubicBezTo>
                    <a:pt x="49" y="241"/>
                    <a:pt x="63" y="244"/>
                    <a:pt x="78" y="244"/>
                  </a:cubicBezTo>
                  <a:cubicBezTo>
                    <a:pt x="92" y="244"/>
                    <a:pt x="107" y="241"/>
                    <a:pt x="120" y="234"/>
                  </a:cubicBezTo>
                  <a:lnTo>
                    <a:pt x="427" y="57"/>
                  </a:lnTo>
                  <a:cubicBezTo>
                    <a:pt x="423" y="49"/>
                    <a:pt x="417" y="43"/>
                    <a:pt x="408" y="39"/>
                  </a:cubicBezTo>
                  <a:lnTo>
                    <a:pt x="362" y="12"/>
                  </a:lnTo>
                  <a:cubicBezTo>
                    <a:pt x="352" y="7"/>
                    <a:pt x="342" y="2"/>
                    <a:pt x="3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8"/>
            <p:cNvSpPr/>
            <p:nvPr/>
          </p:nvSpPr>
          <p:spPr>
            <a:xfrm>
              <a:off x="3197250" y="1815000"/>
              <a:ext cx="7450" cy="16925"/>
            </a:xfrm>
            <a:custGeom>
              <a:avLst/>
              <a:gdLst/>
              <a:ahLst/>
              <a:cxnLst/>
              <a:rect l="l" t="t" r="r" b="b"/>
              <a:pathLst>
                <a:path w="298" h="677" extrusionOk="0">
                  <a:moveTo>
                    <a:pt x="286" y="0"/>
                  </a:moveTo>
                  <a:cubicBezTo>
                    <a:pt x="280" y="0"/>
                    <a:pt x="273" y="3"/>
                    <a:pt x="258" y="11"/>
                  </a:cubicBezTo>
                  <a:lnTo>
                    <a:pt x="49" y="131"/>
                  </a:lnTo>
                  <a:cubicBezTo>
                    <a:pt x="26" y="148"/>
                    <a:pt x="12" y="174"/>
                    <a:pt x="12" y="203"/>
                  </a:cubicBezTo>
                  <a:lnTo>
                    <a:pt x="0" y="646"/>
                  </a:lnTo>
                  <a:cubicBezTo>
                    <a:pt x="0" y="669"/>
                    <a:pt x="21" y="676"/>
                    <a:pt x="34" y="676"/>
                  </a:cubicBezTo>
                  <a:cubicBezTo>
                    <a:pt x="37" y="676"/>
                    <a:pt x="40" y="676"/>
                    <a:pt x="42" y="675"/>
                  </a:cubicBezTo>
                  <a:lnTo>
                    <a:pt x="260" y="550"/>
                  </a:lnTo>
                  <a:cubicBezTo>
                    <a:pt x="283" y="533"/>
                    <a:pt x="296" y="505"/>
                    <a:pt x="297" y="477"/>
                  </a:cubicBezTo>
                  <a:lnTo>
                    <a:pt x="297" y="2"/>
                  </a:lnTo>
                  <a:cubicBezTo>
                    <a:pt x="293" y="1"/>
                    <a:pt x="290" y="0"/>
                    <a:pt x="286"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8"/>
            <p:cNvSpPr/>
            <p:nvPr/>
          </p:nvSpPr>
          <p:spPr>
            <a:xfrm>
              <a:off x="3195575" y="1817400"/>
              <a:ext cx="2875" cy="14450"/>
            </a:xfrm>
            <a:custGeom>
              <a:avLst/>
              <a:gdLst/>
              <a:ahLst/>
              <a:cxnLst/>
              <a:rect l="l" t="t" r="r" b="b"/>
              <a:pathLst>
                <a:path w="115" h="578" extrusionOk="0">
                  <a:moveTo>
                    <a:pt x="15" y="0"/>
                  </a:moveTo>
                  <a:cubicBezTo>
                    <a:pt x="7" y="0"/>
                    <a:pt x="0" y="8"/>
                    <a:pt x="0" y="22"/>
                  </a:cubicBezTo>
                  <a:lnTo>
                    <a:pt x="0" y="496"/>
                  </a:lnTo>
                  <a:cubicBezTo>
                    <a:pt x="0" y="515"/>
                    <a:pt x="9" y="531"/>
                    <a:pt x="25" y="542"/>
                  </a:cubicBezTo>
                  <a:lnTo>
                    <a:pt x="79" y="573"/>
                  </a:lnTo>
                  <a:cubicBezTo>
                    <a:pt x="84" y="576"/>
                    <a:pt x="88" y="577"/>
                    <a:pt x="92" y="577"/>
                  </a:cubicBezTo>
                  <a:cubicBezTo>
                    <a:pt x="108" y="577"/>
                    <a:pt x="115" y="552"/>
                    <a:pt x="114" y="538"/>
                  </a:cubicBezTo>
                  <a:lnTo>
                    <a:pt x="114" y="55"/>
                  </a:lnTo>
                  <a:cubicBezTo>
                    <a:pt x="114" y="38"/>
                    <a:pt x="103" y="48"/>
                    <a:pt x="90" y="41"/>
                  </a:cubicBezTo>
                  <a:lnTo>
                    <a:pt x="25" y="3"/>
                  </a:lnTo>
                  <a:cubicBezTo>
                    <a:pt x="22" y="1"/>
                    <a:pt x="18" y="0"/>
                    <a:pt x="15"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8"/>
            <p:cNvSpPr/>
            <p:nvPr/>
          </p:nvSpPr>
          <p:spPr>
            <a:xfrm>
              <a:off x="3195425" y="1813750"/>
              <a:ext cx="9450" cy="5250"/>
            </a:xfrm>
            <a:custGeom>
              <a:avLst/>
              <a:gdLst/>
              <a:ahLst/>
              <a:cxnLst/>
              <a:rect l="l" t="t" r="r" b="b"/>
              <a:pathLst>
                <a:path w="378" h="210" extrusionOk="0">
                  <a:moveTo>
                    <a:pt x="280" y="0"/>
                  </a:moveTo>
                  <a:cubicBezTo>
                    <a:pt x="265" y="0"/>
                    <a:pt x="251" y="4"/>
                    <a:pt x="238" y="11"/>
                  </a:cubicBezTo>
                  <a:lnTo>
                    <a:pt x="27" y="133"/>
                  </a:lnTo>
                  <a:cubicBezTo>
                    <a:pt x="4" y="146"/>
                    <a:pt x="1" y="166"/>
                    <a:pt x="21" y="178"/>
                  </a:cubicBezTo>
                  <a:lnTo>
                    <a:pt x="63" y="201"/>
                  </a:lnTo>
                  <a:cubicBezTo>
                    <a:pt x="74" y="207"/>
                    <a:pt x="86" y="209"/>
                    <a:pt x="98" y="209"/>
                  </a:cubicBezTo>
                  <a:cubicBezTo>
                    <a:pt x="112" y="209"/>
                    <a:pt x="126" y="205"/>
                    <a:pt x="140" y="198"/>
                  </a:cubicBezTo>
                  <a:lnTo>
                    <a:pt x="352" y="77"/>
                  </a:lnTo>
                  <a:cubicBezTo>
                    <a:pt x="375" y="63"/>
                    <a:pt x="378" y="43"/>
                    <a:pt x="357" y="32"/>
                  </a:cubicBezTo>
                  <a:lnTo>
                    <a:pt x="315" y="8"/>
                  </a:lnTo>
                  <a:cubicBezTo>
                    <a:pt x="304" y="3"/>
                    <a:pt x="292" y="0"/>
                    <a:pt x="280"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8"/>
            <p:cNvSpPr/>
            <p:nvPr/>
          </p:nvSpPr>
          <p:spPr>
            <a:xfrm>
              <a:off x="3196400" y="1813775"/>
              <a:ext cx="8250" cy="4700"/>
            </a:xfrm>
            <a:custGeom>
              <a:avLst/>
              <a:gdLst/>
              <a:ahLst/>
              <a:cxnLst/>
              <a:rect l="l" t="t" r="r" b="b"/>
              <a:pathLst>
                <a:path w="330" h="188" extrusionOk="0">
                  <a:moveTo>
                    <a:pt x="255" y="0"/>
                  </a:moveTo>
                  <a:lnTo>
                    <a:pt x="20" y="136"/>
                  </a:lnTo>
                  <a:cubicBezTo>
                    <a:pt x="1" y="142"/>
                    <a:pt x="1" y="168"/>
                    <a:pt x="20" y="174"/>
                  </a:cubicBezTo>
                  <a:lnTo>
                    <a:pt x="28" y="180"/>
                  </a:lnTo>
                  <a:cubicBezTo>
                    <a:pt x="38" y="185"/>
                    <a:pt x="50" y="188"/>
                    <a:pt x="61" y="188"/>
                  </a:cubicBezTo>
                  <a:cubicBezTo>
                    <a:pt x="72" y="188"/>
                    <a:pt x="83" y="185"/>
                    <a:pt x="94" y="180"/>
                  </a:cubicBezTo>
                  <a:lnTo>
                    <a:pt x="330" y="44"/>
                  </a:lnTo>
                  <a:cubicBezTo>
                    <a:pt x="326" y="38"/>
                    <a:pt x="321" y="32"/>
                    <a:pt x="315" y="29"/>
                  </a:cubicBezTo>
                  <a:lnTo>
                    <a:pt x="279" y="9"/>
                  </a:lnTo>
                  <a:cubicBezTo>
                    <a:pt x="272" y="4"/>
                    <a:pt x="263" y="2"/>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8"/>
            <p:cNvSpPr/>
            <p:nvPr/>
          </p:nvSpPr>
          <p:spPr>
            <a:xfrm>
              <a:off x="3202275" y="1817950"/>
              <a:ext cx="7450" cy="16950"/>
            </a:xfrm>
            <a:custGeom>
              <a:avLst/>
              <a:gdLst/>
              <a:ahLst/>
              <a:cxnLst/>
              <a:rect l="l" t="t" r="r" b="b"/>
              <a:pathLst>
                <a:path w="298" h="678" extrusionOk="0">
                  <a:moveTo>
                    <a:pt x="286" y="0"/>
                  </a:moveTo>
                  <a:cubicBezTo>
                    <a:pt x="279" y="0"/>
                    <a:pt x="273" y="3"/>
                    <a:pt x="259" y="11"/>
                  </a:cubicBezTo>
                  <a:lnTo>
                    <a:pt x="51" y="132"/>
                  </a:lnTo>
                  <a:cubicBezTo>
                    <a:pt x="27" y="148"/>
                    <a:pt x="14" y="175"/>
                    <a:pt x="12" y="204"/>
                  </a:cubicBezTo>
                  <a:lnTo>
                    <a:pt x="1" y="647"/>
                  </a:lnTo>
                  <a:cubicBezTo>
                    <a:pt x="1" y="670"/>
                    <a:pt x="22" y="677"/>
                    <a:pt x="35" y="677"/>
                  </a:cubicBezTo>
                  <a:cubicBezTo>
                    <a:pt x="38" y="677"/>
                    <a:pt x="41" y="677"/>
                    <a:pt x="43" y="676"/>
                  </a:cubicBezTo>
                  <a:lnTo>
                    <a:pt x="260" y="549"/>
                  </a:lnTo>
                  <a:cubicBezTo>
                    <a:pt x="283" y="532"/>
                    <a:pt x="298" y="506"/>
                    <a:pt x="298" y="477"/>
                  </a:cubicBezTo>
                  <a:lnTo>
                    <a:pt x="298" y="3"/>
                  </a:lnTo>
                  <a:cubicBezTo>
                    <a:pt x="293" y="1"/>
                    <a:pt x="290" y="0"/>
                    <a:pt x="286"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8"/>
            <p:cNvSpPr/>
            <p:nvPr/>
          </p:nvSpPr>
          <p:spPr>
            <a:xfrm>
              <a:off x="3200650" y="1820350"/>
              <a:ext cx="2850" cy="14450"/>
            </a:xfrm>
            <a:custGeom>
              <a:avLst/>
              <a:gdLst/>
              <a:ahLst/>
              <a:cxnLst/>
              <a:rect l="l" t="t" r="r" b="b"/>
              <a:pathLst>
                <a:path w="114" h="578" extrusionOk="0">
                  <a:moveTo>
                    <a:pt x="14" y="1"/>
                  </a:moveTo>
                  <a:cubicBezTo>
                    <a:pt x="6" y="1"/>
                    <a:pt x="0" y="9"/>
                    <a:pt x="0" y="21"/>
                  </a:cubicBezTo>
                  <a:lnTo>
                    <a:pt x="0" y="497"/>
                  </a:lnTo>
                  <a:cubicBezTo>
                    <a:pt x="0" y="514"/>
                    <a:pt x="9" y="532"/>
                    <a:pt x="25" y="543"/>
                  </a:cubicBezTo>
                  <a:lnTo>
                    <a:pt x="79" y="574"/>
                  </a:lnTo>
                  <a:cubicBezTo>
                    <a:pt x="83" y="577"/>
                    <a:pt x="87" y="578"/>
                    <a:pt x="91" y="578"/>
                  </a:cubicBezTo>
                  <a:cubicBezTo>
                    <a:pt x="107" y="578"/>
                    <a:pt x="114" y="553"/>
                    <a:pt x="114" y="538"/>
                  </a:cubicBezTo>
                  <a:lnTo>
                    <a:pt x="114" y="56"/>
                  </a:lnTo>
                  <a:cubicBezTo>
                    <a:pt x="114" y="39"/>
                    <a:pt x="103" y="49"/>
                    <a:pt x="89" y="42"/>
                  </a:cubicBezTo>
                  <a:lnTo>
                    <a:pt x="25" y="4"/>
                  </a:lnTo>
                  <a:cubicBezTo>
                    <a:pt x="21" y="2"/>
                    <a:pt x="18" y="1"/>
                    <a:pt x="14"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8"/>
            <p:cNvSpPr/>
            <p:nvPr/>
          </p:nvSpPr>
          <p:spPr>
            <a:xfrm>
              <a:off x="3200500" y="1816725"/>
              <a:ext cx="9425" cy="5225"/>
            </a:xfrm>
            <a:custGeom>
              <a:avLst/>
              <a:gdLst/>
              <a:ahLst/>
              <a:cxnLst/>
              <a:rect l="l" t="t" r="r" b="b"/>
              <a:pathLst>
                <a:path w="377" h="209" extrusionOk="0">
                  <a:moveTo>
                    <a:pt x="279" y="0"/>
                  </a:moveTo>
                  <a:cubicBezTo>
                    <a:pt x="265" y="0"/>
                    <a:pt x="250" y="4"/>
                    <a:pt x="237" y="11"/>
                  </a:cubicBezTo>
                  <a:lnTo>
                    <a:pt x="25" y="133"/>
                  </a:lnTo>
                  <a:cubicBezTo>
                    <a:pt x="2" y="146"/>
                    <a:pt x="1" y="166"/>
                    <a:pt x="19" y="178"/>
                  </a:cubicBezTo>
                  <a:lnTo>
                    <a:pt x="62" y="201"/>
                  </a:lnTo>
                  <a:cubicBezTo>
                    <a:pt x="73" y="206"/>
                    <a:pt x="85" y="209"/>
                    <a:pt x="97" y="209"/>
                  </a:cubicBezTo>
                  <a:cubicBezTo>
                    <a:pt x="111" y="209"/>
                    <a:pt x="126" y="205"/>
                    <a:pt x="138" y="198"/>
                  </a:cubicBezTo>
                  <a:lnTo>
                    <a:pt x="350" y="76"/>
                  </a:lnTo>
                  <a:cubicBezTo>
                    <a:pt x="375" y="63"/>
                    <a:pt x="376" y="43"/>
                    <a:pt x="356" y="31"/>
                  </a:cubicBezTo>
                  <a:lnTo>
                    <a:pt x="315" y="8"/>
                  </a:lnTo>
                  <a:cubicBezTo>
                    <a:pt x="303" y="3"/>
                    <a:pt x="291" y="0"/>
                    <a:pt x="279"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8"/>
            <p:cNvSpPr/>
            <p:nvPr/>
          </p:nvSpPr>
          <p:spPr>
            <a:xfrm>
              <a:off x="3201475" y="1816750"/>
              <a:ext cx="8225" cy="4650"/>
            </a:xfrm>
            <a:custGeom>
              <a:avLst/>
              <a:gdLst/>
              <a:ahLst/>
              <a:cxnLst/>
              <a:rect l="l" t="t" r="r" b="b"/>
              <a:pathLst>
                <a:path w="329" h="186" extrusionOk="0">
                  <a:moveTo>
                    <a:pt x="255" y="0"/>
                  </a:moveTo>
                  <a:lnTo>
                    <a:pt x="18" y="136"/>
                  </a:lnTo>
                  <a:cubicBezTo>
                    <a:pt x="1" y="142"/>
                    <a:pt x="1" y="168"/>
                    <a:pt x="18" y="174"/>
                  </a:cubicBezTo>
                  <a:lnTo>
                    <a:pt x="28" y="178"/>
                  </a:lnTo>
                  <a:cubicBezTo>
                    <a:pt x="38" y="183"/>
                    <a:pt x="49" y="186"/>
                    <a:pt x="60" y="186"/>
                  </a:cubicBezTo>
                  <a:cubicBezTo>
                    <a:pt x="71" y="186"/>
                    <a:pt x="82" y="183"/>
                    <a:pt x="92" y="178"/>
                  </a:cubicBezTo>
                  <a:lnTo>
                    <a:pt x="329" y="44"/>
                  </a:lnTo>
                  <a:cubicBezTo>
                    <a:pt x="326" y="36"/>
                    <a:pt x="320" y="32"/>
                    <a:pt x="314" y="29"/>
                  </a:cubicBezTo>
                  <a:lnTo>
                    <a:pt x="278" y="9"/>
                  </a:lnTo>
                  <a:cubicBezTo>
                    <a:pt x="271" y="4"/>
                    <a:pt x="262" y="1"/>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8"/>
            <p:cNvSpPr/>
            <p:nvPr/>
          </p:nvSpPr>
          <p:spPr>
            <a:xfrm>
              <a:off x="3205800" y="1814975"/>
              <a:ext cx="12275" cy="6825"/>
            </a:xfrm>
            <a:custGeom>
              <a:avLst/>
              <a:gdLst/>
              <a:ahLst/>
              <a:cxnLst/>
              <a:rect l="l" t="t" r="r" b="b"/>
              <a:pathLst>
                <a:path w="491" h="273" extrusionOk="0">
                  <a:moveTo>
                    <a:pt x="363" y="0"/>
                  </a:moveTo>
                  <a:cubicBezTo>
                    <a:pt x="345" y="0"/>
                    <a:pt x="326" y="5"/>
                    <a:pt x="309" y="14"/>
                  </a:cubicBezTo>
                  <a:lnTo>
                    <a:pt x="34" y="173"/>
                  </a:lnTo>
                  <a:cubicBezTo>
                    <a:pt x="3" y="190"/>
                    <a:pt x="0" y="216"/>
                    <a:pt x="26" y="231"/>
                  </a:cubicBezTo>
                  <a:lnTo>
                    <a:pt x="80" y="262"/>
                  </a:lnTo>
                  <a:cubicBezTo>
                    <a:pt x="95" y="269"/>
                    <a:pt x="111" y="272"/>
                    <a:pt x="127" y="272"/>
                  </a:cubicBezTo>
                  <a:cubicBezTo>
                    <a:pt x="146" y="272"/>
                    <a:pt x="164" y="268"/>
                    <a:pt x="182" y="258"/>
                  </a:cubicBezTo>
                  <a:lnTo>
                    <a:pt x="457" y="99"/>
                  </a:lnTo>
                  <a:cubicBezTo>
                    <a:pt x="486" y="83"/>
                    <a:pt x="490" y="57"/>
                    <a:pt x="464" y="41"/>
                  </a:cubicBezTo>
                  <a:lnTo>
                    <a:pt x="409" y="10"/>
                  </a:lnTo>
                  <a:cubicBezTo>
                    <a:pt x="395" y="4"/>
                    <a:pt x="379" y="0"/>
                    <a:pt x="363"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8"/>
            <p:cNvSpPr/>
            <p:nvPr/>
          </p:nvSpPr>
          <p:spPr>
            <a:xfrm>
              <a:off x="3208150" y="1816575"/>
              <a:ext cx="9700" cy="22025"/>
            </a:xfrm>
            <a:custGeom>
              <a:avLst/>
              <a:gdLst/>
              <a:ahLst/>
              <a:cxnLst/>
              <a:rect l="l" t="t" r="r" b="b"/>
              <a:pathLst>
                <a:path w="388" h="881" extrusionOk="0">
                  <a:moveTo>
                    <a:pt x="372" y="1"/>
                  </a:moveTo>
                  <a:cubicBezTo>
                    <a:pt x="364" y="1"/>
                    <a:pt x="356" y="4"/>
                    <a:pt x="338" y="14"/>
                  </a:cubicBezTo>
                  <a:lnTo>
                    <a:pt x="66" y="171"/>
                  </a:lnTo>
                  <a:cubicBezTo>
                    <a:pt x="35" y="194"/>
                    <a:pt x="17" y="229"/>
                    <a:pt x="17" y="267"/>
                  </a:cubicBezTo>
                  <a:lnTo>
                    <a:pt x="1" y="842"/>
                  </a:lnTo>
                  <a:cubicBezTo>
                    <a:pt x="1" y="871"/>
                    <a:pt x="28" y="880"/>
                    <a:pt x="45" y="880"/>
                  </a:cubicBezTo>
                  <a:cubicBezTo>
                    <a:pt x="49" y="880"/>
                    <a:pt x="53" y="880"/>
                    <a:pt x="56" y="879"/>
                  </a:cubicBezTo>
                  <a:lnTo>
                    <a:pt x="337" y="715"/>
                  </a:lnTo>
                  <a:cubicBezTo>
                    <a:pt x="369" y="693"/>
                    <a:pt x="388" y="658"/>
                    <a:pt x="388" y="620"/>
                  </a:cubicBezTo>
                  <a:lnTo>
                    <a:pt x="388" y="4"/>
                  </a:lnTo>
                  <a:cubicBezTo>
                    <a:pt x="382" y="2"/>
                    <a:pt x="377" y="1"/>
                    <a:pt x="372"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8"/>
            <p:cNvSpPr/>
            <p:nvPr/>
          </p:nvSpPr>
          <p:spPr>
            <a:xfrm>
              <a:off x="3206025" y="1819700"/>
              <a:ext cx="3675" cy="18800"/>
            </a:xfrm>
            <a:custGeom>
              <a:avLst/>
              <a:gdLst/>
              <a:ahLst/>
              <a:cxnLst/>
              <a:rect l="l" t="t" r="r" b="b"/>
              <a:pathLst>
                <a:path w="147" h="752" extrusionOk="0">
                  <a:moveTo>
                    <a:pt x="20" y="0"/>
                  </a:moveTo>
                  <a:cubicBezTo>
                    <a:pt x="8" y="0"/>
                    <a:pt x="0" y="11"/>
                    <a:pt x="0" y="28"/>
                  </a:cubicBezTo>
                  <a:lnTo>
                    <a:pt x="0" y="646"/>
                  </a:lnTo>
                  <a:cubicBezTo>
                    <a:pt x="0" y="669"/>
                    <a:pt x="12" y="691"/>
                    <a:pt x="32" y="706"/>
                  </a:cubicBezTo>
                  <a:lnTo>
                    <a:pt x="102" y="746"/>
                  </a:lnTo>
                  <a:cubicBezTo>
                    <a:pt x="108" y="750"/>
                    <a:pt x="113" y="752"/>
                    <a:pt x="118" y="752"/>
                  </a:cubicBezTo>
                  <a:cubicBezTo>
                    <a:pt x="139" y="752"/>
                    <a:pt x="147" y="719"/>
                    <a:pt x="147" y="700"/>
                  </a:cubicBezTo>
                  <a:lnTo>
                    <a:pt x="147" y="72"/>
                  </a:lnTo>
                  <a:cubicBezTo>
                    <a:pt x="147" y="49"/>
                    <a:pt x="133" y="63"/>
                    <a:pt x="116" y="53"/>
                  </a:cubicBezTo>
                  <a:lnTo>
                    <a:pt x="32" y="4"/>
                  </a:lnTo>
                  <a:cubicBezTo>
                    <a:pt x="28" y="1"/>
                    <a:pt x="24" y="0"/>
                    <a:pt x="20"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8"/>
            <p:cNvSpPr/>
            <p:nvPr/>
          </p:nvSpPr>
          <p:spPr>
            <a:xfrm>
              <a:off x="3207075" y="1815000"/>
              <a:ext cx="10700" cy="6100"/>
            </a:xfrm>
            <a:custGeom>
              <a:avLst/>
              <a:gdLst/>
              <a:ahLst/>
              <a:cxnLst/>
              <a:rect l="l" t="t" r="r" b="b"/>
              <a:pathLst>
                <a:path w="428" h="244" extrusionOk="0">
                  <a:moveTo>
                    <a:pt x="331" y="0"/>
                  </a:moveTo>
                  <a:lnTo>
                    <a:pt x="25" y="177"/>
                  </a:lnTo>
                  <a:cubicBezTo>
                    <a:pt x="0" y="190"/>
                    <a:pt x="0" y="212"/>
                    <a:pt x="25" y="227"/>
                  </a:cubicBezTo>
                  <a:lnTo>
                    <a:pt x="36" y="234"/>
                  </a:lnTo>
                  <a:cubicBezTo>
                    <a:pt x="49" y="240"/>
                    <a:pt x="64" y="244"/>
                    <a:pt x="78" y="244"/>
                  </a:cubicBezTo>
                  <a:cubicBezTo>
                    <a:pt x="93" y="244"/>
                    <a:pt x="107" y="240"/>
                    <a:pt x="120" y="234"/>
                  </a:cubicBezTo>
                  <a:lnTo>
                    <a:pt x="428" y="57"/>
                  </a:lnTo>
                  <a:cubicBezTo>
                    <a:pt x="424" y="48"/>
                    <a:pt x="418" y="42"/>
                    <a:pt x="409" y="38"/>
                  </a:cubicBezTo>
                  <a:lnTo>
                    <a:pt x="363" y="11"/>
                  </a:lnTo>
                  <a:cubicBezTo>
                    <a:pt x="352" y="6"/>
                    <a:pt x="342" y="2"/>
                    <a:pt x="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8"/>
            <p:cNvSpPr/>
            <p:nvPr/>
          </p:nvSpPr>
          <p:spPr>
            <a:xfrm>
              <a:off x="3450200" y="1645625"/>
              <a:ext cx="41350" cy="111500"/>
            </a:xfrm>
            <a:custGeom>
              <a:avLst/>
              <a:gdLst/>
              <a:ahLst/>
              <a:cxnLst/>
              <a:rect l="l" t="t" r="r" b="b"/>
              <a:pathLst>
                <a:path w="1654" h="4460" extrusionOk="0">
                  <a:moveTo>
                    <a:pt x="1553" y="0"/>
                  </a:moveTo>
                  <a:cubicBezTo>
                    <a:pt x="1521" y="0"/>
                    <a:pt x="1484" y="11"/>
                    <a:pt x="1445" y="34"/>
                  </a:cubicBezTo>
                  <a:cubicBezTo>
                    <a:pt x="1344" y="96"/>
                    <a:pt x="1270" y="195"/>
                    <a:pt x="1236" y="310"/>
                  </a:cubicBezTo>
                  <a:cubicBezTo>
                    <a:pt x="1203" y="424"/>
                    <a:pt x="1127" y="523"/>
                    <a:pt x="1027" y="585"/>
                  </a:cubicBezTo>
                  <a:cubicBezTo>
                    <a:pt x="988" y="608"/>
                    <a:pt x="952" y="619"/>
                    <a:pt x="920" y="619"/>
                  </a:cubicBezTo>
                  <a:cubicBezTo>
                    <a:pt x="873" y="619"/>
                    <a:pt x="836" y="595"/>
                    <a:pt x="819" y="550"/>
                  </a:cubicBezTo>
                  <a:cubicBezTo>
                    <a:pt x="800" y="507"/>
                    <a:pt x="763" y="483"/>
                    <a:pt x="715" y="483"/>
                  </a:cubicBezTo>
                  <a:cubicBezTo>
                    <a:pt x="684" y="483"/>
                    <a:pt x="647" y="493"/>
                    <a:pt x="608" y="515"/>
                  </a:cubicBezTo>
                  <a:cubicBezTo>
                    <a:pt x="508" y="579"/>
                    <a:pt x="433" y="678"/>
                    <a:pt x="400" y="792"/>
                  </a:cubicBezTo>
                  <a:cubicBezTo>
                    <a:pt x="366" y="907"/>
                    <a:pt x="292" y="1004"/>
                    <a:pt x="191" y="1068"/>
                  </a:cubicBezTo>
                  <a:cubicBezTo>
                    <a:pt x="152" y="1090"/>
                    <a:pt x="115" y="1101"/>
                    <a:pt x="84" y="1101"/>
                  </a:cubicBezTo>
                  <a:cubicBezTo>
                    <a:pt x="50" y="1101"/>
                    <a:pt x="21" y="1088"/>
                    <a:pt x="1" y="1065"/>
                  </a:cubicBezTo>
                  <a:lnTo>
                    <a:pt x="1" y="4423"/>
                  </a:lnTo>
                  <a:cubicBezTo>
                    <a:pt x="21" y="4447"/>
                    <a:pt x="50" y="4459"/>
                    <a:pt x="84" y="4459"/>
                  </a:cubicBezTo>
                  <a:cubicBezTo>
                    <a:pt x="115" y="4459"/>
                    <a:pt x="152" y="4449"/>
                    <a:pt x="191" y="4426"/>
                  </a:cubicBezTo>
                  <a:cubicBezTo>
                    <a:pt x="292" y="4362"/>
                    <a:pt x="366" y="4265"/>
                    <a:pt x="400" y="4151"/>
                  </a:cubicBezTo>
                  <a:cubicBezTo>
                    <a:pt x="433" y="4036"/>
                    <a:pt x="508" y="3938"/>
                    <a:pt x="608" y="3874"/>
                  </a:cubicBezTo>
                  <a:cubicBezTo>
                    <a:pt x="647" y="3852"/>
                    <a:pt x="684" y="3841"/>
                    <a:pt x="715" y="3841"/>
                  </a:cubicBezTo>
                  <a:cubicBezTo>
                    <a:pt x="763" y="3841"/>
                    <a:pt x="800" y="3865"/>
                    <a:pt x="819" y="3909"/>
                  </a:cubicBezTo>
                  <a:cubicBezTo>
                    <a:pt x="836" y="3953"/>
                    <a:pt x="873" y="3977"/>
                    <a:pt x="920" y="3977"/>
                  </a:cubicBezTo>
                  <a:cubicBezTo>
                    <a:pt x="952" y="3977"/>
                    <a:pt x="988" y="3966"/>
                    <a:pt x="1027" y="3943"/>
                  </a:cubicBezTo>
                  <a:cubicBezTo>
                    <a:pt x="1127" y="3881"/>
                    <a:pt x="1203" y="3782"/>
                    <a:pt x="1236" y="3668"/>
                  </a:cubicBezTo>
                  <a:cubicBezTo>
                    <a:pt x="1270" y="3553"/>
                    <a:pt x="1344" y="3455"/>
                    <a:pt x="1445" y="3392"/>
                  </a:cubicBezTo>
                  <a:cubicBezTo>
                    <a:pt x="1484" y="3370"/>
                    <a:pt x="1521" y="3359"/>
                    <a:pt x="1553" y="3359"/>
                  </a:cubicBezTo>
                  <a:cubicBezTo>
                    <a:pt x="1600" y="3359"/>
                    <a:pt x="1637" y="3382"/>
                    <a:pt x="1654" y="3426"/>
                  </a:cubicBezTo>
                  <a:lnTo>
                    <a:pt x="1654" y="67"/>
                  </a:lnTo>
                  <a:cubicBezTo>
                    <a:pt x="1637" y="24"/>
                    <a:pt x="1600" y="0"/>
                    <a:pt x="1553"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8"/>
            <p:cNvSpPr/>
            <p:nvPr/>
          </p:nvSpPr>
          <p:spPr>
            <a:xfrm>
              <a:off x="3480175" y="1645675"/>
              <a:ext cx="8925" cy="93900"/>
            </a:xfrm>
            <a:custGeom>
              <a:avLst/>
              <a:gdLst/>
              <a:ahLst/>
              <a:cxnLst/>
              <a:rect l="l" t="t" r="r" b="b"/>
              <a:pathLst>
                <a:path w="357" h="3756" extrusionOk="0">
                  <a:moveTo>
                    <a:pt x="356" y="0"/>
                  </a:moveTo>
                  <a:cubicBezTo>
                    <a:pt x="317" y="0"/>
                    <a:pt x="279" y="12"/>
                    <a:pt x="246" y="32"/>
                  </a:cubicBezTo>
                  <a:cubicBezTo>
                    <a:pt x="145" y="94"/>
                    <a:pt x="71" y="193"/>
                    <a:pt x="37" y="308"/>
                  </a:cubicBezTo>
                  <a:cubicBezTo>
                    <a:pt x="29" y="339"/>
                    <a:pt x="15" y="368"/>
                    <a:pt x="1" y="397"/>
                  </a:cubicBezTo>
                  <a:lnTo>
                    <a:pt x="1" y="3756"/>
                  </a:lnTo>
                  <a:cubicBezTo>
                    <a:pt x="8" y="3741"/>
                    <a:pt x="15" y="3727"/>
                    <a:pt x="21" y="3712"/>
                  </a:cubicBezTo>
                  <a:cubicBezTo>
                    <a:pt x="21" y="3712"/>
                    <a:pt x="21" y="3711"/>
                    <a:pt x="21" y="3711"/>
                  </a:cubicBezTo>
                  <a:cubicBezTo>
                    <a:pt x="27" y="3696"/>
                    <a:pt x="31" y="3682"/>
                    <a:pt x="36" y="3666"/>
                  </a:cubicBezTo>
                  <a:cubicBezTo>
                    <a:pt x="69" y="3551"/>
                    <a:pt x="145" y="3453"/>
                    <a:pt x="246" y="3390"/>
                  </a:cubicBezTo>
                  <a:cubicBezTo>
                    <a:pt x="256" y="3385"/>
                    <a:pt x="266" y="3379"/>
                    <a:pt x="278" y="3374"/>
                  </a:cubicBezTo>
                  <a:cubicBezTo>
                    <a:pt x="284" y="3372"/>
                    <a:pt x="288" y="3372"/>
                    <a:pt x="294" y="3369"/>
                  </a:cubicBezTo>
                  <a:cubicBezTo>
                    <a:pt x="298" y="3367"/>
                    <a:pt x="303" y="3364"/>
                    <a:pt x="307" y="3364"/>
                  </a:cubicBezTo>
                  <a:cubicBezTo>
                    <a:pt x="314" y="3361"/>
                    <a:pt x="320" y="3360"/>
                    <a:pt x="327" y="3360"/>
                  </a:cubicBezTo>
                  <a:lnTo>
                    <a:pt x="333" y="3360"/>
                  </a:lnTo>
                  <a:cubicBezTo>
                    <a:pt x="340" y="3358"/>
                    <a:pt x="348" y="3358"/>
                    <a:pt x="356" y="3358"/>
                  </a:cubicBezTo>
                  <a:lnTo>
                    <a:pt x="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8"/>
            <p:cNvSpPr/>
            <p:nvPr/>
          </p:nvSpPr>
          <p:spPr>
            <a:xfrm>
              <a:off x="3460550" y="1657700"/>
              <a:ext cx="8900" cy="90700"/>
            </a:xfrm>
            <a:custGeom>
              <a:avLst/>
              <a:gdLst/>
              <a:ahLst/>
              <a:cxnLst/>
              <a:rect l="l" t="t" r="r" b="b"/>
              <a:pathLst>
                <a:path w="356" h="3628" extrusionOk="0">
                  <a:moveTo>
                    <a:pt x="301" y="0"/>
                  </a:moveTo>
                  <a:cubicBezTo>
                    <a:pt x="270" y="0"/>
                    <a:pt x="233" y="10"/>
                    <a:pt x="194" y="32"/>
                  </a:cubicBezTo>
                  <a:cubicBezTo>
                    <a:pt x="106" y="88"/>
                    <a:pt x="38" y="170"/>
                    <a:pt x="0" y="269"/>
                  </a:cubicBezTo>
                  <a:lnTo>
                    <a:pt x="0" y="3627"/>
                  </a:lnTo>
                  <a:lnTo>
                    <a:pt x="1" y="3623"/>
                  </a:lnTo>
                  <a:cubicBezTo>
                    <a:pt x="6" y="3611"/>
                    <a:pt x="10" y="3600"/>
                    <a:pt x="16" y="3589"/>
                  </a:cubicBezTo>
                  <a:cubicBezTo>
                    <a:pt x="19" y="3585"/>
                    <a:pt x="20" y="3581"/>
                    <a:pt x="23" y="3576"/>
                  </a:cubicBezTo>
                  <a:cubicBezTo>
                    <a:pt x="28" y="3568"/>
                    <a:pt x="32" y="3560"/>
                    <a:pt x="36" y="3552"/>
                  </a:cubicBezTo>
                  <a:cubicBezTo>
                    <a:pt x="39" y="3547"/>
                    <a:pt x="44" y="3543"/>
                    <a:pt x="46" y="3537"/>
                  </a:cubicBezTo>
                  <a:cubicBezTo>
                    <a:pt x="49" y="3533"/>
                    <a:pt x="55" y="3523"/>
                    <a:pt x="61" y="3516"/>
                  </a:cubicBezTo>
                  <a:cubicBezTo>
                    <a:pt x="65" y="3510"/>
                    <a:pt x="68" y="3507"/>
                    <a:pt x="71" y="3502"/>
                  </a:cubicBezTo>
                  <a:cubicBezTo>
                    <a:pt x="75" y="3498"/>
                    <a:pt x="83" y="3489"/>
                    <a:pt x="87" y="3482"/>
                  </a:cubicBezTo>
                  <a:lnTo>
                    <a:pt x="99" y="3469"/>
                  </a:lnTo>
                  <a:cubicBezTo>
                    <a:pt x="104" y="3463"/>
                    <a:pt x="112" y="3458"/>
                    <a:pt x="117" y="3452"/>
                  </a:cubicBezTo>
                  <a:cubicBezTo>
                    <a:pt x="123" y="3446"/>
                    <a:pt x="125" y="3443"/>
                    <a:pt x="129" y="3440"/>
                  </a:cubicBezTo>
                  <a:cubicBezTo>
                    <a:pt x="136" y="3434"/>
                    <a:pt x="144" y="3429"/>
                    <a:pt x="151" y="3421"/>
                  </a:cubicBezTo>
                  <a:cubicBezTo>
                    <a:pt x="154" y="3418"/>
                    <a:pt x="158" y="3415"/>
                    <a:pt x="161" y="3413"/>
                  </a:cubicBezTo>
                  <a:cubicBezTo>
                    <a:pt x="171" y="3405"/>
                    <a:pt x="183" y="3398"/>
                    <a:pt x="194" y="3391"/>
                  </a:cubicBezTo>
                  <a:cubicBezTo>
                    <a:pt x="209" y="3384"/>
                    <a:pt x="222" y="3376"/>
                    <a:pt x="236" y="3372"/>
                  </a:cubicBezTo>
                  <a:cubicBezTo>
                    <a:pt x="241" y="3371"/>
                    <a:pt x="244" y="3369"/>
                    <a:pt x="248" y="3368"/>
                  </a:cubicBezTo>
                  <a:cubicBezTo>
                    <a:pt x="258" y="3365"/>
                    <a:pt x="268" y="3362"/>
                    <a:pt x="278" y="3360"/>
                  </a:cubicBezTo>
                  <a:lnTo>
                    <a:pt x="287" y="3360"/>
                  </a:lnTo>
                  <a:cubicBezTo>
                    <a:pt x="293" y="3359"/>
                    <a:pt x="299" y="3359"/>
                    <a:pt x="305" y="3359"/>
                  </a:cubicBezTo>
                  <a:cubicBezTo>
                    <a:pt x="322" y="3359"/>
                    <a:pt x="339" y="3363"/>
                    <a:pt x="355" y="3371"/>
                  </a:cubicBezTo>
                  <a:lnTo>
                    <a:pt x="355" y="12"/>
                  </a:lnTo>
                  <a:cubicBezTo>
                    <a:pt x="339" y="4"/>
                    <a:pt x="321" y="0"/>
                    <a:pt x="3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8"/>
            <p:cNvSpPr/>
            <p:nvPr/>
          </p:nvSpPr>
          <p:spPr>
            <a:xfrm>
              <a:off x="3408775" y="1640450"/>
              <a:ext cx="85200" cy="51225"/>
            </a:xfrm>
            <a:custGeom>
              <a:avLst/>
              <a:gdLst/>
              <a:ahLst/>
              <a:cxnLst/>
              <a:rect l="l" t="t" r="r" b="b"/>
              <a:pathLst>
                <a:path w="3408" h="2049" extrusionOk="0">
                  <a:moveTo>
                    <a:pt x="3312" y="1"/>
                  </a:moveTo>
                  <a:cubicBezTo>
                    <a:pt x="3298" y="1"/>
                    <a:pt x="3283" y="4"/>
                    <a:pt x="3270" y="12"/>
                  </a:cubicBezTo>
                  <a:lnTo>
                    <a:pt x="55" y="1887"/>
                  </a:lnTo>
                  <a:cubicBezTo>
                    <a:pt x="15" y="1912"/>
                    <a:pt x="0" y="1964"/>
                    <a:pt x="24" y="2004"/>
                  </a:cubicBezTo>
                  <a:cubicBezTo>
                    <a:pt x="38" y="2032"/>
                    <a:pt x="66" y="2048"/>
                    <a:pt x="95" y="2048"/>
                  </a:cubicBezTo>
                  <a:cubicBezTo>
                    <a:pt x="110" y="2048"/>
                    <a:pt x="125" y="2044"/>
                    <a:pt x="138" y="2036"/>
                  </a:cubicBezTo>
                  <a:lnTo>
                    <a:pt x="3353" y="161"/>
                  </a:lnTo>
                  <a:cubicBezTo>
                    <a:pt x="3393" y="137"/>
                    <a:pt x="3408" y="86"/>
                    <a:pt x="3386" y="44"/>
                  </a:cubicBezTo>
                  <a:cubicBezTo>
                    <a:pt x="3371" y="16"/>
                    <a:pt x="3342" y="1"/>
                    <a:pt x="331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8"/>
            <p:cNvSpPr/>
            <p:nvPr/>
          </p:nvSpPr>
          <p:spPr>
            <a:xfrm>
              <a:off x="3483200" y="1639750"/>
              <a:ext cx="8950" cy="10600"/>
            </a:xfrm>
            <a:custGeom>
              <a:avLst/>
              <a:gdLst/>
              <a:ahLst/>
              <a:cxnLst/>
              <a:rect l="l" t="t" r="r" b="b"/>
              <a:pathLst>
                <a:path w="358" h="424" extrusionOk="0">
                  <a:moveTo>
                    <a:pt x="179" y="1"/>
                  </a:moveTo>
                  <a:cubicBezTo>
                    <a:pt x="87" y="1"/>
                    <a:pt x="7" y="88"/>
                    <a:pt x="2" y="201"/>
                  </a:cubicBezTo>
                  <a:cubicBezTo>
                    <a:pt x="0" y="205"/>
                    <a:pt x="0" y="208"/>
                    <a:pt x="2" y="211"/>
                  </a:cubicBezTo>
                  <a:lnTo>
                    <a:pt x="55" y="179"/>
                  </a:lnTo>
                  <a:cubicBezTo>
                    <a:pt x="69" y="107"/>
                    <a:pt x="120" y="53"/>
                    <a:pt x="178" y="53"/>
                  </a:cubicBezTo>
                  <a:cubicBezTo>
                    <a:pt x="180" y="53"/>
                    <a:pt x="182" y="53"/>
                    <a:pt x="184" y="53"/>
                  </a:cubicBezTo>
                  <a:cubicBezTo>
                    <a:pt x="253" y="56"/>
                    <a:pt x="303" y="131"/>
                    <a:pt x="299" y="218"/>
                  </a:cubicBezTo>
                  <a:cubicBezTo>
                    <a:pt x="293" y="304"/>
                    <a:pt x="237" y="371"/>
                    <a:pt x="173" y="371"/>
                  </a:cubicBezTo>
                  <a:cubicBezTo>
                    <a:pt x="171" y="371"/>
                    <a:pt x="169" y="371"/>
                    <a:pt x="167" y="371"/>
                  </a:cubicBezTo>
                  <a:cubicBezTo>
                    <a:pt x="144" y="369"/>
                    <a:pt x="124" y="360"/>
                    <a:pt x="108" y="346"/>
                  </a:cubicBezTo>
                  <a:lnTo>
                    <a:pt x="61" y="373"/>
                  </a:lnTo>
                  <a:cubicBezTo>
                    <a:pt x="87" y="402"/>
                    <a:pt x="125" y="420"/>
                    <a:pt x="163" y="423"/>
                  </a:cubicBezTo>
                  <a:cubicBezTo>
                    <a:pt x="166" y="423"/>
                    <a:pt x="169" y="423"/>
                    <a:pt x="171" y="423"/>
                  </a:cubicBezTo>
                  <a:cubicBezTo>
                    <a:pt x="265" y="423"/>
                    <a:pt x="344" y="334"/>
                    <a:pt x="350" y="221"/>
                  </a:cubicBezTo>
                  <a:cubicBezTo>
                    <a:pt x="357" y="105"/>
                    <a:pt x="285" y="5"/>
                    <a:pt x="187" y="1"/>
                  </a:cubicBezTo>
                  <a:cubicBezTo>
                    <a:pt x="184" y="1"/>
                    <a:pt x="182"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8"/>
            <p:cNvSpPr/>
            <p:nvPr/>
          </p:nvSpPr>
          <p:spPr>
            <a:xfrm>
              <a:off x="3477150" y="1643275"/>
              <a:ext cx="8900" cy="10575"/>
            </a:xfrm>
            <a:custGeom>
              <a:avLst/>
              <a:gdLst/>
              <a:ahLst/>
              <a:cxnLst/>
              <a:rect l="l" t="t" r="r" b="b"/>
              <a:pathLst>
                <a:path w="356" h="423" extrusionOk="0">
                  <a:moveTo>
                    <a:pt x="178" y="0"/>
                  </a:moveTo>
                  <a:cubicBezTo>
                    <a:pt x="85" y="0"/>
                    <a:pt x="7" y="88"/>
                    <a:pt x="0" y="202"/>
                  </a:cubicBezTo>
                  <a:lnTo>
                    <a:pt x="0" y="211"/>
                  </a:lnTo>
                  <a:lnTo>
                    <a:pt x="55" y="179"/>
                  </a:lnTo>
                  <a:cubicBezTo>
                    <a:pt x="68" y="106"/>
                    <a:pt x="118" y="52"/>
                    <a:pt x="177" y="52"/>
                  </a:cubicBezTo>
                  <a:cubicBezTo>
                    <a:pt x="180" y="52"/>
                    <a:pt x="182" y="52"/>
                    <a:pt x="184" y="53"/>
                  </a:cubicBezTo>
                  <a:cubicBezTo>
                    <a:pt x="251" y="56"/>
                    <a:pt x="303" y="131"/>
                    <a:pt x="297" y="218"/>
                  </a:cubicBezTo>
                  <a:cubicBezTo>
                    <a:pt x="293" y="304"/>
                    <a:pt x="237" y="370"/>
                    <a:pt x="172" y="370"/>
                  </a:cubicBezTo>
                  <a:cubicBezTo>
                    <a:pt x="170" y="370"/>
                    <a:pt x="168" y="370"/>
                    <a:pt x="165" y="370"/>
                  </a:cubicBezTo>
                  <a:cubicBezTo>
                    <a:pt x="144" y="369"/>
                    <a:pt x="123" y="360"/>
                    <a:pt x="106" y="346"/>
                  </a:cubicBezTo>
                  <a:lnTo>
                    <a:pt x="60" y="373"/>
                  </a:lnTo>
                  <a:cubicBezTo>
                    <a:pt x="87" y="402"/>
                    <a:pt x="123" y="420"/>
                    <a:pt x="163" y="422"/>
                  </a:cubicBezTo>
                  <a:cubicBezTo>
                    <a:pt x="165" y="423"/>
                    <a:pt x="168" y="423"/>
                    <a:pt x="171" y="423"/>
                  </a:cubicBezTo>
                  <a:cubicBezTo>
                    <a:pt x="263" y="423"/>
                    <a:pt x="343" y="335"/>
                    <a:pt x="350" y="221"/>
                  </a:cubicBezTo>
                  <a:cubicBezTo>
                    <a:pt x="355" y="105"/>
                    <a:pt x="283" y="6"/>
                    <a:pt x="187" y="0"/>
                  </a:cubicBezTo>
                  <a:cubicBezTo>
                    <a:pt x="184" y="0"/>
                    <a:pt x="181" y="0"/>
                    <a:pt x="1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8"/>
            <p:cNvSpPr/>
            <p:nvPr/>
          </p:nvSpPr>
          <p:spPr>
            <a:xfrm>
              <a:off x="3471075" y="1646825"/>
              <a:ext cx="8925" cy="10550"/>
            </a:xfrm>
            <a:custGeom>
              <a:avLst/>
              <a:gdLst/>
              <a:ahLst/>
              <a:cxnLst/>
              <a:rect l="l" t="t" r="r" b="b"/>
              <a:pathLst>
                <a:path w="357" h="422" extrusionOk="0">
                  <a:moveTo>
                    <a:pt x="179" y="0"/>
                  </a:moveTo>
                  <a:cubicBezTo>
                    <a:pt x="86" y="0"/>
                    <a:pt x="7" y="88"/>
                    <a:pt x="1" y="201"/>
                  </a:cubicBezTo>
                  <a:cubicBezTo>
                    <a:pt x="1" y="204"/>
                    <a:pt x="1" y="208"/>
                    <a:pt x="1" y="211"/>
                  </a:cubicBezTo>
                  <a:lnTo>
                    <a:pt x="55" y="179"/>
                  </a:lnTo>
                  <a:cubicBezTo>
                    <a:pt x="69" y="105"/>
                    <a:pt x="120" y="51"/>
                    <a:pt x="179" y="51"/>
                  </a:cubicBezTo>
                  <a:cubicBezTo>
                    <a:pt x="181" y="51"/>
                    <a:pt x="182" y="51"/>
                    <a:pt x="184" y="51"/>
                  </a:cubicBezTo>
                  <a:cubicBezTo>
                    <a:pt x="252" y="56"/>
                    <a:pt x="304" y="131"/>
                    <a:pt x="298" y="218"/>
                  </a:cubicBezTo>
                  <a:cubicBezTo>
                    <a:pt x="294" y="304"/>
                    <a:pt x="238" y="371"/>
                    <a:pt x="172" y="371"/>
                  </a:cubicBezTo>
                  <a:cubicBezTo>
                    <a:pt x="170" y="371"/>
                    <a:pt x="168" y="370"/>
                    <a:pt x="166" y="370"/>
                  </a:cubicBezTo>
                  <a:cubicBezTo>
                    <a:pt x="145" y="369"/>
                    <a:pt x="123" y="360"/>
                    <a:pt x="107" y="346"/>
                  </a:cubicBezTo>
                  <a:lnTo>
                    <a:pt x="60" y="373"/>
                  </a:lnTo>
                  <a:cubicBezTo>
                    <a:pt x="88" y="401"/>
                    <a:pt x="124" y="420"/>
                    <a:pt x="163" y="421"/>
                  </a:cubicBezTo>
                  <a:cubicBezTo>
                    <a:pt x="166" y="421"/>
                    <a:pt x="169" y="421"/>
                    <a:pt x="172" y="421"/>
                  </a:cubicBezTo>
                  <a:cubicBezTo>
                    <a:pt x="264" y="421"/>
                    <a:pt x="343" y="333"/>
                    <a:pt x="350" y="221"/>
                  </a:cubicBezTo>
                  <a:cubicBezTo>
                    <a:pt x="356" y="105"/>
                    <a:pt x="284" y="6"/>
                    <a:pt x="188" y="1"/>
                  </a:cubicBezTo>
                  <a:cubicBezTo>
                    <a:pt x="185" y="0"/>
                    <a:pt x="182" y="0"/>
                    <a:pt x="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8"/>
            <p:cNvSpPr/>
            <p:nvPr/>
          </p:nvSpPr>
          <p:spPr>
            <a:xfrm>
              <a:off x="3465025" y="1650350"/>
              <a:ext cx="8925" cy="10575"/>
            </a:xfrm>
            <a:custGeom>
              <a:avLst/>
              <a:gdLst/>
              <a:ahLst/>
              <a:cxnLst/>
              <a:rect l="l" t="t" r="r" b="b"/>
              <a:pathLst>
                <a:path w="357" h="423" extrusionOk="0">
                  <a:moveTo>
                    <a:pt x="180" y="0"/>
                  </a:moveTo>
                  <a:cubicBezTo>
                    <a:pt x="87" y="0"/>
                    <a:pt x="7" y="88"/>
                    <a:pt x="1" y="202"/>
                  </a:cubicBezTo>
                  <a:lnTo>
                    <a:pt x="1" y="212"/>
                  </a:lnTo>
                  <a:lnTo>
                    <a:pt x="54" y="179"/>
                  </a:lnTo>
                  <a:cubicBezTo>
                    <a:pt x="68" y="107"/>
                    <a:pt x="119" y="52"/>
                    <a:pt x="177" y="52"/>
                  </a:cubicBezTo>
                  <a:cubicBezTo>
                    <a:pt x="179" y="52"/>
                    <a:pt x="181" y="52"/>
                    <a:pt x="184" y="52"/>
                  </a:cubicBezTo>
                  <a:cubicBezTo>
                    <a:pt x="252" y="57"/>
                    <a:pt x="302" y="131"/>
                    <a:pt x="298" y="219"/>
                  </a:cubicBezTo>
                  <a:cubicBezTo>
                    <a:pt x="292" y="304"/>
                    <a:pt x="235" y="372"/>
                    <a:pt x="169" y="372"/>
                  </a:cubicBezTo>
                  <a:cubicBezTo>
                    <a:pt x="167" y="372"/>
                    <a:pt x="166" y="371"/>
                    <a:pt x="165" y="371"/>
                  </a:cubicBezTo>
                  <a:cubicBezTo>
                    <a:pt x="143" y="369"/>
                    <a:pt x="123" y="361"/>
                    <a:pt x="107" y="347"/>
                  </a:cubicBezTo>
                  <a:lnTo>
                    <a:pt x="60" y="373"/>
                  </a:lnTo>
                  <a:cubicBezTo>
                    <a:pt x="86" y="402"/>
                    <a:pt x="123" y="419"/>
                    <a:pt x="162" y="422"/>
                  </a:cubicBezTo>
                  <a:cubicBezTo>
                    <a:pt x="165" y="422"/>
                    <a:pt x="168" y="422"/>
                    <a:pt x="171" y="422"/>
                  </a:cubicBezTo>
                  <a:cubicBezTo>
                    <a:pt x="264" y="422"/>
                    <a:pt x="343" y="335"/>
                    <a:pt x="349" y="222"/>
                  </a:cubicBezTo>
                  <a:cubicBezTo>
                    <a:pt x="356" y="105"/>
                    <a:pt x="284" y="6"/>
                    <a:pt x="186" y="0"/>
                  </a:cubicBezTo>
                  <a:cubicBezTo>
                    <a:pt x="184" y="0"/>
                    <a:pt x="182" y="0"/>
                    <a:pt x="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8"/>
            <p:cNvSpPr/>
            <p:nvPr/>
          </p:nvSpPr>
          <p:spPr>
            <a:xfrm>
              <a:off x="3458950" y="1653900"/>
              <a:ext cx="8900" cy="10575"/>
            </a:xfrm>
            <a:custGeom>
              <a:avLst/>
              <a:gdLst/>
              <a:ahLst/>
              <a:cxnLst/>
              <a:rect l="l" t="t" r="r" b="b"/>
              <a:pathLst>
                <a:path w="356" h="423" extrusionOk="0">
                  <a:moveTo>
                    <a:pt x="179" y="0"/>
                  </a:moveTo>
                  <a:cubicBezTo>
                    <a:pt x="86" y="0"/>
                    <a:pt x="7" y="88"/>
                    <a:pt x="0" y="200"/>
                  </a:cubicBezTo>
                  <a:lnTo>
                    <a:pt x="0" y="211"/>
                  </a:lnTo>
                  <a:lnTo>
                    <a:pt x="55" y="179"/>
                  </a:lnTo>
                  <a:cubicBezTo>
                    <a:pt x="68" y="106"/>
                    <a:pt x="119" y="52"/>
                    <a:pt x="178" y="52"/>
                  </a:cubicBezTo>
                  <a:cubicBezTo>
                    <a:pt x="180" y="52"/>
                    <a:pt x="182" y="52"/>
                    <a:pt x="184" y="53"/>
                  </a:cubicBezTo>
                  <a:cubicBezTo>
                    <a:pt x="253" y="55"/>
                    <a:pt x="303" y="131"/>
                    <a:pt x="299" y="218"/>
                  </a:cubicBezTo>
                  <a:cubicBezTo>
                    <a:pt x="293" y="304"/>
                    <a:pt x="237" y="370"/>
                    <a:pt x="172" y="370"/>
                  </a:cubicBezTo>
                  <a:cubicBezTo>
                    <a:pt x="170" y="370"/>
                    <a:pt x="168" y="370"/>
                    <a:pt x="166" y="370"/>
                  </a:cubicBezTo>
                  <a:cubicBezTo>
                    <a:pt x="144" y="369"/>
                    <a:pt x="123" y="360"/>
                    <a:pt x="108" y="345"/>
                  </a:cubicBezTo>
                  <a:lnTo>
                    <a:pt x="61" y="373"/>
                  </a:lnTo>
                  <a:cubicBezTo>
                    <a:pt x="87" y="402"/>
                    <a:pt x="123" y="419"/>
                    <a:pt x="163" y="422"/>
                  </a:cubicBezTo>
                  <a:cubicBezTo>
                    <a:pt x="166" y="422"/>
                    <a:pt x="168" y="423"/>
                    <a:pt x="171" y="423"/>
                  </a:cubicBezTo>
                  <a:cubicBezTo>
                    <a:pt x="265" y="423"/>
                    <a:pt x="343" y="333"/>
                    <a:pt x="350" y="221"/>
                  </a:cubicBezTo>
                  <a:cubicBezTo>
                    <a:pt x="355" y="105"/>
                    <a:pt x="283" y="6"/>
                    <a:pt x="187" y="0"/>
                  </a:cubicBezTo>
                  <a:cubicBezTo>
                    <a:pt x="184" y="0"/>
                    <a:pt x="181" y="0"/>
                    <a:pt x="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8"/>
            <p:cNvSpPr/>
            <p:nvPr/>
          </p:nvSpPr>
          <p:spPr>
            <a:xfrm>
              <a:off x="3452900" y="1657450"/>
              <a:ext cx="8900" cy="10550"/>
            </a:xfrm>
            <a:custGeom>
              <a:avLst/>
              <a:gdLst/>
              <a:ahLst/>
              <a:cxnLst/>
              <a:rect l="l" t="t" r="r" b="b"/>
              <a:pathLst>
                <a:path w="356" h="422" extrusionOk="0">
                  <a:moveTo>
                    <a:pt x="178" y="0"/>
                  </a:moveTo>
                  <a:cubicBezTo>
                    <a:pt x="85" y="0"/>
                    <a:pt x="6" y="88"/>
                    <a:pt x="0" y="201"/>
                  </a:cubicBezTo>
                  <a:lnTo>
                    <a:pt x="0" y="211"/>
                  </a:lnTo>
                  <a:lnTo>
                    <a:pt x="54" y="179"/>
                  </a:lnTo>
                  <a:cubicBezTo>
                    <a:pt x="68" y="105"/>
                    <a:pt x="119" y="51"/>
                    <a:pt x="178" y="51"/>
                  </a:cubicBezTo>
                  <a:cubicBezTo>
                    <a:pt x="180" y="51"/>
                    <a:pt x="181" y="51"/>
                    <a:pt x="183" y="51"/>
                  </a:cubicBezTo>
                  <a:cubicBezTo>
                    <a:pt x="251" y="56"/>
                    <a:pt x="302" y="129"/>
                    <a:pt x="297" y="218"/>
                  </a:cubicBezTo>
                  <a:cubicBezTo>
                    <a:pt x="293" y="302"/>
                    <a:pt x="237" y="370"/>
                    <a:pt x="171" y="370"/>
                  </a:cubicBezTo>
                  <a:cubicBezTo>
                    <a:pt x="169" y="370"/>
                    <a:pt x="167" y="370"/>
                    <a:pt x="165" y="370"/>
                  </a:cubicBezTo>
                  <a:cubicBezTo>
                    <a:pt x="144" y="369"/>
                    <a:pt x="122" y="360"/>
                    <a:pt x="106" y="346"/>
                  </a:cubicBezTo>
                  <a:lnTo>
                    <a:pt x="60" y="372"/>
                  </a:lnTo>
                  <a:cubicBezTo>
                    <a:pt x="87" y="401"/>
                    <a:pt x="123" y="418"/>
                    <a:pt x="162" y="421"/>
                  </a:cubicBezTo>
                  <a:cubicBezTo>
                    <a:pt x="165" y="421"/>
                    <a:pt x="168" y="421"/>
                    <a:pt x="171" y="421"/>
                  </a:cubicBezTo>
                  <a:cubicBezTo>
                    <a:pt x="263" y="421"/>
                    <a:pt x="342" y="333"/>
                    <a:pt x="350" y="221"/>
                  </a:cubicBezTo>
                  <a:cubicBezTo>
                    <a:pt x="355" y="105"/>
                    <a:pt x="283" y="6"/>
                    <a:pt x="187" y="0"/>
                  </a:cubicBezTo>
                  <a:cubicBezTo>
                    <a:pt x="184" y="0"/>
                    <a:pt x="181" y="0"/>
                    <a:pt x="1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8"/>
            <p:cNvSpPr/>
            <p:nvPr/>
          </p:nvSpPr>
          <p:spPr>
            <a:xfrm>
              <a:off x="3446825" y="1660950"/>
              <a:ext cx="8925" cy="10600"/>
            </a:xfrm>
            <a:custGeom>
              <a:avLst/>
              <a:gdLst/>
              <a:ahLst/>
              <a:cxnLst/>
              <a:rect l="l" t="t" r="r" b="b"/>
              <a:pathLst>
                <a:path w="357" h="424" extrusionOk="0">
                  <a:moveTo>
                    <a:pt x="180" y="1"/>
                  </a:moveTo>
                  <a:cubicBezTo>
                    <a:pt x="87" y="1"/>
                    <a:pt x="7" y="89"/>
                    <a:pt x="1" y="203"/>
                  </a:cubicBezTo>
                  <a:lnTo>
                    <a:pt x="1" y="211"/>
                  </a:lnTo>
                  <a:lnTo>
                    <a:pt x="55" y="179"/>
                  </a:lnTo>
                  <a:cubicBezTo>
                    <a:pt x="69" y="108"/>
                    <a:pt x="119" y="53"/>
                    <a:pt x="177" y="53"/>
                  </a:cubicBezTo>
                  <a:cubicBezTo>
                    <a:pt x="179" y="53"/>
                    <a:pt x="181" y="53"/>
                    <a:pt x="184" y="53"/>
                  </a:cubicBezTo>
                  <a:cubicBezTo>
                    <a:pt x="252" y="58"/>
                    <a:pt x="303" y="132"/>
                    <a:pt x="298" y="220"/>
                  </a:cubicBezTo>
                  <a:cubicBezTo>
                    <a:pt x="292" y="305"/>
                    <a:pt x="235" y="372"/>
                    <a:pt x="169" y="372"/>
                  </a:cubicBezTo>
                  <a:cubicBezTo>
                    <a:pt x="168" y="372"/>
                    <a:pt x="166" y="372"/>
                    <a:pt x="165" y="372"/>
                  </a:cubicBezTo>
                  <a:cubicBezTo>
                    <a:pt x="143" y="369"/>
                    <a:pt x="123" y="361"/>
                    <a:pt x="107" y="348"/>
                  </a:cubicBezTo>
                  <a:lnTo>
                    <a:pt x="60" y="374"/>
                  </a:lnTo>
                  <a:cubicBezTo>
                    <a:pt x="86" y="403"/>
                    <a:pt x="124" y="420"/>
                    <a:pt x="162" y="423"/>
                  </a:cubicBezTo>
                  <a:cubicBezTo>
                    <a:pt x="165" y="423"/>
                    <a:pt x="168" y="423"/>
                    <a:pt x="171" y="423"/>
                  </a:cubicBezTo>
                  <a:cubicBezTo>
                    <a:pt x="264" y="423"/>
                    <a:pt x="343" y="335"/>
                    <a:pt x="349" y="223"/>
                  </a:cubicBezTo>
                  <a:cubicBezTo>
                    <a:pt x="356" y="105"/>
                    <a:pt x="284" y="7"/>
                    <a:pt x="187" y="1"/>
                  </a:cubicBezTo>
                  <a:cubicBezTo>
                    <a:pt x="184" y="1"/>
                    <a:pt x="182" y="1"/>
                    <a:pt x="1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8"/>
            <p:cNvSpPr/>
            <p:nvPr/>
          </p:nvSpPr>
          <p:spPr>
            <a:xfrm>
              <a:off x="3440750" y="1664500"/>
              <a:ext cx="8925" cy="10600"/>
            </a:xfrm>
            <a:custGeom>
              <a:avLst/>
              <a:gdLst/>
              <a:ahLst/>
              <a:cxnLst/>
              <a:rect l="l" t="t" r="r" b="b"/>
              <a:pathLst>
                <a:path w="357" h="424" extrusionOk="0">
                  <a:moveTo>
                    <a:pt x="179" y="1"/>
                  </a:moveTo>
                  <a:cubicBezTo>
                    <a:pt x="87" y="1"/>
                    <a:pt x="7" y="89"/>
                    <a:pt x="0" y="201"/>
                  </a:cubicBezTo>
                  <a:lnTo>
                    <a:pt x="0" y="211"/>
                  </a:lnTo>
                  <a:lnTo>
                    <a:pt x="55" y="180"/>
                  </a:lnTo>
                  <a:cubicBezTo>
                    <a:pt x="68" y="107"/>
                    <a:pt x="118" y="53"/>
                    <a:pt x="178" y="53"/>
                  </a:cubicBezTo>
                  <a:cubicBezTo>
                    <a:pt x="180" y="53"/>
                    <a:pt x="182" y="53"/>
                    <a:pt x="184" y="53"/>
                  </a:cubicBezTo>
                  <a:cubicBezTo>
                    <a:pt x="253" y="56"/>
                    <a:pt x="303" y="132"/>
                    <a:pt x="299" y="219"/>
                  </a:cubicBezTo>
                  <a:cubicBezTo>
                    <a:pt x="293" y="304"/>
                    <a:pt x="237" y="371"/>
                    <a:pt x="172" y="371"/>
                  </a:cubicBezTo>
                  <a:cubicBezTo>
                    <a:pt x="170" y="371"/>
                    <a:pt x="168" y="371"/>
                    <a:pt x="166" y="371"/>
                  </a:cubicBezTo>
                  <a:cubicBezTo>
                    <a:pt x="144" y="369"/>
                    <a:pt x="124" y="361"/>
                    <a:pt x="106" y="346"/>
                  </a:cubicBezTo>
                  <a:lnTo>
                    <a:pt x="61" y="374"/>
                  </a:lnTo>
                  <a:cubicBezTo>
                    <a:pt x="87" y="401"/>
                    <a:pt x="124" y="420"/>
                    <a:pt x="163" y="423"/>
                  </a:cubicBezTo>
                  <a:cubicBezTo>
                    <a:pt x="165" y="423"/>
                    <a:pt x="167" y="423"/>
                    <a:pt x="169" y="423"/>
                  </a:cubicBezTo>
                  <a:cubicBezTo>
                    <a:pt x="264" y="423"/>
                    <a:pt x="343" y="335"/>
                    <a:pt x="350" y="222"/>
                  </a:cubicBezTo>
                  <a:cubicBezTo>
                    <a:pt x="357" y="106"/>
                    <a:pt x="283" y="7"/>
                    <a:pt x="187" y="1"/>
                  </a:cubicBezTo>
                  <a:cubicBezTo>
                    <a:pt x="184" y="1"/>
                    <a:pt x="181"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8"/>
            <p:cNvSpPr/>
            <p:nvPr/>
          </p:nvSpPr>
          <p:spPr>
            <a:xfrm>
              <a:off x="3417075" y="1743975"/>
              <a:ext cx="111025" cy="59500"/>
            </a:xfrm>
            <a:custGeom>
              <a:avLst/>
              <a:gdLst/>
              <a:ahLst/>
              <a:cxnLst/>
              <a:rect l="l" t="t" r="r" b="b"/>
              <a:pathLst>
                <a:path w="4441" h="2380" extrusionOk="0">
                  <a:moveTo>
                    <a:pt x="4441" y="1"/>
                  </a:moveTo>
                  <a:lnTo>
                    <a:pt x="0" y="995"/>
                  </a:lnTo>
                  <a:lnTo>
                    <a:pt x="11" y="1122"/>
                  </a:lnTo>
                  <a:cubicBezTo>
                    <a:pt x="42" y="1526"/>
                    <a:pt x="245" y="1897"/>
                    <a:pt x="569" y="2144"/>
                  </a:cubicBezTo>
                  <a:cubicBezTo>
                    <a:pt x="787" y="2310"/>
                    <a:pt x="1002" y="2379"/>
                    <a:pt x="1233" y="2379"/>
                  </a:cubicBezTo>
                  <a:cubicBezTo>
                    <a:pt x="1396" y="2379"/>
                    <a:pt x="1566" y="2345"/>
                    <a:pt x="1752" y="2286"/>
                  </a:cubicBezTo>
                  <a:cubicBezTo>
                    <a:pt x="1948" y="2224"/>
                    <a:pt x="2136" y="2141"/>
                    <a:pt x="2315" y="2042"/>
                  </a:cubicBezTo>
                  <a:lnTo>
                    <a:pt x="3753" y="1255"/>
                  </a:lnTo>
                  <a:cubicBezTo>
                    <a:pt x="4142" y="1017"/>
                    <a:pt x="4394" y="607"/>
                    <a:pt x="4429" y="153"/>
                  </a:cubicBezTo>
                  <a:lnTo>
                    <a:pt x="44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8"/>
            <p:cNvSpPr/>
            <p:nvPr/>
          </p:nvSpPr>
          <p:spPr>
            <a:xfrm>
              <a:off x="3416350" y="1725350"/>
              <a:ext cx="112300" cy="61525"/>
            </a:xfrm>
            <a:custGeom>
              <a:avLst/>
              <a:gdLst/>
              <a:ahLst/>
              <a:cxnLst/>
              <a:rect l="l" t="t" r="r" b="b"/>
              <a:pathLst>
                <a:path w="4492" h="2461" extrusionOk="0">
                  <a:moveTo>
                    <a:pt x="3169" y="0"/>
                  </a:moveTo>
                  <a:cubicBezTo>
                    <a:pt x="3117" y="0"/>
                    <a:pt x="3063" y="13"/>
                    <a:pt x="3021" y="37"/>
                  </a:cubicBezTo>
                  <a:lnTo>
                    <a:pt x="86" y="1629"/>
                  </a:lnTo>
                  <a:cubicBezTo>
                    <a:pt x="9" y="1672"/>
                    <a:pt x="0" y="1740"/>
                    <a:pt x="69" y="1780"/>
                  </a:cubicBezTo>
                  <a:lnTo>
                    <a:pt x="1211" y="2434"/>
                  </a:lnTo>
                  <a:cubicBezTo>
                    <a:pt x="1242" y="2451"/>
                    <a:pt x="1283" y="2460"/>
                    <a:pt x="1326" y="2460"/>
                  </a:cubicBezTo>
                  <a:cubicBezTo>
                    <a:pt x="1377" y="2460"/>
                    <a:pt x="1430" y="2448"/>
                    <a:pt x="1472" y="2423"/>
                  </a:cubicBezTo>
                  <a:lnTo>
                    <a:pt x="4407" y="833"/>
                  </a:lnTo>
                  <a:cubicBezTo>
                    <a:pt x="4483" y="788"/>
                    <a:pt x="4491" y="721"/>
                    <a:pt x="4425" y="682"/>
                  </a:cubicBezTo>
                  <a:lnTo>
                    <a:pt x="3282" y="26"/>
                  </a:lnTo>
                  <a:cubicBezTo>
                    <a:pt x="3252" y="9"/>
                    <a:pt x="3211" y="0"/>
                    <a:pt x="3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8"/>
            <p:cNvSpPr/>
            <p:nvPr/>
          </p:nvSpPr>
          <p:spPr>
            <a:xfrm>
              <a:off x="3424475" y="1729300"/>
              <a:ext cx="96125" cy="53600"/>
            </a:xfrm>
            <a:custGeom>
              <a:avLst/>
              <a:gdLst/>
              <a:ahLst/>
              <a:cxnLst/>
              <a:rect l="l" t="t" r="r" b="b"/>
              <a:pathLst>
                <a:path w="3845" h="2144" extrusionOk="0">
                  <a:moveTo>
                    <a:pt x="2886" y="0"/>
                  </a:moveTo>
                  <a:cubicBezTo>
                    <a:pt x="2871" y="0"/>
                    <a:pt x="2857" y="3"/>
                    <a:pt x="2842" y="9"/>
                  </a:cubicBezTo>
                  <a:lnTo>
                    <a:pt x="38" y="1526"/>
                  </a:lnTo>
                  <a:cubicBezTo>
                    <a:pt x="0" y="1548"/>
                    <a:pt x="0" y="1601"/>
                    <a:pt x="38" y="1623"/>
                  </a:cubicBezTo>
                  <a:lnTo>
                    <a:pt x="944" y="2142"/>
                  </a:lnTo>
                  <a:cubicBezTo>
                    <a:pt x="949" y="2144"/>
                    <a:pt x="953" y="2144"/>
                    <a:pt x="957" y="2144"/>
                  </a:cubicBezTo>
                  <a:cubicBezTo>
                    <a:pt x="972" y="2144"/>
                    <a:pt x="988" y="2141"/>
                    <a:pt x="1001" y="2135"/>
                  </a:cubicBezTo>
                  <a:lnTo>
                    <a:pt x="3807" y="618"/>
                  </a:lnTo>
                  <a:cubicBezTo>
                    <a:pt x="3844" y="596"/>
                    <a:pt x="3844" y="543"/>
                    <a:pt x="3807" y="521"/>
                  </a:cubicBezTo>
                  <a:lnTo>
                    <a:pt x="2900" y="2"/>
                  </a:lnTo>
                  <a:cubicBezTo>
                    <a:pt x="2896" y="0"/>
                    <a:pt x="2890" y="0"/>
                    <a:pt x="2886"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8"/>
            <p:cNvSpPr/>
            <p:nvPr/>
          </p:nvSpPr>
          <p:spPr>
            <a:xfrm>
              <a:off x="3512600" y="1733150"/>
              <a:ext cx="1800" cy="4650"/>
            </a:xfrm>
            <a:custGeom>
              <a:avLst/>
              <a:gdLst/>
              <a:ahLst/>
              <a:cxnLst/>
              <a:rect l="l" t="t" r="r" b="b"/>
              <a:pathLst>
                <a:path w="72" h="186" extrusionOk="0">
                  <a:moveTo>
                    <a:pt x="37" y="0"/>
                  </a:moveTo>
                  <a:cubicBezTo>
                    <a:pt x="16" y="0"/>
                    <a:pt x="2" y="16"/>
                    <a:pt x="2" y="35"/>
                  </a:cubicBezTo>
                  <a:lnTo>
                    <a:pt x="2" y="150"/>
                  </a:lnTo>
                  <a:cubicBezTo>
                    <a:pt x="0" y="170"/>
                    <a:pt x="16" y="186"/>
                    <a:pt x="37" y="186"/>
                  </a:cubicBezTo>
                  <a:cubicBezTo>
                    <a:pt x="55" y="186"/>
                    <a:pt x="71" y="170"/>
                    <a:pt x="71" y="151"/>
                  </a:cubicBezTo>
                  <a:lnTo>
                    <a:pt x="71" y="35"/>
                  </a:lnTo>
                  <a:cubicBezTo>
                    <a:pt x="71" y="16"/>
                    <a:pt x="55" y="0"/>
                    <a:pt x="3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8"/>
            <p:cNvSpPr/>
            <p:nvPr/>
          </p:nvSpPr>
          <p:spPr>
            <a:xfrm>
              <a:off x="3511975" y="1730925"/>
              <a:ext cx="3050" cy="4675"/>
            </a:xfrm>
            <a:custGeom>
              <a:avLst/>
              <a:gdLst/>
              <a:ahLst/>
              <a:cxnLst/>
              <a:rect l="l" t="t" r="r" b="b"/>
              <a:pathLst>
                <a:path w="122" h="187" extrusionOk="0">
                  <a:moveTo>
                    <a:pt x="62" y="1"/>
                  </a:moveTo>
                  <a:cubicBezTo>
                    <a:pt x="28" y="1"/>
                    <a:pt x="1" y="28"/>
                    <a:pt x="1" y="60"/>
                  </a:cubicBezTo>
                  <a:lnTo>
                    <a:pt x="1" y="125"/>
                  </a:lnTo>
                  <a:cubicBezTo>
                    <a:pt x="1" y="159"/>
                    <a:pt x="28" y="185"/>
                    <a:pt x="62" y="186"/>
                  </a:cubicBezTo>
                  <a:cubicBezTo>
                    <a:pt x="93" y="185"/>
                    <a:pt x="121" y="159"/>
                    <a:pt x="121" y="125"/>
                  </a:cubicBezTo>
                  <a:lnTo>
                    <a:pt x="121" y="60"/>
                  </a:lnTo>
                  <a:cubicBezTo>
                    <a:pt x="121" y="28"/>
                    <a:pt x="93" y="1"/>
                    <a:pt x="6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8"/>
            <p:cNvSpPr/>
            <p:nvPr/>
          </p:nvSpPr>
          <p:spPr>
            <a:xfrm>
              <a:off x="3504475" y="1728200"/>
              <a:ext cx="1800" cy="4650"/>
            </a:xfrm>
            <a:custGeom>
              <a:avLst/>
              <a:gdLst/>
              <a:ahLst/>
              <a:cxnLst/>
              <a:rect l="l" t="t" r="r" b="b"/>
              <a:pathLst>
                <a:path w="72" h="186" extrusionOk="0">
                  <a:moveTo>
                    <a:pt x="39" y="1"/>
                  </a:moveTo>
                  <a:cubicBezTo>
                    <a:pt x="38" y="1"/>
                    <a:pt x="38" y="1"/>
                    <a:pt x="37" y="1"/>
                  </a:cubicBezTo>
                  <a:cubicBezTo>
                    <a:pt x="16" y="1"/>
                    <a:pt x="1" y="15"/>
                    <a:pt x="1" y="36"/>
                  </a:cubicBezTo>
                  <a:lnTo>
                    <a:pt x="1" y="150"/>
                  </a:lnTo>
                  <a:cubicBezTo>
                    <a:pt x="1" y="169"/>
                    <a:pt x="16" y="185"/>
                    <a:pt x="37" y="185"/>
                  </a:cubicBezTo>
                  <a:cubicBezTo>
                    <a:pt x="56" y="185"/>
                    <a:pt x="72" y="169"/>
                    <a:pt x="72" y="150"/>
                  </a:cubicBezTo>
                  <a:lnTo>
                    <a:pt x="72" y="36"/>
                  </a:lnTo>
                  <a:cubicBezTo>
                    <a:pt x="72" y="16"/>
                    <a:pt x="57" y="1"/>
                    <a:pt x="3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8"/>
            <p:cNvSpPr/>
            <p:nvPr/>
          </p:nvSpPr>
          <p:spPr>
            <a:xfrm>
              <a:off x="3503850" y="1725975"/>
              <a:ext cx="3050" cy="4650"/>
            </a:xfrm>
            <a:custGeom>
              <a:avLst/>
              <a:gdLst/>
              <a:ahLst/>
              <a:cxnLst/>
              <a:rect l="l" t="t" r="r" b="b"/>
              <a:pathLst>
                <a:path w="122" h="186" extrusionOk="0">
                  <a:moveTo>
                    <a:pt x="62" y="0"/>
                  </a:moveTo>
                  <a:cubicBezTo>
                    <a:pt x="28" y="0"/>
                    <a:pt x="1" y="28"/>
                    <a:pt x="1" y="61"/>
                  </a:cubicBezTo>
                  <a:lnTo>
                    <a:pt x="1" y="125"/>
                  </a:lnTo>
                  <a:cubicBezTo>
                    <a:pt x="1" y="158"/>
                    <a:pt x="28" y="186"/>
                    <a:pt x="62" y="186"/>
                  </a:cubicBezTo>
                  <a:cubicBezTo>
                    <a:pt x="94" y="186"/>
                    <a:pt x="121" y="158"/>
                    <a:pt x="121" y="125"/>
                  </a:cubicBezTo>
                  <a:lnTo>
                    <a:pt x="121" y="61"/>
                  </a:lnTo>
                  <a:cubicBezTo>
                    <a:pt x="121" y="28"/>
                    <a:pt x="94" y="0"/>
                    <a:pt x="6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8"/>
            <p:cNvSpPr/>
            <p:nvPr/>
          </p:nvSpPr>
          <p:spPr>
            <a:xfrm>
              <a:off x="3507600" y="1727125"/>
              <a:ext cx="3025" cy="8025"/>
            </a:xfrm>
            <a:custGeom>
              <a:avLst/>
              <a:gdLst/>
              <a:ahLst/>
              <a:cxnLst/>
              <a:rect l="l" t="t" r="r" b="b"/>
              <a:pathLst>
                <a:path w="121" h="321" extrusionOk="0">
                  <a:moveTo>
                    <a:pt x="60" y="0"/>
                  </a:moveTo>
                  <a:cubicBezTo>
                    <a:pt x="26" y="0"/>
                    <a:pt x="0" y="28"/>
                    <a:pt x="0" y="61"/>
                  </a:cubicBezTo>
                  <a:lnTo>
                    <a:pt x="0" y="260"/>
                  </a:lnTo>
                  <a:cubicBezTo>
                    <a:pt x="0" y="293"/>
                    <a:pt x="26" y="321"/>
                    <a:pt x="60" y="321"/>
                  </a:cubicBezTo>
                  <a:cubicBezTo>
                    <a:pt x="93" y="321"/>
                    <a:pt x="121" y="293"/>
                    <a:pt x="121" y="260"/>
                  </a:cubicBezTo>
                  <a:lnTo>
                    <a:pt x="121" y="61"/>
                  </a:lnTo>
                  <a:cubicBezTo>
                    <a:pt x="121" y="28"/>
                    <a:pt x="93" y="0"/>
                    <a:pt x="6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8"/>
            <p:cNvSpPr/>
            <p:nvPr/>
          </p:nvSpPr>
          <p:spPr>
            <a:xfrm>
              <a:off x="3502325" y="1729775"/>
              <a:ext cx="3075" cy="4550"/>
            </a:xfrm>
            <a:custGeom>
              <a:avLst/>
              <a:gdLst/>
              <a:ahLst/>
              <a:cxnLst/>
              <a:rect l="l" t="t" r="r" b="b"/>
              <a:pathLst>
                <a:path w="123" h="182" extrusionOk="0">
                  <a:moveTo>
                    <a:pt x="62" y="0"/>
                  </a:moveTo>
                  <a:cubicBezTo>
                    <a:pt x="29" y="0"/>
                    <a:pt x="1" y="28"/>
                    <a:pt x="1" y="61"/>
                  </a:cubicBezTo>
                  <a:lnTo>
                    <a:pt x="1" y="121"/>
                  </a:lnTo>
                  <a:cubicBezTo>
                    <a:pt x="1" y="154"/>
                    <a:pt x="29" y="182"/>
                    <a:pt x="62" y="182"/>
                  </a:cubicBezTo>
                  <a:cubicBezTo>
                    <a:pt x="95" y="182"/>
                    <a:pt x="121" y="154"/>
                    <a:pt x="123" y="121"/>
                  </a:cubicBezTo>
                  <a:lnTo>
                    <a:pt x="123" y="61"/>
                  </a:lnTo>
                  <a:cubicBezTo>
                    <a:pt x="121" y="28"/>
                    <a:pt x="95" y="0"/>
                    <a:pt x="6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8"/>
            <p:cNvSpPr/>
            <p:nvPr/>
          </p:nvSpPr>
          <p:spPr>
            <a:xfrm>
              <a:off x="3502300" y="1726925"/>
              <a:ext cx="8550" cy="5500"/>
            </a:xfrm>
            <a:custGeom>
              <a:avLst/>
              <a:gdLst/>
              <a:ahLst/>
              <a:cxnLst/>
              <a:rect l="l" t="t" r="r" b="b"/>
              <a:pathLst>
                <a:path w="342" h="220" extrusionOk="0">
                  <a:moveTo>
                    <a:pt x="276" y="1"/>
                  </a:moveTo>
                  <a:cubicBezTo>
                    <a:pt x="252" y="1"/>
                    <a:pt x="227" y="9"/>
                    <a:pt x="212" y="19"/>
                  </a:cubicBezTo>
                  <a:lnTo>
                    <a:pt x="27" y="126"/>
                  </a:lnTo>
                  <a:cubicBezTo>
                    <a:pt x="1" y="140"/>
                    <a:pt x="3" y="169"/>
                    <a:pt x="3" y="206"/>
                  </a:cubicBezTo>
                  <a:lnTo>
                    <a:pt x="21" y="214"/>
                  </a:lnTo>
                  <a:cubicBezTo>
                    <a:pt x="27" y="218"/>
                    <a:pt x="34" y="219"/>
                    <a:pt x="41" y="219"/>
                  </a:cubicBezTo>
                  <a:cubicBezTo>
                    <a:pt x="71" y="219"/>
                    <a:pt x="110" y="198"/>
                    <a:pt x="130" y="187"/>
                  </a:cubicBezTo>
                  <a:lnTo>
                    <a:pt x="317" y="79"/>
                  </a:lnTo>
                  <a:cubicBezTo>
                    <a:pt x="341" y="65"/>
                    <a:pt x="338" y="26"/>
                    <a:pt x="309" y="8"/>
                  </a:cubicBezTo>
                  <a:cubicBezTo>
                    <a:pt x="299" y="3"/>
                    <a:pt x="288" y="1"/>
                    <a:pt x="27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8"/>
            <p:cNvSpPr/>
            <p:nvPr/>
          </p:nvSpPr>
          <p:spPr>
            <a:xfrm>
              <a:off x="3504750" y="1762975"/>
              <a:ext cx="13325" cy="17325"/>
            </a:xfrm>
            <a:custGeom>
              <a:avLst/>
              <a:gdLst/>
              <a:ahLst/>
              <a:cxnLst/>
              <a:rect l="l" t="t" r="r" b="b"/>
              <a:pathLst>
                <a:path w="533" h="693" extrusionOk="0">
                  <a:moveTo>
                    <a:pt x="454" y="1"/>
                  </a:moveTo>
                  <a:cubicBezTo>
                    <a:pt x="424" y="1"/>
                    <a:pt x="390" y="42"/>
                    <a:pt x="369" y="151"/>
                  </a:cubicBezTo>
                  <a:cubicBezTo>
                    <a:pt x="320" y="411"/>
                    <a:pt x="94" y="552"/>
                    <a:pt x="94" y="552"/>
                  </a:cubicBezTo>
                  <a:cubicBezTo>
                    <a:pt x="0" y="637"/>
                    <a:pt x="29" y="692"/>
                    <a:pt x="98" y="692"/>
                  </a:cubicBezTo>
                  <a:cubicBezTo>
                    <a:pt x="138" y="692"/>
                    <a:pt x="192" y="673"/>
                    <a:pt x="243" y="631"/>
                  </a:cubicBezTo>
                  <a:cubicBezTo>
                    <a:pt x="381" y="517"/>
                    <a:pt x="488" y="331"/>
                    <a:pt x="517" y="166"/>
                  </a:cubicBezTo>
                  <a:cubicBezTo>
                    <a:pt x="533" y="80"/>
                    <a:pt x="497" y="1"/>
                    <a:pt x="454" y="1"/>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8"/>
            <p:cNvSpPr/>
            <p:nvPr/>
          </p:nvSpPr>
          <p:spPr>
            <a:xfrm>
              <a:off x="3465050" y="1787050"/>
              <a:ext cx="16775" cy="14825"/>
            </a:xfrm>
            <a:custGeom>
              <a:avLst/>
              <a:gdLst/>
              <a:ahLst/>
              <a:cxnLst/>
              <a:rect l="l" t="t" r="r" b="b"/>
              <a:pathLst>
                <a:path w="671" h="593" extrusionOk="0">
                  <a:moveTo>
                    <a:pt x="601" y="0"/>
                  </a:moveTo>
                  <a:cubicBezTo>
                    <a:pt x="572" y="0"/>
                    <a:pt x="533" y="35"/>
                    <a:pt x="491" y="127"/>
                  </a:cubicBezTo>
                  <a:cubicBezTo>
                    <a:pt x="383" y="369"/>
                    <a:pt x="129" y="451"/>
                    <a:pt x="129" y="451"/>
                  </a:cubicBezTo>
                  <a:cubicBezTo>
                    <a:pt x="0" y="522"/>
                    <a:pt x="43" y="592"/>
                    <a:pt x="139" y="592"/>
                  </a:cubicBezTo>
                  <a:cubicBezTo>
                    <a:pt x="173" y="592"/>
                    <a:pt x="213" y="583"/>
                    <a:pt x="255" y="563"/>
                  </a:cubicBezTo>
                  <a:cubicBezTo>
                    <a:pt x="417" y="485"/>
                    <a:pt x="565" y="331"/>
                    <a:pt x="634" y="176"/>
                  </a:cubicBezTo>
                  <a:cubicBezTo>
                    <a:pt x="670" y="91"/>
                    <a:pt x="649" y="0"/>
                    <a:pt x="601"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8"/>
            <p:cNvSpPr/>
            <p:nvPr/>
          </p:nvSpPr>
          <p:spPr>
            <a:xfrm>
              <a:off x="3381625" y="1772050"/>
              <a:ext cx="44825" cy="66850"/>
            </a:xfrm>
            <a:custGeom>
              <a:avLst/>
              <a:gdLst/>
              <a:ahLst/>
              <a:cxnLst/>
              <a:rect l="l" t="t" r="r" b="b"/>
              <a:pathLst>
                <a:path w="1793" h="2674" extrusionOk="0">
                  <a:moveTo>
                    <a:pt x="0" y="0"/>
                  </a:moveTo>
                  <a:lnTo>
                    <a:pt x="0" y="1639"/>
                  </a:lnTo>
                  <a:lnTo>
                    <a:pt x="1793" y="2674"/>
                  </a:lnTo>
                  <a:lnTo>
                    <a:pt x="1793" y="1035"/>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8"/>
            <p:cNvSpPr/>
            <p:nvPr/>
          </p:nvSpPr>
          <p:spPr>
            <a:xfrm>
              <a:off x="3384625" y="1777800"/>
              <a:ext cx="38825" cy="55500"/>
            </a:xfrm>
            <a:custGeom>
              <a:avLst/>
              <a:gdLst/>
              <a:ahLst/>
              <a:cxnLst/>
              <a:rect l="l" t="t" r="r" b="b"/>
              <a:pathLst>
                <a:path w="1553" h="2220" extrusionOk="0">
                  <a:moveTo>
                    <a:pt x="1" y="1"/>
                  </a:moveTo>
                  <a:lnTo>
                    <a:pt x="1" y="1323"/>
                  </a:lnTo>
                  <a:lnTo>
                    <a:pt x="1552" y="2219"/>
                  </a:lnTo>
                  <a:lnTo>
                    <a:pt x="1552" y="897"/>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8"/>
            <p:cNvSpPr/>
            <p:nvPr/>
          </p:nvSpPr>
          <p:spPr>
            <a:xfrm>
              <a:off x="3402425" y="1792225"/>
              <a:ext cx="3225" cy="4150"/>
            </a:xfrm>
            <a:custGeom>
              <a:avLst/>
              <a:gdLst/>
              <a:ahLst/>
              <a:cxnLst/>
              <a:rect l="l" t="t" r="r" b="b"/>
              <a:pathLst>
                <a:path w="129" h="166" extrusionOk="0">
                  <a:moveTo>
                    <a:pt x="36" y="0"/>
                  </a:moveTo>
                  <a:cubicBezTo>
                    <a:pt x="15" y="0"/>
                    <a:pt x="1" y="17"/>
                    <a:pt x="1" y="46"/>
                  </a:cubicBezTo>
                  <a:cubicBezTo>
                    <a:pt x="3" y="91"/>
                    <a:pt x="27" y="131"/>
                    <a:pt x="64" y="156"/>
                  </a:cubicBezTo>
                  <a:cubicBezTo>
                    <a:pt x="75" y="162"/>
                    <a:pt x="84" y="165"/>
                    <a:pt x="93" y="165"/>
                  </a:cubicBezTo>
                  <a:cubicBezTo>
                    <a:pt x="114" y="165"/>
                    <a:pt x="128" y="148"/>
                    <a:pt x="128" y="120"/>
                  </a:cubicBezTo>
                  <a:cubicBezTo>
                    <a:pt x="125" y="75"/>
                    <a:pt x="102" y="34"/>
                    <a:pt x="64" y="9"/>
                  </a:cubicBezTo>
                  <a:cubicBezTo>
                    <a:pt x="54" y="3"/>
                    <a:pt x="44" y="0"/>
                    <a:pt x="36"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8"/>
            <p:cNvSpPr/>
            <p:nvPr/>
          </p:nvSpPr>
          <p:spPr>
            <a:xfrm>
              <a:off x="3402425" y="1803375"/>
              <a:ext cx="3225" cy="4150"/>
            </a:xfrm>
            <a:custGeom>
              <a:avLst/>
              <a:gdLst/>
              <a:ahLst/>
              <a:cxnLst/>
              <a:rect l="l" t="t" r="r" b="b"/>
              <a:pathLst>
                <a:path w="129" h="166" extrusionOk="0">
                  <a:moveTo>
                    <a:pt x="36" y="1"/>
                  </a:moveTo>
                  <a:cubicBezTo>
                    <a:pt x="15" y="1"/>
                    <a:pt x="1" y="18"/>
                    <a:pt x="1" y="46"/>
                  </a:cubicBezTo>
                  <a:cubicBezTo>
                    <a:pt x="3" y="91"/>
                    <a:pt x="27" y="132"/>
                    <a:pt x="64" y="157"/>
                  </a:cubicBezTo>
                  <a:cubicBezTo>
                    <a:pt x="75" y="163"/>
                    <a:pt x="84" y="166"/>
                    <a:pt x="93" y="166"/>
                  </a:cubicBezTo>
                  <a:cubicBezTo>
                    <a:pt x="114" y="166"/>
                    <a:pt x="128" y="149"/>
                    <a:pt x="128" y="120"/>
                  </a:cubicBezTo>
                  <a:cubicBezTo>
                    <a:pt x="125" y="75"/>
                    <a:pt x="102" y="35"/>
                    <a:pt x="64" y="10"/>
                  </a:cubicBezTo>
                  <a:cubicBezTo>
                    <a:pt x="54" y="4"/>
                    <a:pt x="44" y="1"/>
                    <a:pt x="36"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8"/>
            <p:cNvSpPr/>
            <p:nvPr/>
          </p:nvSpPr>
          <p:spPr>
            <a:xfrm>
              <a:off x="3402425" y="1814775"/>
              <a:ext cx="3225" cy="4175"/>
            </a:xfrm>
            <a:custGeom>
              <a:avLst/>
              <a:gdLst/>
              <a:ahLst/>
              <a:cxnLst/>
              <a:rect l="l" t="t" r="r" b="b"/>
              <a:pathLst>
                <a:path w="129" h="167" extrusionOk="0">
                  <a:moveTo>
                    <a:pt x="36" y="1"/>
                  </a:moveTo>
                  <a:cubicBezTo>
                    <a:pt x="15" y="1"/>
                    <a:pt x="1" y="17"/>
                    <a:pt x="1" y="46"/>
                  </a:cubicBezTo>
                  <a:cubicBezTo>
                    <a:pt x="3" y="91"/>
                    <a:pt x="27" y="133"/>
                    <a:pt x="64" y="157"/>
                  </a:cubicBezTo>
                  <a:cubicBezTo>
                    <a:pt x="75" y="163"/>
                    <a:pt x="84" y="166"/>
                    <a:pt x="93" y="166"/>
                  </a:cubicBezTo>
                  <a:cubicBezTo>
                    <a:pt x="114" y="166"/>
                    <a:pt x="128" y="150"/>
                    <a:pt x="128" y="121"/>
                  </a:cubicBezTo>
                  <a:cubicBezTo>
                    <a:pt x="125" y="76"/>
                    <a:pt x="102" y="34"/>
                    <a:pt x="64" y="9"/>
                  </a:cubicBezTo>
                  <a:cubicBezTo>
                    <a:pt x="54" y="3"/>
                    <a:pt x="44" y="1"/>
                    <a:pt x="36"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8"/>
            <p:cNvSpPr/>
            <p:nvPr/>
          </p:nvSpPr>
          <p:spPr>
            <a:xfrm>
              <a:off x="3383875" y="1798675"/>
              <a:ext cx="40300" cy="24950"/>
            </a:xfrm>
            <a:custGeom>
              <a:avLst/>
              <a:gdLst/>
              <a:ahLst/>
              <a:cxnLst/>
              <a:rect l="l" t="t" r="r" b="b"/>
              <a:pathLst>
                <a:path w="1612" h="998" extrusionOk="0">
                  <a:moveTo>
                    <a:pt x="0" y="1"/>
                  </a:moveTo>
                  <a:lnTo>
                    <a:pt x="0" y="68"/>
                  </a:lnTo>
                  <a:lnTo>
                    <a:pt x="1611" y="997"/>
                  </a:lnTo>
                  <a:lnTo>
                    <a:pt x="1611" y="932"/>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8"/>
            <p:cNvSpPr/>
            <p:nvPr/>
          </p:nvSpPr>
          <p:spPr>
            <a:xfrm>
              <a:off x="3383875" y="1787450"/>
              <a:ext cx="40300" cy="24925"/>
            </a:xfrm>
            <a:custGeom>
              <a:avLst/>
              <a:gdLst/>
              <a:ahLst/>
              <a:cxnLst/>
              <a:rect l="l" t="t" r="r" b="b"/>
              <a:pathLst>
                <a:path w="1612" h="997" extrusionOk="0">
                  <a:moveTo>
                    <a:pt x="0" y="0"/>
                  </a:moveTo>
                  <a:lnTo>
                    <a:pt x="0" y="67"/>
                  </a:lnTo>
                  <a:lnTo>
                    <a:pt x="1611" y="997"/>
                  </a:lnTo>
                  <a:lnTo>
                    <a:pt x="1611" y="931"/>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8"/>
            <p:cNvSpPr/>
            <p:nvPr/>
          </p:nvSpPr>
          <p:spPr>
            <a:xfrm>
              <a:off x="3381625" y="1759250"/>
              <a:ext cx="66425" cy="38700"/>
            </a:xfrm>
            <a:custGeom>
              <a:avLst/>
              <a:gdLst/>
              <a:ahLst/>
              <a:cxnLst/>
              <a:rect l="l" t="t" r="r" b="b"/>
              <a:pathLst>
                <a:path w="2657" h="1548" extrusionOk="0">
                  <a:moveTo>
                    <a:pt x="863" y="0"/>
                  </a:moveTo>
                  <a:lnTo>
                    <a:pt x="0" y="512"/>
                  </a:lnTo>
                  <a:lnTo>
                    <a:pt x="1793" y="1547"/>
                  </a:lnTo>
                  <a:lnTo>
                    <a:pt x="2657" y="1036"/>
                  </a:lnTo>
                  <a:lnTo>
                    <a:pt x="86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8"/>
            <p:cNvSpPr/>
            <p:nvPr/>
          </p:nvSpPr>
          <p:spPr>
            <a:xfrm>
              <a:off x="3426425" y="1785125"/>
              <a:ext cx="21625" cy="53600"/>
            </a:xfrm>
            <a:custGeom>
              <a:avLst/>
              <a:gdLst/>
              <a:ahLst/>
              <a:cxnLst/>
              <a:rect l="l" t="t" r="r" b="b"/>
              <a:pathLst>
                <a:path w="865" h="2144" extrusionOk="0">
                  <a:moveTo>
                    <a:pt x="865" y="1"/>
                  </a:moveTo>
                  <a:lnTo>
                    <a:pt x="1" y="511"/>
                  </a:lnTo>
                  <a:lnTo>
                    <a:pt x="1" y="2144"/>
                  </a:lnTo>
                  <a:lnTo>
                    <a:pt x="865" y="1645"/>
                  </a:lnTo>
                  <a:lnTo>
                    <a:pt x="86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8"/>
            <p:cNvSpPr/>
            <p:nvPr/>
          </p:nvSpPr>
          <p:spPr>
            <a:xfrm>
              <a:off x="3126900" y="1698950"/>
              <a:ext cx="36475" cy="125175"/>
            </a:xfrm>
            <a:custGeom>
              <a:avLst/>
              <a:gdLst/>
              <a:ahLst/>
              <a:cxnLst/>
              <a:rect l="l" t="t" r="r" b="b"/>
              <a:pathLst>
                <a:path w="1459" h="5007" extrusionOk="0">
                  <a:moveTo>
                    <a:pt x="1458" y="1"/>
                  </a:moveTo>
                  <a:lnTo>
                    <a:pt x="1" y="842"/>
                  </a:lnTo>
                  <a:lnTo>
                    <a:pt x="1" y="5006"/>
                  </a:lnTo>
                  <a:lnTo>
                    <a:pt x="1458" y="4165"/>
                  </a:lnTo>
                  <a:lnTo>
                    <a:pt x="145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8"/>
            <p:cNvSpPr/>
            <p:nvPr/>
          </p:nvSpPr>
          <p:spPr>
            <a:xfrm>
              <a:off x="3123550" y="1718025"/>
              <a:ext cx="3375" cy="106100"/>
            </a:xfrm>
            <a:custGeom>
              <a:avLst/>
              <a:gdLst/>
              <a:ahLst/>
              <a:cxnLst/>
              <a:rect l="l" t="t" r="r" b="b"/>
              <a:pathLst>
                <a:path w="135" h="4244" extrusionOk="0">
                  <a:moveTo>
                    <a:pt x="0" y="0"/>
                  </a:moveTo>
                  <a:lnTo>
                    <a:pt x="0" y="4165"/>
                  </a:lnTo>
                  <a:lnTo>
                    <a:pt x="135" y="4243"/>
                  </a:lnTo>
                  <a:lnTo>
                    <a:pt x="135" y="79"/>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8"/>
            <p:cNvSpPr/>
            <p:nvPr/>
          </p:nvSpPr>
          <p:spPr>
            <a:xfrm>
              <a:off x="3123500" y="1697000"/>
              <a:ext cx="39875" cy="23050"/>
            </a:xfrm>
            <a:custGeom>
              <a:avLst/>
              <a:gdLst/>
              <a:ahLst/>
              <a:cxnLst/>
              <a:rect l="l" t="t" r="r" b="b"/>
              <a:pathLst>
                <a:path w="1595" h="922" extrusionOk="0">
                  <a:moveTo>
                    <a:pt x="1458" y="0"/>
                  </a:moveTo>
                  <a:lnTo>
                    <a:pt x="1" y="843"/>
                  </a:lnTo>
                  <a:lnTo>
                    <a:pt x="137" y="921"/>
                  </a:lnTo>
                  <a:lnTo>
                    <a:pt x="1594" y="79"/>
                  </a:lnTo>
                  <a:lnTo>
                    <a:pt x="145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8"/>
            <p:cNvSpPr/>
            <p:nvPr/>
          </p:nvSpPr>
          <p:spPr>
            <a:xfrm>
              <a:off x="3130325" y="1704575"/>
              <a:ext cx="29650" cy="117600"/>
            </a:xfrm>
            <a:custGeom>
              <a:avLst/>
              <a:gdLst/>
              <a:ahLst/>
              <a:cxnLst/>
              <a:rect l="l" t="t" r="r" b="b"/>
              <a:pathLst>
                <a:path w="1186" h="4704" extrusionOk="0">
                  <a:moveTo>
                    <a:pt x="1185" y="1"/>
                  </a:moveTo>
                  <a:lnTo>
                    <a:pt x="0" y="685"/>
                  </a:lnTo>
                  <a:lnTo>
                    <a:pt x="0" y="4703"/>
                  </a:lnTo>
                  <a:lnTo>
                    <a:pt x="1185" y="4019"/>
                  </a:lnTo>
                  <a:lnTo>
                    <a:pt x="118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8"/>
            <p:cNvSpPr/>
            <p:nvPr/>
          </p:nvSpPr>
          <p:spPr>
            <a:xfrm>
              <a:off x="3132575" y="1768375"/>
              <a:ext cx="4175" cy="5425"/>
            </a:xfrm>
            <a:custGeom>
              <a:avLst/>
              <a:gdLst/>
              <a:ahLst/>
              <a:cxnLst/>
              <a:rect l="l" t="t" r="r" b="b"/>
              <a:pathLst>
                <a:path w="167" h="217" extrusionOk="0">
                  <a:moveTo>
                    <a:pt x="121" y="0"/>
                  </a:moveTo>
                  <a:cubicBezTo>
                    <a:pt x="109" y="0"/>
                    <a:pt x="97" y="4"/>
                    <a:pt x="83" y="12"/>
                  </a:cubicBezTo>
                  <a:cubicBezTo>
                    <a:pt x="34" y="44"/>
                    <a:pt x="3" y="98"/>
                    <a:pt x="0" y="157"/>
                  </a:cubicBezTo>
                  <a:cubicBezTo>
                    <a:pt x="0" y="194"/>
                    <a:pt x="19" y="216"/>
                    <a:pt x="46" y="216"/>
                  </a:cubicBezTo>
                  <a:cubicBezTo>
                    <a:pt x="57" y="216"/>
                    <a:pt x="70" y="213"/>
                    <a:pt x="83" y="205"/>
                  </a:cubicBezTo>
                  <a:cubicBezTo>
                    <a:pt x="132" y="173"/>
                    <a:pt x="164" y="118"/>
                    <a:pt x="167" y="60"/>
                  </a:cubicBezTo>
                  <a:cubicBezTo>
                    <a:pt x="167" y="22"/>
                    <a:pt x="148" y="0"/>
                    <a:pt x="121"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8"/>
            <p:cNvSpPr/>
            <p:nvPr/>
          </p:nvSpPr>
          <p:spPr>
            <a:xfrm>
              <a:off x="3330000" y="1664375"/>
              <a:ext cx="36425" cy="125175"/>
            </a:xfrm>
            <a:custGeom>
              <a:avLst/>
              <a:gdLst/>
              <a:ahLst/>
              <a:cxnLst/>
              <a:rect l="l" t="t" r="r" b="b"/>
              <a:pathLst>
                <a:path w="1457" h="5007" extrusionOk="0">
                  <a:moveTo>
                    <a:pt x="0" y="0"/>
                  </a:moveTo>
                  <a:lnTo>
                    <a:pt x="0" y="4165"/>
                  </a:lnTo>
                  <a:lnTo>
                    <a:pt x="1456" y="5006"/>
                  </a:lnTo>
                  <a:lnTo>
                    <a:pt x="1456" y="841"/>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8"/>
            <p:cNvSpPr/>
            <p:nvPr/>
          </p:nvSpPr>
          <p:spPr>
            <a:xfrm>
              <a:off x="3366400" y="1683450"/>
              <a:ext cx="3425" cy="106100"/>
            </a:xfrm>
            <a:custGeom>
              <a:avLst/>
              <a:gdLst/>
              <a:ahLst/>
              <a:cxnLst/>
              <a:rect l="l" t="t" r="r" b="b"/>
              <a:pathLst>
                <a:path w="137" h="4244" extrusionOk="0">
                  <a:moveTo>
                    <a:pt x="136" y="0"/>
                  </a:moveTo>
                  <a:lnTo>
                    <a:pt x="0" y="78"/>
                  </a:lnTo>
                  <a:lnTo>
                    <a:pt x="0" y="4243"/>
                  </a:lnTo>
                  <a:lnTo>
                    <a:pt x="136" y="4165"/>
                  </a:lnTo>
                  <a:lnTo>
                    <a:pt x="13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8"/>
            <p:cNvSpPr/>
            <p:nvPr/>
          </p:nvSpPr>
          <p:spPr>
            <a:xfrm>
              <a:off x="3330000" y="1662425"/>
              <a:ext cx="39825" cy="23025"/>
            </a:xfrm>
            <a:custGeom>
              <a:avLst/>
              <a:gdLst/>
              <a:ahLst/>
              <a:cxnLst/>
              <a:rect l="l" t="t" r="r" b="b"/>
              <a:pathLst>
                <a:path w="1593" h="921" extrusionOk="0">
                  <a:moveTo>
                    <a:pt x="135" y="0"/>
                  </a:moveTo>
                  <a:lnTo>
                    <a:pt x="0" y="80"/>
                  </a:lnTo>
                  <a:lnTo>
                    <a:pt x="1456" y="921"/>
                  </a:lnTo>
                  <a:lnTo>
                    <a:pt x="1592" y="843"/>
                  </a:lnTo>
                  <a:lnTo>
                    <a:pt x="13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8"/>
            <p:cNvSpPr/>
            <p:nvPr/>
          </p:nvSpPr>
          <p:spPr>
            <a:xfrm>
              <a:off x="3333375" y="1670000"/>
              <a:ext cx="29675" cy="117575"/>
            </a:xfrm>
            <a:custGeom>
              <a:avLst/>
              <a:gdLst/>
              <a:ahLst/>
              <a:cxnLst/>
              <a:rect l="l" t="t" r="r" b="b"/>
              <a:pathLst>
                <a:path w="1187" h="4703" extrusionOk="0">
                  <a:moveTo>
                    <a:pt x="0" y="0"/>
                  </a:moveTo>
                  <a:lnTo>
                    <a:pt x="0" y="4018"/>
                  </a:lnTo>
                  <a:lnTo>
                    <a:pt x="1186" y="4703"/>
                  </a:lnTo>
                  <a:lnTo>
                    <a:pt x="1186" y="686"/>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8"/>
            <p:cNvSpPr/>
            <p:nvPr/>
          </p:nvSpPr>
          <p:spPr>
            <a:xfrm>
              <a:off x="3334675" y="1732850"/>
              <a:ext cx="3825" cy="4925"/>
            </a:xfrm>
            <a:custGeom>
              <a:avLst/>
              <a:gdLst/>
              <a:ahLst/>
              <a:cxnLst/>
              <a:rect l="l" t="t" r="r" b="b"/>
              <a:pathLst>
                <a:path w="153" h="197" extrusionOk="0">
                  <a:moveTo>
                    <a:pt x="43" y="1"/>
                  </a:moveTo>
                  <a:cubicBezTo>
                    <a:pt x="18" y="1"/>
                    <a:pt x="0" y="21"/>
                    <a:pt x="0" y="56"/>
                  </a:cubicBezTo>
                  <a:cubicBezTo>
                    <a:pt x="3" y="108"/>
                    <a:pt x="32" y="157"/>
                    <a:pt x="77" y="186"/>
                  </a:cubicBezTo>
                  <a:cubicBezTo>
                    <a:pt x="90" y="193"/>
                    <a:pt x="101" y="197"/>
                    <a:pt x="112" y="197"/>
                  </a:cubicBezTo>
                  <a:cubicBezTo>
                    <a:pt x="136" y="197"/>
                    <a:pt x="153" y="177"/>
                    <a:pt x="153" y="143"/>
                  </a:cubicBezTo>
                  <a:cubicBezTo>
                    <a:pt x="150" y="89"/>
                    <a:pt x="122" y="40"/>
                    <a:pt x="77" y="11"/>
                  </a:cubicBezTo>
                  <a:cubicBezTo>
                    <a:pt x="65" y="4"/>
                    <a:pt x="54" y="1"/>
                    <a:pt x="43"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8"/>
            <p:cNvSpPr/>
            <p:nvPr/>
          </p:nvSpPr>
          <p:spPr>
            <a:xfrm>
              <a:off x="3252275" y="1786250"/>
              <a:ext cx="5275" cy="48600"/>
            </a:xfrm>
            <a:custGeom>
              <a:avLst/>
              <a:gdLst/>
              <a:ahLst/>
              <a:cxnLst/>
              <a:rect l="l" t="t" r="r" b="b"/>
              <a:pathLst>
                <a:path w="211" h="1944" extrusionOk="0">
                  <a:moveTo>
                    <a:pt x="106" y="1"/>
                  </a:moveTo>
                  <a:cubicBezTo>
                    <a:pt x="48" y="1"/>
                    <a:pt x="3" y="47"/>
                    <a:pt x="3" y="103"/>
                  </a:cubicBezTo>
                  <a:lnTo>
                    <a:pt x="3" y="1836"/>
                  </a:lnTo>
                  <a:cubicBezTo>
                    <a:pt x="0" y="1894"/>
                    <a:pt x="47" y="1944"/>
                    <a:pt x="106" y="1944"/>
                  </a:cubicBezTo>
                  <a:cubicBezTo>
                    <a:pt x="164" y="1944"/>
                    <a:pt x="211" y="1894"/>
                    <a:pt x="209" y="1836"/>
                  </a:cubicBezTo>
                  <a:lnTo>
                    <a:pt x="209" y="105"/>
                  </a:lnTo>
                  <a:cubicBezTo>
                    <a:pt x="209" y="47"/>
                    <a:pt x="163" y="1"/>
                    <a:pt x="106"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8"/>
            <p:cNvSpPr/>
            <p:nvPr/>
          </p:nvSpPr>
          <p:spPr>
            <a:xfrm>
              <a:off x="3186775" y="1777175"/>
              <a:ext cx="5125" cy="20225"/>
            </a:xfrm>
            <a:custGeom>
              <a:avLst/>
              <a:gdLst/>
              <a:ahLst/>
              <a:cxnLst/>
              <a:rect l="l" t="t" r="r" b="b"/>
              <a:pathLst>
                <a:path w="205" h="809" extrusionOk="0">
                  <a:moveTo>
                    <a:pt x="0" y="1"/>
                  </a:moveTo>
                  <a:lnTo>
                    <a:pt x="0" y="706"/>
                  </a:lnTo>
                  <a:cubicBezTo>
                    <a:pt x="0" y="762"/>
                    <a:pt x="45" y="809"/>
                    <a:pt x="102" y="809"/>
                  </a:cubicBezTo>
                  <a:cubicBezTo>
                    <a:pt x="160" y="809"/>
                    <a:pt x="205" y="762"/>
                    <a:pt x="205" y="706"/>
                  </a:cubicBezTo>
                  <a:lnTo>
                    <a:pt x="20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8"/>
            <p:cNvSpPr/>
            <p:nvPr/>
          </p:nvSpPr>
          <p:spPr>
            <a:xfrm>
              <a:off x="3304375" y="1791325"/>
              <a:ext cx="5175" cy="16725"/>
            </a:xfrm>
            <a:custGeom>
              <a:avLst/>
              <a:gdLst/>
              <a:ahLst/>
              <a:cxnLst/>
              <a:rect l="l" t="t" r="r" b="b"/>
              <a:pathLst>
                <a:path w="207" h="669" extrusionOk="0">
                  <a:moveTo>
                    <a:pt x="0" y="1"/>
                  </a:moveTo>
                  <a:lnTo>
                    <a:pt x="0" y="570"/>
                  </a:lnTo>
                  <a:cubicBezTo>
                    <a:pt x="2" y="625"/>
                    <a:pt x="48" y="669"/>
                    <a:pt x="103" y="669"/>
                  </a:cubicBezTo>
                  <a:cubicBezTo>
                    <a:pt x="158" y="669"/>
                    <a:pt x="203" y="625"/>
                    <a:pt x="206" y="570"/>
                  </a:cubicBezTo>
                  <a:lnTo>
                    <a:pt x="20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8"/>
            <p:cNvSpPr/>
            <p:nvPr/>
          </p:nvSpPr>
          <p:spPr>
            <a:xfrm>
              <a:off x="3260525" y="1780900"/>
              <a:ext cx="53625" cy="47100"/>
            </a:xfrm>
            <a:custGeom>
              <a:avLst/>
              <a:gdLst/>
              <a:ahLst/>
              <a:cxnLst/>
              <a:rect l="l" t="t" r="r" b="b"/>
              <a:pathLst>
                <a:path w="2145" h="1884" extrusionOk="0">
                  <a:moveTo>
                    <a:pt x="2108" y="0"/>
                  </a:moveTo>
                  <a:cubicBezTo>
                    <a:pt x="2101" y="0"/>
                    <a:pt x="2093" y="2"/>
                    <a:pt x="2085" y="7"/>
                  </a:cubicBezTo>
                  <a:lnTo>
                    <a:pt x="60" y="1176"/>
                  </a:lnTo>
                  <a:cubicBezTo>
                    <a:pt x="24" y="1202"/>
                    <a:pt x="1" y="1244"/>
                    <a:pt x="1" y="1289"/>
                  </a:cubicBezTo>
                  <a:lnTo>
                    <a:pt x="1" y="1831"/>
                  </a:lnTo>
                  <a:cubicBezTo>
                    <a:pt x="1" y="1864"/>
                    <a:pt x="15" y="1883"/>
                    <a:pt x="37" y="1883"/>
                  </a:cubicBezTo>
                  <a:cubicBezTo>
                    <a:pt x="44" y="1883"/>
                    <a:pt x="52" y="1881"/>
                    <a:pt x="60" y="1876"/>
                  </a:cubicBezTo>
                  <a:lnTo>
                    <a:pt x="2085" y="708"/>
                  </a:lnTo>
                  <a:cubicBezTo>
                    <a:pt x="2121" y="681"/>
                    <a:pt x="2143" y="639"/>
                    <a:pt x="2144" y="594"/>
                  </a:cubicBezTo>
                  <a:lnTo>
                    <a:pt x="2144" y="52"/>
                  </a:lnTo>
                  <a:cubicBezTo>
                    <a:pt x="2144" y="20"/>
                    <a:pt x="2130" y="0"/>
                    <a:pt x="2108"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8"/>
            <p:cNvSpPr/>
            <p:nvPr/>
          </p:nvSpPr>
          <p:spPr>
            <a:xfrm>
              <a:off x="3182300" y="1763075"/>
              <a:ext cx="79650" cy="64925"/>
            </a:xfrm>
            <a:custGeom>
              <a:avLst/>
              <a:gdLst/>
              <a:ahLst/>
              <a:cxnLst/>
              <a:rect l="l" t="t" r="r" b="b"/>
              <a:pathLst>
                <a:path w="3186" h="2597" extrusionOk="0">
                  <a:moveTo>
                    <a:pt x="96" y="1"/>
                  </a:moveTo>
                  <a:cubicBezTo>
                    <a:pt x="79" y="8"/>
                    <a:pt x="1" y="52"/>
                    <a:pt x="1" y="110"/>
                  </a:cubicBezTo>
                  <a:lnTo>
                    <a:pt x="1" y="590"/>
                  </a:lnTo>
                  <a:cubicBezTo>
                    <a:pt x="1" y="633"/>
                    <a:pt x="17" y="684"/>
                    <a:pt x="50" y="703"/>
                  </a:cubicBezTo>
                  <a:lnTo>
                    <a:pt x="3126" y="2591"/>
                  </a:lnTo>
                  <a:cubicBezTo>
                    <a:pt x="3134" y="2595"/>
                    <a:pt x="3141" y="2597"/>
                    <a:pt x="3148" y="2597"/>
                  </a:cubicBezTo>
                  <a:cubicBezTo>
                    <a:pt x="3170" y="2597"/>
                    <a:pt x="3185" y="2577"/>
                    <a:pt x="3185" y="2544"/>
                  </a:cubicBezTo>
                  <a:lnTo>
                    <a:pt x="3185" y="2002"/>
                  </a:lnTo>
                  <a:cubicBezTo>
                    <a:pt x="3185" y="1957"/>
                    <a:pt x="3162" y="1915"/>
                    <a:pt x="3126" y="1889"/>
                  </a:cubicBezTo>
                  <a:lnTo>
                    <a:pt x="96"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8"/>
            <p:cNvSpPr/>
            <p:nvPr/>
          </p:nvSpPr>
          <p:spPr>
            <a:xfrm>
              <a:off x="3182150" y="1735750"/>
              <a:ext cx="132600" cy="75825"/>
            </a:xfrm>
            <a:custGeom>
              <a:avLst/>
              <a:gdLst/>
              <a:ahLst/>
              <a:cxnLst/>
              <a:rect l="l" t="t" r="r" b="b"/>
              <a:pathLst>
                <a:path w="5304" h="3033" extrusionOk="0">
                  <a:moveTo>
                    <a:pt x="2075" y="0"/>
                  </a:moveTo>
                  <a:cubicBezTo>
                    <a:pt x="2027" y="0"/>
                    <a:pt x="1982" y="10"/>
                    <a:pt x="1948" y="30"/>
                  </a:cubicBezTo>
                  <a:lnTo>
                    <a:pt x="76" y="1110"/>
                  </a:lnTo>
                  <a:cubicBezTo>
                    <a:pt x="1" y="1152"/>
                    <a:pt x="11" y="1229"/>
                    <a:pt x="97" y="1278"/>
                  </a:cubicBezTo>
                  <a:lnTo>
                    <a:pt x="3063" y="2991"/>
                  </a:lnTo>
                  <a:cubicBezTo>
                    <a:pt x="3111" y="3019"/>
                    <a:pt x="3173" y="3033"/>
                    <a:pt x="3231" y="3033"/>
                  </a:cubicBezTo>
                  <a:cubicBezTo>
                    <a:pt x="3278" y="3033"/>
                    <a:pt x="3323" y="3023"/>
                    <a:pt x="3356" y="3004"/>
                  </a:cubicBezTo>
                  <a:lnTo>
                    <a:pt x="5228" y="1923"/>
                  </a:lnTo>
                  <a:cubicBezTo>
                    <a:pt x="5304" y="1880"/>
                    <a:pt x="5294" y="1804"/>
                    <a:pt x="5208" y="1754"/>
                  </a:cubicBezTo>
                  <a:lnTo>
                    <a:pt x="2240" y="41"/>
                  </a:lnTo>
                  <a:cubicBezTo>
                    <a:pt x="2193" y="14"/>
                    <a:pt x="2132" y="0"/>
                    <a:pt x="2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8"/>
            <p:cNvSpPr/>
            <p:nvPr/>
          </p:nvSpPr>
          <p:spPr>
            <a:xfrm>
              <a:off x="3207250" y="1777650"/>
              <a:ext cx="54700" cy="50350"/>
            </a:xfrm>
            <a:custGeom>
              <a:avLst/>
              <a:gdLst/>
              <a:ahLst/>
              <a:cxnLst/>
              <a:rect l="l" t="t" r="r" b="b"/>
              <a:pathLst>
                <a:path w="2188" h="2014" extrusionOk="0">
                  <a:moveTo>
                    <a:pt x="96" y="1"/>
                  </a:moveTo>
                  <a:cubicBezTo>
                    <a:pt x="79" y="7"/>
                    <a:pt x="0" y="52"/>
                    <a:pt x="0" y="110"/>
                  </a:cubicBezTo>
                  <a:lnTo>
                    <a:pt x="0" y="588"/>
                  </a:lnTo>
                  <a:cubicBezTo>
                    <a:pt x="0" y="632"/>
                    <a:pt x="16" y="743"/>
                    <a:pt x="50" y="762"/>
                  </a:cubicBezTo>
                  <a:lnTo>
                    <a:pt x="2128" y="2008"/>
                  </a:lnTo>
                  <a:cubicBezTo>
                    <a:pt x="2136" y="2012"/>
                    <a:pt x="2143" y="2014"/>
                    <a:pt x="2150" y="2014"/>
                  </a:cubicBezTo>
                  <a:cubicBezTo>
                    <a:pt x="2172" y="2014"/>
                    <a:pt x="2187" y="1994"/>
                    <a:pt x="2187" y="1961"/>
                  </a:cubicBezTo>
                  <a:lnTo>
                    <a:pt x="2187" y="1419"/>
                  </a:lnTo>
                  <a:cubicBezTo>
                    <a:pt x="2187" y="1374"/>
                    <a:pt x="2164" y="1332"/>
                    <a:pt x="2128" y="1306"/>
                  </a:cubicBezTo>
                  <a:lnTo>
                    <a:pt x="9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8"/>
            <p:cNvSpPr/>
            <p:nvPr/>
          </p:nvSpPr>
          <p:spPr>
            <a:xfrm>
              <a:off x="3207100" y="1750275"/>
              <a:ext cx="107650" cy="61300"/>
            </a:xfrm>
            <a:custGeom>
              <a:avLst/>
              <a:gdLst/>
              <a:ahLst/>
              <a:cxnLst/>
              <a:rect l="l" t="t" r="r" b="b"/>
              <a:pathLst>
                <a:path w="4306" h="2452" extrusionOk="0">
                  <a:moveTo>
                    <a:pt x="2074" y="1"/>
                  </a:moveTo>
                  <a:cubicBezTo>
                    <a:pt x="2027" y="1"/>
                    <a:pt x="1981" y="10"/>
                    <a:pt x="1947" y="30"/>
                  </a:cubicBezTo>
                  <a:lnTo>
                    <a:pt x="75" y="1110"/>
                  </a:lnTo>
                  <a:cubicBezTo>
                    <a:pt x="1" y="1154"/>
                    <a:pt x="11" y="1229"/>
                    <a:pt x="96" y="1280"/>
                  </a:cubicBezTo>
                  <a:lnTo>
                    <a:pt x="2065" y="2411"/>
                  </a:lnTo>
                  <a:cubicBezTo>
                    <a:pt x="2113" y="2438"/>
                    <a:pt x="2174" y="2452"/>
                    <a:pt x="2232" y="2452"/>
                  </a:cubicBezTo>
                  <a:cubicBezTo>
                    <a:pt x="2279" y="2452"/>
                    <a:pt x="2325" y="2442"/>
                    <a:pt x="2358" y="2423"/>
                  </a:cubicBezTo>
                  <a:lnTo>
                    <a:pt x="4230" y="1342"/>
                  </a:lnTo>
                  <a:cubicBezTo>
                    <a:pt x="4306" y="1299"/>
                    <a:pt x="4296" y="1223"/>
                    <a:pt x="4210" y="1173"/>
                  </a:cubicBezTo>
                  <a:lnTo>
                    <a:pt x="2239" y="42"/>
                  </a:lnTo>
                  <a:cubicBezTo>
                    <a:pt x="2193" y="15"/>
                    <a:pt x="2132" y="1"/>
                    <a:pt x="2074"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8"/>
            <p:cNvSpPr/>
            <p:nvPr/>
          </p:nvSpPr>
          <p:spPr>
            <a:xfrm>
              <a:off x="3183650" y="1733575"/>
              <a:ext cx="65050" cy="36375"/>
            </a:xfrm>
            <a:custGeom>
              <a:avLst/>
              <a:gdLst/>
              <a:ahLst/>
              <a:cxnLst/>
              <a:rect l="l" t="t" r="r" b="b"/>
              <a:pathLst>
                <a:path w="2602" h="1455" extrusionOk="0">
                  <a:moveTo>
                    <a:pt x="2022" y="1"/>
                  </a:moveTo>
                  <a:cubicBezTo>
                    <a:pt x="1939" y="1"/>
                    <a:pt x="1860" y="17"/>
                    <a:pt x="1801" y="51"/>
                  </a:cubicBezTo>
                  <a:lnTo>
                    <a:pt x="131" y="1017"/>
                  </a:lnTo>
                  <a:cubicBezTo>
                    <a:pt x="0" y="1091"/>
                    <a:pt x="18" y="1223"/>
                    <a:pt x="167" y="1310"/>
                  </a:cubicBezTo>
                  <a:lnTo>
                    <a:pt x="293" y="1382"/>
                  </a:lnTo>
                  <a:cubicBezTo>
                    <a:pt x="375" y="1430"/>
                    <a:pt x="481" y="1454"/>
                    <a:pt x="581" y="1454"/>
                  </a:cubicBezTo>
                  <a:cubicBezTo>
                    <a:pt x="663" y="1454"/>
                    <a:pt x="742" y="1438"/>
                    <a:pt x="801" y="1404"/>
                  </a:cubicBezTo>
                  <a:lnTo>
                    <a:pt x="2473" y="438"/>
                  </a:lnTo>
                  <a:cubicBezTo>
                    <a:pt x="2602" y="363"/>
                    <a:pt x="2586" y="231"/>
                    <a:pt x="2436" y="146"/>
                  </a:cubicBezTo>
                  <a:lnTo>
                    <a:pt x="2310" y="73"/>
                  </a:lnTo>
                  <a:cubicBezTo>
                    <a:pt x="2228" y="25"/>
                    <a:pt x="2122" y="1"/>
                    <a:pt x="2022" y="1"/>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8"/>
            <p:cNvSpPr/>
            <p:nvPr/>
          </p:nvSpPr>
          <p:spPr>
            <a:xfrm>
              <a:off x="3186400" y="1733575"/>
              <a:ext cx="61100" cy="32625"/>
            </a:xfrm>
            <a:custGeom>
              <a:avLst/>
              <a:gdLst/>
              <a:ahLst/>
              <a:cxnLst/>
              <a:rect l="l" t="t" r="r" b="b"/>
              <a:pathLst>
                <a:path w="2444" h="1305" extrusionOk="0">
                  <a:moveTo>
                    <a:pt x="1912" y="1"/>
                  </a:moveTo>
                  <a:cubicBezTo>
                    <a:pt x="1829" y="1"/>
                    <a:pt x="1750" y="17"/>
                    <a:pt x="1691" y="51"/>
                  </a:cubicBezTo>
                  <a:lnTo>
                    <a:pt x="21" y="1016"/>
                  </a:lnTo>
                  <a:cubicBezTo>
                    <a:pt x="14" y="1020"/>
                    <a:pt x="8" y="1024"/>
                    <a:pt x="1" y="1029"/>
                  </a:cubicBezTo>
                  <a:cubicBezTo>
                    <a:pt x="15" y="1075"/>
                    <a:pt x="54" y="1123"/>
                    <a:pt x="121" y="1161"/>
                  </a:cubicBezTo>
                  <a:lnTo>
                    <a:pt x="246" y="1233"/>
                  </a:lnTo>
                  <a:cubicBezTo>
                    <a:pt x="328" y="1280"/>
                    <a:pt x="433" y="1305"/>
                    <a:pt x="532" y="1305"/>
                  </a:cubicBezTo>
                  <a:cubicBezTo>
                    <a:pt x="616" y="1305"/>
                    <a:pt x="695" y="1288"/>
                    <a:pt x="755" y="1253"/>
                  </a:cubicBezTo>
                  <a:lnTo>
                    <a:pt x="2425" y="291"/>
                  </a:lnTo>
                  <a:cubicBezTo>
                    <a:pt x="2432" y="286"/>
                    <a:pt x="2438" y="282"/>
                    <a:pt x="2444" y="278"/>
                  </a:cubicBezTo>
                  <a:cubicBezTo>
                    <a:pt x="2431" y="231"/>
                    <a:pt x="2390" y="183"/>
                    <a:pt x="2325" y="146"/>
                  </a:cubicBezTo>
                  <a:lnTo>
                    <a:pt x="2200" y="73"/>
                  </a:lnTo>
                  <a:cubicBezTo>
                    <a:pt x="2118" y="25"/>
                    <a:pt x="2012" y="1"/>
                    <a:pt x="1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8"/>
            <p:cNvSpPr/>
            <p:nvPr/>
          </p:nvSpPr>
          <p:spPr>
            <a:xfrm>
              <a:off x="3309800" y="1780600"/>
              <a:ext cx="57025" cy="77225"/>
            </a:xfrm>
            <a:custGeom>
              <a:avLst/>
              <a:gdLst/>
              <a:ahLst/>
              <a:cxnLst/>
              <a:rect l="l" t="t" r="r" b="b"/>
              <a:pathLst>
                <a:path w="2281" h="3089" extrusionOk="0">
                  <a:moveTo>
                    <a:pt x="2280" y="0"/>
                  </a:moveTo>
                  <a:lnTo>
                    <a:pt x="1" y="1316"/>
                  </a:lnTo>
                  <a:lnTo>
                    <a:pt x="1" y="3089"/>
                  </a:lnTo>
                  <a:lnTo>
                    <a:pt x="2280" y="1772"/>
                  </a:lnTo>
                  <a:lnTo>
                    <a:pt x="228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8"/>
            <p:cNvSpPr/>
            <p:nvPr/>
          </p:nvSpPr>
          <p:spPr>
            <a:xfrm>
              <a:off x="3309800" y="1780600"/>
              <a:ext cx="57025" cy="77225"/>
            </a:xfrm>
            <a:custGeom>
              <a:avLst/>
              <a:gdLst/>
              <a:ahLst/>
              <a:cxnLst/>
              <a:rect l="l" t="t" r="r" b="b"/>
              <a:pathLst>
                <a:path w="2281" h="3089" extrusionOk="0">
                  <a:moveTo>
                    <a:pt x="2280" y="0"/>
                  </a:moveTo>
                  <a:lnTo>
                    <a:pt x="1" y="3089"/>
                  </a:lnTo>
                  <a:lnTo>
                    <a:pt x="2280" y="1772"/>
                  </a:lnTo>
                  <a:lnTo>
                    <a:pt x="228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8"/>
            <p:cNvSpPr/>
            <p:nvPr/>
          </p:nvSpPr>
          <p:spPr>
            <a:xfrm>
              <a:off x="3306800" y="1775850"/>
              <a:ext cx="63025" cy="86725"/>
            </a:xfrm>
            <a:custGeom>
              <a:avLst/>
              <a:gdLst/>
              <a:ahLst/>
              <a:cxnLst/>
              <a:rect l="l" t="t" r="r" b="b"/>
              <a:pathLst>
                <a:path w="2521" h="3469" extrusionOk="0">
                  <a:moveTo>
                    <a:pt x="2400" y="190"/>
                  </a:moveTo>
                  <a:lnTo>
                    <a:pt x="2400" y="1962"/>
                  </a:lnTo>
                  <a:lnTo>
                    <a:pt x="121" y="3279"/>
                  </a:lnTo>
                  <a:lnTo>
                    <a:pt x="121" y="1506"/>
                  </a:lnTo>
                  <a:lnTo>
                    <a:pt x="2400" y="190"/>
                  </a:lnTo>
                  <a:close/>
                  <a:moveTo>
                    <a:pt x="2520" y="0"/>
                  </a:moveTo>
                  <a:lnTo>
                    <a:pt x="0" y="1455"/>
                  </a:lnTo>
                  <a:lnTo>
                    <a:pt x="0" y="3469"/>
                  </a:lnTo>
                  <a:lnTo>
                    <a:pt x="2520" y="2013"/>
                  </a:lnTo>
                  <a:lnTo>
                    <a:pt x="252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8"/>
            <p:cNvSpPr/>
            <p:nvPr/>
          </p:nvSpPr>
          <p:spPr>
            <a:xfrm>
              <a:off x="3303775" y="1810475"/>
              <a:ext cx="3050" cy="52100"/>
            </a:xfrm>
            <a:custGeom>
              <a:avLst/>
              <a:gdLst/>
              <a:ahLst/>
              <a:cxnLst/>
              <a:rect l="l" t="t" r="r" b="b"/>
              <a:pathLst>
                <a:path w="122" h="2084" extrusionOk="0">
                  <a:moveTo>
                    <a:pt x="1" y="0"/>
                  </a:moveTo>
                  <a:lnTo>
                    <a:pt x="1" y="2014"/>
                  </a:lnTo>
                  <a:lnTo>
                    <a:pt x="121" y="2084"/>
                  </a:lnTo>
                  <a:lnTo>
                    <a:pt x="121" y="70"/>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8"/>
            <p:cNvSpPr/>
            <p:nvPr/>
          </p:nvSpPr>
          <p:spPr>
            <a:xfrm>
              <a:off x="3303775" y="1774100"/>
              <a:ext cx="66050" cy="38125"/>
            </a:xfrm>
            <a:custGeom>
              <a:avLst/>
              <a:gdLst/>
              <a:ahLst/>
              <a:cxnLst/>
              <a:rect l="l" t="t" r="r" b="b"/>
              <a:pathLst>
                <a:path w="2642" h="1525" extrusionOk="0">
                  <a:moveTo>
                    <a:pt x="2521" y="1"/>
                  </a:moveTo>
                  <a:lnTo>
                    <a:pt x="1" y="1455"/>
                  </a:lnTo>
                  <a:lnTo>
                    <a:pt x="121" y="1525"/>
                  </a:lnTo>
                  <a:lnTo>
                    <a:pt x="2641" y="70"/>
                  </a:lnTo>
                  <a:lnTo>
                    <a:pt x="252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8"/>
            <p:cNvSpPr/>
            <p:nvPr/>
          </p:nvSpPr>
          <p:spPr>
            <a:xfrm>
              <a:off x="3171150" y="1685500"/>
              <a:ext cx="29150" cy="38550"/>
            </a:xfrm>
            <a:custGeom>
              <a:avLst/>
              <a:gdLst/>
              <a:ahLst/>
              <a:cxnLst/>
              <a:rect l="l" t="t" r="r" b="b"/>
              <a:pathLst>
                <a:path w="1166" h="1542" extrusionOk="0">
                  <a:moveTo>
                    <a:pt x="819" y="1"/>
                  </a:moveTo>
                  <a:cubicBezTo>
                    <a:pt x="743" y="1"/>
                    <a:pt x="657" y="25"/>
                    <a:pt x="567" y="78"/>
                  </a:cubicBezTo>
                  <a:cubicBezTo>
                    <a:pt x="254" y="259"/>
                    <a:pt x="0" y="698"/>
                    <a:pt x="0" y="1059"/>
                  </a:cubicBezTo>
                  <a:cubicBezTo>
                    <a:pt x="0" y="1323"/>
                    <a:pt x="151" y="1499"/>
                    <a:pt x="364" y="1541"/>
                  </a:cubicBezTo>
                  <a:cubicBezTo>
                    <a:pt x="368" y="1542"/>
                    <a:pt x="372" y="1542"/>
                    <a:pt x="376" y="1542"/>
                  </a:cubicBezTo>
                  <a:cubicBezTo>
                    <a:pt x="441" y="1542"/>
                    <a:pt x="486" y="1434"/>
                    <a:pt x="567" y="1387"/>
                  </a:cubicBezTo>
                  <a:cubicBezTo>
                    <a:pt x="880" y="1206"/>
                    <a:pt x="1134" y="766"/>
                    <a:pt x="1134" y="405"/>
                  </a:cubicBezTo>
                  <a:cubicBezTo>
                    <a:pt x="1134" y="308"/>
                    <a:pt x="1166" y="234"/>
                    <a:pt x="1134" y="170"/>
                  </a:cubicBezTo>
                  <a:cubicBezTo>
                    <a:pt x="1098" y="101"/>
                    <a:pt x="995" y="46"/>
                    <a:pt x="931" y="21"/>
                  </a:cubicBezTo>
                  <a:cubicBezTo>
                    <a:pt x="897" y="8"/>
                    <a:pt x="859" y="1"/>
                    <a:pt x="819"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8"/>
            <p:cNvSpPr/>
            <p:nvPr/>
          </p:nvSpPr>
          <p:spPr>
            <a:xfrm>
              <a:off x="3172325" y="1687575"/>
              <a:ext cx="31150" cy="36600"/>
            </a:xfrm>
            <a:custGeom>
              <a:avLst/>
              <a:gdLst/>
              <a:ahLst/>
              <a:cxnLst/>
              <a:rect l="l" t="t" r="r" b="b"/>
              <a:pathLst>
                <a:path w="1246" h="1464" extrusionOk="0">
                  <a:moveTo>
                    <a:pt x="876" y="0"/>
                  </a:moveTo>
                  <a:cubicBezTo>
                    <a:pt x="664" y="0"/>
                    <a:pt x="399" y="194"/>
                    <a:pt x="223" y="501"/>
                  </a:cubicBezTo>
                  <a:cubicBezTo>
                    <a:pt x="1" y="884"/>
                    <a:pt x="1" y="1298"/>
                    <a:pt x="223" y="1426"/>
                  </a:cubicBezTo>
                  <a:cubicBezTo>
                    <a:pt x="267" y="1451"/>
                    <a:pt x="317" y="1463"/>
                    <a:pt x="370" y="1463"/>
                  </a:cubicBezTo>
                  <a:cubicBezTo>
                    <a:pt x="582" y="1463"/>
                    <a:pt x="847" y="1270"/>
                    <a:pt x="1025" y="963"/>
                  </a:cubicBezTo>
                  <a:cubicBezTo>
                    <a:pt x="1245" y="580"/>
                    <a:pt x="1245" y="166"/>
                    <a:pt x="1023" y="38"/>
                  </a:cubicBezTo>
                  <a:cubicBezTo>
                    <a:pt x="979" y="13"/>
                    <a:pt x="929" y="0"/>
                    <a:pt x="876"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8"/>
            <p:cNvSpPr/>
            <p:nvPr/>
          </p:nvSpPr>
          <p:spPr>
            <a:xfrm>
              <a:off x="3175225" y="1690950"/>
              <a:ext cx="25350" cy="29825"/>
            </a:xfrm>
            <a:custGeom>
              <a:avLst/>
              <a:gdLst/>
              <a:ahLst/>
              <a:cxnLst/>
              <a:rect l="l" t="t" r="r" b="b"/>
              <a:pathLst>
                <a:path w="1014" h="1193" extrusionOk="0">
                  <a:moveTo>
                    <a:pt x="714" y="0"/>
                  </a:moveTo>
                  <a:cubicBezTo>
                    <a:pt x="541" y="0"/>
                    <a:pt x="325" y="158"/>
                    <a:pt x="181" y="408"/>
                  </a:cubicBezTo>
                  <a:cubicBezTo>
                    <a:pt x="1" y="720"/>
                    <a:pt x="1" y="1057"/>
                    <a:pt x="181" y="1162"/>
                  </a:cubicBezTo>
                  <a:cubicBezTo>
                    <a:pt x="217" y="1182"/>
                    <a:pt x="257" y="1192"/>
                    <a:pt x="300" y="1192"/>
                  </a:cubicBezTo>
                  <a:cubicBezTo>
                    <a:pt x="473" y="1192"/>
                    <a:pt x="689" y="1034"/>
                    <a:pt x="833" y="785"/>
                  </a:cubicBezTo>
                  <a:cubicBezTo>
                    <a:pt x="1013" y="473"/>
                    <a:pt x="1013" y="135"/>
                    <a:pt x="833" y="31"/>
                  </a:cubicBezTo>
                  <a:cubicBezTo>
                    <a:pt x="797" y="10"/>
                    <a:pt x="757" y="0"/>
                    <a:pt x="7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8"/>
            <p:cNvSpPr/>
            <p:nvPr/>
          </p:nvSpPr>
          <p:spPr>
            <a:xfrm>
              <a:off x="3188325" y="1694625"/>
              <a:ext cx="1400" cy="12950"/>
            </a:xfrm>
            <a:custGeom>
              <a:avLst/>
              <a:gdLst/>
              <a:ahLst/>
              <a:cxnLst/>
              <a:rect l="l" t="t" r="r" b="b"/>
              <a:pathLst>
                <a:path w="56" h="518" extrusionOk="0">
                  <a:moveTo>
                    <a:pt x="39" y="0"/>
                  </a:moveTo>
                  <a:cubicBezTo>
                    <a:pt x="36" y="0"/>
                    <a:pt x="33" y="1"/>
                    <a:pt x="29" y="3"/>
                  </a:cubicBezTo>
                  <a:lnTo>
                    <a:pt x="27" y="6"/>
                  </a:lnTo>
                  <a:cubicBezTo>
                    <a:pt x="11" y="17"/>
                    <a:pt x="2" y="35"/>
                    <a:pt x="0" y="53"/>
                  </a:cubicBezTo>
                  <a:lnTo>
                    <a:pt x="0" y="496"/>
                  </a:lnTo>
                  <a:cubicBezTo>
                    <a:pt x="0" y="510"/>
                    <a:pt x="7" y="517"/>
                    <a:pt x="16" y="517"/>
                  </a:cubicBezTo>
                  <a:cubicBezTo>
                    <a:pt x="19" y="517"/>
                    <a:pt x="23" y="516"/>
                    <a:pt x="27" y="515"/>
                  </a:cubicBezTo>
                  <a:lnTo>
                    <a:pt x="29" y="512"/>
                  </a:lnTo>
                  <a:cubicBezTo>
                    <a:pt x="45" y="501"/>
                    <a:pt x="54" y="483"/>
                    <a:pt x="56" y="464"/>
                  </a:cubicBezTo>
                  <a:lnTo>
                    <a:pt x="56" y="21"/>
                  </a:lnTo>
                  <a:cubicBezTo>
                    <a:pt x="56" y="8"/>
                    <a:pt x="49" y="0"/>
                    <a:pt x="39"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8"/>
            <p:cNvSpPr/>
            <p:nvPr/>
          </p:nvSpPr>
          <p:spPr>
            <a:xfrm>
              <a:off x="3184450" y="1703650"/>
              <a:ext cx="4775" cy="3975"/>
            </a:xfrm>
            <a:custGeom>
              <a:avLst/>
              <a:gdLst/>
              <a:ahLst/>
              <a:cxnLst/>
              <a:rect l="l" t="t" r="r" b="b"/>
              <a:pathLst>
                <a:path w="191" h="159" extrusionOk="0">
                  <a:moveTo>
                    <a:pt x="56" y="0"/>
                  </a:moveTo>
                  <a:cubicBezTo>
                    <a:pt x="43" y="0"/>
                    <a:pt x="25" y="12"/>
                    <a:pt x="15" y="32"/>
                  </a:cubicBezTo>
                  <a:cubicBezTo>
                    <a:pt x="0" y="58"/>
                    <a:pt x="0" y="84"/>
                    <a:pt x="15" y="93"/>
                  </a:cubicBezTo>
                  <a:lnTo>
                    <a:pt x="124" y="156"/>
                  </a:lnTo>
                  <a:cubicBezTo>
                    <a:pt x="126" y="158"/>
                    <a:pt x="129" y="158"/>
                    <a:pt x="132" y="158"/>
                  </a:cubicBezTo>
                  <a:cubicBezTo>
                    <a:pt x="146" y="158"/>
                    <a:pt x="164" y="146"/>
                    <a:pt x="176" y="126"/>
                  </a:cubicBezTo>
                  <a:cubicBezTo>
                    <a:pt x="190" y="101"/>
                    <a:pt x="190" y="74"/>
                    <a:pt x="176" y="65"/>
                  </a:cubicBezTo>
                  <a:lnTo>
                    <a:pt x="66" y="3"/>
                  </a:lnTo>
                  <a:cubicBezTo>
                    <a:pt x="63" y="1"/>
                    <a:pt x="60" y="0"/>
                    <a:pt x="56"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8"/>
            <p:cNvSpPr/>
            <p:nvPr/>
          </p:nvSpPr>
          <p:spPr>
            <a:xfrm>
              <a:off x="3187425" y="1704625"/>
              <a:ext cx="3200" cy="4150"/>
            </a:xfrm>
            <a:custGeom>
              <a:avLst/>
              <a:gdLst/>
              <a:ahLst/>
              <a:cxnLst/>
              <a:rect l="l" t="t" r="r" b="b"/>
              <a:pathLst>
                <a:path w="128" h="166" extrusionOk="0">
                  <a:moveTo>
                    <a:pt x="93" y="1"/>
                  </a:moveTo>
                  <a:cubicBezTo>
                    <a:pt x="84" y="1"/>
                    <a:pt x="74" y="4"/>
                    <a:pt x="64" y="10"/>
                  </a:cubicBezTo>
                  <a:cubicBezTo>
                    <a:pt x="26" y="35"/>
                    <a:pt x="3" y="75"/>
                    <a:pt x="0" y="120"/>
                  </a:cubicBezTo>
                  <a:cubicBezTo>
                    <a:pt x="0" y="149"/>
                    <a:pt x="15" y="165"/>
                    <a:pt x="35" y="165"/>
                  </a:cubicBezTo>
                  <a:cubicBezTo>
                    <a:pt x="44" y="165"/>
                    <a:pt x="54" y="163"/>
                    <a:pt x="64" y="157"/>
                  </a:cubicBezTo>
                  <a:cubicBezTo>
                    <a:pt x="102" y="132"/>
                    <a:pt x="125" y="91"/>
                    <a:pt x="128" y="46"/>
                  </a:cubicBezTo>
                  <a:cubicBezTo>
                    <a:pt x="128" y="18"/>
                    <a:pt x="113" y="1"/>
                    <a:pt x="93"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8"/>
            <p:cNvSpPr/>
            <p:nvPr/>
          </p:nvSpPr>
          <p:spPr>
            <a:xfrm>
              <a:off x="3395650" y="1760550"/>
              <a:ext cx="14925" cy="14400"/>
            </a:xfrm>
            <a:custGeom>
              <a:avLst/>
              <a:gdLst/>
              <a:ahLst/>
              <a:cxnLst/>
              <a:rect l="l" t="t" r="r" b="b"/>
              <a:pathLst>
                <a:path w="597" h="576" extrusionOk="0">
                  <a:moveTo>
                    <a:pt x="299" y="0"/>
                  </a:moveTo>
                  <a:lnTo>
                    <a:pt x="0" y="77"/>
                  </a:lnTo>
                  <a:lnTo>
                    <a:pt x="99" y="482"/>
                  </a:lnTo>
                  <a:cubicBezTo>
                    <a:pt x="100" y="506"/>
                    <a:pt x="122" y="531"/>
                    <a:pt x="161" y="549"/>
                  </a:cubicBezTo>
                  <a:cubicBezTo>
                    <a:pt x="206" y="567"/>
                    <a:pt x="252" y="576"/>
                    <a:pt x="299" y="576"/>
                  </a:cubicBezTo>
                  <a:cubicBezTo>
                    <a:pt x="346" y="576"/>
                    <a:pt x="392" y="567"/>
                    <a:pt x="435" y="549"/>
                  </a:cubicBezTo>
                  <a:cubicBezTo>
                    <a:pt x="476" y="531"/>
                    <a:pt x="496" y="506"/>
                    <a:pt x="499" y="482"/>
                  </a:cubicBezTo>
                  <a:lnTo>
                    <a:pt x="596" y="77"/>
                  </a:lnTo>
                  <a:lnTo>
                    <a:pt x="299"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8"/>
            <p:cNvSpPr/>
            <p:nvPr/>
          </p:nvSpPr>
          <p:spPr>
            <a:xfrm>
              <a:off x="3394825" y="1756425"/>
              <a:ext cx="16575" cy="10800"/>
            </a:xfrm>
            <a:custGeom>
              <a:avLst/>
              <a:gdLst/>
              <a:ahLst/>
              <a:cxnLst/>
              <a:rect l="l" t="t" r="r" b="b"/>
              <a:pathLst>
                <a:path w="663" h="432" extrusionOk="0">
                  <a:moveTo>
                    <a:pt x="331" y="0"/>
                  </a:moveTo>
                  <a:cubicBezTo>
                    <a:pt x="258" y="0"/>
                    <a:pt x="185" y="17"/>
                    <a:pt x="129" y="49"/>
                  </a:cubicBezTo>
                  <a:cubicBezTo>
                    <a:pt x="115" y="57"/>
                    <a:pt x="102" y="67"/>
                    <a:pt x="90" y="78"/>
                  </a:cubicBezTo>
                  <a:cubicBezTo>
                    <a:pt x="4" y="128"/>
                    <a:pt x="4" y="232"/>
                    <a:pt x="4" y="232"/>
                  </a:cubicBezTo>
                  <a:lnTo>
                    <a:pt x="6" y="231"/>
                  </a:lnTo>
                  <a:lnTo>
                    <a:pt x="6" y="231"/>
                  </a:lnTo>
                  <a:cubicBezTo>
                    <a:pt x="0" y="283"/>
                    <a:pt x="32" y="337"/>
                    <a:pt x="100" y="376"/>
                  </a:cubicBezTo>
                  <a:cubicBezTo>
                    <a:pt x="164" y="413"/>
                    <a:pt x="248" y="431"/>
                    <a:pt x="331" y="431"/>
                  </a:cubicBezTo>
                  <a:cubicBezTo>
                    <a:pt x="415" y="431"/>
                    <a:pt x="498" y="413"/>
                    <a:pt x="561" y="376"/>
                  </a:cubicBezTo>
                  <a:cubicBezTo>
                    <a:pt x="631" y="335"/>
                    <a:pt x="663" y="283"/>
                    <a:pt x="657" y="231"/>
                  </a:cubicBezTo>
                  <a:lnTo>
                    <a:pt x="657" y="231"/>
                  </a:lnTo>
                  <a:lnTo>
                    <a:pt x="658" y="232"/>
                  </a:lnTo>
                  <a:cubicBezTo>
                    <a:pt x="658" y="232"/>
                    <a:pt x="658" y="128"/>
                    <a:pt x="573" y="78"/>
                  </a:cubicBezTo>
                  <a:cubicBezTo>
                    <a:pt x="561" y="67"/>
                    <a:pt x="547" y="57"/>
                    <a:pt x="534" y="49"/>
                  </a:cubicBezTo>
                  <a:cubicBezTo>
                    <a:pt x="478" y="17"/>
                    <a:pt x="405" y="0"/>
                    <a:pt x="331"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8"/>
            <p:cNvSpPr/>
            <p:nvPr/>
          </p:nvSpPr>
          <p:spPr>
            <a:xfrm>
              <a:off x="3395275" y="1756450"/>
              <a:ext cx="15700" cy="8250"/>
            </a:xfrm>
            <a:custGeom>
              <a:avLst/>
              <a:gdLst/>
              <a:ahLst/>
              <a:cxnLst/>
              <a:rect l="l" t="t" r="r" b="b"/>
              <a:pathLst>
                <a:path w="628" h="330" extrusionOk="0">
                  <a:moveTo>
                    <a:pt x="314" y="1"/>
                  </a:moveTo>
                  <a:cubicBezTo>
                    <a:pt x="241" y="1"/>
                    <a:pt x="168" y="17"/>
                    <a:pt x="113" y="48"/>
                  </a:cubicBezTo>
                  <a:cubicBezTo>
                    <a:pt x="1" y="112"/>
                    <a:pt x="1" y="217"/>
                    <a:pt x="113" y="282"/>
                  </a:cubicBezTo>
                  <a:cubicBezTo>
                    <a:pt x="168" y="314"/>
                    <a:pt x="241" y="330"/>
                    <a:pt x="314" y="330"/>
                  </a:cubicBezTo>
                  <a:cubicBezTo>
                    <a:pt x="387" y="330"/>
                    <a:pt x="460" y="314"/>
                    <a:pt x="516" y="282"/>
                  </a:cubicBezTo>
                  <a:cubicBezTo>
                    <a:pt x="627" y="217"/>
                    <a:pt x="627" y="112"/>
                    <a:pt x="516" y="48"/>
                  </a:cubicBezTo>
                  <a:cubicBezTo>
                    <a:pt x="460" y="17"/>
                    <a:pt x="387" y="1"/>
                    <a:pt x="314"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8"/>
            <p:cNvSpPr/>
            <p:nvPr/>
          </p:nvSpPr>
          <p:spPr>
            <a:xfrm>
              <a:off x="3396225" y="1756950"/>
              <a:ext cx="13775" cy="7050"/>
            </a:xfrm>
            <a:custGeom>
              <a:avLst/>
              <a:gdLst/>
              <a:ahLst/>
              <a:cxnLst/>
              <a:rect l="l" t="t" r="r" b="b"/>
              <a:pathLst>
                <a:path w="551" h="282" extrusionOk="0">
                  <a:moveTo>
                    <a:pt x="276" y="0"/>
                  </a:moveTo>
                  <a:cubicBezTo>
                    <a:pt x="212" y="0"/>
                    <a:pt x="148" y="14"/>
                    <a:pt x="99" y="41"/>
                  </a:cubicBezTo>
                  <a:cubicBezTo>
                    <a:pt x="1" y="95"/>
                    <a:pt x="1" y="185"/>
                    <a:pt x="99" y="240"/>
                  </a:cubicBezTo>
                  <a:cubicBezTo>
                    <a:pt x="147" y="268"/>
                    <a:pt x="211" y="282"/>
                    <a:pt x="274" y="282"/>
                  </a:cubicBezTo>
                  <a:cubicBezTo>
                    <a:pt x="339" y="282"/>
                    <a:pt x="403" y="268"/>
                    <a:pt x="453" y="240"/>
                  </a:cubicBezTo>
                  <a:cubicBezTo>
                    <a:pt x="550" y="186"/>
                    <a:pt x="550" y="97"/>
                    <a:pt x="453" y="41"/>
                  </a:cubicBezTo>
                  <a:cubicBezTo>
                    <a:pt x="404" y="14"/>
                    <a:pt x="340" y="0"/>
                    <a:pt x="276"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8"/>
            <p:cNvSpPr/>
            <p:nvPr/>
          </p:nvSpPr>
          <p:spPr>
            <a:xfrm>
              <a:off x="3401175" y="1744800"/>
              <a:ext cx="13600" cy="11825"/>
            </a:xfrm>
            <a:custGeom>
              <a:avLst/>
              <a:gdLst/>
              <a:ahLst/>
              <a:cxnLst/>
              <a:rect l="l" t="t" r="r" b="b"/>
              <a:pathLst>
                <a:path w="544" h="473" extrusionOk="0">
                  <a:moveTo>
                    <a:pt x="436" y="0"/>
                  </a:moveTo>
                  <a:cubicBezTo>
                    <a:pt x="388" y="0"/>
                    <a:pt x="339" y="37"/>
                    <a:pt x="349" y="101"/>
                  </a:cubicBezTo>
                  <a:cubicBezTo>
                    <a:pt x="358" y="156"/>
                    <a:pt x="361" y="229"/>
                    <a:pt x="323" y="265"/>
                  </a:cubicBezTo>
                  <a:cubicBezTo>
                    <a:pt x="295" y="291"/>
                    <a:pt x="247" y="299"/>
                    <a:pt x="206" y="299"/>
                  </a:cubicBezTo>
                  <a:cubicBezTo>
                    <a:pt x="179" y="299"/>
                    <a:pt x="156" y="295"/>
                    <a:pt x="143" y="293"/>
                  </a:cubicBezTo>
                  <a:cubicBezTo>
                    <a:pt x="135" y="291"/>
                    <a:pt x="128" y="290"/>
                    <a:pt x="120" y="290"/>
                  </a:cubicBezTo>
                  <a:cubicBezTo>
                    <a:pt x="26" y="290"/>
                    <a:pt x="1" y="438"/>
                    <a:pt x="106" y="462"/>
                  </a:cubicBezTo>
                  <a:cubicBezTo>
                    <a:pt x="139" y="469"/>
                    <a:pt x="174" y="472"/>
                    <a:pt x="209" y="472"/>
                  </a:cubicBezTo>
                  <a:cubicBezTo>
                    <a:pt x="278" y="472"/>
                    <a:pt x="371" y="458"/>
                    <a:pt x="442" y="391"/>
                  </a:cubicBezTo>
                  <a:cubicBezTo>
                    <a:pt x="516" y="320"/>
                    <a:pt x="544" y="214"/>
                    <a:pt x="520" y="74"/>
                  </a:cubicBezTo>
                  <a:cubicBezTo>
                    <a:pt x="512" y="23"/>
                    <a:pt x="474" y="0"/>
                    <a:pt x="436" y="0"/>
                  </a:cubicBezTo>
                  <a:close/>
                </a:path>
              </a:pathLst>
            </a:custGeom>
            <a:solidFill>
              <a:srgbClr val="77D0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8"/>
            <p:cNvSpPr/>
            <p:nvPr/>
          </p:nvSpPr>
          <p:spPr>
            <a:xfrm>
              <a:off x="3391650" y="1746250"/>
              <a:ext cx="13850" cy="8700"/>
            </a:xfrm>
            <a:custGeom>
              <a:avLst/>
              <a:gdLst/>
              <a:ahLst/>
              <a:cxnLst/>
              <a:rect l="l" t="t" r="r" b="b"/>
              <a:pathLst>
                <a:path w="554" h="348" extrusionOk="0">
                  <a:moveTo>
                    <a:pt x="101" y="1"/>
                  </a:moveTo>
                  <a:cubicBezTo>
                    <a:pt x="61" y="1"/>
                    <a:pt x="21" y="26"/>
                    <a:pt x="15" y="79"/>
                  </a:cubicBezTo>
                  <a:cubicBezTo>
                    <a:pt x="1" y="194"/>
                    <a:pt x="46" y="258"/>
                    <a:pt x="86" y="293"/>
                  </a:cubicBezTo>
                  <a:cubicBezTo>
                    <a:pt x="137" y="335"/>
                    <a:pt x="207" y="348"/>
                    <a:pt x="271" y="348"/>
                  </a:cubicBezTo>
                  <a:cubicBezTo>
                    <a:pt x="333" y="346"/>
                    <a:pt x="394" y="337"/>
                    <a:pt x="453" y="319"/>
                  </a:cubicBezTo>
                  <a:cubicBezTo>
                    <a:pt x="553" y="287"/>
                    <a:pt x="520" y="147"/>
                    <a:pt x="430" y="147"/>
                  </a:cubicBezTo>
                  <a:cubicBezTo>
                    <a:pt x="421" y="147"/>
                    <a:pt x="411" y="149"/>
                    <a:pt x="401" y="152"/>
                  </a:cubicBezTo>
                  <a:cubicBezTo>
                    <a:pt x="360" y="166"/>
                    <a:pt x="310" y="174"/>
                    <a:pt x="269" y="174"/>
                  </a:cubicBezTo>
                  <a:cubicBezTo>
                    <a:pt x="237" y="174"/>
                    <a:pt x="211" y="169"/>
                    <a:pt x="198" y="158"/>
                  </a:cubicBezTo>
                  <a:cubicBezTo>
                    <a:pt x="185" y="148"/>
                    <a:pt x="186" y="119"/>
                    <a:pt x="188" y="101"/>
                  </a:cubicBezTo>
                  <a:cubicBezTo>
                    <a:pt x="198" y="37"/>
                    <a:pt x="150" y="1"/>
                    <a:pt x="101" y="1"/>
                  </a:cubicBezTo>
                  <a:close/>
                </a:path>
              </a:pathLst>
            </a:custGeom>
            <a:solidFill>
              <a:srgbClr val="77D0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8"/>
            <p:cNvSpPr/>
            <p:nvPr/>
          </p:nvSpPr>
          <p:spPr>
            <a:xfrm>
              <a:off x="3398250" y="1743550"/>
              <a:ext cx="9700" cy="19125"/>
            </a:xfrm>
            <a:custGeom>
              <a:avLst/>
              <a:gdLst/>
              <a:ahLst/>
              <a:cxnLst/>
              <a:rect l="l" t="t" r="r" b="b"/>
              <a:pathLst>
                <a:path w="388" h="765" extrusionOk="0">
                  <a:moveTo>
                    <a:pt x="195" y="0"/>
                  </a:moveTo>
                  <a:cubicBezTo>
                    <a:pt x="111" y="0"/>
                    <a:pt x="1" y="106"/>
                    <a:pt x="1" y="303"/>
                  </a:cubicBezTo>
                  <a:cubicBezTo>
                    <a:pt x="1" y="414"/>
                    <a:pt x="36" y="601"/>
                    <a:pt x="82" y="741"/>
                  </a:cubicBezTo>
                  <a:cubicBezTo>
                    <a:pt x="118" y="757"/>
                    <a:pt x="156" y="764"/>
                    <a:pt x="195" y="764"/>
                  </a:cubicBezTo>
                  <a:cubicBezTo>
                    <a:pt x="233" y="764"/>
                    <a:pt x="272" y="757"/>
                    <a:pt x="308" y="741"/>
                  </a:cubicBezTo>
                  <a:cubicBezTo>
                    <a:pt x="353" y="601"/>
                    <a:pt x="388" y="414"/>
                    <a:pt x="388" y="303"/>
                  </a:cubicBezTo>
                  <a:cubicBezTo>
                    <a:pt x="388" y="106"/>
                    <a:pt x="278" y="0"/>
                    <a:pt x="195" y="0"/>
                  </a:cubicBezTo>
                  <a:close/>
                </a:path>
              </a:pathLst>
            </a:custGeom>
            <a:solidFill>
              <a:srgbClr val="77D0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8"/>
            <p:cNvSpPr/>
            <p:nvPr/>
          </p:nvSpPr>
          <p:spPr>
            <a:xfrm>
              <a:off x="3094825" y="1821475"/>
              <a:ext cx="177400" cy="119350"/>
            </a:xfrm>
            <a:custGeom>
              <a:avLst/>
              <a:gdLst/>
              <a:ahLst/>
              <a:cxnLst/>
              <a:rect l="l" t="t" r="r" b="b"/>
              <a:pathLst>
                <a:path w="7096" h="4774" extrusionOk="0">
                  <a:moveTo>
                    <a:pt x="1" y="1"/>
                  </a:moveTo>
                  <a:lnTo>
                    <a:pt x="1" y="678"/>
                  </a:lnTo>
                  <a:lnTo>
                    <a:pt x="7096" y="4773"/>
                  </a:lnTo>
                  <a:lnTo>
                    <a:pt x="7096" y="4096"/>
                  </a:lnTo>
                  <a:lnTo>
                    <a:pt x="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8"/>
            <p:cNvSpPr/>
            <p:nvPr/>
          </p:nvSpPr>
          <p:spPr>
            <a:xfrm>
              <a:off x="3094875" y="1818650"/>
              <a:ext cx="182100" cy="105225"/>
            </a:xfrm>
            <a:custGeom>
              <a:avLst/>
              <a:gdLst/>
              <a:ahLst/>
              <a:cxnLst/>
              <a:rect l="l" t="t" r="r" b="b"/>
              <a:pathLst>
                <a:path w="7284" h="4209" extrusionOk="0">
                  <a:moveTo>
                    <a:pt x="186" y="1"/>
                  </a:moveTo>
                  <a:lnTo>
                    <a:pt x="0" y="115"/>
                  </a:lnTo>
                  <a:lnTo>
                    <a:pt x="7094" y="4209"/>
                  </a:lnTo>
                  <a:lnTo>
                    <a:pt x="7284" y="4099"/>
                  </a:lnTo>
                  <a:lnTo>
                    <a:pt x="186"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8"/>
            <p:cNvSpPr/>
            <p:nvPr/>
          </p:nvSpPr>
          <p:spPr>
            <a:xfrm>
              <a:off x="3272200" y="1921100"/>
              <a:ext cx="4775" cy="19725"/>
            </a:xfrm>
            <a:custGeom>
              <a:avLst/>
              <a:gdLst/>
              <a:ahLst/>
              <a:cxnLst/>
              <a:rect l="l" t="t" r="r" b="b"/>
              <a:pathLst>
                <a:path w="191" h="789" extrusionOk="0">
                  <a:moveTo>
                    <a:pt x="191" y="1"/>
                  </a:moveTo>
                  <a:lnTo>
                    <a:pt x="1" y="111"/>
                  </a:lnTo>
                  <a:lnTo>
                    <a:pt x="1" y="788"/>
                  </a:lnTo>
                  <a:lnTo>
                    <a:pt x="191" y="679"/>
                  </a:lnTo>
                  <a:lnTo>
                    <a:pt x="19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8"/>
            <p:cNvSpPr/>
            <p:nvPr/>
          </p:nvSpPr>
          <p:spPr>
            <a:xfrm>
              <a:off x="3276950" y="1816375"/>
              <a:ext cx="181575" cy="121725"/>
            </a:xfrm>
            <a:custGeom>
              <a:avLst/>
              <a:gdLst/>
              <a:ahLst/>
              <a:cxnLst/>
              <a:rect l="l" t="t" r="r" b="b"/>
              <a:pathLst>
                <a:path w="7263" h="4869" extrusionOk="0">
                  <a:moveTo>
                    <a:pt x="7263" y="1"/>
                  </a:moveTo>
                  <a:lnTo>
                    <a:pt x="1" y="4190"/>
                  </a:lnTo>
                  <a:lnTo>
                    <a:pt x="1" y="4868"/>
                  </a:lnTo>
                  <a:lnTo>
                    <a:pt x="7263" y="678"/>
                  </a:lnTo>
                  <a:lnTo>
                    <a:pt x="7263"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8"/>
            <p:cNvSpPr/>
            <p:nvPr/>
          </p:nvSpPr>
          <p:spPr>
            <a:xfrm>
              <a:off x="3272200" y="1813500"/>
              <a:ext cx="186325" cy="107625"/>
            </a:xfrm>
            <a:custGeom>
              <a:avLst/>
              <a:gdLst/>
              <a:ahLst/>
              <a:cxnLst/>
              <a:rect l="l" t="t" r="r" b="b"/>
              <a:pathLst>
                <a:path w="7453" h="4305" extrusionOk="0">
                  <a:moveTo>
                    <a:pt x="7264" y="1"/>
                  </a:moveTo>
                  <a:lnTo>
                    <a:pt x="1" y="4193"/>
                  </a:lnTo>
                  <a:lnTo>
                    <a:pt x="191" y="4305"/>
                  </a:lnTo>
                  <a:lnTo>
                    <a:pt x="7453" y="116"/>
                  </a:lnTo>
                  <a:lnTo>
                    <a:pt x="7264"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8"/>
            <p:cNvSpPr/>
            <p:nvPr/>
          </p:nvSpPr>
          <p:spPr>
            <a:xfrm>
              <a:off x="3510850" y="1658400"/>
              <a:ext cx="45500" cy="23275"/>
            </a:xfrm>
            <a:custGeom>
              <a:avLst/>
              <a:gdLst/>
              <a:ahLst/>
              <a:cxnLst/>
              <a:rect l="l" t="t" r="r" b="b"/>
              <a:pathLst>
                <a:path w="1820" h="931" extrusionOk="0">
                  <a:moveTo>
                    <a:pt x="1189" y="0"/>
                  </a:moveTo>
                  <a:cubicBezTo>
                    <a:pt x="1144" y="0"/>
                    <a:pt x="1093" y="8"/>
                    <a:pt x="1042" y="23"/>
                  </a:cubicBezTo>
                  <a:cubicBezTo>
                    <a:pt x="895" y="68"/>
                    <a:pt x="753" y="128"/>
                    <a:pt x="620" y="200"/>
                  </a:cubicBezTo>
                  <a:cubicBezTo>
                    <a:pt x="178" y="442"/>
                    <a:pt x="1" y="743"/>
                    <a:pt x="224" y="872"/>
                  </a:cubicBezTo>
                  <a:cubicBezTo>
                    <a:pt x="293" y="911"/>
                    <a:pt x="392" y="930"/>
                    <a:pt x="509" y="930"/>
                  </a:cubicBezTo>
                  <a:cubicBezTo>
                    <a:pt x="771" y="930"/>
                    <a:pt x="1124" y="835"/>
                    <a:pt x="1431" y="669"/>
                  </a:cubicBezTo>
                  <a:cubicBezTo>
                    <a:pt x="1549" y="606"/>
                    <a:pt x="1660" y="528"/>
                    <a:pt x="1758" y="437"/>
                  </a:cubicBezTo>
                  <a:cubicBezTo>
                    <a:pt x="1819" y="379"/>
                    <a:pt x="1818" y="321"/>
                    <a:pt x="1763" y="289"/>
                  </a:cubicBezTo>
                  <a:lnTo>
                    <a:pt x="1306" y="25"/>
                  </a:lnTo>
                  <a:cubicBezTo>
                    <a:pt x="1278" y="8"/>
                    <a:pt x="1237" y="0"/>
                    <a:pt x="1189"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8"/>
            <p:cNvSpPr/>
            <p:nvPr/>
          </p:nvSpPr>
          <p:spPr>
            <a:xfrm>
              <a:off x="3458500" y="1758375"/>
              <a:ext cx="100550" cy="74950"/>
            </a:xfrm>
            <a:custGeom>
              <a:avLst/>
              <a:gdLst/>
              <a:ahLst/>
              <a:cxnLst/>
              <a:rect l="l" t="t" r="r" b="b"/>
              <a:pathLst>
                <a:path w="4022" h="2998" extrusionOk="0">
                  <a:moveTo>
                    <a:pt x="4022" y="0"/>
                  </a:moveTo>
                  <a:lnTo>
                    <a:pt x="1" y="2321"/>
                  </a:lnTo>
                  <a:lnTo>
                    <a:pt x="1" y="2998"/>
                  </a:lnTo>
                  <a:lnTo>
                    <a:pt x="4022" y="678"/>
                  </a:lnTo>
                  <a:lnTo>
                    <a:pt x="4022"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8"/>
            <p:cNvSpPr/>
            <p:nvPr/>
          </p:nvSpPr>
          <p:spPr>
            <a:xfrm>
              <a:off x="3453800" y="1755550"/>
              <a:ext cx="105225" cy="60850"/>
            </a:xfrm>
            <a:custGeom>
              <a:avLst/>
              <a:gdLst/>
              <a:ahLst/>
              <a:cxnLst/>
              <a:rect l="l" t="t" r="r" b="b"/>
              <a:pathLst>
                <a:path w="4209" h="2434" extrusionOk="0">
                  <a:moveTo>
                    <a:pt x="4023" y="0"/>
                  </a:moveTo>
                  <a:lnTo>
                    <a:pt x="0" y="2319"/>
                  </a:lnTo>
                  <a:lnTo>
                    <a:pt x="189" y="2434"/>
                  </a:lnTo>
                  <a:lnTo>
                    <a:pt x="4208" y="113"/>
                  </a:lnTo>
                  <a:lnTo>
                    <a:pt x="4023"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8"/>
            <p:cNvSpPr/>
            <p:nvPr/>
          </p:nvSpPr>
          <p:spPr>
            <a:xfrm>
              <a:off x="3490375" y="1538425"/>
              <a:ext cx="35475" cy="58850"/>
            </a:xfrm>
            <a:custGeom>
              <a:avLst/>
              <a:gdLst/>
              <a:ahLst/>
              <a:cxnLst/>
              <a:rect l="l" t="t" r="r" b="b"/>
              <a:pathLst>
                <a:path w="1419" h="2354" extrusionOk="0">
                  <a:moveTo>
                    <a:pt x="487" y="0"/>
                  </a:moveTo>
                  <a:cubicBezTo>
                    <a:pt x="255" y="0"/>
                    <a:pt x="59" y="139"/>
                    <a:pt x="0" y="342"/>
                  </a:cubicBezTo>
                  <a:lnTo>
                    <a:pt x="192" y="1480"/>
                  </a:lnTo>
                  <a:cubicBezTo>
                    <a:pt x="196" y="1571"/>
                    <a:pt x="245" y="1655"/>
                    <a:pt x="322" y="1706"/>
                  </a:cubicBezTo>
                  <a:lnTo>
                    <a:pt x="1133" y="2353"/>
                  </a:lnTo>
                  <a:cubicBezTo>
                    <a:pt x="1135" y="2353"/>
                    <a:pt x="1137" y="2353"/>
                    <a:pt x="1138" y="2353"/>
                  </a:cubicBezTo>
                  <a:cubicBezTo>
                    <a:pt x="1214" y="2353"/>
                    <a:pt x="1419" y="2270"/>
                    <a:pt x="1419" y="2188"/>
                  </a:cubicBezTo>
                  <a:lnTo>
                    <a:pt x="1419" y="1167"/>
                  </a:lnTo>
                  <a:cubicBezTo>
                    <a:pt x="1419" y="806"/>
                    <a:pt x="1189" y="356"/>
                    <a:pt x="879" y="134"/>
                  </a:cubicBezTo>
                  <a:cubicBezTo>
                    <a:pt x="749" y="41"/>
                    <a:pt x="613" y="0"/>
                    <a:pt x="487"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8"/>
            <p:cNvSpPr/>
            <p:nvPr/>
          </p:nvSpPr>
          <p:spPr>
            <a:xfrm>
              <a:off x="3489825" y="1540425"/>
              <a:ext cx="30650" cy="57000"/>
            </a:xfrm>
            <a:custGeom>
              <a:avLst/>
              <a:gdLst/>
              <a:ahLst/>
              <a:cxnLst/>
              <a:rect l="l" t="t" r="r" b="b"/>
              <a:pathLst>
                <a:path w="1226" h="2280" extrusionOk="0">
                  <a:moveTo>
                    <a:pt x="341" y="1"/>
                  </a:moveTo>
                  <a:cubicBezTo>
                    <a:pt x="140" y="1"/>
                    <a:pt x="1" y="161"/>
                    <a:pt x="1" y="437"/>
                  </a:cubicBezTo>
                  <a:lnTo>
                    <a:pt x="1" y="1478"/>
                  </a:lnTo>
                  <a:cubicBezTo>
                    <a:pt x="5" y="1570"/>
                    <a:pt x="53" y="1654"/>
                    <a:pt x="131" y="1703"/>
                  </a:cubicBezTo>
                  <a:lnTo>
                    <a:pt x="1095" y="2261"/>
                  </a:lnTo>
                  <a:cubicBezTo>
                    <a:pt x="1117" y="2274"/>
                    <a:pt x="1137" y="2279"/>
                    <a:pt x="1154" y="2279"/>
                  </a:cubicBezTo>
                  <a:cubicBezTo>
                    <a:pt x="1197" y="2279"/>
                    <a:pt x="1226" y="2245"/>
                    <a:pt x="1226" y="2186"/>
                  </a:cubicBezTo>
                  <a:lnTo>
                    <a:pt x="1226" y="1165"/>
                  </a:lnTo>
                  <a:cubicBezTo>
                    <a:pt x="1226" y="802"/>
                    <a:pt x="998" y="354"/>
                    <a:pt x="688" y="133"/>
                  </a:cubicBezTo>
                  <a:cubicBezTo>
                    <a:pt x="563" y="43"/>
                    <a:pt x="444" y="1"/>
                    <a:pt x="3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8"/>
            <p:cNvSpPr/>
            <p:nvPr/>
          </p:nvSpPr>
          <p:spPr>
            <a:xfrm>
              <a:off x="3493350" y="1545450"/>
              <a:ext cx="23625" cy="45800"/>
            </a:xfrm>
            <a:custGeom>
              <a:avLst/>
              <a:gdLst/>
              <a:ahLst/>
              <a:cxnLst/>
              <a:rect l="l" t="t" r="r" b="b"/>
              <a:pathLst>
                <a:path w="945" h="1832" extrusionOk="0">
                  <a:moveTo>
                    <a:pt x="272" y="0"/>
                  </a:moveTo>
                  <a:cubicBezTo>
                    <a:pt x="112" y="0"/>
                    <a:pt x="0" y="135"/>
                    <a:pt x="0" y="364"/>
                  </a:cubicBezTo>
                  <a:lnTo>
                    <a:pt x="0" y="1209"/>
                  </a:lnTo>
                  <a:cubicBezTo>
                    <a:pt x="0" y="1276"/>
                    <a:pt x="45" y="1357"/>
                    <a:pt x="100" y="1389"/>
                  </a:cubicBezTo>
                  <a:lnTo>
                    <a:pt x="844" y="1818"/>
                  </a:lnTo>
                  <a:cubicBezTo>
                    <a:pt x="859" y="1827"/>
                    <a:pt x="874" y="1831"/>
                    <a:pt x="887" y="1831"/>
                  </a:cubicBezTo>
                  <a:cubicBezTo>
                    <a:pt x="921" y="1831"/>
                    <a:pt x="944" y="1802"/>
                    <a:pt x="944" y="1753"/>
                  </a:cubicBezTo>
                  <a:lnTo>
                    <a:pt x="944" y="923"/>
                  </a:lnTo>
                  <a:cubicBezTo>
                    <a:pt x="944" y="630"/>
                    <a:pt x="769" y="271"/>
                    <a:pt x="530" y="98"/>
                  </a:cubicBezTo>
                  <a:cubicBezTo>
                    <a:pt x="437" y="31"/>
                    <a:pt x="349" y="0"/>
                    <a:pt x="272"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8"/>
            <p:cNvSpPr/>
            <p:nvPr/>
          </p:nvSpPr>
          <p:spPr>
            <a:xfrm>
              <a:off x="3500100" y="1612325"/>
              <a:ext cx="22200" cy="22275"/>
            </a:xfrm>
            <a:custGeom>
              <a:avLst/>
              <a:gdLst/>
              <a:ahLst/>
              <a:cxnLst/>
              <a:rect l="l" t="t" r="r" b="b"/>
              <a:pathLst>
                <a:path w="888" h="891" extrusionOk="0">
                  <a:moveTo>
                    <a:pt x="863" y="0"/>
                  </a:moveTo>
                  <a:cubicBezTo>
                    <a:pt x="859" y="0"/>
                    <a:pt x="854" y="2"/>
                    <a:pt x="848" y="4"/>
                  </a:cubicBezTo>
                  <a:lnTo>
                    <a:pt x="39" y="477"/>
                  </a:lnTo>
                  <a:cubicBezTo>
                    <a:pt x="15" y="495"/>
                    <a:pt x="0" y="524"/>
                    <a:pt x="0" y="553"/>
                  </a:cubicBezTo>
                  <a:lnTo>
                    <a:pt x="0" y="856"/>
                  </a:lnTo>
                  <a:cubicBezTo>
                    <a:pt x="0" y="877"/>
                    <a:pt x="10" y="890"/>
                    <a:pt x="24" y="890"/>
                  </a:cubicBezTo>
                  <a:cubicBezTo>
                    <a:pt x="29" y="890"/>
                    <a:pt x="34" y="889"/>
                    <a:pt x="39" y="886"/>
                  </a:cubicBezTo>
                  <a:lnTo>
                    <a:pt x="848" y="413"/>
                  </a:lnTo>
                  <a:cubicBezTo>
                    <a:pt x="873" y="396"/>
                    <a:pt x="888" y="368"/>
                    <a:pt x="888" y="338"/>
                  </a:cubicBezTo>
                  <a:lnTo>
                    <a:pt x="888" y="35"/>
                  </a:lnTo>
                  <a:cubicBezTo>
                    <a:pt x="888" y="13"/>
                    <a:pt x="878" y="0"/>
                    <a:pt x="863"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8"/>
            <p:cNvSpPr/>
            <p:nvPr/>
          </p:nvSpPr>
          <p:spPr>
            <a:xfrm>
              <a:off x="3467025" y="1603675"/>
              <a:ext cx="34000" cy="30925"/>
            </a:xfrm>
            <a:custGeom>
              <a:avLst/>
              <a:gdLst/>
              <a:ahLst/>
              <a:cxnLst/>
              <a:rect l="l" t="t" r="r" b="b"/>
              <a:pathLst>
                <a:path w="1360" h="1237" extrusionOk="0">
                  <a:moveTo>
                    <a:pt x="64" y="1"/>
                  </a:moveTo>
                  <a:cubicBezTo>
                    <a:pt x="51" y="5"/>
                    <a:pt x="1" y="34"/>
                    <a:pt x="1" y="73"/>
                  </a:cubicBezTo>
                  <a:lnTo>
                    <a:pt x="1" y="385"/>
                  </a:lnTo>
                  <a:cubicBezTo>
                    <a:pt x="1" y="414"/>
                    <a:pt x="11" y="448"/>
                    <a:pt x="32" y="461"/>
                  </a:cubicBezTo>
                  <a:lnTo>
                    <a:pt x="1320" y="1232"/>
                  </a:lnTo>
                  <a:cubicBezTo>
                    <a:pt x="1326" y="1235"/>
                    <a:pt x="1331" y="1237"/>
                    <a:pt x="1336" y="1237"/>
                  </a:cubicBezTo>
                  <a:cubicBezTo>
                    <a:pt x="1350" y="1237"/>
                    <a:pt x="1359" y="1223"/>
                    <a:pt x="1359" y="1202"/>
                  </a:cubicBezTo>
                  <a:lnTo>
                    <a:pt x="1359" y="899"/>
                  </a:lnTo>
                  <a:cubicBezTo>
                    <a:pt x="1359" y="868"/>
                    <a:pt x="1345" y="841"/>
                    <a:pt x="1320" y="823"/>
                  </a:cubicBezTo>
                  <a:lnTo>
                    <a:pt x="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8"/>
            <p:cNvSpPr/>
            <p:nvPr/>
          </p:nvSpPr>
          <p:spPr>
            <a:xfrm>
              <a:off x="3466925" y="1593125"/>
              <a:ext cx="55775" cy="32000"/>
            </a:xfrm>
            <a:custGeom>
              <a:avLst/>
              <a:gdLst/>
              <a:ahLst/>
              <a:cxnLst/>
              <a:rect l="l" t="t" r="r" b="b"/>
              <a:pathLst>
                <a:path w="2231" h="1280" extrusionOk="0">
                  <a:moveTo>
                    <a:pt x="842" y="0"/>
                  </a:moveTo>
                  <a:cubicBezTo>
                    <a:pt x="810" y="0"/>
                    <a:pt x="780" y="7"/>
                    <a:pt x="759" y="20"/>
                  </a:cubicBezTo>
                  <a:lnTo>
                    <a:pt x="50" y="435"/>
                  </a:lnTo>
                  <a:cubicBezTo>
                    <a:pt x="0" y="462"/>
                    <a:pt x="6" y="513"/>
                    <a:pt x="64" y="546"/>
                  </a:cubicBezTo>
                  <a:lnTo>
                    <a:pt x="1279" y="1252"/>
                  </a:lnTo>
                  <a:cubicBezTo>
                    <a:pt x="1311" y="1270"/>
                    <a:pt x="1350" y="1280"/>
                    <a:pt x="1388" y="1280"/>
                  </a:cubicBezTo>
                  <a:cubicBezTo>
                    <a:pt x="1420" y="1280"/>
                    <a:pt x="1451" y="1273"/>
                    <a:pt x="1474" y="1260"/>
                  </a:cubicBezTo>
                  <a:lnTo>
                    <a:pt x="2181" y="846"/>
                  </a:lnTo>
                  <a:cubicBezTo>
                    <a:pt x="2230" y="817"/>
                    <a:pt x="2225" y="768"/>
                    <a:pt x="2167" y="735"/>
                  </a:cubicBezTo>
                  <a:lnTo>
                    <a:pt x="951" y="27"/>
                  </a:lnTo>
                  <a:cubicBezTo>
                    <a:pt x="921" y="10"/>
                    <a:pt x="880" y="0"/>
                    <a:pt x="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8"/>
            <p:cNvSpPr/>
            <p:nvPr/>
          </p:nvSpPr>
          <p:spPr>
            <a:xfrm>
              <a:off x="3472925" y="1596075"/>
              <a:ext cx="43800" cy="26100"/>
            </a:xfrm>
            <a:custGeom>
              <a:avLst/>
              <a:gdLst/>
              <a:ahLst/>
              <a:cxnLst/>
              <a:rect l="l" t="t" r="r" b="b"/>
              <a:pathLst>
                <a:path w="1752" h="1044" extrusionOk="0">
                  <a:moveTo>
                    <a:pt x="561" y="0"/>
                  </a:moveTo>
                  <a:lnTo>
                    <a:pt x="29" y="312"/>
                  </a:lnTo>
                  <a:cubicBezTo>
                    <a:pt x="1" y="328"/>
                    <a:pt x="1" y="369"/>
                    <a:pt x="29" y="385"/>
                  </a:cubicBezTo>
                  <a:lnTo>
                    <a:pt x="1149" y="1037"/>
                  </a:lnTo>
                  <a:cubicBezTo>
                    <a:pt x="1160" y="1042"/>
                    <a:pt x="1170" y="1043"/>
                    <a:pt x="1181" y="1043"/>
                  </a:cubicBezTo>
                  <a:lnTo>
                    <a:pt x="1191" y="1043"/>
                  </a:lnTo>
                  <a:lnTo>
                    <a:pt x="1724" y="730"/>
                  </a:lnTo>
                  <a:cubicBezTo>
                    <a:pt x="1751" y="714"/>
                    <a:pt x="1751" y="675"/>
                    <a:pt x="1724" y="657"/>
                  </a:cubicBezTo>
                  <a:lnTo>
                    <a:pt x="603" y="6"/>
                  </a:lnTo>
                  <a:cubicBezTo>
                    <a:pt x="593" y="2"/>
                    <a:pt x="582" y="0"/>
                    <a:pt x="571"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8"/>
            <p:cNvSpPr/>
            <p:nvPr/>
          </p:nvSpPr>
          <p:spPr>
            <a:xfrm>
              <a:off x="3479075" y="1604225"/>
              <a:ext cx="31525" cy="17975"/>
            </a:xfrm>
            <a:custGeom>
              <a:avLst/>
              <a:gdLst/>
              <a:ahLst/>
              <a:cxnLst/>
              <a:rect l="l" t="t" r="r" b="b"/>
              <a:pathLst>
                <a:path w="1261" h="719" extrusionOk="0">
                  <a:moveTo>
                    <a:pt x="315" y="1"/>
                  </a:moveTo>
                  <a:lnTo>
                    <a:pt x="0" y="185"/>
                  </a:lnTo>
                  <a:lnTo>
                    <a:pt x="902" y="711"/>
                  </a:lnTo>
                  <a:cubicBezTo>
                    <a:pt x="910" y="715"/>
                    <a:pt x="920" y="717"/>
                    <a:pt x="929" y="717"/>
                  </a:cubicBezTo>
                  <a:cubicBezTo>
                    <a:pt x="931" y="717"/>
                    <a:pt x="933" y="717"/>
                    <a:pt x="935" y="717"/>
                  </a:cubicBezTo>
                  <a:cubicBezTo>
                    <a:pt x="937" y="718"/>
                    <a:pt x="939" y="718"/>
                    <a:pt x="940" y="718"/>
                  </a:cubicBezTo>
                  <a:cubicBezTo>
                    <a:pt x="942" y="718"/>
                    <a:pt x="944" y="718"/>
                    <a:pt x="945" y="717"/>
                  </a:cubicBezTo>
                  <a:lnTo>
                    <a:pt x="1260" y="533"/>
                  </a:lnTo>
                  <a:lnTo>
                    <a:pt x="357" y="7"/>
                  </a:lnTo>
                  <a:cubicBezTo>
                    <a:pt x="347" y="2"/>
                    <a:pt x="336" y="1"/>
                    <a:pt x="325"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8"/>
            <p:cNvSpPr/>
            <p:nvPr/>
          </p:nvSpPr>
          <p:spPr>
            <a:xfrm>
              <a:off x="3505500" y="1601575"/>
              <a:ext cx="1575" cy="4100"/>
            </a:xfrm>
            <a:custGeom>
              <a:avLst/>
              <a:gdLst/>
              <a:ahLst/>
              <a:cxnLst/>
              <a:rect l="l" t="t" r="r" b="b"/>
              <a:pathLst>
                <a:path w="63" h="164" extrusionOk="0">
                  <a:moveTo>
                    <a:pt x="32" y="1"/>
                  </a:moveTo>
                  <a:cubicBezTo>
                    <a:pt x="15" y="1"/>
                    <a:pt x="0" y="14"/>
                    <a:pt x="0" y="31"/>
                  </a:cubicBezTo>
                  <a:lnTo>
                    <a:pt x="0" y="133"/>
                  </a:lnTo>
                  <a:cubicBezTo>
                    <a:pt x="0" y="149"/>
                    <a:pt x="15" y="163"/>
                    <a:pt x="32" y="163"/>
                  </a:cubicBezTo>
                  <a:cubicBezTo>
                    <a:pt x="48" y="163"/>
                    <a:pt x="62" y="150"/>
                    <a:pt x="62" y="133"/>
                  </a:cubicBezTo>
                  <a:lnTo>
                    <a:pt x="62" y="31"/>
                  </a:lnTo>
                  <a:cubicBezTo>
                    <a:pt x="62" y="15"/>
                    <a:pt x="48" y="1"/>
                    <a:pt x="3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8"/>
            <p:cNvSpPr/>
            <p:nvPr/>
          </p:nvSpPr>
          <p:spPr>
            <a:xfrm>
              <a:off x="3504950" y="1599625"/>
              <a:ext cx="2675" cy="4075"/>
            </a:xfrm>
            <a:custGeom>
              <a:avLst/>
              <a:gdLst/>
              <a:ahLst/>
              <a:cxnLst/>
              <a:rect l="l" t="t" r="r" b="b"/>
              <a:pathLst>
                <a:path w="107" h="163" extrusionOk="0">
                  <a:moveTo>
                    <a:pt x="54" y="1"/>
                  </a:moveTo>
                  <a:cubicBezTo>
                    <a:pt x="25" y="1"/>
                    <a:pt x="0" y="24"/>
                    <a:pt x="0" y="53"/>
                  </a:cubicBezTo>
                  <a:lnTo>
                    <a:pt x="0" y="111"/>
                  </a:lnTo>
                  <a:cubicBezTo>
                    <a:pt x="0" y="140"/>
                    <a:pt x="25" y="163"/>
                    <a:pt x="54" y="163"/>
                  </a:cubicBezTo>
                  <a:cubicBezTo>
                    <a:pt x="83" y="163"/>
                    <a:pt x="106" y="140"/>
                    <a:pt x="106" y="111"/>
                  </a:cubicBezTo>
                  <a:lnTo>
                    <a:pt x="106" y="53"/>
                  </a:lnTo>
                  <a:cubicBezTo>
                    <a:pt x="106" y="24"/>
                    <a:pt x="83" y="1"/>
                    <a:pt x="5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8"/>
            <p:cNvSpPr/>
            <p:nvPr/>
          </p:nvSpPr>
          <p:spPr>
            <a:xfrm>
              <a:off x="3498350" y="1597200"/>
              <a:ext cx="1575" cy="4125"/>
            </a:xfrm>
            <a:custGeom>
              <a:avLst/>
              <a:gdLst/>
              <a:ahLst/>
              <a:cxnLst/>
              <a:rect l="l" t="t" r="r" b="b"/>
              <a:pathLst>
                <a:path w="63" h="165" extrusionOk="0">
                  <a:moveTo>
                    <a:pt x="31" y="0"/>
                  </a:moveTo>
                  <a:cubicBezTo>
                    <a:pt x="14" y="0"/>
                    <a:pt x="0" y="15"/>
                    <a:pt x="0" y="32"/>
                  </a:cubicBezTo>
                  <a:lnTo>
                    <a:pt x="0" y="132"/>
                  </a:lnTo>
                  <a:cubicBezTo>
                    <a:pt x="0" y="150"/>
                    <a:pt x="14" y="164"/>
                    <a:pt x="31" y="164"/>
                  </a:cubicBezTo>
                  <a:cubicBezTo>
                    <a:pt x="48" y="164"/>
                    <a:pt x="63" y="150"/>
                    <a:pt x="63" y="132"/>
                  </a:cubicBezTo>
                  <a:lnTo>
                    <a:pt x="63" y="32"/>
                  </a:lnTo>
                  <a:cubicBezTo>
                    <a:pt x="63" y="15"/>
                    <a:pt x="48" y="0"/>
                    <a:pt x="3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8"/>
            <p:cNvSpPr/>
            <p:nvPr/>
          </p:nvSpPr>
          <p:spPr>
            <a:xfrm>
              <a:off x="3497800" y="1595250"/>
              <a:ext cx="2675" cy="4100"/>
            </a:xfrm>
            <a:custGeom>
              <a:avLst/>
              <a:gdLst/>
              <a:ahLst/>
              <a:cxnLst/>
              <a:rect l="l" t="t" r="r" b="b"/>
              <a:pathLst>
                <a:path w="107" h="164" extrusionOk="0">
                  <a:moveTo>
                    <a:pt x="53" y="0"/>
                  </a:moveTo>
                  <a:cubicBezTo>
                    <a:pt x="24" y="0"/>
                    <a:pt x="1" y="25"/>
                    <a:pt x="1" y="54"/>
                  </a:cubicBezTo>
                  <a:lnTo>
                    <a:pt x="1" y="110"/>
                  </a:lnTo>
                  <a:cubicBezTo>
                    <a:pt x="1" y="139"/>
                    <a:pt x="24" y="164"/>
                    <a:pt x="53" y="164"/>
                  </a:cubicBezTo>
                  <a:cubicBezTo>
                    <a:pt x="82" y="164"/>
                    <a:pt x="107" y="139"/>
                    <a:pt x="107" y="110"/>
                  </a:cubicBezTo>
                  <a:lnTo>
                    <a:pt x="107" y="54"/>
                  </a:lnTo>
                  <a:cubicBezTo>
                    <a:pt x="107" y="25"/>
                    <a:pt x="82" y="0"/>
                    <a:pt x="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8"/>
            <p:cNvSpPr/>
            <p:nvPr/>
          </p:nvSpPr>
          <p:spPr>
            <a:xfrm>
              <a:off x="3501075" y="1596250"/>
              <a:ext cx="2700" cy="7100"/>
            </a:xfrm>
            <a:custGeom>
              <a:avLst/>
              <a:gdLst/>
              <a:ahLst/>
              <a:cxnLst/>
              <a:rect l="l" t="t" r="r" b="b"/>
              <a:pathLst>
                <a:path w="108" h="284" extrusionOk="0">
                  <a:moveTo>
                    <a:pt x="54" y="1"/>
                  </a:moveTo>
                  <a:cubicBezTo>
                    <a:pt x="23" y="1"/>
                    <a:pt x="0" y="25"/>
                    <a:pt x="0" y="56"/>
                  </a:cubicBezTo>
                  <a:lnTo>
                    <a:pt x="0" y="230"/>
                  </a:lnTo>
                  <a:cubicBezTo>
                    <a:pt x="0" y="259"/>
                    <a:pt x="25" y="283"/>
                    <a:pt x="54" y="283"/>
                  </a:cubicBezTo>
                  <a:cubicBezTo>
                    <a:pt x="83" y="283"/>
                    <a:pt x="108" y="259"/>
                    <a:pt x="108" y="230"/>
                  </a:cubicBezTo>
                  <a:lnTo>
                    <a:pt x="108" y="56"/>
                  </a:lnTo>
                  <a:cubicBezTo>
                    <a:pt x="108" y="25"/>
                    <a:pt x="83" y="1"/>
                    <a:pt x="5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8"/>
            <p:cNvSpPr/>
            <p:nvPr/>
          </p:nvSpPr>
          <p:spPr>
            <a:xfrm>
              <a:off x="3496425" y="1598575"/>
              <a:ext cx="2700" cy="4050"/>
            </a:xfrm>
            <a:custGeom>
              <a:avLst/>
              <a:gdLst/>
              <a:ahLst/>
              <a:cxnLst/>
              <a:rect l="l" t="t" r="r" b="b"/>
              <a:pathLst>
                <a:path w="108" h="162" extrusionOk="0">
                  <a:moveTo>
                    <a:pt x="54" y="1"/>
                  </a:moveTo>
                  <a:cubicBezTo>
                    <a:pt x="25" y="1"/>
                    <a:pt x="1" y="25"/>
                    <a:pt x="1" y="56"/>
                  </a:cubicBezTo>
                  <a:lnTo>
                    <a:pt x="1" y="108"/>
                  </a:lnTo>
                  <a:cubicBezTo>
                    <a:pt x="1" y="138"/>
                    <a:pt x="25" y="161"/>
                    <a:pt x="54" y="161"/>
                  </a:cubicBezTo>
                  <a:cubicBezTo>
                    <a:pt x="85" y="161"/>
                    <a:pt x="108" y="137"/>
                    <a:pt x="108" y="108"/>
                  </a:cubicBezTo>
                  <a:lnTo>
                    <a:pt x="108" y="56"/>
                  </a:lnTo>
                  <a:cubicBezTo>
                    <a:pt x="108" y="25"/>
                    <a:pt x="85" y="1"/>
                    <a:pt x="5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8"/>
            <p:cNvSpPr/>
            <p:nvPr/>
          </p:nvSpPr>
          <p:spPr>
            <a:xfrm>
              <a:off x="3496400" y="1596075"/>
              <a:ext cx="7550" cy="4850"/>
            </a:xfrm>
            <a:custGeom>
              <a:avLst/>
              <a:gdLst/>
              <a:ahLst/>
              <a:cxnLst/>
              <a:rect l="l" t="t" r="r" b="b"/>
              <a:pathLst>
                <a:path w="302" h="194" extrusionOk="0">
                  <a:moveTo>
                    <a:pt x="244" y="1"/>
                  </a:moveTo>
                  <a:cubicBezTo>
                    <a:pt x="224" y="1"/>
                    <a:pt x="201" y="9"/>
                    <a:pt x="186" y="16"/>
                  </a:cubicBezTo>
                  <a:lnTo>
                    <a:pt x="23" y="111"/>
                  </a:lnTo>
                  <a:cubicBezTo>
                    <a:pt x="0" y="124"/>
                    <a:pt x="3" y="148"/>
                    <a:pt x="3" y="180"/>
                  </a:cubicBezTo>
                  <a:lnTo>
                    <a:pt x="19" y="189"/>
                  </a:lnTo>
                  <a:cubicBezTo>
                    <a:pt x="24" y="192"/>
                    <a:pt x="30" y="193"/>
                    <a:pt x="37" y="193"/>
                  </a:cubicBezTo>
                  <a:cubicBezTo>
                    <a:pt x="63" y="193"/>
                    <a:pt x="97" y="175"/>
                    <a:pt x="115" y="164"/>
                  </a:cubicBezTo>
                  <a:lnTo>
                    <a:pt x="280" y="70"/>
                  </a:lnTo>
                  <a:cubicBezTo>
                    <a:pt x="302" y="57"/>
                    <a:pt x="299" y="22"/>
                    <a:pt x="273" y="8"/>
                  </a:cubicBezTo>
                  <a:cubicBezTo>
                    <a:pt x="265" y="3"/>
                    <a:pt x="255" y="1"/>
                    <a:pt x="24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8"/>
            <p:cNvSpPr/>
            <p:nvPr/>
          </p:nvSpPr>
          <p:spPr>
            <a:xfrm>
              <a:off x="3525750" y="1632950"/>
              <a:ext cx="28475" cy="42000"/>
            </a:xfrm>
            <a:custGeom>
              <a:avLst/>
              <a:gdLst/>
              <a:ahLst/>
              <a:cxnLst/>
              <a:rect l="l" t="t" r="r" b="b"/>
              <a:pathLst>
                <a:path w="1139" h="1680" extrusionOk="0">
                  <a:moveTo>
                    <a:pt x="1139" y="0"/>
                  </a:moveTo>
                  <a:lnTo>
                    <a:pt x="28" y="957"/>
                  </a:lnTo>
                  <a:cubicBezTo>
                    <a:pt x="318" y="1311"/>
                    <a:pt x="11" y="1460"/>
                    <a:pt x="2" y="1623"/>
                  </a:cubicBezTo>
                  <a:cubicBezTo>
                    <a:pt x="0" y="1662"/>
                    <a:pt x="51" y="1679"/>
                    <a:pt x="132" y="1679"/>
                  </a:cubicBezTo>
                  <a:cubicBezTo>
                    <a:pt x="383" y="1679"/>
                    <a:pt x="915" y="1514"/>
                    <a:pt x="959" y="1375"/>
                  </a:cubicBezTo>
                  <a:cubicBezTo>
                    <a:pt x="1001" y="1243"/>
                    <a:pt x="762" y="985"/>
                    <a:pt x="901" y="690"/>
                  </a:cubicBezTo>
                  <a:cubicBezTo>
                    <a:pt x="1022" y="435"/>
                    <a:pt x="1139" y="0"/>
                    <a:pt x="1139"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8"/>
            <p:cNvSpPr/>
            <p:nvPr/>
          </p:nvSpPr>
          <p:spPr>
            <a:xfrm>
              <a:off x="3512125" y="1640000"/>
              <a:ext cx="38100" cy="20575"/>
            </a:xfrm>
            <a:custGeom>
              <a:avLst/>
              <a:gdLst/>
              <a:ahLst/>
              <a:cxnLst/>
              <a:rect l="l" t="t" r="r" b="b"/>
              <a:pathLst>
                <a:path w="1524" h="823" extrusionOk="0">
                  <a:moveTo>
                    <a:pt x="1467" y="1"/>
                  </a:moveTo>
                  <a:lnTo>
                    <a:pt x="987" y="181"/>
                  </a:lnTo>
                  <a:cubicBezTo>
                    <a:pt x="953" y="162"/>
                    <a:pt x="908" y="152"/>
                    <a:pt x="858" y="152"/>
                  </a:cubicBezTo>
                  <a:cubicBezTo>
                    <a:pt x="823" y="152"/>
                    <a:pt x="785" y="157"/>
                    <a:pt x="749" y="168"/>
                  </a:cubicBezTo>
                  <a:cubicBezTo>
                    <a:pt x="735" y="172"/>
                    <a:pt x="716" y="173"/>
                    <a:pt x="694" y="173"/>
                  </a:cubicBezTo>
                  <a:cubicBezTo>
                    <a:pt x="578" y="173"/>
                    <a:pt x="364" y="129"/>
                    <a:pt x="218" y="129"/>
                  </a:cubicBezTo>
                  <a:cubicBezTo>
                    <a:pt x="152" y="129"/>
                    <a:pt x="100" y="138"/>
                    <a:pt x="79" y="165"/>
                  </a:cubicBezTo>
                  <a:cubicBezTo>
                    <a:pt x="0" y="262"/>
                    <a:pt x="134" y="555"/>
                    <a:pt x="341" y="711"/>
                  </a:cubicBezTo>
                  <a:cubicBezTo>
                    <a:pt x="432" y="780"/>
                    <a:pt x="561" y="823"/>
                    <a:pt x="713" y="823"/>
                  </a:cubicBezTo>
                  <a:cubicBezTo>
                    <a:pt x="864" y="823"/>
                    <a:pt x="1038" y="780"/>
                    <a:pt x="1214" y="678"/>
                  </a:cubicBezTo>
                  <a:cubicBezTo>
                    <a:pt x="1336" y="609"/>
                    <a:pt x="1423" y="495"/>
                    <a:pt x="1465" y="346"/>
                  </a:cubicBezTo>
                  <a:cubicBezTo>
                    <a:pt x="1509" y="192"/>
                    <a:pt x="1523" y="33"/>
                    <a:pt x="1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8"/>
            <p:cNvSpPr/>
            <p:nvPr/>
          </p:nvSpPr>
          <p:spPr>
            <a:xfrm>
              <a:off x="3510850" y="1632225"/>
              <a:ext cx="39025" cy="20800"/>
            </a:xfrm>
            <a:custGeom>
              <a:avLst/>
              <a:gdLst/>
              <a:ahLst/>
              <a:cxnLst/>
              <a:rect l="l" t="t" r="r" b="b"/>
              <a:pathLst>
                <a:path w="1561" h="832" extrusionOk="0">
                  <a:moveTo>
                    <a:pt x="909" y="1"/>
                  </a:moveTo>
                  <a:cubicBezTo>
                    <a:pt x="874" y="1"/>
                    <a:pt x="836" y="6"/>
                    <a:pt x="800" y="16"/>
                  </a:cubicBezTo>
                  <a:cubicBezTo>
                    <a:pt x="679" y="51"/>
                    <a:pt x="563" y="99"/>
                    <a:pt x="456" y="161"/>
                  </a:cubicBezTo>
                  <a:cubicBezTo>
                    <a:pt x="104" y="364"/>
                    <a:pt x="1" y="634"/>
                    <a:pt x="224" y="763"/>
                  </a:cubicBezTo>
                  <a:cubicBezTo>
                    <a:pt x="304" y="809"/>
                    <a:pt x="415" y="831"/>
                    <a:pt x="541" y="831"/>
                  </a:cubicBezTo>
                  <a:cubicBezTo>
                    <a:pt x="767" y="831"/>
                    <a:pt x="1040" y="760"/>
                    <a:pt x="1267" y="629"/>
                  </a:cubicBezTo>
                  <a:cubicBezTo>
                    <a:pt x="1361" y="577"/>
                    <a:pt x="1445" y="511"/>
                    <a:pt x="1518" y="431"/>
                  </a:cubicBezTo>
                  <a:cubicBezTo>
                    <a:pt x="1561" y="379"/>
                    <a:pt x="1549" y="325"/>
                    <a:pt x="1494" y="293"/>
                  </a:cubicBezTo>
                  <a:lnTo>
                    <a:pt x="1038" y="31"/>
                  </a:lnTo>
                  <a:cubicBezTo>
                    <a:pt x="1004" y="11"/>
                    <a:pt x="959" y="1"/>
                    <a:pt x="9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8"/>
            <p:cNvSpPr/>
            <p:nvPr/>
          </p:nvSpPr>
          <p:spPr>
            <a:xfrm>
              <a:off x="3531475" y="1598400"/>
              <a:ext cx="26050" cy="15625"/>
            </a:xfrm>
            <a:custGeom>
              <a:avLst/>
              <a:gdLst/>
              <a:ahLst/>
              <a:cxnLst/>
              <a:rect l="l" t="t" r="r" b="b"/>
              <a:pathLst>
                <a:path w="1042" h="625" extrusionOk="0">
                  <a:moveTo>
                    <a:pt x="319" y="0"/>
                  </a:moveTo>
                  <a:cubicBezTo>
                    <a:pt x="307" y="0"/>
                    <a:pt x="294" y="1"/>
                    <a:pt x="281" y="5"/>
                  </a:cubicBezTo>
                  <a:cubicBezTo>
                    <a:pt x="152" y="37"/>
                    <a:pt x="70" y="99"/>
                    <a:pt x="24" y="170"/>
                  </a:cubicBezTo>
                  <a:lnTo>
                    <a:pt x="65" y="190"/>
                  </a:lnTo>
                  <a:cubicBezTo>
                    <a:pt x="1" y="226"/>
                    <a:pt x="39" y="327"/>
                    <a:pt x="92" y="358"/>
                  </a:cubicBezTo>
                  <a:lnTo>
                    <a:pt x="630" y="603"/>
                  </a:lnTo>
                  <a:cubicBezTo>
                    <a:pt x="655" y="617"/>
                    <a:pt x="689" y="624"/>
                    <a:pt x="725" y="624"/>
                  </a:cubicBezTo>
                  <a:cubicBezTo>
                    <a:pt x="767" y="624"/>
                    <a:pt x="812" y="614"/>
                    <a:pt x="846" y="595"/>
                  </a:cubicBezTo>
                  <a:lnTo>
                    <a:pt x="1001" y="501"/>
                  </a:lnTo>
                  <a:cubicBezTo>
                    <a:pt x="1023" y="493"/>
                    <a:pt x="1035" y="458"/>
                    <a:pt x="1042" y="422"/>
                  </a:cubicBezTo>
                  <a:lnTo>
                    <a:pt x="447" y="47"/>
                  </a:lnTo>
                  <a:cubicBezTo>
                    <a:pt x="435" y="41"/>
                    <a:pt x="386" y="0"/>
                    <a:pt x="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8"/>
            <p:cNvSpPr/>
            <p:nvPr/>
          </p:nvSpPr>
          <p:spPr>
            <a:xfrm>
              <a:off x="3548225" y="1608250"/>
              <a:ext cx="10000" cy="33300"/>
            </a:xfrm>
            <a:custGeom>
              <a:avLst/>
              <a:gdLst/>
              <a:ahLst/>
              <a:cxnLst/>
              <a:rect l="l" t="t" r="r" b="b"/>
              <a:pathLst>
                <a:path w="400" h="1332" extrusionOk="0">
                  <a:moveTo>
                    <a:pt x="300" y="1"/>
                  </a:moveTo>
                  <a:cubicBezTo>
                    <a:pt x="266" y="1"/>
                    <a:pt x="228" y="11"/>
                    <a:pt x="201" y="27"/>
                  </a:cubicBezTo>
                  <a:lnTo>
                    <a:pt x="114" y="79"/>
                  </a:lnTo>
                  <a:cubicBezTo>
                    <a:pt x="52" y="117"/>
                    <a:pt x="1" y="214"/>
                    <a:pt x="2" y="298"/>
                  </a:cubicBezTo>
                  <a:lnTo>
                    <a:pt x="14" y="1232"/>
                  </a:lnTo>
                  <a:cubicBezTo>
                    <a:pt x="15" y="1294"/>
                    <a:pt x="43" y="1331"/>
                    <a:pt x="83" y="1331"/>
                  </a:cubicBezTo>
                  <a:cubicBezTo>
                    <a:pt x="97" y="1331"/>
                    <a:pt x="112" y="1327"/>
                    <a:pt x="128" y="1317"/>
                  </a:cubicBezTo>
                  <a:lnTo>
                    <a:pt x="321" y="1193"/>
                  </a:lnTo>
                  <a:cubicBezTo>
                    <a:pt x="382" y="1156"/>
                    <a:pt x="400" y="1084"/>
                    <a:pt x="398" y="1001"/>
                  </a:cubicBezTo>
                  <a:lnTo>
                    <a:pt x="386" y="66"/>
                  </a:lnTo>
                  <a:cubicBezTo>
                    <a:pt x="386" y="19"/>
                    <a:pt x="346" y="1"/>
                    <a:pt x="300" y="1"/>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8"/>
            <p:cNvSpPr/>
            <p:nvPr/>
          </p:nvSpPr>
          <p:spPr>
            <a:xfrm>
              <a:off x="3531600" y="1601675"/>
              <a:ext cx="20750" cy="39850"/>
            </a:xfrm>
            <a:custGeom>
              <a:avLst/>
              <a:gdLst/>
              <a:ahLst/>
              <a:cxnLst/>
              <a:rect l="l" t="t" r="r" b="b"/>
              <a:pathLst>
                <a:path w="830" h="1594" extrusionOk="0">
                  <a:moveTo>
                    <a:pt x="82" y="1"/>
                  </a:moveTo>
                  <a:cubicBezTo>
                    <a:pt x="34" y="1"/>
                    <a:pt x="0" y="45"/>
                    <a:pt x="0" y="119"/>
                  </a:cubicBezTo>
                  <a:lnTo>
                    <a:pt x="0" y="996"/>
                  </a:lnTo>
                  <a:cubicBezTo>
                    <a:pt x="0" y="1095"/>
                    <a:pt x="61" y="1212"/>
                    <a:pt x="136" y="1254"/>
                  </a:cubicBezTo>
                  <a:lnTo>
                    <a:pt x="695" y="1577"/>
                  </a:lnTo>
                  <a:cubicBezTo>
                    <a:pt x="713" y="1588"/>
                    <a:pt x="731" y="1593"/>
                    <a:pt x="748" y="1593"/>
                  </a:cubicBezTo>
                  <a:cubicBezTo>
                    <a:pt x="796" y="1593"/>
                    <a:pt x="830" y="1549"/>
                    <a:pt x="830" y="1474"/>
                  </a:cubicBezTo>
                  <a:lnTo>
                    <a:pt x="830" y="597"/>
                  </a:lnTo>
                  <a:cubicBezTo>
                    <a:pt x="830" y="499"/>
                    <a:pt x="769" y="383"/>
                    <a:pt x="695" y="339"/>
                  </a:cubicBezTo>
                  <a:lnTo>
                    <a:pt x="136" y="17"/>
                  </a:lnTo>
                  <a:cubicBezTo>
                    <a:pt x="117" y="6"/>
                    <a:pt x="99"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8"/>
            <p:cNvSpPr/>
            <p:nvPr/>
          </p:nvSpPr>
          <p:spPr>
            <a:xfrm>
              <a:off x="3079825" y="1527225"/>
              <a:ext cx="36450" cy="125200"/>
            </a:xfrm>
            <a:custGeom>
              <a:avLst/>
              <a:gdLst/>
              <a:ahLst/>
              <a:cxnLst/>
              <a:rect l="l" t="t" r="r" b="b"/>
              <a:pathLst>
                <a:path w="1458" h="5008" extrusionOk="0">
                  <a:moveTo>
                    <a:pt x="1458" y="1"/>
                  </a:moveTo>
                  <a:lnTo>
                    <a:pt x="0" y="843"/>
                  </a:lnTo>
                  <a:lnTo>
                    <a:pt x="0" y="5008"/>
                  </a:lnTo>
                  <a:lnTo>
                    <a:pt x="1458" y="4167"/>
                  </a:lnTo>
                  <a:lnTo>
                    <a:pt x="145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8"/>
            <p:cNvSpPr/>
            <p:nvPr/>
          </p:nvSpPr>
          <p:spPr>
            <a:xfrm>
              <a:off x="3076425" y="1546325"/>
              <a:ext cx="3425" cy="106100"/>
            </a:xfrm>
            <a:custGeom>
              <a:avLst/>
              <a:gdLst/>
              <a:ahLst/>
              <a:cxnLst/>
              <a:rect l="l" t="t" r="r" b="b"/>
              <a:pathLst>
                <a:path w="137" h="4244" extrusionOk="0">
                  <a:moveTo>
                    <a:pt x="0" y="1"/>
                  </a:moveTo>
                  <a:lnTo>
                    <a:pt x="0" y="4166"/>
                  </a:lnTo>
                  <a:lnTo>
                    <a:pt x="136" y="4244"/>
                  </a:lnTo>
                  <a:lnTo>
                    <a:pt x="136" y="79"/>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8"/>
            <p:cNvSpPr/>
            <p:nvPr/>
          </p:nvSpPr>
          <p:spPr>
            <a:xfrm>
              <a:off x="3076425" y="1525300"/>
              <a:ext cx="39850" cy="23025"/>
            </a:xfrm>
            <a:custGeom>
              <a:avLst/>
              <a:gdLst/>
              <a:ahLst/>
              <a:cxnLst/>
              <a:rect l="l" t="t" r="r" b="b"/>
              <a:pathLst>
                <a:path w="1594" h="921" extrusionOk="0">
                  <a:moveTo>
                    <a:pt x="1457" y="1"/>
                  </a:moveTo>
                  <a:lnTo>
                    <a:pt x="0" y="842"/>
                  </a:lnTo>
                  <a:lnTo>
                    <a:pt x="136" y="920"/>
                  </a:lnTo>
                  <a:lnTo>
                    <a:pt x="1594" y="79"/>
                  </a:lnTo>
                  <a:lnTo>
                    <a:pt x="145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8"/>
            <p:cNvSpPr/>
            <p:nvPr/>
          </p:nvSpPr>
          <p:spPr>
            <a:xfrm>
              <a:off x="3083200" y="1532875"/>
              <a:ext cx="29675" cy="117600"/>
            </a:xfrm>
            <a:custGeom>
              <a:avLst/>
              <a:gdLst/>
              <a:ahLst/>
              <a:cxnLst/>
              <a:rect l="l" t="t" r="r" b="b"/>
              <a:pathLst>
                <a:path w="1187" h="4704" extrusionOk="0">
                  <a:moveTo>
                    <a:pt x="1186" y="1"/>
                  </a:moveTo>
                  <a:lnTo>
                    <a:pt x="0" y="685"/>
                  </a:lnTo>
                  <a:lnTo>
                    <a:pt x="0" y="4704"/>
                  </a:lnTo>
                  <a:lnTo>
                    <a:pt x="1186" y="4019"/>
                  </a:lnTo>
                  <a:lnTo>
                    <a:pt x="118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8"/>
            <p:cNvSpPr/>
            <p:nvPr/>
          </p:nvSpPr>
          <p:spPr>
            <a:xfrm>
              <a:off x="3085900" y="1598575"/>
              <a:ext cx="4250" cy="5425"/>
            </a:xfrm>
            <a:custGeom>
              <a:avLst/>
              <a:gdLst/>
              <a:ahLst/>
              <a:cxnLst/>
              <a:rect l="l" t="t" r="r" b="b"/>
              <a:pathLst>
                <a:path w="170" h="217" extrusionOk="0">
                  <a:moveTo>
                    <a:pt x="123" y="0"/>
                  </a:moveTo>
                  <a:cubicBezTo>
                    <a:pt x="112" y="0"/>
                    <a:pt x="99" y="4"/>
                    <a:pt x="85" y="12"/>
                  </a:cubicBezTo>
                  <a:cubicBezTo>
                    <a:pt x="36" y="44"/>
                    <a:pt x="5" y="98"/>
                    <a:pt x="1" y="157"/>
                  </a:cubicBezTo>
                  <a:cubicBezTo>
                    <a:pt x="1" y="195"/>
                    <a:pt x="20" y="216"/>
                    <a:pt x="47" y="216"/>
                  </a:cubicBezTo>
                  <a:cubicBezTo>
                    <a:pt x="59" y="216"/>
                    <a:pt x="71" y="213"/>
                    <a:pt x="85" y="205"/>
                  </a:cubicBezTo>
                  <a:cubicBezTo>
                    <a:pt x="134" y="173"/>
                    <a:pt x="166" y="119"/>
                    <a:pt x="169" y="60"/>
                  </a:cubicBezTo>
                  <a:cubicBezTo>
                    <a:pt x="169" y="22"/>
                    <a:pt x="150" y="0"/>
                    <a:pt x="123"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9" name="Google Shape;2429;p38"/>
          <p:cNvSpPr txBox="1">
            <a:spLocks noGrp="1"/>
          </p:cNvSpPr>
          <p:nvPr>
            <p:ph type="title"/>
          </p:nvPr>
        </p:nvSpPr>
        <p:spPr>
          <a:xfrm>
            <a:off x="640499" y="350125"/>
            <a:ext cx="782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 for Reopening</a:t>
            </a:r>
            <a:endParaRPr/>
          </a:p>
        </p:txBody>
      </p:sp>
      <p:sp>
        <p:nvSpPr>
          <p:cNvPr id="2430" name="Google Shape;2430;p38"/>
          <p:cNvSpPr txBox="1">
            <a:spLocks noGrp="1"/>
          </p:cNvSpPr>
          <p:nvPr>
            <p:ph type="ctrTitle" idx="4294967295"/>
          </p:nvPr>
        </p:nvSpPr>
        <p:spPr>
          <a:xfrm>
            <a:off x="434500" y="3087850"/>
            <a:ext cx="1938000" cy="44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a:t>Domestic Travel</a:t>
            </a:r>
            <a:endParaRPr sz="1800"/>
          </a:p>
        </p:txBody>
      </p:sp>
      <p:sp>
        <p:nvSpPr>
          <p:cNvPr id="2431" name="Google Shape;2431;p38"/>
          <p:cNvSpPr txBox="1">
            <a:spLocks noGrp="1"/>
          </p:cNvSpPr>
          <p:nvPr>
            <p:ph type="subTitle" idx="4294967295"/>
          </p:nvPr>
        </p:nvSpPr>
        <p:spPr>
          <a:xfrm>
            <a:off x="434500" y="3379025"/>
            <a:ext cx="1938000" cy="1112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400"/>
              <a:t>Encourage people to go on nearby trips after lockdown restrictions lift</a:t>
            </a:r>
            <a:endParaRPr sz="1400"/>
          </a:p>
        </p:txBody>
      </p:sp>
      <p:sp>
        <p:nvSpPr>
          <p:cNvPr id="2432" name="Google Shape;2432;p38"/>
          <p:cNvSpPr txBox="1">
            <a:spLocks noGrp="1"/>
          </p:cNvSpPr>
          <p:nvPr>
            <p:ph type="subTitle" idx="4294967295"/>
          </p:nvPr>
        </p:nvSpPr>
        <p:spPr>
          <a:xfrm>
            <a:off x="6789375" y="1489550"/>
            <a:ext cx="2040000" cy="1112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400"/>
              <a:t>Work with local medias and platforms to  promote campaigns</a:t>
            </a:r>
            <a:endParaRPr sz="1400"/>
          </a:p>
        </p:txBody>
      </p:sp>
      <p:sp>
        <p:nvSpPr>
          <p:cNvPr id="2433" name="Google Shape;2433;p38"/>
          <p:cNvSpPr txBox="1">
            <a:spLocks noGrp="1"/>
          </p:cNvSpPr>
          <p:nvPr>
            <p:ph type="ctrTitle" idx="4294967295"/>
          </p:nvPr>
        </p:nvSpPr>
        <p:spPr>
          <a:xfrm>
            <a:off x="6789375" y="3087850"/>
            <a:ext cx="2152200" cy="4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Countryside Tour</a:t>
            </a:r>
            <a:endParaRPr sz="1800"/>
          </a:p>
        </p:txBody>
      </p:sp>
      <p:sp>
        <p:nvSpPr>
          <p:cNvPr id="2434" name="Google Shape;2434;p38"/>
          <p:cNvSpPr txBox="1">
            <a:spLocks noGrp="1"/>
          </p:cNvSpPr>
          <p:nvPr>
            <p:ph type="subTitle" idx="4294967295"/>
          </p:nvPr>
        </p:nvSpPr>
        <p:spPr>
          <a:xfrm>
            <a:off x="6789375" y="3379025"/>
            <a:ext cx="2040000" cy="1112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400"/>
              <a:t>Encourage people to explore countryside spots that are less crowded</a:t>
            </a:r>
            <a:endParaRPr sz="1400"/>
          </a:p>
        </p:txBody>
      </p:sp>
      <p:sp>
        <p:nvSpPr>
          <p:cNvPr id="2435" name="Google Shape;2435;p38"/>
          <p:cNvSpPr txBox="1">
            <a:spLocks noGrp="1"/>
          </p:cNvSpPr>
          <p:nvPr>
            <p:ph type="ctrTitle" idx="4294967295"/>
          </p:nvPr>
        </p:nvSpPr>
        <p:spPr>
          <a:xfrm>
            <a:off x="491198" y="1192521"/>
            <a:ext cx="1881300" cy="44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Sanitation</a:t>
            </a:r>
            <a:endParaRPr sz="1800"/>
          </a:p>
        </p:txBody>
      </p:sp>
      <p:sp>
        <p:nvSpPr>
          <p:cNvPr id="2436" name="Google Shape;2436;p38"/>
          <p:cNvSpPr txBox="1">
            <a:spLocks noGrp="1"/>
          </p:cNvSpPr>
          <p:nvPr>
            <p:ph type="subTitle" idx="4294967295"/>
          </p:nvPr>
        </p:nvSpPr>
        <p:spPr>
          <a:xfrm>
            <a:off x="434475" y="1489550"/>
            <a:ext cx="1938000" cy="1112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400"/>
              <a:t>Highlight safety and cleanliness score to provide assurance to guests </a:t>
            </a:r>
            <a:endParaRPr sz="1400"/>
          </a:p>
        </p:txBody>
      </p:sp>
      <p:sp>
        <p:nvSpPr>
          <p:cNvPr id="2437" name="Google Shape;2437;p38"/>
          <p:cNvSpPr txBox="1">
            <a:spLocks noGrp="1"/>
          </p:cNvSpPr>
          <p:nvPr>
            <p:ph type="ctrTitle" idx="4294967295"/>
          </p:nvPr>
        </p:nvSpPr>
        <p:spPr>
          <a:xfrm>
            <a:off x="6789373" y="1192521"/>
            <a:ext cx="1881300" cy="44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Cooperation</a:t>
            </a:r>
            <a:endParaRPr sz="1800"/>
          </a:p>
        </p:txBody>
      </p:sp>
      <p:sp>
        <p:nvSpPr>
          <p:cNvPr id="2438" name="Google Shape;2438;p38"/>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39" name="Google Shape;2439;p38"/>
          <p:cNvCxnSpPr/>
          <p:nvPr/>
        </p:nvCxnSpPr>
        <p:spPr>
          <a:xfrm>
            <a:off x="2443273" y="1429450"/>
            <a:ext cx="887100" cy="516900"/>
          </a:xfrm>
          <a:prstGeom prst="bentConnector3">
            <a:avLst>
              <a:gd name="adj1" fmla="val 50000"/>
            </a:avLst>
          </a:prstGeom>
          <a:noFill/>
          <a:ln w="9525" cap="flat" cmpd="sng">
            <a:solidFill>
              <a:schemeClr val="accent5"/>
            </a:solidFill>
            <a:prstDash val="solid"/>
            <a:round/>
            <a:headEnd type="none" w="sm" len="sm"/>
            <a:tailEnd type="diamond" w="sm" len="sm"/>
          </a:ln>
        </p:spPr>
      </p:cxnSp>
      <p:cxnSp>
        <p:nvCxnSpPr>
          <p:cNvPr id="2440" name="Google Shape;2440;p38"/>
          <p:cNvCxnSpPr>
            <a:stCxn id="2430" idx="3"/>
          </p:cNvCxnSpPr>
          <p:nvPr/>
        </p:nvCxnSpPr>
        <p:spPr>
          <a:xfrm>
            <a:off x="2372500" y="3309550"/>
            <a:ext cx="868500" cy="206700"/>
          </a:xfrm>
          <a:prstGeom prst="bentConnector3">
            <a:avLst>
              <a:gd name="adj1" fmla="val 50000"/>
            </a:avLst>
          </a:prstGeom>
          <a:noFill/>
          <a:ln w="9525" cap="flat" cmpd="sng">
            <a:solidFill>
              <a:schemeClr val="accent5"/>
            </a:solidFill>
            <a:prstDash val="solid"/>
            <a:round/>
            <a:headEnd type="none" w="sm" len="sm"/>
            <a:tailEnd type="diamond" w="sm" len="sm"/>
          </a:ln>
        </p:spPr>
      </p:cxnSp>
      <p:cxnSp>
        <p:nvCxnSpPr>
          <p:cNvPr id="2441" name="Google Shape;2441;p38"/>
          <p:cNvCxnSpPr>
            <a:stCxn id="2437" idx="1"/>
          </p:cNvCxnSpPr>
          <p:nvPr/>
        </p:nvCxnSpPr>
        <p:spPr>
          <a:xfrm flipH="1">
            <a:off x="5787073" y="1414221"/>
            <a:ext cx="1002300" cy="583200"/>
          </a:xfrm>
          <a:prstGeom prst="bentConnector3">
            <a:avLst>
              <a:gd name="adj1" fmla="val 50000"/>
            </a:avLst>
          </a:prstGeom>
          <a:noFill/>
          <a:ln w="9525" cap="flat" cmpd="sng">
            <a:solidFill>
              <a:schemeClr val="accent5"/>
            </a:solidFill>
            <a:prstDash val="solid"/>
            <a:round/>
            <a:headEnd type="none" w="sm" len="sm"/>
            <a:tailEnd type="diamond" w="sm" len="sm"/>
          </a:ln>
        </p:spPr>
      </p:cxnSp>
      <p:cxnSp>
        <p:nvCxnSpPr>
          <p:cNvPr id="2442" name="Google Shape;2442;p38"/>
          <p:cNvCxnSpPr/>
          <p:nvPr/>
        </p:nvCxnSpPr>
        <p:spPr>
          <a:xfrm flipH="1">
            <a:off x="5212873" y="3309546"/>
            <a:ext cx="1576500" cy="762000"/>
          </a:xfrm>
          <a:prstGeom prst="bentConnector3">
            <a:avLst>
              <a:gd name="adj1" fmla="val 43332"/>
            </a:avLst>
          </a:prstGeom>
          <a:noFill/>
          <a:ln w="9525" cap="flat" cmpd="sng">
            <a:solidFill>
              <a:schemeClr val="accent5"/>
            </a:solidFill>
            <a:prstDash val="solid"/>
            <a:round/>
            <a:headEnd type="none" w="sm" len="sm"/>
            <a:tailEnd type="diamond"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6"/>
        <p:cNvGrpSpPr/>
        <p:nvPr/>
      </p:nvGrpSpPr>
      <p:grpSpPr>
        <a:xfrm>
          <a:off x="0" y="0"/>
          <a:ext cx="0" cy="0"/>
          <a:chOff x="0" y="0"/>
          <a:chExt cx="0" cy="0"/>
        </a:xfrm>
      </p:grpSpPr>
      <p:grpSp>
        <p:nvGrpSpPr>
          <p:cNvPr id="2447" name="Google Shape;2447;p39"/>
          <p:cNvGrpSpPr/>
          <p:nvPr/>
        </p:nvGrpSpPr>
        <p:grpSpPr>
          <a:xfrm>
            <a:off x="4007402" y="1156643"/>
            <a:ext cx="4961680" cy="3494232"/>
            <a:chOff x="6245200" y="806800"/>
            <a:chExt cx="1464400" cy="1031325"/>
          </a:xfrm>
        </p:grpSpPr>
        <p:sp>
          <p:nvSpPr>
            <p:cNvPr id="2448" name="Google Shape;2448;p39"/>
            <p:cNvSpPr/>
            <p:nvPr/>
          </p:nvSpPr>
          <p:spPr>
            <a:xfrm>
              <a:off x="6315475" y="1430600"/>
              <a:ext cx="3475" cy="2625"/>
            </a:xfrm>
            <a:custGeom>
              <a:avLst/>
              <a:gdLst/>
              <a:ahLst/>
              <a:cxnLst/>
              <a:rect l="l" t="t" r="r" b="b"/>
              <a:pathLst>
                <a:path w="139" h="105" extrusionOk="0">
                  <a:moveTo>
                    <a:pt x="118" y="0"/>
                  </a:moveTo>
                  <a:lnTo>
                    <a:pt x="1" y="70"/>
                  </a:lnTo>
                  <a:lnTo>
                    <a:pt x="20" y="104"/>
                  </a:lnTo>
                  <a:lnTo>
                    <a:pt x="138" y="35"/>
                  </a:lnTo>
                  <a:lnTo>
                    <a:pt x="118"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9"/>
            <p:cNvSpPr/>
            <p:nvPr/>
          </p:nvSpPr>
          <p:spPr>
            <a:xfrm>
              <a:off x="6245200" y="993400"/>
              <a:ext cx="1464400" cy="844725"/>
            </a:xfrm>
            <a:custGeom>
              <a:avLst/>
              <a:gdLst/>
              <a:ahLst/>
              <a:cxnLst/>
              <a:rect l="l" t="t" r="r" b="b"/>
              <a:pathLst>
                <a:path w="58576" h="33789" extrusionOk="0">
                  <a:moveTo>
                    <a:pt x="37967" y="1"/>
                  </a:moveTo>
                  <a:cubicBezTo>
                    <a:pt x="37554" y="1"/>
                    <a:pt x="37142" y="92"/>
                    <a:pt x="36828" y="273"/>
                  </a:cubicBezTo>
                  <a:lnTo>
                    <a:pt x="616" y="21322"/>
                  </a:lnTo>
                  <a:cubicBezTo>
                    <a:pt x="0" y="21685"/>
                    <a:pt x="0" y="22275"/>
                    <a:pt x="629" y="22637"/>
                  </a:cubicBezTo>
                  <a:lnTo>
                    <a:pt x="19480" y="33517"/>
                  </a:lnTo>
                  <a:cubicBezTo>
                    <a:pt x="19796" y="33698"/>
                    <a:pt x="20208" y="33789"/>
                    <a:pt x="20621" y="33789"/>
                  </a:cubicBezTo>
                  <a:cubicBezTo>
                    <a:pt x="21033" y="33789"/>
                    <a:pt x="21446" y="33698"/>
                    <a:pt x="21761" y="33517"/>
                  </a:cubicBezTo>
                  <a:lnTo>
                    <a:pt x="57958" y="12468"/>
                  </a:lnTo>
                  <a:cubicBezTo>
                    <a:pt x="58576" y="12105"/>
                    <a:pt x="58576" y="11515"/>
                    <a:pt x="57945" y="11153"/>
                  </a:cubicBezTo>
                  <a:lnTo>
                    <a:pt x="39107" y="273"/>
                  </a:lnTo>
                  <a:cubicBezTo>
                    <a:pt x="38792" y="92"/>
                    <a:pt x="38379" y="1"/>
                    <a:pt x="37967" y="1"/>
                  </a:cubicBezTo>
                  <a:close/>
                </a:path>
              </a:pathLst>
            </a:custGeom>
            <a:solidFill>
              <a:srgbClr val="595959">
                <a:alpha val="30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9"/>
            <p:cNvSpPr/>
            <p:nvPr/>
          </p:nvSpPr>
          <p:spPr>
            <a:xfrm>
              <a:off x="6245200" y="872325"/>
              <a:ext cx="1464400" cy="844725"/>
            </a:xfrm>
            <a:custGeom>
              <a:avLst/>
              <a:gdLst/>
              <a:ahLst/>
              <a:cxnLst/>
              <a:rect l="l" t="t" r="r" b="b"/>
              <a:pathLst>
                <a:path w="58576" h="33789" extrusionOk="0">
                  <a:moveTo>
                    <a:pt x="37967" y="1"/>
                  </a:moveTo>
                  <a:cubicBezTo>
                    <a:pt x="37554" y="1"/>
                    <a:pt x="37142" y="91"/>
                    <a:pt x="36828" y="273"/>
                  </a:cubicBezTo>
                  <a:lnTo>
                    <a:pt x="616" y="21322"/>
                  </a:lnTo>
                  <a:cubicBezTo>
                    <a:pt x="0" y="21684"/>
                    <a:pt x="0" y="22274"/>
                    <a:pt x="629" y="22637"/>
                  </a:cubicBezTo>
                  <a:lnTo>
                    <a:pt x="19480" y="33517"/>
                  </a:lnTo>
                  <a:cubicBezTo>
                    <a:pt x="19796" y="33698"/>
                    <a:pt x="20208" y="33789"/>
                    <a:pt x="20621" y="33789"/>
                  </a:cubicBezTo>
                  <a:cubicBezTo>
                    <a:pt x="21033" y="33789"/>
                    <a:pt x="21446" y="33698"/>
                    <a:pt x="21761" y="33517"/>
                  </a:cubicBezTo>
                  <a:lnTo>
                    <a:pt x="57958" y="12468"/>
                  </a:lnTo>
                  <a:cubicBezTo>
                    <a:pt x="58576" y="12105"/>
                    <a:pt x="58576" y="11515"/>
                    <a:pt x="57945" y="11152"/>
                  </a:cubicBezTo>
                  <a:lnTo>
                    <a:pt x="39107" y="273"/>
                  </a:lnTo>
                  <a:cubicBezTo>
                    <a:pt x="38792" y="91"/>
                    <a:pt x="38379" y="1"/>
                    <a:pt x="3796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9"/>
            <p:cNvSpPr/>
            <p:nvPr/>
          </p:nvSpPr>
          <p:spPr>
            <a:xfrm>
              <a:off x="6368950" y="933100"/>
              <a:ext cx="1224950" cy="710425"/>
            </a:xfrm>
            <a:custGeom>
              <a:avLst/>
              <a:gdLst/>
              <a:ahLst/>
              <a:cxnLst/>
              <a:rect l="l" t="t" r="r" b="b"/>
              <a:pathLst>
                <a:path w="48998" h="28417" extrusionOk="0">
                  <a:moveTo>
                    <a:pt x="29395" y="1"/>
                  </a:moveTo>
                  <a:lnTo>
                    <a:pt x="1" y="17093"/>
                  </a:lnTo>
                  <a:lnTo>
                    <a:pt x="19588" y="28416"/>
                  </a:lnTo>
                  <a:lnTo>
                    <a:pt x="48997" y="11324"/>
                  </a:lnTo>
                  <a:lnTo>
                    <a:pt x="2939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9"/>
            <p:cNvSpPr/>
            <p:nvPr/>
          </p:nvSpPr>
          <p:spPr>
            <a:xfrm>
              <a:off x="7426550" y="1062675"/>
              <a:ext cx="23525" cy="12275"/>
            </a:xfrm>
            <a:custGeom>
              <a:avLst/>
              <a:gdLst/>
              <a:ahLst/>
              <a:cxnLst/>
              <a:rect l="l" t="t" r="r" b="b"/>
              <a:pathLst>
                <a:path w="941" h="491" extrusionOk="0">
                  <a:moveTo>
                    <a:pt x="469" y="1"/>
                  </a:moveTo>
                  <a:cubicBezTo>
                    <a:pt x="360" y="1"/>
                    <a:pt x="249" y="24"/>
                    <a:pt x="162" y="71"/>
                  </a:cubicBezTo>
                  <a:cubicBezTo>
                    <a:pt x="1" y="166"/>
                    <a:pt x="1" y="327"/>
                    <a:pt x="162" y="419"/>
                  </a:cubicBezTo>
                  <a:cubicBezTo>
                    <a:pt x="242" y="466"/>
                    <a:pt x="350" y="490"/>
                    <a:pt x="459" y="490"/>
                  </a:cubicBezTo>
                  <a:cubicBezTo>
                    <a:pt x="568" y="490"/>
                    <a:pt x="679" y="466"/>
                    <a:pt x="767" y="419"/>
                  </a:cubicBezTo>
                  <a:cubicBezTo>
                    <a:pt x="941" y="312"/>
                    <a:pt x="941" y="166"/>
                    <a:pt x="767" y="71"/>
                  </a:cubicBezTo>
                  <a:cubicBezTo>
                    <a:pt x="686" y="24"/>
                    <a:pt x="578" y="1"/>
                    <a:pt x="469"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9"/>
            <p:cNvSpPr/>
            <p:nvPr/>
          </p:nvSpPr>
          <p:spPr>
            <a:xfrm>
              <a:off x="7333975" y="1008850"/>
              <a:ext cx="81225" cy="45800"/>
            </a:xfrm>
            <a:custGeom>
              <a:avLst/>
              <a:gdLst/>
              <a:ahLst/>
              <a:cxnLst/>
              <a:rect l="l" t="t" r="r" b="b"/>
              <a:pathLst>
                <a:path w="3249" h="1832" extrusionOk="0">
                  <a:moveTo>
                    <a:pt x="336" y="1"/>
                  </a:moveTo>
                  <a:cubicBezTo>
                    <a:pt x="259" y="1"/>
                    <a:pt x="182" y="17"/>
                    <a:pt x="122" y="51"/>
                  </a:cubicBezTo>
                  <a:cubicBezTo>
                    <a:pt x="1" y="117"/>
                    <a:pt x="1" y="225"/>
                    <a:pt x="122" y="291"/>
                  </a:cubicBezTo>
                  <a:lnTo>
                    <a:pt x="2698" y="1781"/>
                  </a:lnTo>
                  <a:cubicBezTo>
                    <a:pt x="2759" y="1815"/>
                    <a:pt x="2836" y="1832"/>
                    <a:pt x="2913" y="1832"/>
                  </a:cubicBezTo>
                  <a:cubicBezTo>
                    <a:pt x="2990" y="1832"/>
                    <a:pt x="3067" y="1815"/>
                    <a:pt x="3127" y="1781"/>
                  </a:cubicBezTo>
                  <a:cubicBezTo>
                    <a:pt x="3249" y="1714"/>
                    <a:pt x="3249" y="1607"/>
                    <a:pt x="3127" y="1527"/>
                  </a:cubicBezTo>
                  <a:lnTo>
                    <a:pt x="552" y="51"/>
                  </a:lnTo>
                  <a:cubicBezTo>
                    <a:pt x="491" y="17"/>
                    <a:pt x="413" y="1"/>
                    <a:pt x="336"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9"/>
            <p:cNvSpPr/>
            <p:nvPr/>
          </p:nvSpPr>
          <p:spPr>
            <a:xfrm>
              <a:off x="6504425" y="1507925"/>
              <a:ext cx="107250" cy="56550"/>
            </a:xfrm>
            <a:custGeom>
              <a:avLst/>
              <a:gdLst/>
              <a:ahLst/>
              <a:cxnLst/>
              <a:rect l="l" t="t" r="r" b="b"/>
              <a:pathLst>
                <a:path w="4290" h="2262" extrusionOk="0">
                  <a:moveTo>
                    <a:pt x="2147" y="1"/>
                  </a:moveTo>
                  <a:cubicBezTo>
                    <a:pt x="1644" y="1"/>
                    <a:pt x="1141" y="113"/>
                    <a:pt x="759" y="336"/>
                  </a:cubicBezTo>
                  <a:cubicBezTo>
                    <a:pt x="0" y="779"/>
                    <a:pt x="6" y="1492"/>
                    <a:pt x="772" y="1933"/>
                  </a:cubicBezTo>
                  <a:cubicBezTo>
                    <a:pt x="1155" y="2152"/>
                    <a:pt x="1652" y="2262"/>
                    <a:pt x="2149" y="2262"/>
                  </a:cubicBezTo>
                  <a:cubicBezTo>
                    <a:pt x="2650" y="2262"/>
                    <a:pt x="3151" y="2151"/>
                    <a:pt x="3531" y="1929"/>
                  </a:cubicBezTo>
                  <a:cubicBezTo>
                    <a:pt x="4290" y="1485"/>
                    <a:pt x="4287" y="770"/>
                    <a:pt x="3518" y="328"/>
                  </a:cubicBezTo>
                  <a:cubicBezTo>
                    <a:pt x="3138" y="110"/>
                    <a:pt x="2643" y="1"/>
                    <a:pt x="2147"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9"/>
            <p:cNvSpPr/>
            <p:nvPr/>
          </p:nvSpPr>
          <p:spPr>
            <a:xfrm>
              <a:off x="6248850" y="1167550"/>
              <a:ext cx="1457050" cy="593625"/>
            </a:xfrm>
            <a:custGeom>
              <a:avLst/>
              <a:gdLst/>
              <a:ahLst/>
              <a:cxnLst/>
              <a:rect l="l" t="t" r="r" b="b"/>
              <a:pathLst>
                <a:path w="58282" h="23745" extrusionOk="0">
                  <a:moveTo>
                    <a:pt x="58282" y="0"/>
                  </a:moveTo>
                  <a:cubicBezTo>
                    <a:pt x="58282" y="243"/>
                    <a:pt x="58121" y="470"/>
                    <a:pt x="57812" y="659"/>
                  </a:cubicBezTo>
                  <a:lnTo>
                    <a:pt x="21602" y="21708"/>
                  </a:lnTo>
                  <a:cubicBezTo>
                    <a:pt x="21287" y="21889"/>
                    <a:pt x="20876" y="21979"/>
                    <a:pt x="20464" y="21979"/>
                  </a:cubicBezTo>
                  <a:cubicBezTo>
                    <a:pt x="20085" y="21979"/>
                    <a:pt x="19706" y="21903"/>
                    <a:pt x="19402" y="21750"/>
                  </a:cubicBezTo>
                  <a:lnTo>
                    <a:pt x="19402" y="21748"/>
                  </a:lnTo>
                  <a:lnTo>
                    <a:pt x="19321" y="21708"/>
                  </a:lnTo>
                  <a:lnTo>
                    <a:pt x="483" y="10828"/>
                  </a:lnTo>
                  <a:cubicBezTo>
                    <a:pt x="376" y="10760"/>
                    <a:pt x="259" y="10677"/>
                    <a:pt x="215" y="10626"/>
                  </a:cubicBezTo>
                  <a:cubicBezTo>
                    <a:pt x="151" y="10568"/>
                    <a:pt x="99" y="10500"/>
                    <a:pt x="61" y="10423"/>
                  </a:cubicBezTo>
                  <a:cubicBezTo>
                    <a:pt x="54" y="10409"/>
                    <a:pt x="50" y="10394"/>
                    <a:pt x="44" y="10380"/>
                  </a:cubicBezTo>
                  <a:cubicBezTo>
                    <a:pt x="35" y="10360"/>
                    <a:pt x="28" y="10338"/>
                    <a:pt x="22" y="10318"/>
                  </a:cubicBezTo>
                  <a:cubicBezTo>
                    <a:pt x="19" y="10303"/>
                    <a:pt x="15" y="10289"/>
                    <a:pt x="12" y="10276"/>
                  </a:cubicBezTo>
                  <a:cubicBezTo>
                    <a:pt x="5" y="10241"/>
                    <a:pt x="2" y="10206"/>
                    <a:pt x="0" y="10170"/>
                  </a:cubicBezTo>
                  <a:lnTo>
                    <a:pt x="0" y="11913"/>
                  </a:lnTo>
                  <a:cubicBezTo>
                    <a:pt x="0" y="11947"/>
                    <a:pt x="5" y="11982"/>
                    <a:pt x="12" y="12017"/>
                  </a:cubicBezTo>
                  <a:cubicBezTo>
                    <a:pt x="15" y="12032"/>
                    <a:pt x="19" y="12046"/>
                    <a:pt x="22" y="12059"/>
                  </a:cubicBezTo>
                  <a:cubicBezTo>
                    <a:pt x="28" y="12081"/>
                    <a:pt x="35" y="12101"/>
                    <a:pt x="44" y="12121"/>
                  </a:cubicBezTo>
                  <a:cubicBezTo>
                    <a:pt x="50" y="12136"/>
                    <a:pt x="54" y="12150"/>
                    <a:pt x="61" y="12165"/>
                  </a:cubicBezTo>
                  <a:cubicBezTo>
                    <a:pt x="134" y="12316"/>
                    <a:pt x="272" y="12456"/>
                    <a:pt x="470" y="12570"/>
                  </a:cubicBezTo>
                  <a:lnTo>
                    <a:pt x="19401" y="23504"/>
                  </a:lnTo>
                  <a:cubicBezTo>
                    <a:pt x="19836" y="23689"/>
                    <a:pt x="20213" y="23745"/>
                    <a:pt x="20511" y="23745"/>
                  </a:cubicBezTo>
                  <a:cubicBezTo>
                    <a:pt x="20970" y="23745"/>
                    <a:pt x="21240" y="23612"/>
                    <a:pt x="21240" y="23612"/>
                  </a:cubicBezTo>
                  <a:cubicBezTo>
                    <a:pt x="21375" y="23571"/>
                    <a:pt x="21495" y="23518"/>
                    <a:pt x="23769" y="22179"/>
                  </a:cubicBezTo>
                  <a:cubicBezTo>
                    <a:pt x="23769" y="22179"/>
                    <a:pt x="57853" y="2374"/>
                    <a:pt x="57880" y="2361"/>
                  </a:cubicBezTo>
                  <a:cubicBezTo>
                    <a:pt x="57887" y="2355"/>
                    <a:pt x="57895" y="2349"/>
                    <a:pt x="57903" y="2344"/>
                  </a:cubicBezTo>
                  <a:cubicBezTo>
                    <a:pt x="57918" y="2334"/>
                    <a:pt x="57931" y="2325"/>
                    <a:pt x="57944" y="2315"/>
                  </a:cubicBezTo>
                  <a:cubicBezTo>
                    <a:pt x="57963" y="2300"/>
                    <a:pt x="57980" y="2287"/>
                    <a:pt x="57998" y="2273"/>
                  </a:cubicBezTo>
                  <a:cubicBezTo>
                    <a:pt x="58009" y="2264"/>
                    <a:pt x="58019" y="2254"/>
                    <a:pt x="58031" y="2245"/>
                  </a:cubicBezTo>
                  <a:cubicBezTo>
                    <a:pt x="58050" y="2226"/>
                    <a:pt x="58069" y="2209"/>
                    <a:pt x="58086" y="2190"/>
                  </a:cubicBezTo>
                  <a:cubicBezTo>
                    <a:pt x="58092" y="2184"/>
                    <a:pt x="58098" y="2178"/>
                    <a:pt x="58102" y="2173"/>
                  </a:cubicBezTo>
                  <a:cubicBezTo>
                    <a:pt x="58124" y="2149"/>
                    <a:pt x="58143" y="2125"/>
                    <a:pt x="58161" y="2099"/>
                  </a:cubicBezTo>
                  <a:lnTo>
                    <a:pt x="58164" y="2096"/>
                  </a:lnTo>
                  <a:cubicBezTo>
                    <a:pt x="58219" y="2019"/>
                    <a:pt x="58257" y="1929"/>
                    <a:pt x="58275" y="1835"/>
                  </a:cubicBezTo>
                  <a:lnTo>
                    <a:pt x="58275" y="1833"/>
                  </a:lnTo>
                  <a:cubicBezTo>
                    <a:pt x="58279" y="1804"/>
                    <a:pt x="58282" y="1774"/>
                    <a:pt x="58282" y="1743"/>
                  </a:cubicBezTo>
                  <a:lnTo>
                    <a:pt x="58282"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9"/>
            <p:cNvSpPr/>
            <p:nvPr/>
          </p:nvSpPr>
          <p:spPr>
            <a:xfrm>
              <a:off x="6417100" y="1215350"/>
              <a:ext cx="426200" cy="247525"/>
            </a:xfrm>
            <a:custGeom>
              <a:avLst/>
              <a:gdLst/>
              <a:ahLst/>
              <a:cxnLst/>
              <a:rect l="l" t="t" r="r" b="b"/>
              <a:pathLst>
                <a:path w="17048" h="9901" extrusionOk="0">
                  <a:moveTo>
                    <a:pt x="9875" y="1"/>
                  </a:moveTo>
                  <a:cubicBezTo>
                    <a:pt x="9817" y="1"/>
                    <a:pt x="9759" y="13"/>
                    <a:pt x="9716" y="39"/>
                  </a:cubicBezTo>
                  <a:lnTo>
                    <a:pt x="89" y="5637"/>
                  </a:lnTo>
                  <a:cubicBezTo>
                    <a:pt x="0" y="5690"/>
                    <a:pt x="0" y="5772"/>
                    <a:pt x="89" y="5823"/>
                  </a:cubicBezTo>
                  <a:lnTo>
                    <a:pt x="7013" y="9861"/>
                  </a:lnTo>
                  <a:cubicBezTo>
                    <a:pt x="7057" y="9888"/>
                    <a:pt x="7115" y="9901"/>
                    <a:pt x="7173" y="9901"/>
                  </a:cubicBezTo>
                  <a:cubicBezTo>
                    <a:pt x="7231" y="9901"/>
                    <a:pt x="7289" y="9888"/>
                    <a:pt x="7333" y="9861"/>
                  </a:cubicBezTo>
                  <a:lnTo>
                    <a:pt x="16960" y="4263"/>
                  </a:lnTo>
                  <a:cubicBezTo>
                    <a:pt x="17047" y="4212"/>
                    <a:pt x="17047" y="4128"/>
                    <a:pt x="16960" y="4077"/>
                  </a:cubicBezTo>
                  <a:lnTo>
                    <a:pt x="10036" y="39"/>
                  </a:lnTo>
                  <a:cubicBezTo>
                    <a:pt x="9992" y="13"/>
                    <a:pt x="9934" y="1"/>
                    <a:pt x="98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9"/>
            <p:cNvSpPr/>
            <p:nvPr/>
          </p:nvSpPr>
          <p:spPr>
            <a:xfrm>
              <a:off x="6926075" y="948525"/>
              <a:ext cx="340250" cy="197525"/>
            </a:xfrm>
            <a:custGeom>
              <a:avLst/>
              <a:gdLst/>
              <a:ahLst/>
              <a:cxnLst/>
              <a:rect l="l" t="t" r="r" b="b"/>
              <a:pathLst>
                <a:path w="13610" h="7901" extrusionOk="0">
                  <a:moveTo>
                    <a:pt x="7173" y="0"/>
                  </a:moveTo>
                  <a:cubicBezTo>
                    <a:pt x="7115" y="0"/>
                    <a:pt x="7057" y="13"/>
                    <a:pt x="7013" y="39"/>
                  </a:cubicBezTo>
                  <a:lnTo>
                    <a:pt x="89" y="4078"/>
                  </a:lnTo>
                  <a:cubicBezTo>
                    <a:pt x="0" y="4128"/>
                    <a:pt x="0" y="4211"/>
                    <a:pt x="87" y="4262"/>
                  </a:cubicBezTo>
                  <a:lnTo>
                    <a:pt x="6278" y="7862"/>
                  </a:lnTo>
                  <a:cubicBezTo>
                    <a:pt x="6321" y="7888"/>
                    <a:pt x="6379" y="7900"/>
                    <a:pt x="6437" y="7900"/>
                  </a:cubicBezTo>
                  <a:cubicBezTo>
                    <a:pt x="6494" y="7900"/>
                    <a:pt x="6552" y="7888"/>
                    <a:pt x="6597" y="7862"/>
                  </a:cubicBezTo>
                  <a:lnTo>
                    <a:pt x="13521" y="3824"/>
                  </a:lnTo>
                  <a:cubicBezTo>
                    <a:pt x="13609" y="3773"/>
                    <a:pt x="13609" y="3689"/>
                    <a:pt x="13522" y="3638"/>
                  </a:cubicBezTo>
                  <a:lnTo>
                    <a:pt x="7333" y="39"/>
                  </a:lnTo>
                  <a:cubicBezTo>
                    <a:pt x="7289" y="13"/>
                    <a:pt x="7231" y="0"/>
                    <a:pt x="7173"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9"/>
            <p:cNvSpPr/>
            <p:nvPr/>
          </p:nvSpPr>
          <p:spPr>
            <a:xfrm>
              <a:off x="7088050" y="973275"/>
              <a:ext cx="134250" cy="153725"/>
            </a:xfrm>
            <a:custGeom>
              <a:avLst/>
              <a:gdLst/>
              <a:ahLst/>
              <a:cxnLst/>
              <a:rect l="l" t="t" r="r" b="b"/>
              <a:pathLst>
                <a:path w="5370" h="6149" extrusionOk="0">
                  <a:moveTo>
                    <a:pt x="5319" y="0"/>
                  </a:moveTo>
                  <a:lnTo>
                    <a:pt x="0" y="3014"/>
                  </a:lnTo>
                  <a:lnTo>
                    <a:pt x="51" y="6149"/>
                  </a:lnTo>
                  <a:lnTo>
                    <a:pt x="5370" y="3135"/>
                  </a:lnTo>
                  <a:lnTo>
                    <a:pt x="531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9"/>
            <p:cNvSpPr/>
            <p:nvPr/>
          </p:nvSpPr>
          <p:spPr>
            <a:xfrm>
              <a:off x="6951325" y="970625"/>
              <a:ext cx="138000" cy="156375"/>
            </a:xfrm>
            <a:custGeom>
              <a:avLst/>
              <a:gdLst/>
              <a:ahLst/>
              <a:cxnLst/>
              <a:rect l="l" t="t" r="r" b="b"/>
              <a:pathLst>
                <a:path w="5520" h="6255" extrusionOk="0">
                  <a:moveTo>
                    <a:pt x="1" y="1"/>
                  </a:moveTo>
                  <a:lnTo>
                    <a:pt x="52" y="3136"/>
                  </a:lnTo>
                  <a:lnTo>
                    <a:pt x="5520" y="6255"/>
                  </a:lnTo>
                  <a:lnTo>
                    <a:pt x="5469" y="3120"/>
                  </a:lnTo>
                  <a:lnTo>
                    <a:pt x="1"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9"/>
            <p:cNvSpPr/>
            <p:nvPr/>
          </p:nvSpPr>
          <p:spPr>
            <a:xfrm>
              <a:off x="6951325" y="895300"/>
              <a:ext cx="269725" cy="153325"/>
            </a:xfrm>
            <a:custGeom>
              <a:avLst/>
              <a:gdLst/>
              <a:ahLst/>
              <a:cxnLst/>
              <a:rect l="l" t="t" r="r" b="b"/>
              <a:pathLst>
                <a:path w="10789" h="6133" extrusionOk="0">
                  <a:moveTo>
                    <a:pt x="5320" y="0"/>
                  </a:moveTo>
                  <a:lnTo>
                    <a:pt x="1" y="3014"/>
                  </a:lnTo>
                  <a:lnTo>
                    <a:pt x="5469" y="6133"/>
                  </a:lnTo>
                  <a:lnTo>
                    <a:pt x="10788" y="3119"/>
                  </a:lnTo>
                  <a:lnTo>
                    <a:pt x="532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9"/>
            <p:cNvSpPr/>
            <p:nvPr/>
          </p:nvSpPr>
          <p:spPr>
            <a:xfrm>
              <a:off x="6972025" y="1008500"/>
              <a:ext cx="100450" cy="85475"/>
            </a:xfrm>
            <a:custGeom>
              <a:avLst/>
              <a:gdLst/>
              <a:ahLst/>
              <a:cxnLst/>
              <a:rect l="l" t="t" r="r" b="b"/>
              <a:pathLst>
                <a:path w="4018" h="3419" extrusionOk="0">
                  <a:moveTo>
                    <a:pt x="5" y="1"/>
                  </a:moveTo>
                  <a:lnTo>
                    <a:pt x="1" y="1142"/>
                  </a:lnTo>
                  <a:lnTo>
                    <a:pt x="4015" y="3419"/>
                  </a:lnTo>
                  <a:lnTo>
                    <a:pt x="4015" y="3108"/>
                  </a:lnTo>
                  <a:lnTo>
                    <a:pt x="4018" y="2278"/>
                  </a:lnTo>
                  <a:lnTo>
                    <a:pt x="278" y="158"/>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9"/>
            <p:cNvSpPr/>
            <p:nvPr/>
          </p:nvSpPr>
          <p:spPr>
            <a:xfrm>
              <a:off x="6967575" y="1005925"/>
              <a:ext cx="4600" cy="33750"/>
            </a:xfrm>
            <a:custGeom>
              <a:avLst/>
              <a:gdLst/>
              <a:ahLst/>
              <a:cxnLst/>
              <a:rect l="l" t="t" r="r" b="b"/>
              <a:pathLst>
                <a:path w="184" h="1350" extrusionOk="0">
                  <a:moveTo>
                    <a:pt x="5" y="1"/>
                  </a:moveTo>
                  <a:lnTo>
                    <a:pt x="1" y="1350"/>
                  </a:lnTo>
                  <a:lnTo>
                    <a:pt x="180" y="1245"/>
                  </a:lnTo>
                  <a:lnTo>
                    <a:pt x="183" y="104"/>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9"/>
            <p:cNvSpPr/>
            <p:nvPr/>
          </p:nvSpPr>
          <p:spPr>
            <a:xfrm>
              <a:off x="6967575" y="1037050"/>
              <a:ext cx="104825" cy="62150"/>
            </a:xfrm>
            <a:custGeom>
              <a:avLst/>
              <a:gdLst/>
              <a:ahLst/>
              <a:cxnLst/>
              <a:rect l="l" t="t" r="r" b="b"/>
              <a:pathLst>
                <a:path w="4193" h="2486" extrusionOk="0">
                  <a:moveTo>
                    <a:pt x="180" y="0"/>
                  </a:moveTo>
                  <a:lnTo>
                    <a:pt x="1" y="105"/>
                  </a:lnTo>
                  <a:lnTo>
                    <a:pt x="4193" y="2486"/>
                  </a:lnTo>
                  <a:lnTo>
                    <a:pt x="4193" y="2277"/>
                  </a:lnTo>
                  <a:lnTo>
                    <a:pt x="18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9"/>
            <p:cNvSpPr/>
            <p:nvPr/>
          </p:nvSpPr>
          <p:spPr>
            <a:xfrm>
              <a:off x="7103200" y="1007825"/>
              <a:ext cx="100400" cy="85500"/>
            </a:xfrm>
            <a:custGeom>
              <a:avLst/>
              <a:gdLst/>
              <a:ahLst/>
              <a:cxnLst/>
              <a:rect l="l" t="t" r="r" b="b"/>
              <a:pathLst>
                <a:path w="4016" h="3420" extrusionOk="0">
                  <a:moveTo>
                    <a:pt x="4013" y="0"/>
                  </a:moveTo>
                  <a:lnTo>
                    <a:pt x="3740" y="158"/>
                  </a:lnTo>
                  <a:lnTo>
                    <a:pt x="0" y="2278"/>
                  </a:lnTo>
                  <a:lnTo>
                    <a:pt x="2" y="3108"/>
                  </a:lnTo>
                  <a:lnTo>
                    <a:pt x="3" y="3420"/>
                  </a:lnTo>
                  <a:lnTo>
                    <a:pt x="4016" y="1142"/>
                  </a:lnTo>
                  <a:lnTo>
                    <a:pt x="401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9"/>
            <p:cNvSpPr/>
            <p:nvPr/>
          </p:nvSpPr>
          <p:spPr>
            <a:xfrm>
              <a:off x="7203500" y="1005250"/>
              <a:ext cx="4550" cy="33725"/>
            </a:xfrm>
            <a:custGeom>
              <a:avLst/>
              <a:gdLst/>
              <a:ahLst/>
              <a:cxnLst/>
              <a:rect l="l" t="t" r="r" b="b"/>
              <a:pathLst>
                <a:path w="182" h="1349" extrusionOk="0">
                  <a:moveTo>
                    <a:pt x="179" y="0"/>
                  </a:moveTo>
                  <a:lnTo>
                    <a:pt x="1" y="103"/>
                  </a:lnTo>
                  <a:lnTo>
                    <a:pt x="4" y="1245"/>
                  </a:lnTo>
                  <a:lnTo>
                    <a:pt x="182" y="1349"/>
                  </a:lnTo>
                  <a:lnTo>
                    <a:pt x="17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9"/>
            <p:cNvSpPr/>
            <p:nvPr/>
          </p:nvSpPr>
          <p:spPr>
            <a:xfrm>
              <a:off x="7103275" y="1036350"/>
              <a:ext cx="104775" cy="62150"/>
            </a:xfrm>
            <a:custGeom>
              <a:avLst/>
              <a:gdLst/>
              <a:ahLst/>
              <a:cxnLst/>
              <a:rect l="l" t="t" r="r" b="b"/>
              <a:pathLst>
                <a:path w="4191" h="2486" extrusionOk="0">
                  <a:moveTo>
                    <a:pt x="4013" y="1"/>
                  </a:moveTo>
                  <a:lnTo>
                    <a:pt x="0" y="2279"/>
                  </a:lnTo>
                  <a:lnTo>
                    <a:pt x="0" y="2486"/>
                  </a:lnTo>
                  <a:lnTo>
                    <a:pt x="4191" y="105"/>
                  </a:lnTo>
                  <a:lnTo>
                    <a:pt x="401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9"/>
            <p:cNvSpPr/>
            <p:nvPr/>
          </p:nvSpPr>
          <p:spPr>
            <a:xfrm>
              <a:off x="7087825" y="909350"/>
              <a:ext cx="109425" cy="125275"/>
            </a:xfrm>
            <a:custGeom>
              <a:avLst/>
              <a:gdLst/>
              <a:ahLst/>
              <a:cxnLst/>
              <a:rect l="l" t="t" r="r" b="b"/>
              <a:pathLst>
                <a:path w="4377" h="5011" extrusionOk="0">
                  <a:moveTo>
                    <a:pt x="4335" y="1"/>
                  </a:moveTo>
                  <a:lnTo>
                    <a:pt x="1" y="2456"/>
                  </a:lnTo>
                  <a:lnTo>
                    <a:pt x="41" y="5011"/>
                  </a:lnTo>
                  <a:lnTo>
                    <a:pt x="4377" y="2556"/>
                  </a:lnTo>
                  <a:lnTo>
                    <a:pt x="433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9"/>
            <p:cNvSpPr/>
            <p:nvPr/>
          </p:nvSpPr>
          <p:spPr>
            <a:xfrm>
              <a:off x="6976425" y="907225"/>
              <a:ext cx="112450" cy="127400"/>
            </a:xfrm>
            <a:custGeom>
              <a:avLst/>
              <a:gdLst/>
              <a:ahLst/>
              <a:cxnLst/>
              <a:rect l="l" t="t" r="r" b="b"/>
              <a:pathLst>
                <a:path w="4498" h="5096" extrusionOk="0">
                  <a:moveTo>
                    <a:pt x="0" y="0"/>
                  </a:moveTo>
                  <a:lnTo>
                    <a:pt x="41" y="2555"/>
                  </a:lnTo>
                  <a:lnTo>
                    <a:pt x="4497" y="5096"/>
                  </a:lnTo>
                  <a:lnTo>
                    <a:pt x="4457" y="2541"/>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9"/>
            <p:cNvSpPr/>
            <p:nvPr/>
          </p:nvSpPr>
          <p:spPr>
            <a:xfrm>
              <a:off x="6976425" y="845800"/>
              <a:ext cx="219775" cy="124950"/>
            </a:xfrm>
            <a:custGeom>
              <a:avLst/>
              <a:gdLst/>
              <a:ahLst/>
              <a:cxnLst/>
              <a:rect l="l" t="t" r="r" b="b"/>
              <a:pathLst>
                <a:path w="8791" h="4998" extrusionOk="0">
                  <a:moveTo>
                    <a:pt x="4335" y="1"/>
                  </a:moveTo>
                  <a:lnTo>
                    <a:pt x="0" y="2457"/>
                  </a:lnTo>
                  <a:lnTo>
                    <a:pt x="4457" y="4998"/>
                  </a:lnTo>
                  <a:lnTo>
                    <a:pt x="8791" y="2543"/>
                  </a:lnTo>
                  <a:lnTo>
                    <a:pt x="433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9"/>
            <p:cNvSpPr/>
            <p:nvPr/>
          </p:nvSpPr>
          <p:spPr>
            <a:xfrm>
              <a:off x="6991975" y="935925"/>
              <a:ext cx="83150" cy="70800"/>
            </a:xfrm>
            <a:custGeom>
              <a:avLst/>
              <a:gdLst/>
              <a:ahLst/>
              <a:cxnLst/>
              <a:rect l="l" t="t" r="r" b="b"/>
              <a:pathLst>
                <a:path w="3326" h="2832" extrusionOk="0">
                  <a:moveTo>
                    <a:pt x="3" y="1"/>
                  </a:moveTo>
                  <a:lnTo>
                    <a:pt x="1" y="945"/>
                  </a:lnTo>
                  <a:lnTo>
                    <a:pt x="3323" y="2831"/>
                  </a:lnTo>
                  <a:lnTo>
                    <a:pt x="3324" y="2573"/>
                  </a:lnTo>
                  <a:lnTo>
                    <a:pt x="3326" y="1886"/>
                  </a:lnTo>
                  <a:lnTo>
                    <a:pt x="230" y="131"/>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9"/>
            <p:cNvSpPr/>
            <p:nvPr/>
          </p:nvSpPr>
          <p:spPr>
            <a:xfrm>
              <a:off x="6988275" y="933800"/>
              <a:ext cx="3800" cy="27925"/>
            </a:xfrm>
            <a:custGeom>
              <a:avLst/>
              <a:gdLst/>
              <a:ahLst/>
              <a:cxnLst/>
              <a:rect l="l" t="t" r="r" b="b"/>
              <a:pathLst>
                <a:path w="152" h="1117" extrusionOk="0">
                  <a:moveTo>
                    <a:pt x="4" y="0"/>
                  </a:moveTo>
                  <a:lnTo>
                    <a:pt x="1" y="1117"/>
                  </a:lnTo>
                  <a:lnTo>
                    <a:pt x="149" y="1030"/>
                  </a:lnTo>
                  <a:lnTo>
                    <a:pt x="151" y="86"/>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9"/>
            <p:cNvSpPr/>
            <p:nvPr/>
          </p:nvSpPr>
          <p:spPr>
            <a:xfrm>
              <a:off x="6988275" y="959525"/>
              <a:ext cx="86775" cy="51475"/>
            </a:xfrm>
            <a:custGeom>
              <a:avLst/>
              <a:gdLst/>
              <a:ahLst/>
              <a:cxnLst/>
              <a:rect l="l" t="t" r="r" b="b"/>
              <a:pathLst>
                <a:path w="3471" h="2059" extrusionOk="0">
                  <a:moveTo>
                    <a:pt x="149" y="1"/>
                  </a:moveTo>
                  <a:lnTo>
                    <a:pt x="1" y="88"/>
                  </a:lnTo>
                  <a:lnTo>
                    <a:pt x="3471" y="2059"/>
                  </a:lnTo>
                  <a:lnTo>
                    <a:pt x="3471" y="1887"/>
                  </a:lnTo>
                  <a:lnTo>
                    <a:pt x="14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9"/>
            <p:cNvSpPr/>
            <p:nvPr/>
          </p:nvSpPr>
          <p:spPr>
            <a:xfrm>
              <a:off x="7100550" y="935350"/>
              <a:ext cx="83125" cy="70800"/>
            </a:xfrm>
            <a:custGeom>
              <a:avLst/>
              <a:gdLst/>
              <a:ahLst/>
              <a:cxnLst/>
              <a:rect l="l" t="t" r="r" b="b"/>
              <a:pathLst>
                <a:path w="3325" h="2832" extrusionOk="0">
                  <a:moveTo>
                    <a:pt x="3321" y="1"/>
                  </a:moveTo>
                  <a:lnTo>
                    <a:pt x="3096" y="131"/>
                  </a:lnTo>
                  <a:lnTo>
                    <a:pt x="0" y="1887"/>
                  </a:lnTo>
                  <a:lnTo>
                    <a:pt x="2" y="2575"/>
                  </a:lnTo>
                  <a:lnTo>
                    <a:pt x="2" y="2831"/>
                  </a:lnTo>
                  <a:lnTo>
                    <a:pt x="3324" y="946"/>
                  </a:lnTo>
                  <a:lnTo>
                    <a:pt x="33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9"/>
            <p:cNvSpPr/>
            <p:nvPr/>
          </p:nvSpPr>
          <p:spPr>
            <a:xfrm>
              <a:off x="7183575" y="933250"/>
              <a:ext cx="3775" cy="27950"/>
            </a:xfrm>
            <a:custGeom>
              <a:avLst/>
              <a:gdLst/>
              <a:ahLst/>
              <a:cxnLst/>
              <a:rect l="l" t="t" r="r" b="b"/>
              <a:pathLst>
                <a:path w="151" h="1118" extrusionOk="0">
                  <a:moveTo>
                    <a:pt x="148" y="1"/>
                  </a:moveTo>
                  <a:lnTo>
                    <a:pt x="0" y="85"/>
                  </a:lnTo>
                  <a:lnTo>
                    <a:pt x="3" y="1030"/>
                  </a:lnTo>
                  <a:lnTo>
                    <a:pt x="151" y="1117"/>
                  </a:lnTo>
                  <a:lnTo>
                    <a:pt x="14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9"/>
            <p:cNvSpPr/>
            <p:nvPr/>
          </p:nvSpPr>
          <p:spPr>
            <a:xfrm>
              <a:off x="7100575" y="959000"/>
              <a:ext cx="86775" cy="51450"/>
            </a:xfrm>
            <a:custGeom>
              <a:avLst/>
              <a:gdLst/>
              <a:ahLst/>
              <a:cxnLst/>
              <a:rect l="l" t="t" r="r" b="b"/>
              <a:pathLst>
                <a:path w="3471" h="2058" extrusionOk="0">
                  <a:moveTo>
                    <a:pt x="3323" y="0"/>
                  </a:moveTo>
                  <a:lnTo>
                    <a:pt x="1" y="1885"/>
                  </a:lnTo>
                  <a:lnTo>
                    <a:pt x="1" y="2058"/>
                  </a:lnTo>
                  <a:lnTo>
                    <a:pt x="3471" y="87"/>
                  </a:lnTo>
                  <a:lnTo>
                    <a:pt x="332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9"/>
            <p:cNvSpPr/>
            <p:nvPr/>
          </p:nvSpPr>
          <p:spPr>
            <a:xfrm>
              <a:off x="7087600" y="857525"/>
              <a:ext cx="87325" cy="99975"/>
            </a:xfrm>
            <a:custGeom>
              <a:avLst/>
              <a:gdLst/>
              <a:ahLst/>
              <a:cxnLst/>
              <a:rect l="l" t="t" r="r" b="b"/>
              <a:pathLst>
                <a:path w="3493" h="3999" extrusionOk="0">
                  <a:moveTo>
                    <a:pt x="3461" y="0"/>
                  </a:moveTo>
                  <a:lnTo>
                    <a:pt x="1" y="1959"/>
                  </a:lnTo>
                  <a:lnTo>
                    <a:pt x="34" y="3998"/>
                  </a:lnTo>
                  <a:lnTo>
                    <a:pt x="3493" y="2039"/>
                  </a:lnTo>
                  <a:lnTo>
                    <a:pt x="346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9"/>
            <p:cNvSpPr/>
            <p:nvPr/>
          </p:nvSpPr>
          <p:spPr>
            <a:xfrm>
              <a:off x="6998725" y="855825"/>
              <a:ext cx="89750" cy="101675"/>
            </a:xfrm>
            <a:custGeom>
              <a:avLst/>
              <a:gdLst/>
              <a:ahLst/>
              <a:cxnLst/>
              <a:rect l="l" t="t" r="r" b="b"/>
              <a:pathLst>
                <a:path w="3590" h="4067" extrusionOk="0">
                  <a:moveTo>
                    <a:pt x="0" y="0"/>
                  </a:moveTo>
                  <a:lnTo>
                    <a:pt x="34" y="2039"/>
                  </a:lnTo>
                  <a:lnTo>
                    <a:pt x="3589" y="4066"/>
                  </a:lnTo>
                  <a:lnTo>
                    <a:pt x="3556" y="2027"/>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9"/>
            <p:cNvSpPr/>
            <p:nvPr/>
          </p:nvSpPr>
          <p:spPr>
            <a:xfrm>
              <a:off x="6998725" y="806800"/>
              <a:ext cx="175400" cy="99725"/>
            </a:xfrm>
            <a:custGeom>
              <a:avLst/>
              <a:gdLst/>
              <a:ahLst/>
              <a:cxnLst/>
              <a:rect l="l" t="t" r="r" b="b"/>
              <a:pathLst>
                <a:path w="7016" h="3989" extrusionOk="0">
                  <a:moveTo>
                    <a:pt x="3459" y="1"/>
                  </a:moveTo>
                  <a:lnTo>
                    <a:pt x="0" y="1961"/>
                  </a:lnTo>
                  <a:lnTo>
                    <a:pt x="3556" y="3988"/>
                  </a:lnTo>
                  <a:lnTo>
                    <a:pt x="7016" y="2029"/>
                  </a:lnTo>
                  <a:lnTo>
                    <a:pt x="34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9"/>
            <p:cNvSpPr/>
            <p:nvPr/>
          </p:nvSpPr>
          <p:spPr>
            <a:xfrm>
              <a:off x="6991975" y="935925"/>
              <a:ext cx="83150" cy="70800"/>
            </a:xfrm>
            <a:custGeom>
              <a:avLst/>
              <a:gdLst/>
              <a:ahLst/>
              <a:cxnLst/>
              <a:rect l="l" t="t" r="r" b="b"/>
              <a:pathLst>
                <a:path w="3326" h="2832" extrusionOk="0">
                  <a:moveTo>
                    <a:pt x="3" y="1"/>
                  </a:moveTo>
                  <a:lnTo>
                    <a:pt x="1" y="945"/>
                  </a:lnTo>
                  <a:lnTo>
                    <a:pt x="3323" y="2831"/>
                  </a:lnTo>
                  <a:lnTo>
                    <a:pt x="3324" y="2573"/>
                  </a:lnTo>
                  <a:lnTo>
                    <a:pt x="3326" y="1886"/>
                  </a:lnTo>
                  <a:lnTo>
                    <a:pt x="230" y="131"/>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9"/>
            <p:cNvSpPr/>
            <p:nvPr/>
          </p:nvSpPr>
          <p:spPr>
            <a:xfrm>
              <a:off x="6988275" y="933800"/>
              <a:ext cx="3800" cy="27925"/>
            </a:xfrm>
            <a:custGeom>
              <a:avLst/>
              <a:gdLst/>
              <a:ahLst/>
              <a:cxnLst/>
              <a:rect l="l" t="t" r="r" b="b"/>
              <a:pathLst>
                <a:path w="152" h="1117" extrusionOk="0">
                  <a:moveTo>
                    <a:pt x="4" y="0"/>
                  </a:moveTo>
                  <a:lnTo>
                    <a:pt x="1" y="1117"/>
                  </a:lnTo>
                  <a:lnTo>
                    <a:pt x="149" y="1030"/>
                  </a:lnTo>
                  <a:lnTo>
                    <a:pt x="151" y="86"/>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9"/>
            <p:cNvSpPr/>
            <p:nvPr/>
          </p:nvSpPr>
          <p:spPr>
            <a:xfrm>
              <a:off x="6988275" y="959525"/>
              <a:ext cx="86775" cy="51475"/>
            </a:xfrm>
            <a:custGeom>
              <a:avLst/>
              <a:gdLst/>
              <a:ahLst/>
              <a:cxnLst/>
              <a:rect l="l" t="t" r="r" b="b"/>
              <a:pathLst>
                <a:path w="3471" h="2059" extrusionOk="0">
                  <a:moveTo>
                    <a:pt x="149" y="1"/>
                  </a:moveTo>
                  <a:lnTo>
                    <a:pt x="1" y="88"/>
                  </a:lnTo>
                  <a:lnTo>
                    <a:pt x="3471" y="2059"/>
                  </a:lnTo>
                  <a:lnTo>
                    <a:pt x="3471" y="1887"/>
                  </a:lnTo>
                  <a:lnTo>
                    <a:pt x="14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9"/>
            <p:cNvSpPr/>
            <p:nvPr/>
          </p:nvSpPr>
          <p:spPr>
            <a:xfrm>
              <a:off x="7100550" y="935350"/>
              <a:ext cx="83125" cy="70800"/>
            </a:xfrm>
            <a:custGeom>
              <a:avLst/>
              <a:gdLst/>
              <a:ahLst/>
              <a:cxnLst/>
              <a:rect l="l" t="t" r="r" b="b"/>
              <a:pathLst>
                <a:path w="3325" h="2832" extrusionOk="0">
                  <a:moveTo>
                    <a:pt x="3321" y="1"/>
                  </a:moveTo>
                  <a:lnTo>
                    <a:pt x="3096" y="131"/>
                  </a:lnTo>
                  <a:lnTo>
                    <a:pt x="0" y="1887"/>
                  </a:lnTo>
                  <a:lnTo>
                    <a:pt x="2" y="2575"/>
                  </a:lnTo>
                  <a:lnTo>
                    <a:pt x="2" y="2831"/>
                  </a:lnTo>
                  <a:lnTo>
                    <a:pt x="3324" y="946"/>
                  </a:lnTo>
                  <a:lnTo>
                    <a:pt x="33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9"/>
            <p:cNvSpPr/>
            <p:nvPr/>
          </p:nvSpPr>
          <p:spPr>
            <a:xfrm>
              <a:off x="7183575" y="933250"/>
              <a:ext cx="3775" cy="27950"/>
            </a:xfrm>
            <a:custGeom>
              <a:avLst/>
              <a:gdLst/>
              <a:ahLst/>
              <a:cxnLst/>
              <a:rect l="l" t="t" r="r" b="b"/>
              <a:pathLst>
                <a:path w="151" h="1118" extrusionOk="0">
                  <a:moveTo>
                    <a:pt x="148" y="1"/>
                  </a:moveTo>
                  <a:lnTo>
                    <a:pt x="0" y="85"/>
                  </a:lnTo>
                  <a:lnTo>
                    <a:pt x="3" y="1030"/>
                  </a:lnTo>
                  <a:lnTo>
                    <a:pt x="151" y="1117"/>
                  </a:lnTo>
                  <a:lnTo>
                    <a:pt x="14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9"/>
            <p:cNvSpPr/>
            <p:nvPr/>
          </p:nvSpPr>
          <p:spPr>
            <a:xfrm>
              <a:off x="7100575" y="959000"/>
              <a:ext cx="86775" cy="51450"/>
            </a:xfrm>
            <a:custGeom>
              <a:avLst/>
              <a:gdLst/>
              <a:ahLst/>
              <a:cxnLst/>
              <a:rect l="l" t="t" r="r" b="b"/>
              <a:pathLst>
                <a:path w="3471" h="2058" extrusionOk="0">
                  <a:moveTo>
                    <a:pt x="3323" y="0"/>
                  </a:moveTo>
                  <a:lnTo>
                    <a:pt x="1" y="1885"/>
                  </a:lnTo>
                  <a:lnTo>
                    <a:pt x="1" y="2058"/>
                  </a:lnTo>
                  <a:lnTo>
                    <a:pt x="3471" y="87"/>
                  </a:lnTo>
                  <a:lnTo>
                    <a:pt x="332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9"/>
            <p:cNvSpPr/>
            <p:nvPr/>
          </p:nvSpPr>
          <p:spPr>
            <a:xfrm>
              <a:off x="7014125" y="878175"/>
              <a:ext cx="61700" cy="57250"/>
            </a:xfrm>
            <a:custGeom>
              <a:avLst/>
              <a:gdLst/>
              <a:ahLst/>
              <a:cxnLst/>
              <a:rect l="l" t="t" r="r" b="b"/>
              <a:pathLst>
                <a:path w="2468" h="2290" extrusionOk="0">
                  <a:moveTo>
                    <a:pt x="3" y="1"/>
                  </a:moveTo>
                  <a:lnTo>
                    <a:pt x="1" y="894"/>
                  </a:lnTo>
                  <a:lnTo>
                    <a:pt x="2464" y="2289"/>
                  </a:lnTo>
                  <a:lnTo>
                    <a:pt x="2466" y="2046"/>
                  </a:lnTo>
                  <a:lnTo>
                    <a:pt x="2467" y="1396"/>
                  </a:lnTo>
                  <a:lnTo>
                    <a:pt x="217" y="124"/>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9"/>
            <p:cNvSpPr/>
            <p:nvPr/>
          </p:nvSpPr>
          <p:spPr>
            <a:xfrm>
              <a:off x="7010650" y="876150"/>
              <a:ext cx="3575" cy="26425"/>
            </a:xfrm>
            <a:custGeom>
              <a:avLst/>
              <a:gdLst/>
              <a:ahLst/>
              <a:cxnLst/>
              <a:rect l="l" t="t" r="r" b="b"/>
              <a:pathLst>
                <a:path w="143" h="1057" extrusionOk="0">
                  <a:moveTo>
                    <a:pt x="3" y="1"/>
                  </a:moveTo>
                  <a:lnTo>
                    <a:pt x="0" y="1056"/>
                  </a:lnTo>
                  <a:lnTo>
                    <a:pt x="140" y="974"/>
                  </a:lnTo>
                  <a:lnTo>
                    <a:pt x="142" y="82"/>
                  </a:lnTo>
                  <a:lnTo>
                    <a:pt x="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9"/>
            <p:cNvSpPr/>
            <p:nvPr/>
          </p:nvSpPr>
          <p:spPr>
            <a:xfrm>
              <a:off x="7010650" y="900525"/>
              <a:ext cx="65100" cy="38950"/>
            </a:xfrm>
            <a:custGeom>
              <a:avLst/>
              <a:gdLst/>
              <a:ahLst/>
              <a:cxnLst/>
              <a:rect l="l" t="t" r="r" b="b"/>
              <a:pathLst>
                <a:path w="2604" h="1558" extrusionOk="0">
                  <a:moveTo>
                    <a:pt x="140" y="0"/>
                  </a:moveTo>
                  <a:lnTo>
                    <a:pt x="0" y="81"/>
                  </a:lnTo>
                  <a:lnTo>
                    <a:pt x="2603" y="1558"/>
                  </a:lnTo>
                  <a:lnTo>
                    <a:pt x="2603" y="1394"/>
                  </a:lnTo>
                  <a:lnTo>
                    <a:pt x="14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9"/>
            <p:cNvSpPr/>
            <p:nvPr/>
          </p:nvSpPr>
          <p:spPr>
            <a:xfrm>
              <a:off x="7099825" y="878175"/>
              <a:ext cx="60600" cy="56700"/>
            </a:xfrm>
            <a:custGeom>
              <a:avLst/>
              <a:gdLst/>
              <a:ahLst/>
              <a:cxnLst/>
              <a:rect l="l" t="t" r="r" b="b"/>
              <a:pathLst>
                <a:path w="2424" h="2268" extrusionOk="0">
                  <a:moveTo>
                    <a:pt x="2421" y="1"/>
                  </a:moveTo>
                  <a:lnTo>
                    <a:pt x="2208" y="124"/>
                  </a:lnTo>
                  <a:lnTo>
                    <a:pt x="0" y="1374"/>
                  </a:lnTo>
                  <a:lnTo>
                    <a:pt x="3" y="2024"/>
                  </a:lnTo>
                  <a:lnTo>
                    <a:pt x="3" y="2267"/>
                  </a:lnTo>
                  <a:lnTo>
                    <a:pt x="2424" y="894"/>
                  </a:lnTo>
                  <a:lnTo>
                    <a:pt x="24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9"/>
            <p:cNvSpPr/>
            <p:nvPr/>
          </p:nvSpPr>
          <p:spPr>
            <a:xfrm>
              <a:off x="7160325" y="876200"/>
              <a:ext cx="3575" cy="26400"/>
            </a:xfrm>
            <a:custGeom>
              <a:avLst/>
              <a:gdLst/>
              <a:ahLst/>
              <a:cxnLst/>
              <a:rect l="l" t="t" r="r" b="b"/>
              <a:pathLst>
                <a:path w="143" h="1056" extrusionOk="0">
                  <a:moveTo>
                    <a:pt x="140" y="0"/>
                  </a:moveTo>
                  <a:lnTo>
                    <a:pt x="1" y="80"/>
                  </a:lnTo>
                  <a:lnTo>
                    <a:pt x="2" y="973"/>
                  </a:lnTo>
                  <a:lnTo>
                    <a:pt x="143" y="1056"/>
                  </a:lnTo>
                  <a:lnTo>
                    <a:pt x="14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9"/>
            <p:cNvSpPr/>
            <p:nvPr/>
          </p:nvSpPr>
          <p:spPr>
            <a:xfrm>
              <a:off x="7099900" y="900525"/>
              <a:ext cx="64000" cy="38400"/>
            </a:xfrm>
            <a:custGeom>
              <a:avLst/>
              <a:gdLst/>
              <a:ahLst/>
              <a:cxnLst/>
              <a:rect l="l" t="t" r="r" b="b"/>
              <a:pathLst>
                <a:path w="2560" h="1536" extrusionOk="0">
                  <a:moveTo>
                    <a:pt x="2421" y="0"/>
                  </a:moveTo>
                  <a:lnTo>
                    <a:pt x="0" y="1373"/>
                  </a:lnTo>
                  <a:lnTo>
                    <a:pt x="0" y="1536"/>
                  </a:lnTo>
                  <a:lnTo>
                    <a:pt x="2560" y="83"/>
                  </a:lnTo>
                  <a:lnTo>
                    <a:pt x="242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9"/>
            <p:cNvSpPr/>
            <p:nvPr/>
          </p:nvSpPr>
          <p:spPr>
            <a:xfrm>
              <a:off x="7087125" y="841900"/>
              <a:ext cx="34000" cy="37725"/>
            </a:xfrm>
            <a:custGeom>
              <a:avLst/>
              <a:gdLst/>
              <a:ahLst/>
              <a:cxnLst/>
              <a:rect l="l" t="t" r="r" b="b"/>
              <a:pathLst>
                <a:path w="1360" h="1509" extrusionOk="0">
                  <a:moveTo>
                    <a:pt x="1347" y="0"/>
                  </a:moveTo>
                  <a:lnTo>
                    <a:pt x="1" y="763"/>
                  </a:lnTo>
                  <a:lnTo>
                    <a:pt x="14" y="1508"/>
                  </a:lnTo>
                  <a:lnTo>
                    <a:pt x="1360" y="746"/>
                  </a:lnTo>
                  <a:lnTo>
                    <a:pt x="134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9"/>
            <p:cNvSpPr/>
            <p:nvPr/>
          </p:nvSpPr>
          <p:spPr>
            <a:xfrm>
              <a:off x="7052550" y="841250"/>
              <a:ext cx="34925" cy="38375"/>
            </a:xfrm>
            <a:custGeom>
              <a:avLst/>
              <a:gdLst/>
              <a:ahLst/>
              <a:cxnLst/>
              <a:rect l="l" t="t" r="r" b="b"/>
              <a:pathLst>
                <a:path w="1397" h="1535" extrusionOk="0">
                  <a:moveTo>
                    <a:pt x="1" y="0"/>
                  </a:moveTo>
                  <a:lnTo>
                    <a:pt x="14" y="746"/>
                  </a:lnTo>
                  <a:lnTo>
                    <a:pt x="1397" y="1534"/>
                  </a:lnTo>
                  <a:lnTo>
                    <a:pt x="1384" y="789"/>
                  </a:lnTo>
                  <a:lnTo>
                    <a:pt x="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9"/>
            <p:cNvSpPr/>
            <p:nvPr/>
          </p:nvSpPr>
          <p:spPr>
            <a:xfrm>
              <a:off x="6870725" y="1151225"/>
              <a:ext cx="377550" cy="218475"/>
            </a:xfrm>
            <a:custGeom>
              <a:avLst/>
              <a:gdLst/>
              <a:ahLst/>
              <a:cxnLst/>
              <a:rect l="l" t="t" r="r" b="b"/>
              <a:pathLst>
                <a:path w="15102" h="8739" fill="none" extrusionOk="0">
                  <a:moveTo>
                    <a:pt x="12394" y="1555"/>
                  </a:moveTo>
                  <a:cubicBezTo>
                    <a:pt x="15087" y="3110"/>
                    <a:pt x="15101" y="5630"/>
                    <a:pt x="12426" y="7184"/>
                  </a:cubicBezTo>
                  <a:cubicBezTo>
                    <a:pt x="9750" y="8739"/>
                    <a:pt x="5399" y="8739"/>
                    <a:pt x="2707" y="7184"/>
                  </a:cubicBezTo>
                  <a:cubicBezTo>
                    <a:pt x="15" y="5630"/>
                    <a:pt x="0" y="3110"/>
                    <a:pt x="2674" y="1555"/>
                  </a:cubicBezTo>
                  <a:cubicBezTo>
                    <a:pt x="5349" y="1"/>
                    <a:pt x="9701" y="1"/>
                    <a:pt x="12394" y="1555"/>
                  </a:cubicBezTo>
                  <a:close/>
                </a:path>
              </a:pathLst>
            </a:custGeom>
            <a:noFill/>
            <a:ln w="975" cap="flat" cmpd="sng">
              <a:solidFill>
                <a:srgbClr val="EEEEEE"/>
              </a:solidFill>
              <a:prstDash val="solid"/>
              <a:miter lim="1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9"/>
            <p:cNvSpPr/>
            <p:nvPr/>
          </p:nvSpPr>
          <p:spPr>
            <a:xfrm>
              <a:off x="6918975" y="1186375"/>
              <a:ext cx="281000" cy="148150"/>
            </a:xfrm>
            <a:custGeom>
              <a:avLst/>
              <a:gdLst/>
              <a:ahLst/>
              <a:cxnLst/>
              <a:rect l="l" t="t" r="r" b="b"/>
              <a:pathLst>
                <a:path w="11240" h="5926" extrusionOk="0">
                  <a:moveTo>
                    <a:pt x="5613" y="1665"/>
                  </a:moveTo>
                  <a:cubicBezTo>
                    <a:pt x="6187" y="1665"/>
                    <a:pt x="6761" y="1792"/>
                    <a:pt x="7200" y="2046"/>
                  </a:cubicBezTo>
                  <a:cubicBezTo>
                    <a:pt x="8078" y="2552"/>
                    <a:pt x="8083" y="3374"/>
                    <a:pt x="7210" y="3882"/>
                  </a:cubicBezTo>
                  <a:cubicBezTo>
                    <a:pt x="6774" y="4136"/>
                    <a:pt x="6201" y="4262"/>
                    <a:pt x="5628" y="4262"/>
                  </a:cubicBezTo>
                  <a:cubicBezTo>
                    <a:pt x="5054" y="4262"/>
                    <a:pt x="4479" y="4136"/>
                    <a:pt x="4040" y="3882"/>
                  </a:cubicBezTo>
                  <a:cubicBezTo>
                    <a:pt x="3161" y="3376"/>
                    <a:pt x="3157" y="2554"/>
                    <a:pt x="4030" y="2046"/>
                  </a:cubicBezTo>
                  <a:cubicBezTo>
                    <a:pt x="4466" y="1792"/>
                    <a:pt x="5039" y="1665"/>
                    <a:pt x="5613" y="1665"/>
                  </a:cubicBezTo>
                  <a:close/>
                  <a:moveTo>
                    <a:pt x="5603" y="1"/>
                  </a:moveTo>
                  <a:cubicBezTo>
                    <a:pt x="4294" y="1"/>
                    <a:pt x="2986" y="290"/>
                    <a:pt x="1991" y="869"/>
                  </a:cubicBezTo>
                  <a:cubicBezTo>
                    <a:pt x="0" y="2026"/>
                    <a:pt x="12" y="3902"/>
                    <a:pt x="2016" y="5059"/>
                  </a:cubicBezTo>
                  <a:cubicBezTo>
                    <a:pt x="3018" y="5637"/>
                    <a:pt x="4328" y="5926"/>
                    <a:pt x="5637" y="5926"/>
                  </a:cubicBezTo>
                  <a:cubicBezTo>
                    <a:pt x="6946" y="5926"/>
                    <a:pt x="8253" y="5637"/>
                    <a:pt x="9249" y="5059"/>
                  </a:cubicBezTo>
                  <a:cubicBezTo>
                    <a:pt x="11240" y="3902"/>
                    <a:pt x="11229" y="2026"/>
                    <a:pt x="9225" y="869"/>
                  </a:cubicBezTo>
                  <a:cubicBezTo>
                    <a:pt x="8223" y="290"/>
                    <a:pt x="6913" y="1"/>
                    <a:pt x="560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9"/>
            <p:cNvSpPr/>
            <p:nvPr/>
          </p:nvSpPr>
          <p:spPr>
            <a:xfrm>
              <a:off x="7017400" y="1214200"/>
              <a:ext cx="84075" cy="63875"/>
            </a:xfrm>
            <a:custGeom>
              <a:avLst/>
              <a:gdLst/>
              <a:ahLst/>
              <a:cxnLst/>
              <a:rect l="l" t="t" r="r" b="b"/>
              <a:pathLst>
                <a:path w="3363" h="2555" extrusionOk="0">
                  <a:moveTo>
                    <a:pt x="0" y="2542"/>
                  </a:moveTo>
                  <a:cubicBezTo>
                    <a:pt x="0" y="2543"/>
                    <a:pt x="0" y="2544"/>
                    <a:pt x="0" y="2545"/>
                  </a:cubicBezTo>
                  <a:lnTo>
                    <a:pt x="0" y="2542"/>
                  </a:lnTo>
                  <a:close/>
                  <a:moveTo>
                    <a:pt x="1676" y="0"/>
                  </a:moveTo>
                  <a:cubicBezTo>
                    <a:pt x="1247" y="0"/>
                    <a:pt x="818" y="95"/>
                    <a:pt x="492" y="285"/>
                  </a:cubicBezTo>
                  <a:cubicBezTo>
                    <a:pt x="167" y="473"/>
                    <a:pt x="4" y="721"/>
                    <a:pt x="4" y="968"/>
                  </a:cubicBezTo>
                  <a:lnTo>
                    <a:pt x="0" y="2542"/>
                  </a:lnTo>
                  <a:lnTo>
                    <a:pt x="0" y="2542"/>
                  </a:lnTo>
                  <a:cubicBezTo>
                    <a:pt x="1" y="2295"/>
                    <a:pt x="164" y="2050"/>
                    <a:pt x="487" y="1862"/>
                  </a:cubicBezTo>
                  <a:cubicBezTo>
                    <a:pt x="814" y="1672"/>
                    <a:pt x="1243" y="1576"/>
                    <a:pt x="1673" y="1576"/>
                  </a:cubicBezTo>
                  <a:cubicBezTo>
                    <a:pt x="2103" y="1576"/>
                    <a:pt x="2533" y="1672"/>
                    <a:pt x="2861" y="1862"/>
                  </a:cubicBezTo>
                  <a:cubicBezTo>
                    <a:pt x="3193" y="2054"/>
                    <a:pt x="3357" y="2305"/>
                    <a:pt x="3357" y="2554"/>
                  </a:cubicBezTo>
                  <a:lnTo>
                    <a:pt x="3361" y="978"/>
                  </a:lnTo>
                  <a:cubicBezTo>
                    <a:pt x="3363" y="727"/>
                    <a:pt x="3197" y="476"/>
                    <a:pt x="2867" y="285"/>
                  </a:cubicBezTo>
                  <a:cubicBezTo>
                    <a:pt x="2537" y="95"/>
                    <a:pt x="2107" y="0"/>
                    <a:pt x="1676"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9"/>
            <p:cNvSpPr/>
            <p:nvPr/>
          </p:nvSpPr>
          <p:spPr>
            <a:xfrm>
              <a:off x="6963600" y="1238200"/>
              <a:ext cx="191650" cy="72900"/>
            </a:xfrm>
            <a:custGeom>
              <a:avLst/>
              <a:gdLst/>
              <a:ahLst/>
              <a:cxnLst/>
              <a:rect l="l" t="t" r="r" b="b"/>
              <a:pathLst>
                <a:path w="7666" h="2916" extrusionOk="0">
                  <a:moveTo>
                    <a:pt x="7665" y="24"/>
                  </a:moveTo>
                  <a:lnTo>
                    <a:pt x="7665" y="33"/>
                  </a:lnTo>
                  <a:lnTo>
                    <a:pt x="7665" y="33"/>
                  </a:lnTo>
                  <a:cubicBezTo>
                    <a:pt x="7665" y="30"/>
                    <a:pt x="7665" y="27"/>
                    <a:pt x="7665" y="24"/>
                  </a:cubicBezTo>
                  <a:close/>
                  <a:moveTo>
                    <a:pt x="6" y="1"/>
                  </a:moveTo>
                  <a:lnTo>
                    <a:pt x="2" y="686"/>
                  </a:lnTo>
                  <a:cubicBezTo>
                    <a:pt x="0" y="1258"/>
                    <a:pt x="377" y="1831"/>
                    <a:pt x="1133" y="2266"/>
                  </a:cubicBezTo>
                  <a:cubicBezTo>
                    <a:pt x="1882" y="2699"/>
                    <a:pt x="2863" y="2916"/>
                    <a:pt x="3843" y="2916"/>
                  </a:cubicBezTo>
                  <a:cubicBezTo>
                    <a:pt x="4823" y="2916"/>
                    <a:pt x="5802" y="2699"/>
                    <a:pt x="6547" y="2266"/>
                  </a:cubicBezTo>
                  <a:cubicBezTo>
                    <a:pt x="7288" y="1836"/>
                    <a:pt x="7659" y="1272"/>
                    <a:pt x="7661" y="708"/>
                  </a:cubicBezTo>
                  <a:lnTo>
                    <a:pt x="7665" y="34"/>
                  </a:lnTo>
                  <a:lnTo>
                    <a:pt x="7665" y="34"/>
                  </a:lnTo>
                  <a:cubicBezTo>
                    <a:pt x="7659" y="594"/>
                    <a:pt x="7288" y="1153"/>
                    <a:pt x="6552" y="1581"/>
                  </a:cubicBezTo>
                  <a:cubicBezTo>
                    <a:pt x="5806" y="2014"/>
                    <a:pt x="4827" y="2230"/>
                    <a:pt x="3848" y="2230"/>
                  </a:cubicBezTo>
                  <a:cubicBezTo>
                    <a:pt x="2868" y="2230"/>
                    <a:pt x="1887" y="2014"/>
                    <a:pt x="1137" y="1581"/>
                  </a:cubicBezTo>
                  <a:cubicBezTo>
                    <a:pt x="381" y="1145"/>
                    <a:pt x="4" y="572"/>
                    <a:pt x="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9"/>
            <p:cNvSpPr/>
            <p:nvPr/>
          </p:nvSpPr>
          <p:spPr>
            <a:xfrm>
              <a:off x="6954300" y="1183050"/>
              <a:ext cx="210375" cy="110950"/>
            </a:xfrm>
            <a:custGeom>
              <a:avLst/>
              <a:gdLst/>
              <a:ahLst/>
              <a:cxnLst/>
              <a:rect l="l" t="t" r="r" b="b"/>
              <a:pathLst>
                <a:path w="8415" h="4438" extrusionOk="0">
                  <a:moveTo>
                    <a:pt x="4202" y="1246"/>
                  </a:moveTo>
                  <a:cubicBezTo>
                    <a:pt x="4632" y="1246"/>
                    <a:pt x="5062" y="1341"/>
                    <a:pt x="5391" y="1531"/>
                  </a:cubicBezTo>
                  <a:cubicBezTo>
                    <a:pt x="6049" y="1911"/>
                    <a:pt x="6052" y="2527"/>
                    <a:pt x="5398" y="2907"/>
                  </a:cubicBezTo>
                  <a:cubicBezTo>
                    <a:pt x="5071" y="3096"/>
                    <a:pt x="4642" y="3191"/>
                    <a:pt x="4212" y="3191"/>
                  </a:cubicBezTo>
                  <a:cubicBezTo>
                    <a:pt x="3783" y="3191"/>
                    <a:pt x="3353" y="3096"/>
                    <a:pt x="3024" y="2907"/>
                  </a:cubicBezTo>
                  <a:cubicBezTo>
                    <a:pt x="2367" y="2527"/>
                    <a:pt x="2363" y="1912"/>
                    <a:pt x="3017" y="1531"/>
                  </a:cubicBezTo>
                  <a:cubicBezTo>
                    <a:pt x="3344" y="1341"/>
                    <a:pt x="3772" y="1246"/>
                    <a:pt x="4202" y="1246"/>
                  </a:cubicBezTo>
                  <a:close/>
                  <a:moveTo>
                    <a:pt x="4194" y="0"/>
                  </a:moveTo>
                  <a:cubicBezTo>
                    <a:pt x="3214" y="0"/>
                    <a:pt x="2235" y="217"/>
                    <a:pt x="1490" y="651"/>
                  </a:cubicBezTo>
                  <a:cubicBezTo>
                    <a:pt x="1" y="1516"/>
                    <a:pt x="8" y="2921"/>
                    <a:pt x="1509" y="3787"/>
                  </a:cubicBezTo>
                  <a:cubicBezTo>
                    <a:pt x="2259" y="4221"/>
                    <a:pt x="3241" y="4437"/>
                    <a:pt x="4221" y="4437"/>
                  </a:cubicBezTo>
                  <a:cubicBezTo>
                    <a:pt x="5201" y="4437"/>
                    <a:pt x="6180" y="4221"/>
                    <a:pt x="6925" y="3787"/>
                  </a:cubicBezTo>
                  <a:cubicBezTo>
                    <a:pt x="8414" y="2921"/>
                    <a:pt x="8407" y="1516"/>
                    <a:pt x="6906" y="651"/>
                  </a:cubicBezTo>
                  <a:cubicBezTo>
                    <a:pt x="6156" y="217"/>
                    <a:pt x="5174" y="0"/>
                    <a:pt x="4194"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9"/>
            <p:cNvSpPr/>
            <p:nvPr/>
          </p:nvSpPr>
          <p:spPr>
            <a:xfrm>
              <a:off x="6972100" y="1188525"/>
              <a:ext cx="174725" cy="52600"/>
            </a:xfrm>
            <a:custGeom>
              <a:avLst/>
              <a:gdLst/>
              <a:ahLst/>
              <a:cxnLst/>
              <a:rect l="l" t="t" r="r" b="b"/>
              <a:pathLst>
                <a:path w="6989" h="2104" extrusionOk="0">
                  <a:moveTo>
                    <a:pt x="3484" y="0"/>
                  </a:moveTo>
                  <a:cubicBezTo>
                    <a:pt x="2600" y="0"/>
                    <a:pt x="1717" y="195"/>
                    <a:pt x="1045" y="585"/>
                  </a:cubicBezTo>
                  <a:cubicBezTo>
                    <a:pt x="334" y="1000"/>
                    <a:pt x="1" y="1550"/>
                    <a:pt x="47" y="2090"/>
                  </a:cubicBezTo>
                  <a:cubicBezTo>
                    <a:pt x="86" y="1613"/>
                    <a:pt x="419" y="1144"/>
                    <a:pt x="1045" y="780"/>
                  </a:cubicBezTo>
                  <a:cubicBezTo>
                    <a:pt x="1717" y="390"/>
                    <a:pt x="2600" y="195"/>
                    <a:pt x="3484" y="195"/>
                  </a:cubicBezTo>
                  <a:cubicBezTo>
                    <a:pt x="4367" y="195"/>
                    <a:pt x="5252" y="390"/>
                    <a:pt x="5929" y="780"/>
                  </a:cubicBezTo>
                  <a:cubicBezTo>
                    <a:pt x="6565" y="1148"/>
                    <a:pt x="6903" y="1622"/>
                    <a:pt x="6944" y="2104"/>
                  </a:cubicBezTo>
                  <a:cubicBezTo>
                    <a:pt x="6989" y="1558"/>
                    <a:pt x="6651" y="1003"/>
                    <a:pt x="5929" y="585"/>
                  </a:cubicBezTo>
                  <a:cubicBezTo>
                    <a:pt x="5252" y="195"/>
                    <a:pt x="4367" y="0"/>
                    <a:pt x="348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9"/>
            <p:cNvSpPr/>
            <p:nvPr/>
          </p:nvSpPr>
          <p:spPr>
            <a:xfrm>
              <a:off x="6973225" y="1193350"/>
              <a:ext cx="172475" cy="95175"/>
            </a:xfrm>
            <a:custGeom>
              <a:avLst/>
              <a:gdLst/>
              <a:ahLst/>
              <a:cxnLst/>
              <a:rect l="l" t="t" r="r" b="b"/>
              <a:pathLst>
                <a:path w="6899" h="3807" extrusionOk="0">
                  <a:moveTo>
                    <a:pt x="3437" y="1"/>
                  </a:moveTo>
                  <a:cubicBezTo>
                    <a:pt x="2554" y="1"/>
                    <a:pt x="1672" y="196"/>
                    <a:pt x="1000" y="587"/>
                  </a:cubicBezTo>
                  <a:cubicBezTo>
                    <a:pt x="374" y="951"/>
                    <a:pt x="41" y="1420"/>
                    <a:pt x="1" y="1897"/>
                  </a:cubicBezTo>
                  <a:cubicBezTo>
                    <a:pt x="43" y="2379"/>
                    <a:pt x="381" y="2853"/>
                    <a:pt x="1017" y="3221"/>
                  </a:cubicBezTo>
                  <a:cubicBezTo>
                    <a:pt x="1693" y="3611"/>
                    <a:pt x="2578" y="3806"/>
                    <a:pt x="3461" y="3806"/>
                  </a:cubicBezTo>
                  <a:cubicBezTo>
                    <a:pt x="4345" y="3806"/>
                    <a:pt x="5228" y="3611"/>
                    <a:pt x="5900" y="3221"/>
                  </a:cubicBezTo>
                  <a:cubicBezTo>
                    <a:pt x="6526" y="2857"/>
                    <a:pt x="6858" y="2388"/>
                    <a:pt x="6899" y="1911"/>
                  </a:cubicBezTo>
                  <a:cubicBezTo>
                    <a:pt x="6858" y="1429"/>
                    <a:pt x="6520" y="955"/>
                    <a:pt x="5884" y="587"/>
                  </a:cubicBezTo>
                  <a:cubicBezTo>
                    <a:pt x="5207" y="196"/>
                    <a:pt x="4322" y="1"/>
                    <a:pt x="3437"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9"/>
            <p:cNvSpPr/>
            <p:nvPr/>
          </p:nvSpPr>
          <p:spPr>
            <a:xfrm>
              <a:off x="7005400" y="1222950"/>
              <a:ext cx="9825" cy="28075"/>
            </a:xfrm>
            <a:custGeom>
              <a:avLst/>
              <a:gdLst/>
              <a:ahLst/>
              <a:cxnLst/>
              <a:rect l="l" t="t" r="r" b="b"/>
              <a:pathLst>
                <a:path w="393" h="1123" fill="none" extrusionOk="0">
                  <a:moveTo>
                    <a:pt x="393" y="0"/>
                  </a:moveTo>
                  <a:cubicBezTo>
                    <a:pt x="36" y="341"/>
                    <a:pt x="0" y="764"/>
                    <a:pt x="286" y="1122"/>
                  </a:cubicBezTo>
                </a:path>
              </a:pathLst>
            </a:custGeom>
            <a:noFill/>
            <a:ln w="475" cap="rnd" cmpd="sng">
              <a:solidFill>
                <a:srgbClr val="008D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9"/>
            <p:cNvSpPr/>
            <p:nvPr/>
          </p:nvSpPr>
          <p:spPr>
            <a:xfrm>
              <a:off x="7066325" y="1200350"/>
              <a:ext cx="39875" cy="11050"/>
            </a:xfrm>
            <a:custGeom>
              <a:avLst/>
              <a:gdLst/>
              <a:ahLst/>
              <a:cxnLst/>
              <a:rect l="l" t="t" r="r" b="b"/>
              <a:pathLst>
                <a:path w="1595" h="442" fill="none" extrusionOk="0">
                  <a:moveTo>
                    <a:pt x="1594" y="441"/>
                  </a:moveTo>
                  <a:cubicBezTo>
                    <a:pt x="1148" y="183"/>
                    <a:pt x="582" y="37"/>
                    <a:pt x="1" y="1"/>
                  </a:cubicBezTo>
                </a:path>
              </a:pathLst>
            </a:custGeom>
            <a:noFill/>
            <a:ln w="475" cap="rnd" cmpd="sng">
              <a:solidFill>
                <a:srgbClr val="008D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9"/>
            <p:cNvSpPr/>
            <p:nvPr/>
          </p:nvSpPr>
          <p:spPr>
            <a:xfrm>
              <a:off x="7095475" y="1240300"/>
              <a:ext cx="30175" cy="30525"/>
            </a:xfrm>
            <a:custGeom>
              <a:avLst/>
              <a:gdLst/>
              <a:ahLst/>
              <a:cxnLst/>
              <a:rect l="l" t="t" r="r" b="b"/>
              <a:pathLst>
                <a:path w="1207" h="1221" fill="none" extrusionOk="0">
                  <a:moveTo>
                    <a:pt x="0" y="1220"/>
                  </a:moveTo>
                  <a:cubicBezTo>
                    <a:pt x="153" y="1164"/>
                    <a:pt x="299" y="1095"/>
                    <a:pt x="440" y="1014"/>
                  </a:cubicBezTo>
                  <a:cubicBezTo>
                    <a:pt x="924" y="733"/>
                    <a:pt x="1179" y="369"/>
                    <a:pt x="1207" y="1"/>
                  </a:cubicBezTo>
                </a:path>
              </a:pathLst>
            </a:custGeom>
            <a:noFill/>
            <a:ln w="475" cap="rnd" cmpd="sng">
              <a:solidFill>
                <a:srgbClr val="008D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9"/>
            <p:cNvSpPr/>
            <p:nvPr/>
          </p:nvSpPr>
          <p:spPr>
            <a:xfrm>
              <a:off x="7041425" y="1222575"/>
              <a:ext cx="36025" cy="18950"/>
            </a:xfrm>
            <a:custGeom>
              <a:avLst/>
              <a:gdLst/>
              <a:ahLst/>
              <a:cxnLst/>
              <a:rect l="l" t="t" r="r" b="b"/>
              <a:pathLst>
                <a:path w="1441" h="758" extrusionOk="0">
                  <a:moveTo>
                    <a:pt x="0" y="751"/>
                  </a:moveTo>
                  <a:cubicBezTo>
                    <a:pt x="0" y="752"/>
                    <a:pt x="0" y="752"/>
                    <a:pt x="0" y="753"/>
                  </a:cubicBezTo>
                  <a:lnTo>
                    <a:pt x="0" y="751"/>
                  </a:lnTo>
                  <a:close/>
                  <a:moveTo>
                    <a:pt x="718" y="1"/>
                  </a:moveTo>
                  <a:cubicBezTo>
                    <a:pt x="534" y="1"/>
                    <a:pt x="351" y="42"/>
                    <a:pt x="211" y="124"/>
                  </a:cubicBezTo>
                  <a:cubicBezTo>
                    <a:pt x="71" y="204"/>
                    <a:pt x="2" y="309"/>
                    <a:pt x="2" y="415"/>
                  </a:cubicBezTo>
                  <a:lnTo>
                    <a:pt x="0" y="751"/>
                  </a:lnTo>
                  <a:lnTo>
                    <a:pt x="0" y="751"/>
                  </a:lnTo>
                  <a:cubicBezTo>
                    <a:pt x="1" y="646"/>
                    <a:pt x="71" y="541"/>
                    <a:pt x="209" y="462"/>
                  </a:cubicBezTo>
                  <a:cubicBezTo>
                    <a:pt x="349" y="380"/>
                    <a:pt x="533" y="339"/>
                    <a:pt x="717" y="339"/>
                  </a:cubicBezTo>
                  <a:cubicBezTo>
                    <a:pt x="901" y="339"/>
                    <a:pt x="1085" y="380"/>
                    <a:pt x="1226" y="462"/>
                  </a:cubicBezTo>
                  <a:cubicBezTo>
                    <a:pt x="1368" y="543"/>
                    <a:pt x="1437" y="650"/>
                    <a:pt x="1437" y="757"/>
                  </a:cubicBezTo>
                  <a:lnTo>
                    <a:pt x="1439" y="420"/>
                  </a:lnTo>
                  <a:cubicBezTo>
                    <a:pt x="1440" y="312"/>
                    <a:pt x="1369" y="205"/>
                    <a:pt x="1227" y="124"/>
                  </a:cubicBezTo>
                  <a:cubicBezTo>
                    <a:pt x="1087" y="42"/>
                    <a:pt x="902" y="1"/>
                    <a:pt x="71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9"/>
            <p:cNvSpPr/>
            <p:nvPr/>
          </p:nvSpPr>
          <p:spPr>
            <a:xfrm>
              <a:off x="7018375" y="1232900"/>
              <a:ext cx="82100" cy="31200"/>
            </a:xfrm>
            <a:custGeom>
              <a:avLst/>
              <a:gdLst/>
              <a:ahLst/>
              <a:cxnLst/>
              <a:rect l="l" t="t" r="r" b="b"/>
              <a:pathLst>
                <a:path w="3284" h="1248" extrusionOk="0">
                  <a:moveTo>
                    <a:pt x="3283" y="10"/>
                  </a:moveTo>
                  <a:lnTo>
                    <a:pt x="3283" y="14"/>
                  </a:lnTo>
                  <a:lnTo>
                    <a:pt x="3283" y="14"/>
                  </a:lnTo>
                  <a:cubicBezTo>
                    <a:pt x="3283" y="12"/>
                    <a:pt x="3283" y="11"/>
                    <a:pt x="3283" y="10"/>
                  </a:cubicBezTo>
                  <a:close/>
                  <a:moveTo>
                    <a:pt x="3" y="1"/>
                  </a:moveTo>
                  <a:lnTo>
                    <a:pt x="2" y="294"/>
                  </a:lnTo>
                  <a:cubicBezTo>
                    <a:pt x="0" y="539"/>
                    <a:pt x="161" y="784"/>
                    <a:pt x="484" y="969"/>
                  </a:cubicBezTo>
                  <a:cubicBezTo>
                    <a:pt x="806" y="1155"/>
                    <a:pt x="1226" y="1248"/>
                    <a:pt x="1646" y="1248"/>
                  </a:cubicBezTo>
                  <a:cubicBezTo>
                    <a:pt x="2066" y="1248"/>
                    <a:pt x="2486" y="1155"/>
                    <a:pt x="2805" y="969"/>
                  </a:cubicBezTo>
                  <a:cubicBezTo>
                    <a:pt x="3121" y="785"/>
                    <a:pt x="3280" y="545"/>
                    <a:pt x="3280" y="302"/>
                  </a:cubicBezTo>
                  <a:lnTo>
                    <a:pt x="3283" y="14"/>
                  </a:lnTo>
                  <a:lnTo>
                    <a:pt x="3283" y="14"/>
                  </a:lnTo>
                  <a:cubicBezTo>
                    <a:pt x="3280" y="255"/>
                    <a:pt x="3122" y="494"/>
                    <a:pt x="2806" y="677"/>
                  </a:cubicBezTo>
                  <a:cubicBezTo>
                    <a:pt x="2487" y="862"/>
                    <a:pt x="2068" y="955"/>
                    <a:pt x="1648" y="955"/>
                  </a:cubicBezTo>
                  <a:cubicBezTo>
                    <a:pt x="1229" y="955"/>
                    <a:pt x="809" y="862"/>
                    <a:pt x="487" y="677"/>
                  </a:cubicBezTo>
                  <a:cubicBezTo>
                    <a:pt x="164" y="489"/>
                    <a:pt x="3" y="244"/>
                    <a:pt x="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9"/>
            <p:cNvSpPr/>
            <p:nvPr/>
          </p:nvSpPr>
          <p:spPr>
            <a:xfrm>
              <a:off x="7014375" y="1209275"/>
              <a:ext cx="90125" cy="47500"/>
            </a:xfrm>
            <a:custGeom>
              <a:avLst/>
              <a:gdLst/>
              <a:ahLst/>
              <a:cxnLst/>
              <a:rect l="l" t="t" r="r" b="b"/>
              <a:pathLst>
                <a:path w="3605" h="1900" extrusionOk="0">
                  <a:moveTo>
                    <a:pt x="1799" y="533"/>
                  </a:moveTo>
                  <a:cubicBezTo>
                    <a:pt x="1984" y="533"/>
                    <a:pt x="2168" y="574"/>
                    <a:pt x="2309" y="656"/>
                  </a:cubicBezTo>
                  <a:cubicBezTo>
                    <a:pt x="2590" y="818"/>
                    <a:pt x="2592" y="1081"/>
                    <a:pt x="2312" y="1245"/>
                  </a:cubicBezTo>
                  <a:cubicBezTo>
                    <a:pt x="2173" y="1326"/>
                    <a:pt x="1989" y="1366"/>
                    <a:pt x="1806" y="1366"/>
                  </a:cubicBezTo>
                  <a:cubicBezTo>
                    <a:pt x="1622" y="1366"/>
                    <a:pt x="1438" y="1326"/>
                    <a:pt x="1297" y="1245"/>
                  </a:cubicBezTo>
                  <a:cubicBezTo>
                    <a:pt x="1014" y="1082"/>
                    <a:pt x="1013" y="818"/>
                    <a:pt x="1293" y="656"/>
                  </a:cubicBezTo>
                  <a:cubicBezTo>
                    <a:pt x="1432" y="574"/>
                    <a:pt x="1616" y="533"/>
                    <a:pt x="1799" y="533"/>
                  </a:cubicBezTo>
                  <a:close/>
                  <a:moveTo>
                    <a:pt x="1798" y="0"/>
                  </a:moveTo>
                  <a:cubicBezTo>
                    <a:pt x="1378" y="0"/>
                    <a:pt x="958" y="93"/>
                    <a:pt x="639" y="279"/>
                  </a:cubicBezTo>
                  <a:cubicBezTo>
                    <a:pt x="1" y="649"/>
                    <a:pt x="5" y="1250"/>
                    <a:pt x="647" y="1622"/>
                  </a:cubicBezTo>
                  <a:cubicBezTo>
                    <a:pt x="969" y="1807"/>
                    <a:pt x="1389" y="1900"/>
                    <a:pt x="1808" y="1900"/>
                  </a:cubicBezTo>
                  <a:cubicBezTo>
                    <a:pt x="2228" y="1900"/>
                    <a:pt x="2647" y="1807"/>
                    <a:pt x="2966" y="1622"/>
                  </a:cubicBezTo>
                  <a:cubicBezTo>
                    <a:pt x="3604" y="1250"/>
                    <a:pt x="3601" y="650"/>
                    <a:pt x="2959" y="279"/>
                  </a:cubicBezTo>
                  <a:cubicBezTo>
                    <a:pt x="2638" y="93"/>
                    <a:pt x="2217" y="0"/>
                    <a:pt x="1798"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9"/>
            <p:cNvSpPr/>
            <p:nvPr/>
          </p:nvSpPr>
          <p:spPr>
            <a:xfrm>
              <a:off x="6635775" y="1432150"/>
              <a:ext cx="49825" cy="29325"/>
            </a:xfrm>
            <a:custGeom>
              <a:avLst/>
              <a:gdLst/>
              <a:ahLst/>
              <a:cxnLst/>
              <a:rect l="l" t="t" r="r" b="b"/>
              <a:pathLst>
                <a:path w="1993" h="1173" extrusionOk="0">
                  <a:moveTo>
                    <a:pt x="1663" y="0"/>
                  </a:moveTo>
                  <a:lnTo>
                    <a:pt x="0" y="985"/>
                  </a:lnTo>
                  <a:lnTo>
                    <a:pt x="339" y="1172"/>
                  </a:lnTo>
                  <a:lnTo>
                    <a:pt x="1992" y="196"/>
                  </a:lnTo>
                  <a:lnTo>
                    <a:pt x="166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9"/>
            <p:cNvSpPr/>
            <p:nvPr/>
          </p:nvSpPr>
          <p:spPr>
            <a:xfrm>
              <a:off x="6650625" y="1440775"/>
              <a:ext cx="49800" cy="29325"/>
            </a:xfrm>
            <a:custGeom>
              <a:avLst/>
              <a:gdLst/>
              <a:ahLst/>
              <a:cxnLst/>
              <a:rect l="l" t="t" r="r" b="b"/>
              <a:pathLst>
                <a:path w="1992" h="1173" extrusionOk="0">
                  <a:moveTo>
                    <a:pt x="1664" y="1"/>
                  </a:moveTo>
                  <a:lnTo>
                    <a:pt x="1" y="984"/>
                  </a:lnTo>
                  <a:lnTo>
                    <a:pt x="338" y="1172"/>
                  </a:lnTo>
                  <a:lnTo>
                    <a:pt x="1992" y="196"/>
                  </a:lnTo>
                  <a:lnTo>
                    <a:pt x="1664"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9"/>
            <p:cNvSpPr/>
            <p:nvPr/>
          </p:nvSpPr>
          <p:spPr>
            <a:xfrm>
              <a:off x="6665275" y="1449175"/>
              <a:ext cx="49825" cy="29375"/>
            </a:xfrm>
            <a:custGeom>
              <a:avLst/>
              <a:gdLst/>
              <a:ahLst/>
              <a:cxnLst/>
              <a:rect l="l" t="t" r="r" b="b"/>
              <a:pathLst>
                <a:path w="1993" h="1175" extrusionOk="0">
                  <a:moveTo>
                    <a:pt x="1664" y="1"/>
                  </a:moveTo>
                  <a:lnTo>
                    <a:pt x="0" y="986"/>
                  </a:lnTo>
                  <a:lnTo>
                    <a:pt x="340" y="1174"/>
                  </a:lnTo>
                  <a:lnTo>
                    <a:pt x="1993" y="198"/>
                  </a:lnTo>
                  <a:lnTo>
                    <a:pt x="1664"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9"/>
            <p:cNvSpPr/>
            <p:nvPr/>
          </p:nvSpPr>
          <p:spPr>
            <a:xfrm>
              <a:off x="6680250" y="1457925"/>
              <a:ext cx="49825" cy="29325"/>
            </a:xfrm>
            <a:custGeom>
              <a:avLst/>
              <a:gdLst/>
              <a:ahLst/>
              <a:cxnLst/>
              <a:rect l="l" t="t" r="r" b="b"/>
              <a:pathLst>
                <a:path w="1993" h="1173" extrusionOk="0">
                  <a:moveTo>
                    <a:pt x="1664" y="0"/>
                  </a:moveTo>
                  <a:lnTo>
                    <a:pt x="0" y="985"/>
                  </a:lnTo>
                  <a:lnTo>
                    <a:pt x="340" y="1172"/>
                  </a:lnTo>
                  <a:lnTo>
                    <a:pt x="1993" y="196"/>
                  </a:lnTo>
                  <a:lnTo>
                    <a:pt x="1664"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9"/>
            <p:cNvSpPr/>
            <p:nvPr/>
          </p:nvSpPr>
          <p:spPr>
            <a:xfrm>
              <a:off x="6694925" y="1466625"/>
              <a:ext cx="49800" cy="29325"/>
            </a:xfrm>
            <a:custGeom>
              <a:avLst/>
              <a:gdLst/>
              <a:ahLst/>
              <a:cxnLst/>
              <a:rect l="l" t="t" r="r" b="b"/>
              <a:pathLst>
                <a:path w="1992" h="1173" extrusionOk="0">
                  <a:moveTo>
                    <a:pt x="1664" y="0"/>
                  </a:moveTo>
                  <a:lnTo>
                    <a:pt x="1" y="985"/>
                  </a:lnTo>
                  <a:lnTo>
                    <a:pt x="340" y="1172"/>
                  </a:lnTo>
                  <a:lnTo>
                    <a:pt x="1992" y="196"/>
                  </a:lnTo>
                  <a:lnTo>
                    <a:pt x="1664"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9"/>
            <p:cNvSpPr/>
            <p:nvPr/>
          </p:nvSpPr>
          <p:spPr>
            <a:xfrm>
              <a:off x="6702150" y="1373875"/>
              <a:ext cx="407775" cy="236075"/>
            </a:xfrm>
            <a:custGeom>
              <a:avLst/>
              <a:gdLst/>
              <a:ahLst/>
              <a:cxnLst/>
              <a:rect l="l" t="t" r="r" b="b"/>
              <a:pathLst>
                <a:path w="16311" h="9443" extrusionOk="0">
                  <a:moveTo>
                    <a:pt x="9875" y="1"/>
                  </a:moveTo>
                  <a:cubicBezTo>
                    <a:pt x="9817" y="1"/>
                    <a:pt x="9759" y="13"/>
                    <a:pt x="9716" y="39"/>
                  </a:cubicBezTo>
                  <a:lnTo>
                    <a:pt x="89" y="5639"/>
                  </a:lnTo>
                  <a:cubicBezTo>
                    <a:pt x="0" y="5690"/>
                    <a:pt x="0" y="5772"/>
                    <a:pt x="89" y="5825"/>
                  </a:cubicBezTo>
                  <a:lnTo>
                    <a:pt x="6275" y="9405"/>
                  </a:lnTo>
                  <a:cubicBezTo>
                    <a:pt x="6319" y="9430"/>
                    <a:pt x="6377" y="9443"/>
                    <a:pt x="6435" y="9443"/>
                  </a:cubicBezTo>
                  <a:cubicBezTo>
                    <a:pt x="6493" y="9443"/>
                    <a:pt x="6551" y="9430"/>
                    <a:pt x="6595" y="9405"/>
                  </a:cubicBezTo>
                  <a:lnTo>
                    <a:pt x="16222" y="3805"/>
                  </a:lnTo>
                  <a:cubicBezTo>
                    <a:pt x="16311" y="3754"/>
                    <a:pt x="16311" y="3670"/>
                    <a:pt x="16222" y="3619"/>
                  </a:cubicBezTo>
                  <a:lnTo>
                    <a:pt x="10036" y="39"/>
                  </a:lnTo>
                  <a:cubicBezTo>
                    <a:pt x="9992" y="13"/>
                    <a:pt x="9934" y="1"/>
                    <a:pt x="9875" y="1"/>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9"/>
            <p:cNvSpPr/>
            <p:nvPr/>
          </p:nvSpPr>
          <p:spPr>
            <a:xfrm>
              <a:off x="6702175" y="1373800"/>
              <a:ext cx="407750" cy="236075"/>
            </a:xfrm>
            <a:custGeom>
              <a:avLst/>
              <a:gdLst/>
              <a:ahLst/>
              <a:cxnLst/>
              <a:rect l="l" t="t" r="r" b="b"/>
              <a:pathLst>
                <a:path w="16310" h="9443" extrusionOk="0">
                  <a:moveTo>
                    <a:pt x="9875" y="1"/>
                  </a:moveTo>
                  <a:cubicBezTo>
                    <a:pt x="9817" y="1"/>
                    <a:pt x="9759" y="14"/>
                    <a:pt x="9715" y="39"/>
                  </a:cubicBezTo>
                  <a:lnTo>
                    <a:pt x="88" y="5639"/>
                  </a:lnTo>
                  <a:cubicBezTo>
                    <a:pt x="1" y="5690"/>
                    <a:pt x="1" y="5773"/>
                    <a:pt x="89" y="5825"/>
                  </a:cubicBezTo>
                  <a:lnTo>
                    <a:pt x="6275" y="9405"/>
                  </a:lnTo>
                  <a:cubicBezTo>
                    <a:pt x="6319" y="9430"/>
                    <a:pt x="6377" y="9443"/>
                    <a:pt x="6435" y="9443"/>
                  </a:cubicBezTo>
                  <a:cubicBezTo>
                    <a:pt x="6493" y="9443"/>
                    <a:pt x="6551" y="9430"/>
                    <a:pt x="6594" y="9405"/>
                  </a:cubicBezTo>
                  <a:lnTo>
                    <a:pt x="16221" y="3805"/>
                  </a:lnTo>
                  <a:cubicBezTo>
                    <a:pt x="16310" y="3754"/>
                    <a:pt x="16310" y="3670"/>
                    <a:pt x="16221" y="3619"/>
                  </a:cubicBezTo>
                  <a:lnTo>
                    <a:pt x="10035" y="39"/>
                  </a:lnTo>
                  <a:cubicBezTo>
                    <a:pt x="9991" y="14"/>
                    <a:pt x="9933" y="1"/>
                    <a:pt x="98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9"/>
            <p:cNvSpPr/>
            <p:nvPr/>
          </p:nvSpPr>
          <p:spPr>
            <a:xfrm>
              <a:off x="6988350" y="1423875"/>
              <a:ext cx="10500" cy="32675"/>
            </a:xfrm>
            <a:custGeom>
              <a:avLst/>
              <a:gdLst/>
              <a:ahLst/>
              <a:cxnLst/>
              <a:rect l="l" t="t" r="r" b="b"/>
              <a:pathLst>
                <a:path w="420" h="1307" extrusionOk="0">
                  <a:moveTo>
                    <a:pt x="1" y="1"/>
                  </a:moveTo>
                  <a:lnTo>
                    <a:pt x="1" y="1185"/>
                  </a:lnTo>
                  <a:cubicBezTo>
                    <a:pt x="1" y="1217"/>
                    <a:pt x="21" y="1248"/>
                    <a:pt x="63" y="1271"/>
                  </a:cubicBezTo>
                  <a:cubicBezTo>
                    <a:pt x="104" y="1295"/>
                    <a:pt x="158" y="1307"/>
                    <a:pt x="211" y="1307"/>
                  </a:cubicBezTo>
                  <a:cubicBezTo>
                    <a:pt x="265" y="1307"/>
                    <a:pt x="318" y="1295"/>
                    <a:pt x="359" y="1271"/>
                  </a:cubicBezTo>
                  <a:cubicBezTo>
                    <a:pt x="399" y="1248"/>
                    <a:pt x="420" y="1217"/>
                    <a:pt x="420" y="1187"/>
                  </a:cubicBezTo>
                  <a:lnTo>
                    <a:pt x="420" y="1"/>
                  </a:lnTo>
                  <a:cubicBezTo>
                    <a:pt x="420" y="33"/>
                    <a:pt x="399" y="63"/>
                    <a:pt x="359" y="86"/>
                  </a:cubicBezTo>
                  <a:cubicBezTo>
                    <a:pt x="318" y="110"/>
                    <a:pt x="265" y="122"/>
                    <a:pt x="211" y="122"/>
                  </a:cubicBezTo>
                  <a:cubicBezTo>
                    <a:pt x="158" y="122"/>
                    <a:pt x="104" y="110"/>
                    <a:pt x="63" y="86"/>
                  </a:cubicBezTo>
                  <a:cubicBezTo>
                    <a:pt x="21" y="63"/>
                    <a:pt x="1" y="31"/>
                    <a:pt x="1"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9"/>
            <p:cNvSpPr/>
            <p:nvPr/>
          </p:nvSpPr>
          <p:spPr>
            <a:xfrm>
              <a:off x="6987800" y="1420875"/>
              <a:ext cx="11550" cy="6075"/>
            </a:xfrm>
            <a:custGeom>
              <a:avLst/>
              <a:gdLst/>
              <a:ahLst/>
              <a:cxnLst/>
              <a:rect l="l" t="t" r="r" b="b"/>
              <a:pathLst>
                <a:path w="462" h="243" extrusionOk="0">
                  <a:moveTo>
                    <a:pt x="233" y="0"/>
                  </a:moveTo>
                  <a:cubicBezTo>
                    <a:pt x="179" y="0"/>
                    <a:pt x="125" y="12"/>
                    <a:pt x="83" y="37"/>
                  </a:cubicBezTo>
                  <a:cubicBezTo>
                    <a:pt x="1" y="85"/>
                    <a:pt x="2" y="160"/>
                    <a:pt x="85" y="206"/>
                  </a:cubicBezTo>
                  <a:cubicBezTo>
                    <a:pt x="125" y="230"/>
                    <a:pt x="179" y="242"/>
                    <a:pt x="233" y="242"/>
                  </a:cubicBezTo>
                  <a:cubicBezTo>
                    <a:pt x="286" y="242"/>
                    <a:pt x="340" y="230"/>
                    <a:pt x="381" y="206"/>
                  </a:cubicBezTo>
                  <a:cubicBezTo>
                    <a:pt x="462" y="160"/>
                    <a:pt x="462" y="83"/>
                    <a:pt x="379" y="35"/>
                  </a:cubicBezTo>
                  <a:cubicBezTo>
                    <a:pt x="339" y="12"/>
                    <a:pt x="286" y="0"/>
                    <a:pt x="233"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9"/>
            <p:cNvSpPr/>
            <p:nvPr/>
          </p:nvSpPr>
          <p:spPr>
            <a:xfrm>
              <a:off x="6953550" y="1350500"/>
              <a:ext cx="81475" cy="77875"/>
            </a:xfrm>
            <a:custGeom>
              <a:avLst/>
              <a:gdLst/>
              <a:ahLst/>
              <a:cxnLst/>
              <a:rect l="l" t="t" r="r" b="b"/>
              <a:pathLst>
                <a:path w="3259" h="3115" extrusionOk="0">
                  <a:moveTo>
                    <a:pt x="1307" y="1"/>
                  </a:moveTo>
                  <a:cubicBezTo>
                    <a:pt x="1253" y="1"/>
                    <a:pt x="1199" y="8"/>
                    <a:pt x="1145" y="23"/>
                  </a:cubicBezTo>
                  <a:cubicBezTo>
                    <a:pt x="875" y="95"/>
                    <a:pt x="688" y="340"/>
                    <a:pt x="689" y="620"/>
                  </a:cubicBezTo>
                  <a:lnTo>
                    <a:pt x="689" y="626"/>
                  </a:lnTo>
                  <a:cubicBezTo>
                    <a:pt x="364" y="668"/>
                    <a:pt x="179" y="1017"/>
                    <a:pt x="325" y="1310"/>
                  </a:cubicBezTo>
                  <a:cubicBezTo>
                    <a:pt x="125" y="1418"/>
                    <a:pt x="0" y="1626"/>
                    <a:pt x="0" y="1854"/>
                  </a:cubicBezTo>
                  <a:cubicBezTo>
                    <a:pt x="0" y="2076"/>
                    <a:pt x="119" y="2282"/>
                    <a:pt x="314" y="2391"/>
                  </a:cubicBezTo>
                  <a:cubicBezTo>
                    <a:pt x="340" y="2637"/>
                    <a:pt x="548" y="2815"/>
                    <a:pt x="783" y="2815"/>
                  </a:cubicBezTo>
                  <a:cubicBezTo>
                    <a:pt x="821" y="2815"/>
                    <a:pt x="859" y="2810"/>
                    <a:pt x="897" y="2801"/>
                  </a:cubicBezTo>
                  <a:cubicBezTo>
                    <a:pt x="905" y="2807"/>
                    <a:pt x="913" y="2811"/>
                    <a:pt x="921" y="2817"/>
                  </a:cubicBezTo>
                  <a:cubicBezTo>
                    <a:pt x="1132" y="3018"/>
                    <a:pt x="1399" y="3115"/>
                    <a:pt x="1665" y="3115"/>
                  </a:cubicBezTo>
                  <a:cubicBezTo>
                    <a:pt x="2006" y="3115"/>
                    <a:pt x="2344" y="2955"/>
                    <a:pt x="2555" y="2647"/>
                  </a:cubicBezTo>
                  <a:cubicBezTo>
                    <a:pt x="2819" y="2589"/>
                    <a:pt x="2980" y="2321"/>
                    <a:pt x="2908" y="2060"/>
                  </a:cubicBezTo>
                  <a:cubicBezTo>
                    <a:pt x="3143" y="1900"/>
                    <a:pt x="3259" y="1616"/>
                    <a:pt x="3202" y="1338"/>
                  </a:cubicBezTo>
                  <a:cubicBezTo>
                    <a:pt x="3147" y="1059"/>
                    <a:pt x="2928" y="842"/>
                    <a:pt x="2650" y="787"/>
                  </a:cubicBezTo>
                  <a:cubicBezTo>
                    <a:pt x="2732" y="569"/>
                    <a:pt x="2647" y="323"/>
                    <a:pt x="2447" y="205"/>
                  </a:cubicBezTo>
                  <a:cubicBezTo>
                    <a:pt x="2370" y="160"/>
                    <a:pt x="2286" y="139"/>
                    <a:pt x="2203" y="139"/>
                  </a:cubicBezTo>
                  <a:cubicBezTo>
                    <a:pt x="2066" y="139"/>
                    <a:pt x="1932" y="197"/>
                    <a:pt x="1839" y="308"/>
                  </a:cubicBezTo>
                  <a:cubicBezTo>
                    <a:pt x="1727" y="115"/>
                    <a:pt x="1522" y="1"/>
                    <a:pt x="130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9"/>
            <p:cNvSpPr/>
            <p:nvPr/>
          </p:nvSpPr>
          <p:spPr>
            <a:xfrm>
              <a:off x="7040625" y="1443825"/>
              <a:ext cx="10500" cy="32675"/>
            </a:xfrm>
            <a:custGeom>
              <a:avLst/>
              <a:gdLst/>
              <a:ahLst/>
              <a:cxnLst/>
              <a:rect l="l" t="t" r="r" b="b"/>
              <a:pathLst>
                <a:path w="420" h="1307" extrusionOk="0">
                  <a:moveTo>
                    <a:pt x="1" y="0"/>
                  </a:moveTo>
                  <a:lnTo>
                    <a:pt x="1" y="1185"/>
                  </a:lnTo>
                  <a:cubicBezTo>
                    <a:pt x="1" y="1217"/>
                    <a:pt x="21" y="1247"/>
                    <a:pt x="61" y="1271"/>
                  </a:cubicBezTo>
                  <a:cubicBezTo>
                    <a:pt x="103" y="1295"/>
                    <a:pt x="156" y="1306"/>
                    <a:pt x="210" y="1306"/>
                  </a:cubicBezTo>
                  <a:cubicBezTo>
                    <a:pt x="264" y="1306"/>
                    <a:pt x="317" y="1295"/>
                    <a:pt x="359" y="1271"/>
                  </a:cubicBezTo>
                  <a:cubicBezTo>
                    <a:pt x="399" y="1247"/>
                    <a:pt x="420" y="1217"/>
                    <a:pt x="420" y="1185"/>
                  </a:cubicBezTo>
                  <a:lnTo>
                    <a:pt x="420" y="0"/>
                  </a:lnTo>
                  <a:cubicBezTo>
                    <a:pt x="420" y="32"/>
                    <a:pt x="399" y="63"/>
                    <a:pt x="359" y="86"/>
                  </a:cubicBezTo>
                  <a:cubicBezTo>
                    <a:pt x="318" y="110"/>
                    <a:pt x="264" y="122"/>
                    <a:pt x="211" y="122"/>
                  </a:cubicBezTo>
                  <a:cubicBezTo>
                    <a:pt x="157" y="122"/>
                    <a:pt x="103" y="110"/>
                    <a:pt x="61" y="86"/>
                  </a:cubicBezTo>
                  <a:cubicBezTo>
                    <a:pt x="21" y="63"/>
                    <a:pt x="1" y="31"/>
                    <a:pt x="1"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9"/>
            <p:cNvSpPr/>
            <p:nvPr/>
          </p:nvSpPr>
          <p:spPr>
            <a:xfrm>
              <a:off x="7040075" y="1440775"/>
              <a:ext cx="11550" cy="6100"/>
            </a:xfrm>
            <a:custGeom>
              <a:avLst/>
              <a:gdLst/>
              <a:ahLst/>
              <a:cxnLst/>
              <a:rect l="l" t="t" r="r" b="b"/>
              <a:pathLst>
                <a:path w="462" h="244" extrusionOk="0">
                  <a:moveTo>
                    <a:pt x="231" y="1"/>
                  </a:moveTo>
                  <a:cubicBezTo>
                    <a:pt x="177" y="1"/>
                    <a:pt x="124" y="13"/>
                    <a:pt x="83" y="37"/>
                  </a:cubicBezTo>
                  <a:cubicBezTo>
                    <a:pt x="1" y="83"/>
                    <a:pt x="2" y="161"/>
                    <a:pt x="83" y="208"/>
                  </a:cubicBezTo>
                  <a:cubicBezTo>
                    <a:pt x="125" y="232"/>
                    <a:pt x="179" y="244"/>
                    <a:pt x="233" y="244"/>
                  </a:cubicBezTo>
                  <a:cubicBezTo>
                    <a:pt x="286" y="244"/>
                    <a:pt x="340" y="232"/>
                    <a:pt x="381" y="208"/>
                  </a:cubicBezTo>
                  <a:cubicBezTo>
                    <a:pt x="462" y="161"/>
                    <a:pt x="462" y="83"/>
                    <a:pt x="379" y="37"/>
                  </a:cubicBezTo>
                  <a:cubicBezTo>
                    <a:pt x="338" y="13"/>
                    <a:pt x="284" y="1"/>
                    <a:pt x="231"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9"/>
            <p:cNvSpPr/>
            <p:nvPr/>
          </p:nvSpPr>
          <p:spPr>
            <a:xfrm>
              <a:off x="7005825" y="1370425"/>
              <a:ext cx="81475" cy="77875"/>
            </a:xfrm>
            <a:custGeom>
              <a:avLst/>
              <a:gdLst/>
              <a:ahLst/>
              <a:cxnLst/>
              <a:rect l="l" t="t" r="r" b="b"/>
              <a:pathLst>
                <a:path w="3259" h="3115" extrusionOk="0">
                  <a:moveTo>
                    <a:pt x="1304" y="0"/>
                  </a:moveTo>
                  <a:cubicBezTo>
                    <a:pt x="1251" y="0"/>
                    <a:pt x="1198" y="7"/>
                    <a:pt x="1145" y="22"/>
                  </a:cubicBezTo>
                  <a:cubicBezTo>
                    <a:pt x="875" y="96"/>
                    <a:pt x="688" y="341"/>
                    <a:pt x="689" y="619"/>
                  </a:cubicBezTo>
                  <a:lnTo>
                    <a:pt x="689" y="626"/>
                  </a:lnTo>
                  <a:cubicBezTo>
                    <a:pt x="364" y="667"/>
                    <a:pt x="177" y="1018"/>
                    <a:pt x="325" y="1311"/>
                  </a:cubicBezTo>
                  <a:cubicBezTo>
                    <a:pt x="125" y="1418"/>
                    <a:pt x="0" y="1627"/>
                    <a:pt x="0" y="1855"/>
                  </a:cubicBezTo>
                  <a:cubicBezTo>
                    <a:pt x="0" y="2076"/>
                    <a:pt x="119" y="2281"/>
                    <a:pt x="314" y="2391"/>
                  </a:cubicBezTo>
                  <a:cubicBezTo>
                    <a:pt x="339" y="2637"/>
                    <a:pt x="548" y="2815"/>
                    <a:pt x="784" y="2815"/>
                  </a:cubicBezTo>
                  <a:cubicBezTo>
                    <a:pt x="821" y="2815"/>
                    <a:pt x="859" y="2811"/>
                    <a:pt x="897" y="2801"/>
                  </a:cubicBezTo>
                  <a:lnTo>
                    <a:pt x="921" y="2816"/>
                  </a:lnTo>
                  <a:cubicBezTo>
                    <a:pt x="1132" y="3017"/>
                    <a:pt x="1399" y="3114"/>
                    <a:pt x="1665" y="3114"/>
                  </a:cubicBezTo>
                  <a:cubicBezTo>
                    <a:pt x="2006" y="3114"/>
                    <a:pt x="2344" y="2954"/>
                    <a:pt x="2555" y="2646"/>
                  </a:cubicBezTo>
                  <a:cubicBezTo>
                    <a:pt x="2819" y="2588"/>
                    <a:pt x="2980" y="2320"/>
                    <a:pt x="2908" y="2060"/>
                  </a:cubicBezTo>
                  <a:cubicBezTo>
                    <a:pt x="3143" y="1901"/>
                    <a:pt x="3259" y="1615"/>
                    <a:pt x="3202" y="1337"/>
                  </a:cubicBezTo>
                  <a:cubicBezTo>
                    <a:pt x="3146" y="1058"/>
                    <a:pt x="2928" y="841"/>
                    <a:pt x="2650" y="786"/>
                  </a:cubicBezTo>
                  <a:cubicBezTo>
                    <a:pt x="2732" y="568"/>
                    <a:pt x="2647" y="323"/>
                    <a:pt x="2447" y="204"/>
                  </a:cubicBezTo>
                  <a:cubicBezTo>
                    <a:pt x="2370" y="159"/>
                    <a:pt x="2286" y="138"/>
                    <a:pt x="2203" y="138"/>
                  </a:cubicBezTo>
                  <a:cubicBezTo>
                    <a:pt x="2066" y="138"/>
                    <a:pt x="1932" y="196"/>
                    <a:pt x="1839" y="307"/>
                  </a:cubicBezTo>
                  <a:cubicBezTo>
                    <a:pt x="1726" y="114"/>
                    <a:pt x="1520" y="0"/>
                    <a:pt x="1304"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9"/>
            <p:cNvSpPr/>
            <p:nvPr/>
          </p:nvSpPr>
          <p:spPr>
            <a:xfrm>
              <a:off x="6858250" y="1206800"/>
              <a:ext cx="122450" cy="311575"/>
            </a:xfrm>
            <a:custGeom>
              <a:avLst/>
              <a:gdLst/>
              <a:ahLst/>
              <a:cxnLst/>
              <a:rect l="l" t="t" r="r" b="b"/>
              <a:pathLst>
                <a:path w="4898" h="12463" extrusionOk="0">
                  <a:moveTo>
                    <a:pt x="0" y="1"/>
                  </a:moveTo>
                  <a:lnTo>
                    <a:pt x="45" y="8907"/>
                  </a:lnTo>
                  <a:lnTo>
                    <a:pt x="4897" y="12463"/>
                  </a:lnTo>
                  <a:lnTo>
                    <a:pt x="4852" y="2768"/>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9"/>
            <p:cNvSpPr/>
            <p:nvPr/>
          </p:nvSpPr>
          <p:spPr>
            <a:xfrm>
              <a:off x="6740200" y="1206800"/>
              <a:ext cx="118075" cy="309300"/>
            </a:xfrm>
            <a:custGeom>
              <a:avLst/>
              <a:gdLst/>
              <a:ahLst/>
              <a:cxnLst/>
              <a:rect l="l" t="t" r="r" b="b"/>
              <a:pathLst>
                <a:path w="4723" h="12372" extrusionOk="0">
                  <a:moveTo>
                    <a:pt x="4722" y="1"/>
                  </a:moveTo>
                  <a:lnTo>
                    <a:pt x="1" y="2676"/>
                  </a:lnTo>
                  <a:lnTo>
                    <a:pt x="46" y="12371"/>
                  </a:lnTo>
                  <a:lnTo>
                    <a:pt x="4677" y="8907"/>
                  </a:lnTo>
                  <a:lnTo>
                    <a:pt x="472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9"/>
            <p:cNvSpPr/>
            <p:nvPr/>
          </p:nvSpPr>
          <p:spPr>
            <a:xfrm>
              <a:off x="6861500" y="1276000"/>
              <a:ext cx="119150" cy="309275"/>
            </a:xfrm>
            <a:custGeom>
              <a:avLst/>
              <a:gdLst/>
              <a:ahLst/>
              <a:cxnLst/>
              <a:rect l="l" t="t" r="r" b="b"/>
              <a:pathLst>
                <a:path w="4766" h="12371" extrusionOk="0">
                  <a:moveTo>
                    <a:pt x="4721" y="1"/>
                  </a:moveTo>
                  <a:lnTo>
                    <a:pt x="1" y="2675"/>
                  </a:lnTo>
                  <a:lnTo>
                    <a:pt x="46" y="12370"/>
                  </a:lnTo>
                  <a:lnTo>
                    <a:pt x="4766" y="9696"/>
                  </a:lnTo>
                  <a:lnTo>
                    <a:pt x="472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9"/>
            <p:cNvSpPr/>
            <p:nvPr/>
          </p:nvSpPr>
          <p:spPr>
            <a:xfrm>
              <a:off x="6740200" y="1273700"/>
              <a:ext cx="122450" cy="311575"/>
            </a:xfrm>
            <a:custGeom>
              <a:avLst/>
              <a:gdLst/>
              <a:ahLst/>
              <a:cxnLst/>
              <a:rect l="l" t="t" r="r" b="b"/>
              <a:pathLst>
                <a:path w="4898" h="12463" extrusionOk="0">
                  <a:moveTo>
                    <a:pt x="1" y="0"/>
                  </a:moveTo>
                  <a:lnTo>
                    <a:pt x="46" y="9695"/>
                  </a:lnTo>
                  <a:lnTo>
                    <a:pt x="4898" y="12462"/>
                  </a:lnTo>
                  <a:lnTo>
                    <a:pt x="4898" y="12462"/>
                  </a:lnTo>
                  <a:lnTo>
                    <a:pt x="4853" y="2767"/>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9"/>
            <p:cNvSpPr/>
            <p:nvPr/>
          </p:nvSpPr>
          <p:spPr>
            <a:xfrm>
              <a:off x="6740200" y="1206850"/>
              <a:ext cx="239325" cy="136025"/>
            </a:xfrm>
            <a:custGeom>
              <a:avLst/>
              <a:gdLst/>
              <a:ahLst/>
              <a:cxnLst/>
              <a:rect l="l" t="t" r="r" b="b"/>
              <a:pathLst>
                <a:path w="9573" h="5441" extrusionOk="0">
                  <a:moveTo>
                    <a:pt x="4721" y="0"/>
                  </a:moveTo>
                  <a:lnTo>
                    <a:pt x="1" y="2674"/>
                  </a:lnTo>
                  <a:lnTo>
                    <a:pt x="4853" y="5441"/>
                  </a:lnTo>
                  <a:lnTo>
                    <a:pt x="9573" y="2767"/>
                  </a:lnTo>
                  <a:lnTo>
                    <a:pt x="472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9"/>
            <p:cNvSpPr/>
            <p:nvPr/>
          </p:nvSpPr>
          <p:spPr>
            <a:xfrm>
              <a:off x="6757175" y="1313250"/>
              <a:ext cx="22450" cy="38625"/>
            </a:xfrm>
            <a:custGeom>
              <a:avLst/>
              <a:gdLst/>
              <a:ahLst/>
              <a:cxnLst/>
              <a:rect l="l" t="t" r="r" b="b"/>
              <a:pathLst>
                <a:path w="898" h="1545" extrusionOk="0">
                  <a:moveTo>
                    <a:pt x="3" y="0"/>
                  </a:moveTo>
                  <a:lnTo>
                    <a:pt x="0" y="1028"/>
                  </a:lnTo>
                  <a:lnTo>
                    <a:pt x="895" y="1544"/>
                  </a:lnTo>
                  <a:lnTo>
                    <a:pt x="897" y="1265"/>
                  </a:lnTo>
                  <a:lnTo>
                    <a:pt x="898" y="516"/>
                  </a:lnTo>
                  <a:lnTo>
                    <a:pt x="250" y="141"/>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9"/>
            <p:cNvSpPr/>
            <p:nvPr/>
          </p:nvSpPr>
          <p:spPr>
            <a:xfrm>
              <a:off x="6753150" y="1310875"/>
              <a:ext cx="4125" cy="30450"/>
            </a:xfrm>
            <a:custGeom>
              <a:avLst/>
              <a:gdLst/>
              <a:ahLst/>
              <a:cxnLst/>
              <a:rect l="l" t="t" r="r" b="b"/>
              <a:pathLst>
                <a:path w="165" h="1218" extrusionOk="0">
                  <a:moveTo>
                    <a:pt x="3" y="1"/>
                  </a:moveTo>
                  <a:lnTo>
                    <a:pt x="0" y="1218"/>
                  </a:lnTo>
                  <a:lnTo>
                    <a:pt x="161" y="1123"/>
                  </a:lnTo>
                  <a:lnTo>
                    <a:pt x="164" y="94"/>
                  </a:lnTo>
                  <a:lnTo>
                    <a:pt x="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9"/>
            <p:cNvSpPr/>
            <p:nvPr/>
          </p:nvSpPr>
          <p:spPr>
            <a:xfrm>
              <a:off x="6753150" y="1338950"/>
              <a:ext cx="26425" cy="17600"/>
            </a:xfrm>
            <a:custGeom>
              <a:avLst/>
              <a:gdLst/>
              <a:ahLst/>
              <a:cxnLst/>
              <a:rect l="l" t="t" r="r" b="b"/>
              <a:pathLst>
                <a:path w="1057" h="704" extrusionOk="0">
                  <a:moveTo>
                    <a:pt x="161" y="0"/>
                  </a:moveTo>
                  <a:lnTo>
                    <a:pt x="0" y="95"/>
                  </a:lnTo>
                  <a:lnTo>
                    <a:pt x="1056" y="704"/>
                  </a:lnTo>
                  <a:lnTo>
                    <a:pt x="1056" y="516"/>
                  </a:lnTo>
                  <a:lnTo>
                    <a:pt x="16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9"/>
            <p:cNvSpPr/>
            <p:nvPr/>
          </p:nvSpPr>
          <p:spPr>
            <a:xfrm>
              <a:off x="6791575" y="1332975"/>
              <a:ext cx="22475" cy="38650"/>
            </a:xfrm>
            <a:custGeom>
              <a:avLst/>
              <a:gdLst/>
              <a:ahLst/>
              <a:cxnLst/>
              <a:rect l="l" t="t" r="r" b="b"/>
              <a:pathLst>
                <a:path w="899" h="1546" extrusionOk="0">
                  <a:moveTo>
                    <a:pt x="3" y="0"/>
                  </a:moveTo>
                  <a:lnTo>
                    <a:pt x="1" y="1028"/>
                  </a:lnTo>
                  <a:lnTo>
                    <a:pt x="895" y="1546"/>
                  </a:lnTo>
                  <a:lnTo>
                    <a:pt x="897" y="1264"/>
                  </a:lnTo>
                  <a:lnTo>
                    <a:pt x="898" y="516"/>
                  </a:lnTo>
                  <a:lnTo>
                    <a:pt x="250" y="142"/>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9"/>
            <p:cNvSpPr/>
            <p:nvPr/>
          </p:nvSpPr>
          <p:spPr>
            <a:xfrm>
              <a:off x="6787550" y="1330650"/>
              <a:ext cx="4125" cy="30400"/>
            </a:xfrm>
            <a:custGeom>
              <a:avLst/>
              <a:gdLst/>
              <a:ahLst/>
              <a:cxnLst/>
              <a:rect l="l" t="t" r="r" b="b"/>
              <a:pathLst>
                <a:path w="165" h="1216" extrusionOk="0">
                  <a:moveTo>
                    <a:pt x="3" y="0"/>
                  </a:moveTo>
                  <a:lnTo>
                    <a:pt x="1" y="1215"/>
                  </a:lnTo>
                  <a:lnTo>
                    <a:pt x="162" y="1121"/>
                  </a:lnTo>
                  <a:lnTo>
                    <a:pt x="164" y="93"/>
                  </a:lnTo>
                  <a:lnTo>
                    <a:pt x="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9"/>
            <p:cNvSpPr/>
            <p:nvPr/>
          </p:nvSpPr>
          <p:spPr>
            <a:xfrm>
              <a:off x="6787550" y="1358675"/>
              <a:ext cx="26425" cy="17625"/>
            </a:xfrm>
            <a:custGeom>
              <a:avLst/>
              <a:gdLst/>
              <a:ahLst/>
              <a:cxnLst/>
              <a:rect l="l" t="t" r="r" b="b"/>
              <a:pathLst>
                <a:path w="1057" h="705" extrusionOk="0">
                  <a:moveTo>
                    <a:pt x="162" y="0"/>
                  </a:moveTo>
                  <a:lnTo>
                    <a:pt x="1" y="94"/>
                  </a:lnTo>
                  <a:lnTo>
                    <a:pt x="1056" y="705"/>
                  </a:lnTo>
                  <a:lnTo>
                    <a:pt x="1056" y="518"/>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9"/>
            <p:cNvSpPr/>
            <p:nvPr/>
          </p:nvSpPr>
          <p:spPr>
            <a:xfrm>
              <a:off x="6825975" y="1352575"/>
              <a:ext cx="22475" cy="38675"/>
            </a:xfrm>
            <a:custGeom>
              <a:avLst/>
              <a:gdLst/>
              <a:ahLst/>
              <a:cxnLst/>
              <a:rect l="l" t="t" r="r" b="b"/>
              <a:pathLst>
                <a:path w="899" h="1547" extrusionOk="0">
                  <a:moveTo>
                    <a:pt x="4" y="0"/>
                  </a:moveTo>
                  <a:lnTo>
                    <a:pt x="1" y="1029"/>
                  </a:lnTo>
                  <a:lnTo>
                    <a:pt x="895" y="1546"/>
                  </a:lnTo>
                  <a:lnTo>
                    <a:pt x="897" y="1265"/>
                  </a:lnTo>
                  <a:lnTo>
                    <a:pt x="898" y="517"/>
                  </a:lnTo>
                  <a:lnTo>
                    <a:pt x="249" y="143"/>
                  </a:lnTo>
                  <a:lnTo>
                    <a:pt x="4"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9"/>
            <p:cNvSpPr/>
            <p:nvPr/>
          </p:nvSpPr>
          <p:spPr>
            <a:xfrm>
              <a:off x="6821950" y="1350250"/>
              <a:ext cx="4125" cy="30400"/>
            </a:xfrm>
            <a:custGeom>
              <a:avLst/>
              <a:gdLst/>
              <a:ahLst/>
              <a:cxnLst/>
              <a:rect l="l" t="t" r="r" b="b"/>
              <a:pathLst>
                <a:path w="165" h="1216" extrusionOk="0">
                  <a:moveTo>
                    <a:pt x="4" y="1"/>
                  </a:moveTo>
                  <a:lnTo>
                    <a:pt x="1" y="1216"/>
                  </a:lnTo>
                  <a:lnTo>
                    <a:pt x="162" y="1122"/>
                  </a:lnTo>
                  <a:lnTo>
                    <a:pt x="165" y="93"/>
                  </a:lnTo>
                  <a:lnTo>
                    <a:pt x="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9"/>
            <p:cNvSpPr/>
            <p:nvPr/>
          </p:nvSpPr>
          <p:spPr>
            <a:xfrm>
              <a:off x="6821950" y="1378275"/>
              <a:ext cx="26425" cy="17650"/>
            </a:xfrm>
            <a:custGeom>
              <a:avLst/>
              <a:gdLst/>
              <a:ahLst/>
              <a:cxnLst/>
              <a:rect l="l" t="t" r="r" b="b"/>
              <a:pathLst>
                <a:path w="1057" h="706" extrusionOk="0">
                  <a:moveTo>
                    <a:pt x="162" y="1"/>
                  </a:moveTo>
                  <a:lnTo>
                    <a:pt x="1" y="95"/>
                  </a:lnTo>
                  <a:lnTo>
                    <a:pt x="1056" y="705"/>
                  </a:lnTo>
                  <a:lnTo>
                    <a:pt x="1056" y="518"/>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9"/>
            <p:cNvSpPr/>
            <p:nvPr/>
          </p:nvSpPr>
          <p:spPr>
            <a:xfrm>
              <a:off x="6757175" y="1361500"/>
              <a:ext cx="22450" cy="38650"/>
            </a:xfrm>
            <a:custGeom>
              <a:avLst/>
              <a:gdLst/>
              <a:ahLst/>
              <a:cxnLst/>
              <a:rect l="l" t="t" r="r" b="b"/>
              <a:pathLst>
                <a:path w="898" h="1546" extrusionOk="0">
                  <a:moveTo>
                    <a:pt x="3" y="0"/>
                  </a:moveTo>
                  <a:lnTo>
                    <a:pt x="0" y="1030"/>
                  </a:lnTo>
                  <a:lnTo>
                    <a:pt x="895" y="1546"/>
                  </a:lnTo>
                  <a:lnTo>
                    <a:pt x="897" y="1266"/>
                  </a:lnTo>
                  <a:lnTo>
                    <a:pt x="898" y="518"/>
                  </a:lnTo>
                  <a:lnTo>
                    <a:pt x="250" y="142"/>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9"/>
            <p:cNvSpPr/>
            <p:nvPr/>
          </p:nvSpPr>
          <p:spPr>
            <a:xfrm>
              <a:off x="6753150" y="1359175"/>
              <a:ext cx="4125" cy="30450"/>
            </a:xfrm>
            <a:custGeom>
              <a:avLst/>
              <a:gdLst/>
              <a:ahLst/>
              <a:cxnLst/>
              <a:rect l="l" t="t" r="r" b="b"/>
              <a:pathLst>
                <a:path w="165" h="1218" extrusionOk="0">
                  <a:moveTo>
                    <a:pt x="3" y="0"/>
                  </a:moveTo>
                  <a:lnTo>
                    <a:pt x="0" y="1217"/>
                  </a:lnTo>
                  <a:lnTo>
                    <a:pt x="161" y="1123"/>
                  </a:lnTo>
                  <a:lnTo>
                    <a:pt x="164" y="93"/>
                  </a:lnTo>
                  <a:lnTo>
                    <a:pt x="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9"/>
            <p:cNvSpPr/>
            <p:nvPr/>
          </p:nvSpPr>
          <p:spPr>
            <a:xfrm>
              <a:off x="6753150" y="1387225"/>
              <a:ext cx="26425" cy="17625"/>
            </a:xfrm>
            <a:custGeom>
              <a:avLst/>
              <a:gdLst/>
              <a:ahLst/>
              <a:cxnLst/>
              <a:rect l="l" t="t" r="r" b="b"/>
              <a:pathLst>
                <a:path w="1057" h="705" extrusionOk="0">
                  <a:moveTo>
                    <a:pt x="161" y="1"/>
                  </a:moveTo>
                  <a:lnTo>
                    <a:pt x="0" y="95"/>
                  </a:lnTo>
                  <a:lnTo>
                    <a:pt x="1056" y="704"/>
                  </a:lnTo>
                  <a:lnTo>
                    <a:pt x="1056" y="517"/>
                  </a:lnTo>
                  <a:lnTo>
                    <a:pt x="16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9"/>
            <p:cNvSpPr/>
            <p:nvPr/>
          </p:nvSpPr>
          <p:spPr>
            <a:xfrm>
              <a:off x="6791575" y="1381250"/>
              <a:ext cx="22475" cy="38625"/>
            </a:xfrm>
            <a:custGeom>
              <a:avLst/>
              <a:gdLst/>
              <a:ahLst/>
              <a:cxnLst/>
              <a:rect l="l" t="t" r="r" b="b"/>
              <a:pathLst>
                <a:path w="899" h="1545" extrusionOk="0">
                  <a:moveTo>
                    <a:pt x="3" y="0"/>
                  </a:moveTo>
                  <a:lnTo>
                    <a:pt x="1" y="1029"/>
                  </a:lnTo>
                  <a:lnTo>
                    <a:pt x="895" y="1545"/>
                  </a:lnTo>
                  <a:lnTo>
                    <a:pt x="897" y="1265"/>
                  </a:lnTo>
                  <a:lnTo>
                    <a:pt x="898" y="517"/>
                  </a:lnTo>
                  <a:lnTo>
                    <a:pt x="250" y="141"/>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9"/>
            <p:cNvSpPr/>
            <p:nvPr/>
          </p:nvSpPr>
          <p:spPr>
            <a:xfrm>
              <a:off x="6787550" y="1378900"/>
              <a:ext cx="4125" cy="30425"/>
            </a:xfrm>
            <a:custGeom>
              <a:avLst/>
              <a:gdLst/>
              <a:ahLst/>
              <a:cxnLst/>
              <a:rect l="l" t="t" r="r" b="b"/>
              <a:pathLst>
                <a:path w="165" h="1217" extrusionOk="0">
                  <a:moveTo>
                    <a:pt x="3" y="0"/>
                  </a:moveTo>
                  <a:lnTo>
                    <a:pt x="1" y="1217"/>
                  </a:lnTo>
                  <a:lnTo>
                    <a:pt x="1" y="1217"/>
                  </a:lnTo>
                  <a:lnTo>
                    <a:pt x="162" y="1123"/>
                  </a:lnTo>
                  <a:lnTo>
                    <a:pt x="164" y="93"/>
                  </a:lnTo>
                  <a:lnTo>
                    <a:pt x="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9"/>
            <p:cNvSpPr/>
            <p:nvPr/>
          </p:nvSpPr>
          <p:spPr>
            <a:xfrm>
              <a:off x="6787550" y="1406950"/>
              <a:ext cx="26425" cy="17600"/>
            </a:xfrm>
            <a:custGeom>
              <a:avLst/>
              <a:gdLst/>
              <a:ahLst/>
              <a:cxnLst/>
              <a:rect l="l" t="t" r="r" b="b"/>
              <a:pathLst>
                <a:path w="1057" h="704" extrusionOk="0">
                  <a:moveTo>
                    <a:pt x="162" y="1"/>
                  </a:moveTo>
                  <a:lnTo>
                    <a:pt x="1" y="95"/>
                  </a:lnTo>
                  <a:lnTo>
                    <a:pt x="1056" y="704"/>
                  </a:lnTo>
                  <a:lnTo>
                    <a:pt x="1056" y="517"/>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9"/>
            <p:cNvSpPr/>
            <p:nvPr/>
          </p:nvSpPr>
          <p:spPr>
            <a:xfrm>
              <a:off x="6825975" y="1400850"/>
              <a:ext cx="22475" cy="38675"/>
            </a:xfrm>
            <a:custGeom>
              <a:avLst/>
              <a:gdLst/>
              <a:ahLst/>
              <a:cxnLst/>
              <a:rect l="l" t="t" r="r" b="b"/>
              <a:pathLst>
                <a:path w="899" h="1547" extrusionOk="0">
                  <a:moveTo>
                    <a:pt x="4" y="1"/>
                  </a:moveTo>
                  <a:lnTo>
                    <a:pt x="1" y="1029"/>
                  </a:lnTo>
                  <a:lnTo>
                    <a:pt x="895" y="1547"/>
                  </a:lnTo>
                  <a:lnTo>
                    <a:pt x="897" y="1265"/>
                  </a:lnTo>
                  <a:lnTo>
                    <a:pt x="898" y="517"/>
                  </a:lnTo>
                  <a:lnTo>
                    <a:pt x="249" y="143"/>
                  </a:lnTo>
                  <a:lnTo>
                    <a:pt x="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9"/>
            <p:cNvSpPr/>
            <p:nvPr/>
          </p:nvSpPr>
          <p:spPr>
            <a:xfrm>
              <a:off x="6821950" y="1398550"/>
              <a:ext cx="4125" cy="30400"/>
            </a:xfrm>
            <a:custGeom>
              <a:avLst/>
              <a:gdLst/>
              <a:ahLst/>
              <a:cxnLst/>
              <a:rect l="l" t="t" r="r" b="b"/>
              <a:pathLst>
                <a:path w="165" h="1216" extrusionOk="0">
                  <a:moveTo>
                    <a:pt x="4" y="0"/>
                  </a:moveTo>
                  <a:lnTo>
                    <a:pt x="1" y="1215"/>
                  </a:lnTo>
                  <a:lnTo>
                    <a:pt x="162" y="1121"/>
                  </a:lnTo>
                  <a:lnTo>
                    <a:pt x="165" y="93"/>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9"/>
            <p:cNvSpPr/>
            <p:nvPr/>
          </p:nvSpPr>
          <p:spPr>
            <a:xfrm>
              <a:off x="6821950" y="1426575"/>
              <a:ext cx="26425" cy="17625"/>
            </a:xfrm>
            <a:custGeom>
              <a:avLst/>
              <a:gdLst/>
              <a:ahLst/>
              <a:cxnLst/>
              <a:rect l="l" t="t" r="r" b="b"/>
              <a:pathLst>
                <a:path w="1057" h="705" extrusionOk="0">
                  <a:moveTo>
                    <a:pt x="162" y="0"/>
                  </a:moveTo>
                  <a:lnTo>
                    <a:pt x="1" y="94"/>
                  </a:lnTo>
                  <a:lnTo>
                    <a:pt x="1056" y="705"/>
                  </a:lnTo>
                  <a:lnTo>
                    <a:pt x="1056" y="518"/>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9"/>
            <p:cNvSpPr/>
            <p:nvPr/>
          </p:nvSpPr>
          <p:spPr>
            <a:xfrm>
              <a:off x="6757175" y="1409775"/>
              <a:ext cx="22450" cy="38675"/>
            </a:xfrm>
            <a:custGeom>
              <a:avLst/>
              <a:gdLst/>
              <a:ahLst/>
              <a:cxnLst/>
              <a:rect l="l" t="t" r="r" b="b"/>
              <a:pathLst>
                <a:path w="898" h="1547" extrusionOk="0">
                  <a:moveTo>
                    <a:pt x="3" y="1"/>
                  </a:moveTo>
                  <a:lnTo>
                    <a:pt x="0" y="1030"/>
                  </a:lnTo>
                  <a:lnTo>
                    <a:pt x="895" y="1546"/>
                  </a:lnTo>
                  <a:lnTo>
                    <a:pt x="897" y="1267"/>
                  </a:lnTo>
                  <a:lnTo>
                    <a:pt x="898" y="518"/>
                  </a:lnTo>
                  <a:lnTo>
                    <a:pt x="250" y="143"/>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9"/>
            <p:cNvSpPr/>
            <p:nvPr/>
          </p:nvSpPr>
          <p:spPr>
            <a:xfrm>
              <a:off x="6753150" y="1407450"/>
              <a:ext cx="4125" cy="30425"/>
            </a:xfrm>
            <a:custGeom>
              <a:avLst/>
              <a:gdLst/>
              <a:ahLst/>
              <a:cxnLst/>
              <a:rect l="l" t="t" r="r" b="b"/>
              <a:pathLst>
                <a:path w="165" h="1217" extrusionOk="0">
                  <a:moveTo>
                    <a:pt x="3" y="1"/>
                  </a:moveTo>
                  <a:lnTo>
                    <a:pt x="0" y="1216"/>
                  </a:lnTo>
                  <a:lnTo>
                    <a:pt x="161" y="1122"/>
                  </a:lnTo>
                  <a:lnTo>
                    <a:pt x="164" y="94"/>
                  </a:lnTo>
                  <a:lnTo>
                    <a:pt x="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9"/>
            <p:cNvSpPr/>
            <p:nvPr/>
          </p:nvSpPr>
          <p:spPr>
            <a:xfrm>
              <a:off x="6753150" y="1435525"/>
              <a:ext cx="26425" cy="17600"/>
            </a:xfrm>
            <a:custGeom>
              <a:avLst/>
              <a:gdLst/>
              <a:ahLst/>
              <a:cxnLst/>
              <a:rect l="l" t="t" r="r" b="b"/>
              <a:pathLst>
                <a:path w="1057" h="704" extrusionOk="0">
                  <a:moveTo>
                    <a:pt x="161" y="0"/>
                  </a:moveTo>
                  <a:lnTo>
                    <a:pt x="0" y="93"/>
                  </a:lnTo>
                  <a:lnTo>
                    <a:pt x="1056" y="704"/>
                  </a:lnTo>
                  <a:lnTo>
                    <a:pt x="1056" y="516"/>
                  </a:lnTo>
                  <a:lnTo>
                    <a:pt x="16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9"/>
            <p:cNvSpPr/>
            <p:nvPr/>
          </p:nvSpPr>
          <p:spPr>
            <a:xfrm>
              <a:off x="6791575" y="1429500"/>
              <a:ext cx="22475" cy="38675"/>
            </a:xfrm>
            <a:custGeom>
              <a:avLst/>
              <a:gdLst/>
              <a:ahLst/>
              <a:cxnLst/>
              <a:rect l="l" t="t" r="r" b="b"/>
              <a:pathLst>
                <a:path w="899" h="1547" extrusionOk="0">
                  <a:moveTo>
                    <a:pt x="3" y="1"/>
                  </a:moveTo>
                  <a:lnTo>
                    <a:pt x="1" y="1030"/>
                  </a:lnTo>
                  <a:lnTo>
                    <a:pt x="895" y="1546"/>
                  </a:lnTo>
                  <a:lnTo>
                    <a:pt x="897" y="1266"/>
                  </a:lnTo>
                  <a:lnTo>
                    <a:pt x="898" y="518"/>
                  </a:lnTo>
                  <a:lnTo>
                    <a:pt x="250" y="143"/>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9"/>
            <p:cNvSpPr/>
            <p:nvPr/>
          </p:nvSpPr>
          <p:spPr>
            <a:xfrm>
              <a:off x="6787550" y="1427175"/>
              <a:ext cx="4125" cy="30450"/>
            </a:xfrm>
            <a:custGeom>
              <a:avLst/>
              <a:gdLst/>
              <a:ahLst/>
              <a:cxnLst/>
              <a:rect l="l" t="t" r="r" b="b"/>
              <a:pathLst>
                <a:path w="165" h="1218" extrusionOk="0">
                  <a:moveTo>
                    <a:pt x="3" y="1"/>
                  </a:moveTo>
                  <a:lnTo>
                    <a:pt x="1" y="1217"/>
                  </a:lnTo>
                  <a:lnTo>
                    <a:pt x="1" y="1217"/>
                  </a:lnTo>
                  <a:lnTo>
                    <a:pt x="162" y="1123"/>
                  </a:lnTo>
                  <a:lnTo>
                    <a:pt x="164" y="94"/>
                  </a:lnTo>
                  <a:lnTo>
                    <a:pt x="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9"/>
            <p:cNvSpPr/>
            <p:nvPr/>
          </p:nvSpPr>
          <p:spPr>
            <a:xfrm>
              <a:off x="6787550" y="1455250"/>
              <a:ext cx="26425" cy="17600"/>
            </a:xfrm>
            <a:custGeom>
              <a:avLst/>
              <a:gdLst/>
              <a:ahLst/>
              <a:cxnLst/>
              <a:rect l="l" t="t" r="r" b="b"/>
              <a:pathLst>
                <a:path w="1057" h="704" extrusionOk="0">
                  <a:moveTo>
                    <a:pt x="162" y="0"/>
                  </a:moveTo>
                  <a:lnTo>
                    <a:pt x="1" y="94"/>
                  </a:lnTo>
                  <a:lnTo>
                    <a:pt x="1056" y="703"/>
                  </a:lnTo>
                  <a:lnTo>
                    <a:pt x="1056" y="516"/>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9"/>
            <p:cNvSpPr/>
            <p:nvPr/>
          </p:nvSpPr>
          <p:spPr>
            <a:xfrm>
              <a:off x="6825975" y="1449150"/>
              <a:ext cx="22475" cy="38625"/>
            </a:xfrm>
            <a:custGeom>
              <a:avLst/>
              <a:gdLst/>
              <a:ahLst/>
              <a:cxnLst/>
              <a:rect l="l" t="t" r="r" b="b"/>
              <a:pathLst>
                <a:path w="899" h="1545" extrusionOk="0">
                  <a:moveTo>
                    <a:pt x="4" y="0"/>
                  </a:moveTo>
                  <a:lnTo>
                    <a:pt x="1" y="1029"/>
                  </a:lnTo>
                  <a:lnTo>
                    <a:pt x="895" y="1545"/>
                  </a:lnTo>
                  <a:lnTo>
                    <a:pt x="897" y="1265"/>
                  </a:lnTo>
                  <a:lnTo>
                    <a:pt x="898" y="517"/>
                  </a:lnTo>
                  <a:lnTo>
                    <a:pt x="249" y="141"/>
                  </a:lnTo>
                  <a:lnTo>
                    <a:pt x="4"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9"/>
            <p:cNvSpPr/>
            <p:nvPr/>
          </p:nvSpPr>
          <p:spPr>
            <a:xfrm>
              <a:off x="6821950" y="1446800"/>
              <a:ext cx="4125" cy="30425"/>
            </a:xfrm>
            <a:custGeom>
              <a:avLst/>
              <a:gdLst/>
              <a:ahLst/>
              <a:cxnLst/>
              <a:rect l="l" t="t" r="r" b="b"/>
              <a:pathLst>
                <a:path w="165" h="1217" extrusionOk="0">
                  <a:moveTo>
                    <a:pt x="4" y="0"/>
                  </a:moveTo>
                  <a:lnTo>
                    <a:pt x="1" y="1217"/>
                  </a:lnTo>
                  <a:lnTo>
                    <a:pt x="162" y="1123"/>
                  </a:lnTo>
                  <a:lnTo>
                    <a:pt x="165" y="93"/>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9"/>
            <p:cNvSpPr/>
            <p:nvPr/>
          </p:nvSpPr>
          <p:spPr>
            <a:xfrm>
              <a:off x="6821950" y="1474850"/>
              <a:ext cx="26425" cy="17600"/>
            </a:xfrm>
            <a:custGeom>
              <a:avLst/>
              <a:gdLst/>
              <a:ahLst/>
              <a:cxnLst/>
              <a:rect l="l" t="t" r="r" b="b"/>
              <a:pathLst>
                <a:path w="1057" h="704" extrusionOk="0">
                  <a:moveTo>
                    <a:pt x="162" y="1"/>
                  </a:moveTo>
                  <a:lnTo>
                    <a:pt x="1" y="95"/>
                  </a:lnTo>
                  <a:lnTo>
                    <a:pt x="1056" y="704"/>
                  </a:lnTo>
                  <a:lnTo>
                    <a:pt x="1056" y="517"/>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9"/>
            <p:cNvSpPr/>
            <p:nvPr/>
          </p:nvSpPr>
          <p:spPr>
            <a:xfrm>
              <a:off x="6757175" y="1458075"/>
              <a:ext cx="22450" cy="38650"/>
            </a:xfrm>
            <a:custGeom>
              <a:avLst/>
              <a:gdLst/>
              <a:ahLst/>
              <a:cxnLst/>
              <a:rect l="l" t="t" r="r" b="b"/>
              <a:pathLst>
                <a:path w="898" h="1546" extrusionOk="0">
                  <a:moveTo>
                    <a:pt x="3" y="0"/>
                  </a:moveTo>
                  <a:lnTo>
                    <a:pt x="0" y="1028"/>
                  </a:lnTo>
                  <a:lnTo>
                    <a:pt x="895" y="1546"/>
                  </a:lnTo>
                  <a:lnTo>
                    <a:pt x="897" y="1265"/>
                  </a:lnTo>
                  <a:lnTo>
                    <a:pt x="898" y="516"/>
                  </a:lnTo>
                  <a:lnTo>
                    <a:pt x="250" y="142"/>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9"/>
            <p:cNvSpPr/>
            <p:nvPr/>
          </p:nvSpPr>
          <p:spPr>
            <a:xfrm>
              <a:off x="6753150" y="1455750"/>
              <a:ext cx="4125" cy="30400"/>
            </a:xfrm>
            <a:custGeom>
              <a:avLst/>
              <a:gdLst/>
              <a:ahLst/>
              <a:cxnLst/>
              <a:rect l="l" t="t" r="r" b="b"/>
              <a:pathLst>
                <a:path w="165" h="1216" extrusionOk="0">
                  <a:moveTo>
                    <a:pt x="3" y="0"/>
                  </a:moveTo>
                  <a:lnTo>
                    <a:pt x="0" y="1216"/>
                  </a:lnTo>
                  <a:lnTo>
                    <a:pt x="161" y="1121"/>
                  </a:lnTo>
                  <a:lnTo>
                    <a:pt x="164" y="93"/>
                  </a:lnTo>
                  <a:lnTo>
                    <a:pt x="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9"/>
            <p:cNvSpPr/>
            <p:nvPr/>
          </p:nvSpPr>
          <p:spPr>
            <a:xfrm>
              <a:off x="6753150" y="1483775"/>
              <a:ext cx="26425" cy="17650"/>
            </a:xfrm>
            <a:custGeom>
              <a:avLst/>
              <a:gdLst/>
              <a:ahLst/>
              <a:cxnLst/>
              <a:rect l="l" t="t" r="r" b="b"/>
              <a:pathLst>
                <a:path w="1057" h="706" extrusionOk="0">
                  <a:moveTo>
                    <a:pt x="161" y="0"/>
                  </a:moveTo>
                  <a:lnTo>
                    <a:pt x="0" y="95"/>
                  </a:lnTo>
                  <a:lnTo>
                    <a:pt x="1056" y="705"/>
                  </a:lnTo>
                  <a:lnTo>
                    <a:pt x="1056" y="518"/>
                  </a:lnTo>
                  <a:lnTo>
                    <a:pt x="16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9"/>
            <p:cNvSpPr/>
            <p:nvPr/>
          </p:nvSpPr>
          <p:spPr>
            <a:xfrm>
              <a:off x="6791575" y="1477800"/>
              <a:ext cx="22475" cy="38650"/>
            </a:xfrm>
            <a:custGeom>
              <a:avLst/>
              <a:gdLst/>
              <a:ahLst/>
              <a:cxnLst/>
              <a:rect l="l" t="t" r="r" b="b"/>
              <a:pathLst>
                <a:path w="899" h="1546" extrusionOk="0">
                  <a:moveTo>
                    <a:pt x="3" y="0"/>
                  </a:moveTo>
                  <a:lnTo>
                    <a:pt x="1" y="1030"/>
                  </a:lnTo>
                  <a:lnTo>
                    <a:pt x="895" y="1546"/>
                  </a:lnTo>
                  <a:lnTo>
                    <a:pt x="897" y="1266"/>
                  </a:lnTo>
                  <a:lnTo>
                    <a:pt x="898" y="516"/>
                  </a:lnTo>
                  <a:lnTo>
                    <a:pt x="250" y="142"/>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9"/>
            <p:cNvSpPr/>
            <p:nvPr/>
          </p:nvSpPr>
          <p:spPr>
            <a:xfrm>
              <a:off x="6787550" y="1475475"/>
              <a:ext cx="4125" cy="30400"/>
            </a:xfrm>
            <a:custGeom>
              <a:avLst/>
              <a:gdLst/>
              <a:ahLst/>
              <a:cxnLst/>
              <a:rect l="l" t="t" r="r" b="b"/>
              <a:pathLst>
                <a:path w="165" h="1216" extrusionOk="0">
                  <a:moveTo>
                    <a:pt x="3" y="0"/>
                  </a:moveTo>
                  <a:lnTo>
                    <a:pt x="1" y="1215"/>
                  </a:lnTo>
                  <a:lnTo>
                    <a:pt x="162" y="1121"/>
                  </a:lnTo>
                  <a:lnTo>
                    <a:pt x="164" y="93"/>
                  </a:lnTo>
                  <a:lnTo>
                    <a:pt x="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9"/>
            <p:cNvSpPr/>
            <p:nvPr/>
          </p:nvSpPr>
          <p:spPr>
            <a:xfrm>
              <a:off x="6787550" y="1503525"/>
              <a:ext cx="26425" cy="17600"/>
            </a:xfrm>
            <a:custGeom>
              <a:avLst/>
              <a:gdLst/>
              <a:ahLst/>
              <a:cxnLst/>
              <a:rect l="l" t="t" r="r" b="b"/>
              <a:pathLst>
                <a:path w="1057" h="704" extrusionOk="0">
                  <a:moveTo>
                    <a:pt x="162" y="1"/>
                  </a:moveTo>
                  <a:lnTo>
                    <a:pt x="1" y="95"/>
                  </a:lnTo>
                  <a:lnTo>
                    <a:pt x="1056" y="704"/>
                  </a:lnTo>
                  <a:lnTo>
                    <a:pt x="1056" y="517"/>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9"/>
            <p:cNvSpPr/>
            <p:nvPr/>
          </p:nvSpPr>
          <p:spPr>
            <a:xfrm>
              <a:off x="6825975" y="1497400"/>
              <a:ext cx="22475" cy="38675"/>
            </a:xfrm>
            <a:custGeom>
              <a:avLst/>
              <a:gdLst/>
              <a:ahLst/>
              <a:cxnLst/>
              <a:rect l="l" t="t" r="r" b="b"/>
              <a:pathLst>
                <a:path w="899" h="1547" extrusionOk="0">
                  <a:moveTo>
                    <a:pt x="4" y="1"/>
                  </a:moveTo>
                  <a:lnTo>
                    <a:pt x="1" y="1030"/>
                  </a:lnTo>
                  <a:lnTo>
                    <a:pt x="895" y="1546"/>
                  </a:lnTo>
                  <a:lnTo>
                    <a:pt x="897" y="1266"/>
                  </a:lnTo>
                  <a:lnTo>
                    <a:pt x="898" y="518"/>
                  </a:lnTo>
                  <a:lnTo>
                    <a:pt x="249" y="143"/>
                  </a:lnTo>
                  <a:lnTo>
                    <a:pt x="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9"/>
            <p:cNvSpPr/>
            <p:nvPr/>
          </p:nvSpPr>
          <p:spPr>
            <a:xfrm>
              <a:off x="6821950" y="1495075"/>
              <a:ext cx="4125" cy="30450"/>
            </a:xfrm>
            <a:custGeom>
              <a:avLst/>
              <a:gdLst/>
              <a:ahLst/>
              <a:cxnLst/>
              <a:rect l="l" t="t" r="r" b="b"/>
              <a:pathLst>
                <a:path w="165" h="1218" extrusionOk="0">
                  <a:moveTo>
                    <a:pt x="4" y="1"/>
                  </a:moveTo>
                  <a:lnTo>
                    <a:pt x="1" y="1217"/>
                  </a:lnTo>
                  <a:lnTo>
                    <a:pt x="162" y="1123"/>
                  </a:lnTo>
                  <a:lnTo>
                    <a:pt x="165" y="94"/>
                  </a:lnTo>
                  <a:lnTo>
                    <a:pt x="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9"/>
            <p:cNvSpPr/>
            <p:nvPr/>
          </p:nvSpPr>
          <p:spPr>
            <a:xfrm>
              <a:off x="6821950" y="1523150"/>
              <a:ext cx="26425" cy="17600"/>
            </a:xfrm>
            <a:custGeom>
              <a:avLst/>
              <a:gdLst/>
              <a:ahLst/>
              <a:cxnLst/>
              <a:rect l="l" t="t" r="r" b="b"/>
              <a:pathLst>
                <a:path w="1057" h="704" extrusionOk="0">
                  <a:moveTo>
                    <a:pt x="162" y="0"/>
                  </a:moveTo>
                  <a:lnTo>
                    <a:pt x="1" y="94"/>
                  </a:lnTo>
                  <a:lnTo>
                    <a:pt x="1056" y="703"/>
                  </a:lnTo>
                  <a:lnTo>
                    <a:pt x="1056" y="516"/>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9"/>
            <p:cNvSpPr/>
            <p:nvPr/>
          </p:nvSpPr>
          <p:spPr>
            <a:xfrm>
              <a:off x="6942975" y="1313250"/>
              <a:ext cx="22450" cy="38625"/>
            </a:xfrm>
            <a:custGeom>
              <a:avLst/>
              <a:gdLst/>
              <a:ahLst/>
              <a:cxnLst/>
              <a:rect l="l" t="t" r="r" b="b"/>
              <a:pathLst>
                <a:path w="898" h="1545" extrusionOk="0">
                  <a:moveTo>
                    <a:pt x="895" y="0"/>
                  </a:moveTo>
                  <a:lnTo>
                    <a:pt x="650" y="141"/>
                  </a:lnTo>
                  <a:lnTo>
                    <a:pt x="0" y="516"/>
                  </a:lnTo>
                  <a:lnTo>
                    <a:pt x="1" y="1265"/>
                  </a:lnTo>
                  <a:lnTo>
                    <a:pt x="3" y="1544"/>
                  </a:lnTo>
                  <a:lnTo>
                    <a:pt x="898" y="1028"/>
                  </a:lnTo>
                  <a:lnTo>
                    <a:pt x="89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9"/>
            <p:cNvSpPr/>
            <p:nvPr/>
          </p:nvSpPr>
          <p:spPr>
            <a:xfrm>
              <a:off x="6965325" y="1310875"/>
              <a:ext cx="4125" cy="30450"/>
            </a:xfrm>
            <a:custGeom>
              <a:avLst/>
              <a:gdLst/>
              <a:ahLst/>
              <a:cxnLst/>
              <a:rect l="l" t="t" r="r" b="b"/>
              <a:pathLst>
                <a:path w="165" h="1218" extrusionOk="0">
                  <a:moveTo>
                    <a:pt x="162" y="1"/>
                  </a:moveTo>
                  <a:lnTo>
                    <a:pt x="1" y="94"/>
                  </a:lnTo>
                  <a:lnTo>
                    <a:pt x="4" y="1123"/>
                  </a:lnTo>
                  <a:lnTo>
                    <a:pt x="165" y="1218"/>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9"/>
            <p:cNvSpPr/>
            <p:nvPr/>
          </p:nvSpPr>
          <p:spPr>
            <a:xfrm>
              <a:off x="6943025" y="1338950"/>
              <a:ext cx="26425" cy="17600"/>
            </a:xfrm>
            <a:custGeom>
              <a:avLst/>
              <a:gdLst/>
              <a:ahLst/>
              <a:cxnLst/>
              <a:rect l="l" t="t" r="r" b="b"/>
              <a:pathLst>
                <a:path w="1057" h="704" extrusionOk="0">
                  <a:moveTo>
                    <a:pt x="896" y="0"/>
                  </a:moveTo>
                  <a:lnTo>
                    <a:pt x="1" y="516"/>
                  </a:lnTo>
                  <a:lnTo>
                    <a:pt x="1" y="704"/>
                  </a:lnTo>
                  <a:lnTo>
                    <a:pt x="1057" y="95"/>
                  </a:lnTo>
                  <a:lnTo>
                    <a:pt x="89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9"/>
            <p:cNvSpPr/>
            <p:nvPr/>
          </p:nvSpPr>
          <p:spPr>
            <a:xfrm>
              <a:off x="6908550" y="1332975"/>
              <a:ext cx="22475" cy="38650"/>
            </a:xfrm>
            <a:custGeom>
              <a:avLst/>
              <a:gdLst/>
              <a:ahLst/>
              <a:cxnLst/>
              <a:rect l="l" t="t" r="r" b="b"/>
              <a:pathLst>
                <a:path w="899" h="1546" extrusionOk="0">
                  <a:moveTo>
                    <a:pt x="896" y="0"/>
                  </a:moveTo>
                  <a:lnTo>
                    <a:pt x="651" y="142"/>
                  </a:lnTo>
                  <a:lnTo>
                    <a:pt x="1" y="516"/>
                  </a:lnTo>
                  <a:lnTo>
                    <a:pt x="2" y="1264"/>
                  </a:lnTo>
                  <a:lnTo>
                    <a:pt x="4" y="1546"/>
                  </a:lnTo>
                  <a:lnTo>
                    <a:pt x="898" y="1028"/>
                  </a:lnTo>
                  <a:lnTo>
                    <a:pt x="89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9"/>
            <p:cNvSpPr/>
            <p:nvPr/>
          </p:nvSpPr>
          <p:spPr>
            <a:xfrm>
              <a:off x="6930925" y="1330650"/>
              <a:ext cx="4125" cy="30400"/>
            </a:xfrm>
            <a:custGeom>
              <a:avLst/>
              <a:gdLst/>
              <a:ahLst/>
              <a:cxnLst/>
              <a:rect l="l" t="t" r="r" b="b"/>
              <a:pathLst>
                <a:path w="165" h="1216" extrusionOk="0">
                  <a:moveTo>
                    <a:pt x="162" y="0"/>
                  </a:moveTo>
                  <a:lnTo>
                    <a:pt x="1" y="93"/>
                  </a:lnTo>
                  <a:lnTo>
                    <a:pt x="3" y="1121"/>
                  </a:lnTo>
                  <a:lnTo>
                    <a:pt x="164" y="1215"/>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9"/>
            <p:cNvSpPr/>
            <p:nvPr/>
          </p:nvSpPr>
          <p:spPr>
            <a:xfrm>
              <a:off x="6908625" y="1358675"/>
              <a:ext cx="26425" cy="17625"/>
            </a:xfrm>
            <a:custGeom>
              <a:avLst/>
              <a:gdLst/>
              <a:ahLst/>
              <a:cxnLst/>
              <a:rect l="l" t="t" r="r" b="b"/>
              <a:pathLst>
                <a:path w="1057" h="705" extrusionOk="0">
                  <a:moveTo>
                    <a:pt x="895" y="0"/>
                  </a:moveTo>
                  <a:lnTo>
                    <a:pt x="1" y="518"/>
                  </a:lnTo>
                  <a:lnTo>
                    <a:pt x="1" y="705"/>
                  </a:lnTo>
                  <a:lnTo>
                    <a:pt x="1056" y="94"/>
                  </a:lnTo>
                  <a:lnTo>
                    <a:pt x="89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9"/>
            <p:cNvSpPr/>
            <p:nvPr/>
          </p:nvSpPr>
          <p:spPr>
            <a:xfrm>
              <a:off x="6874150" y="1352575"/>
              <a:ext cx="22475" cy="38675"/>
            </a:xfrm>
            <a:custGeom>
              <a:avLst/>
              <a:gdLst/>
              <a:ahLst/>
              <a:cxnLst/>
              <a:rect l="l" t="t" r="r" b="b"/>
              <a:pathLst>
                <a:path w="899" h="1547" extrusionOk="0">
                  <a:moveTo>
                    <a:pt x="895" y="0"/>
                  </a:moveTo>
                  <a:lnTo>
                    <a:pt x="650" y="143"/>
                  </a:lnTo>
                  <a:lnTo>
                    <a:pt x="1" y="517"/>
                  </a:lnTo>
                  <a:lnTo>
                    <a:pt x="2" y="1265"/>
                  </a:lnTo>
                  <a:lnTo>
                    <a:pt x="4" y="1546"/>
                  </a:lnTo>
                  <a:lnTo>
                    <a:pt x="898" y="1029"/>
                  </a:lnTo>
                  <a:lnTo>
                    <a:pt x="89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9"/>
            <p:cNvSpPr/>
            <p:nvPr/>
          </p:nvSpPr>
          <p:spPr>
            <a:xfrm>
              <a:off x="6896525" y="1350250"/>
              <a:ext cx="4125" cy="30400"/>
            </a:xfrm>
            <a:custGeom>
              <a:avLst/>
              <a:gdLst/>
              <a:ahLst/>
              <a:cxnLst/>
              <a:rect l="l" t="t" r="r" b="b"/>
              <a:pathLst>
                <a:path w="165" h="1216" extrusionOk="0">
                  <a:moveTo>
                    <a:pt x="161" y="1"/>
                  </a:moveTo>
                  <a:lnTo>
                    <a:pt x="0" y="93"/>
                  </a:lnTo>
                  <a:lnTo>
                    <a:pt x="3" y="1122"/>
                  </a:lnTo>
                  <a:lnTo>
                    <a:pt x="164" y="1216"/>
                  </a:lnTo>
                  <a:lnTo>
                    <a:pt x="16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9"/>
            <p:cNvSpPr/>
            <p:nvPr/>
          </p:nvSpPr>
          <p:spPr>
            <a:xfrm>
              <a:off x="6874225" y="1378275"/>
              <a:ext cx="26425" cy="17650"/>
            </a:xfrm>
            <a:custGeom>
              <a:avLst/>
              <a:gdLst/>
              <a:ahLst/>
              <a:cxnLst/>
              <a:rect l="l" t="t" r="r" b="b"/>
              <a:pathLst>
                <a:path w="1057" h="706" extrusionOk="0">
                  <a:moveTo>
                    <a:pt x="895" y="1"/>
                  </a:moveTo>
                  <a:lnTo>
                    <a:pt x="1" y="518"/>
                  </a:lnTo>
                  <a:lnTo>
                    <a:pt x="1" y="705"/>
                  </a:lnTo>
                  <a:lnTo>
                    <a:pt x="1056" y="95"/>
                  </a:lnTo>
                  <a:lnTo>
                    <a:pt x="89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9"/>
            <p:cNvSpPr/>
            <p:nvPr/>
          </p:nvSpPr>
          <p:spPr>
            <a:xfrm>
              <a:off x="6942975" y="1361500"/>
              <a:ext cx="22450" cy="38650"/>
            </a:xfrm>
            <a:custGeom>
              <a:avLst/>
              <a:gdLst/>
              <a:ahLst/>
              <a:cxnLst/>
              <a:rect l="l" t="t" r="r" b="b"/>
              <a:pathLst>
                <a:path w="898" h="1546" extrusionOk="0">
                  <a:moveTo>
                    <a:pt x="895" y="0"/>
                  </a:moveTo>
                  <a:lnTo>
                    <a:pt x="650" y="142"/>
                  </a:lnTo>
                  <a:lnTo>
                    <a:pt x="0" y="518"/>
                  </a:lnTo>
                  <a:lnTo>
                    <a:pt x="1" y="1266"/>
                  </a:lnTo>
                  <a:lnTo>
                    <a:pt x="3" y="1546"/>
                  </a:lnTo>
                  <a:lnTo>
                    <a:pt x="898" y="1030"/>
                  </a:lnTo>
                  <a:lnTo>
                    <a:pt x="89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9"/>
            <p:cNvSpPr/>
            <p:nvPr/>
          </p:nvSpPr>
          <p:spPr>
            <a:xfrm>
              <a:off x="6965325" y="1359175"/>
              <a:ext cx="4125" cy="30450"/>
            </a:xfrm>
            <a:custGeom>
              <a:avLst/>
              <a:gdLst/>
              <a:ahLst/>
              <a:cxnLst/>
              <a:rect l="l" t="t" r="r" b="b"/>
              <a:pathLst>
                <a:path w="165" h="1218" extrusionOk="0">
                  <a:moveTo>
                    <a:pt x="162" y="0"/>
                  </a:moveTo>
                  <a:lnTo>
                    <a:pt x="1" y="93"/>
                  </a:lnTo>
                  <a:lnTo>
                    <a:pt x="4" y="1123"/>
                  </a:lnTo>
                  <a:lnTo>
                    <a:pt x="165" y="1217"/>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9"/>
            <p:cNvSpPr/>
            <p:nvPr/>
          </p:nvSpPr>
          <p:spPr>
            <a:xfrm>
              <a:off x="6943025" y="1387225"/>
              <a:ext cx="26425" cy="17625"/>
            </a:xfrm>
            <a:custGeom>
              <a:avLst/>
              <a:gdLst/>
              <a:ahLst/>
              <a:cxnLst/>
              <a:rect l="l" t="t" r="r" b="b"/>
              <a:pathLst>
                <a:path w="1057" h="705" extrusionOk="0">
                  <a:moveTo>
                    <a:pt x="896" y="1"/>
                  </a:moveTo>
                  <a:lnTo>
                    <a:pt x="1" y="517"/>
                  </a:lnTo>
                  <a:lnTo>
                    <a:pt x="1" y="704"/>
                  </a:lnTo>
                  <a:lnTo>
                    <a:pt x="1057" y="95"/>
                  </a:lnTo>
                  <a:lnTo>
                    <a:pt x="89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9"/>
            <p:cNvSpPr/>
            <p:nvPr/>
          </p:nvSpPr>
          <p:spPr>
            <a:xfrm>
              <a:off x="6908550" y="1381250"/>
              <a:ext cx="22475" cy="38625"/>
            </a:xfrm>
            <a:custGeom>
              <a:avLst/>
              <a:gdLst/>
              <a:ahLst/>
              <a:cxnLst/>
              <a:rect l="l" t="t" r="r" b="b"/>
              <a:pathLst>
                <a:path w="899" h="1545" extrusionOk="0">
                  <a:moveTo>
                    <a:pt x="896" y="0"/>
                  </a:moveTo>
                  <a:lnTo>
                    <a:pt x="651" y="141"/>
                  </a:lnTo>
                  <a:lnTo>
                    <a:pt x="1" y="517"/>
                  </a:lnTo>
                  <a:lnTo>
                    <a:pt x="2" y="1265"/>
                  </a:lnTo>
                  <a:lnTo>
                    <a:pt x="4" y="1545"/>
                  </a:lnTo>
                  <a:lnTo>
                    <a:pt x="898" y="1029"/>
                  </a:lnTo>
                  <a:lnTo>
                    <a:pt x="89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9"/>
            <p:cNvSpPr/>
            <p:nvPr/>
          </p:nvSpPr>
          <p:spPr>
            <a:xfrm>
              <a:off x="6930925" y="1378900"/>
              <a:ext cx="4125" cy="30425"/>
            </a:xfrm>
            <a:custGeom>
              <a:avLst/>
              <a:gdLst/>
              <a:ahLst/>
              <a:cxnLst/>
              <a:rect l="l" t="t" r="r" b="b"/>
              <a:pathLst>
                <a:path w="165" h="1217" extrusionOk="0">
                  <a:moveTo>
                    <a:pt x="162" y="0"/>
                  </a:moveTo>
                  <a:lnTo>
                    <a:pt x="1" y="93"/>
                  </a:lnTo>
                  <a:lnTo>
                    <a:pt x="3" y="1123"/>
                  </a:lnTo>
                  <a:lnTo>
                    <a:pt x="164" y="1217"/>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9"/>
            <p:cNvSpPr/>
            <p:nvPr/>
          </p:nvSpPr>
          <p:spPr>
            <a:xfrm>
              <a:off x="6908625" y="1406950"/>
              <a:ext cx="26425" cy="17600"/>
            </a:xfrm>
            <a:custGeom>
              <a:avLst/>
              <a:gdLst/>
              <a:ahLst/>
              <a:cxnLst/>
              <a:rect l="l" t="t" r="r" b="b"/>
              <a:pathLst>
                <a:path w="1057" h="704" extrusionOk="0">
                  <a:moveTo>
                    <a:pt x="895" y="1"/>
                  </a:moveTo>
                  <a:lnTo>
                    <a:pt x="1" y="517"/>
                  </a:lnTo>
                  <a:lnTo>
                    <a:pt x="1" y="704"/>
                  </a:lnTo>
                  <a:lnTo>
                    <a:pt x="1056" y="95"/>
                  </a:lnTo>
                  <a:lnTo>
                    <a:pt x="89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9"/>
            <p:cNvSpPr/>
            <p:nvPr/>
          </p:nvSpPr>
          <p:spPr>
            <a:xfrm>
              <a:off x="6874150" y="1400850"/>
              <a:ext cx="22475" cy="38675"/>
            </a:xfrm>
            <a:custGeom>
              <a:avLst/>
              <a:gdLst/>
              <a:ahLst/>
              <a:cxnLst/>
              <a:rect l="l" t="t" r="r" b="b"/>
              <a:pathLst>
                <a:path w="899" h="1547" extrusionOk="0">
                  <a:moveTo>
                    <a:pt x="895" y="1"/>
                  </a:moveTo>
                  <a:lnTo>
                    <a:pt x="650" y="143"/>
                  </a:lnTo>
                  <a:lnTo>
                    <a:pt x="1" y="517"/>
                  </a:lnTo>
                  <a:lnTo>
                    <a:pt x="2" y="1265"/>
                  </a:lnTo>
                  <a:lnTo>
                    <a:pt x="4" y="1547"/>
                  </a:lnTo>
                  <a:lnTo>
                    <a:pt x="898" y="1029"/>
                  </a:lnTo>
                  <a:lnTo>
                    <a:pt x="89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9"/>
            <p:cNvSpPr/>
            <p:nvPr/>
          </p:nvSpPr>
          <p:spPr>
            <a:xfrm>
              <a:off x="6896525" y="1398550"/>
              <a:ext cx="4125" cy="30400"/>
            </a:xfrm>
            <a:custGeom>
              <a:avLst/>
              <a:gdLst/>
              <a:ahLst/>
              <a:cxnLst/>
              <a:rect l="l" t="t" r="r" b="b"/>
              <a:pathLst>
                <a:path w="165" h="1216" extrusionOk="0">
                  <a:moveTo>
                    <a:pt x="161" y="0"/>
                  </a:moveTo>
                  <a:lnTo>
                    <a:pt x="0" y="93"/>
                  </a:lnTo>
                  <a:lnTo>
                    <a:pt x="3" y="1121"/>
                  </a:lnTo>
                  <a:lnTo>
                    <a:pt x="164" y="1215"/>
                  </a:lnTo>
                  <a:lnTo>
                    <a:pt x="161" y="0"/>
                  </a:lnTo>
                  <a:close/>
                  <a:moveTo>
                    <a:pt x="164" y="1215"/>
                  </a:moveTo>
                  <a:lnTo>
                    <a:pt x="164" y="1215"/>
                  </a:lnTo>
                  <a:lnTo>
                    <a:pt x="164" y="1215"/>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9"/>
            <p:cNvSpPr/>
            <p:nvPr/>
          </p:nvSpPr>
          <p:spPr>
            <a:xfrm>
              <a:off x="6874225" y="1426575"/>
              <a:ext cx="26425" cy="17625"/>
            </a:xfrm>
            <a:custGeom>
              <a:avLst/>
              <a:gdLst/>
              <a:ahLst/>
              <a:cxnLst/>
              <a:rect l="l" t="t" r="r" b="b"/>
              <a:pathLst>
                <a:path w="1057" h="705" extrusionOk="0">
                  <a:moveTo>
                    <a:pt x="895" y="0"/>
                  </a:moveTo>
                  <a:lnTo>
                    <a:pt x="1" y="518"/>
                  </a:lnTo>
                  <a:lnTo>
                    <a:pt x="1" y="705"/>
                  </a:lnTo>
                  <a:lnTo>
                    <a:pt x="1056" y="94"/>
                  </a:lnTo>
                  <a:lnTo>
                    <a:pt x="89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9"/>
            <p:cNvSpPr/>
            <p:nvPr/>
          </p:nvSpPr>
          <p:spPr>
            <a:xfrm>
              <a:off x="6942975" y="1409775"/>
              <a:ext cx="22450" cy="38675"/>
            </a:xfrm>
            <a:custGeom>
              <a:avLst/>
              <a:gdLst/>
              <a:ahLst/>
              <a:cxnLst/>
              <a:rect l="l" t="t" r="r" b="b"/>
              <a:pathLst>
                <a:path w="898" h="1547" extrusionOk="0">
                  <a:moveTo>
                    <a:pt x="895" y="1"/>
                  </a:moveTo>
                  <a:lnTo>
                    <a:pt x="650" y="143"/>
                  </a:lnTo>
                  <a:lnTo>
                    <a:pt x="0" y="518"/>
                  </a:lnTo>
                  <a:lnTo>
                    <a:pt x="1" y="1267"/>
                  </a:lnTo>
                  <a:lnTo>
                    <a:pt x="3" y="1546"/>
                  </a:lnTo>
                  <a:lnTo>
                    <a:pt x="898" y="1030"/>
                  </a:lnTo>
                  <a:lnTo>
                    <a:pt x="89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9"/>
            <p:cNvSpPr/>
            <p:nvPr/>
          </p:nvSpPr>
          <p:spPr>
            <a:xfrm>
              <a:off x="6965325" y="1407450"/>
              <a:ext cx="4125" cy="30425"/>
            </a:xfrm>
            <a:custGeom>
              <a:avLst/>
              <a:gdLst/>
              <a:ahLst/>
              <a:cxnLst/>
              <a:rect l="l" t="t" r="r" b="b"/>
              <a:pathLst>
                <a:path w="165" h="1217" extrusionOk="0">
                  <a:moveTo>
                    <a:pt x="162" y="1"/>
                  </a:moveTo>
                  <a:lnTo>
                    <a:pt x="1" y="94"/>
                  </a:lnTo>
                  <a:lnTo>
                    <a:pt x="4" y="1122"/>
                  </a:lnTo>
                  <a:lnTo>
                    <a:pt x="165" y="1216"/>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9"/>
            <p:cNvSpPr/>
            <p:nvPr/>
          </p:nvSpPr>
          <p:spPr>
            <a:xfrm>
              <a:off x="6943025" y="1435525"/>
              <a:ext cx="26425" cy="17600"/>
            </a:xfrm>
            <a:custGeom>
              <a:avLst/>
              <a:gdLst/>
              <a:ahLst/>
              <a:cxnLst/>
              <a:rect l="l" t="t" r="r" b="b"/>
              <a:pathLst>
                <a:path w="1057" h="704" extrusionOk="0">
                  <a:moveTo>
                    <a:pt x="896" y="0"/>
                  </a:moveTo>
                  <a:lnTo>
                    <a:pt x="1" y="516"/>
                  </a:lnTo>
                  <a:lnTo>
                    <a:pt x="1" y="704"/>
                  </a:lnTo>
                  <a:lnTo>
                    <a:pt x="1057" y="93"/>
                  </a:lnTo>
                  <a:lnTo>
                    <a:pt x="89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9"/>
            <p:cNvSpPr/>
            <p:nvPr/>
          </p:nvSpPr>
          <p:spPr>
            <a:xfrm>
              <a:off x="6908550" y="1429500"/>
              <a:ext cx="22475" cy="38675"/>
            </a:xfrm>
            <a:custGeom>
              <a:avLst/>
              <a:gdLst/>
              <a:ahLst/>
              <a:cxnLst/>
              <a:rect l="l" t="t" r="r" b="b"/>
              <a:pathLst>
                <a:path w="899" h="1547" extrusionOk="0">
                  <a:moveTo>
                    <a:pt x="896" y="1"/>
                  </a:moveTo>
                  <a:lnTo>
                    <a:pt x="651" y="143"/>
                  </a:lnTo>
                  <a:lnTo>
                    <a:pt x="1" y="518"/>
                  </a:lnTo>
                  <a:lnTo>
                    <a:pt x="2" y="1266"/>
                  </a:lnTo>
                  <a:lnTo>
                    <a:pt x="4" y="1546"/>
                  </a:lnTo>
                  <a:lnTo>
                    <a:pt x="898" y="1030"/>
                  </a:lnTo>
                  <a:lnTo>
                    <a:pt x="89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9"/>
            <p:cNvSpPr/>
            <p:nvPr/>
          </p:nvSpPr>
          <p:spPr>
            <a:xfrm>
              <a:off x="6930925" y="1427175"/>
              <a:ext cx="4125" cy="30450"/>
            </a:xfrm>
            <a:custGeom>
              <a:avLst/>
              <a:gdLst/>
              <a:ahLst/>
              <a:cxnLst/>
              <a:rect l="l" t="t" r="r" b="b"/>
              <a:pathLst>
                <a:path w="165" h="1218" extrusionOk="0">
                  <a:moveTo>
                    <a:pt x="162" y="1"/>
                  </a:moveTo>
                  <a:lnTo>
                    <a:pt x="1" y="94"/>
                  </a:lnTo>
                  <a:lnTo>
                    <a:pt x="3" y="1123"/>
                  </a:lnTo>
                  <a:lnTo>
                    <a:pt x="164" y="1217"/>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9"/>
            <p:cNvSpPr/>
            <p:nvPr/>
          </p:nvSpPr>
          <p:spPr>
            <a:xfrm>
              <a:off x="6908625" y="1455250"/>
              <a:ext cx="26425" cy="17600"/>
            </a:xfrm>
            <a:custGeom>
              <a:avLst/>
              <a:gdLst/>
              <a:ahLst/>
              <a:cxnLst/>
              <a:rect l="l" t="t" r="r" b="b"/>
              <a:pathLst>
                <a:path w="1057" h="704" extrusionOk="0">
                  <a:moveTo>
                    <a:pt x="895" y="0"/>
                  </a:moveTo>
                  <a:lnTo>
                    <a:pt x="1" y="516"/>
                  </a:lnTo>
                  <a:lnTo>
                    <a:pt x="1" y="703"/>
                  </a:lnTo>
                  <a:lnTo>
                    <a:pt x="1056" y="94"/>
                  </a:lnTo>
                  <a:lnTo>
                    <a:pt x="89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9"/>
            <p:cNvSpPr/>
            <p:nvPr/>
          </p:nvSpPr>
          <p:spPr>
            <a:xfrm>
              <a:off x="6874150" y="1449150"/>
              <a:ext cx="22475" cy="38625"/>
            </a:xfrm>
            <a:custGeom>
              <a:avLst/>
              <a:gdLst/>
              <a:ahLst/>
              <a:cxnLst/>
              <a:rect l="l" t="t" r="r" b="b"/>
              <a:pathLst>
                <a:path w="899" h="1545" extrusionOk="0">
                  <a:moveTo>
                    <a:pt x="895" y="0"/>
                  </a:moveTo>
                  <a:lnTo>
                    <a:pt x="650" y="141"/>
                  </a:lnTo>
                  <a:lnTo>
                    <a:pt x="1" y="517"/>
                  </a:lnTo>
                  <a:lnTo>
                    <a:pt x="2" y="1265"/>
                  </a:lnTo>
                  <a:lnTo>
                    <a:pt x="4" y="1545"/>
                  </a:lnTo>
                  <a:lnTo>
                    <a:pt x="898" y="1029"/>
                  </a:lnTo>
                  <a:lnTo>
                    <a:pt x="89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9"/>
            <p:cNvSpPr/>
            <p:nvPr/>
          </p:nvSpPr>
          <p:spPr>
            <a:xfrm>
              <a:off x="6896525" y="1446800"/>
              <a:ext cx="4125" cy="30425"/>
            </a:xfrm>
            <a:custGeom>
              <a:avLst/>
              <a:gdLst/>
              <a:ahLst/>
              <a:cxnLst/>
              <a:rect l="l" t="t" r="r" b="b"/>
              <a:pathLst>
                <a:path w="165" h="1217" extrusionOk="0">
                  <a:moveTo>
                    <a:pt x="161" y="0"/>
                  </a:moveTo>
                  <a:lnTo>
                    <a:pt x="0" y="93"/>
                  </a:lnTo>
                  <a:lnTo>
                    <a:pt x="3" y="1123"/>
                  </a:lnTo>
                  <a:lnTo>
                    <a:pt x="164" y="1217"/>
                  </a:lnTo>
                  <a:lnTo>
                    <a:pt x="16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9"/>
            <p:cNvSpPr/>
            <p:nvPr/>
          </p:nvSpPr>
          <p:spPr>
            <a:xfrm>
              <a:off x="6874225" y="1474850"/>
              <a:ext cx="26425" cy="17600"/>
            </a:xfrm>
            <a:custGeom>
              <a:avLst/>
              <a:gdLst/>
              <a:ahLst/>
              <a:cxnLst/>
              <a:rect l="l" t="t" r="r" b="b"/>
              <a:pathLst>
                <a:path w="1057" h="704" extrusionOk="0">
                  <a:moveTo>
                    <a:pt x="895" y="1"/>
                  </a:moveTo>
                  <a:lnTo>
                    <a:pt x="1" y="517"/>
                  </a:lnTo>
                  <a:lnTo>
                    <a:pt x="1" y="704"/>
                  </a:lnTo>
                  <a:lnTo>
                    <a:pt x="1056" y="95"/>
                  </a:lnTo>
                  <a:lnTo>
                    <a:pt x="89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9"/>
            <p:cNvSpPr/>
            <p:nvPr/>
          </p:nvSpPr>
          <p:spPr>
            <a:xfrm>
              <a:off x="6942975" y="1458075"/>
              <a:ext cx="22450" cy="38650"/>
            </a:xfrm>
            <a:custGeom>
              <a:avLst/>
              <a:gdLst/>
              <a:ahLst/>
              <a:cxnLst/>
              <a:rect l="l" t="t" r="r" b="b"/>
              <a:pathLst>
                <a:path w="898" h="1546" extrusionOk="0">
                  <a:moveTo>
                    <a:pt x="895" y="0"/>
                  </a:moveTo>
                  <a:lnTo>
                    <a:pt x="650" y="142"/>
                  </a:lnTo>
                  <a:lnTo>
                    <a:pt x="0" y="516"/>
                  </a:lnTo>
                  <a:lnTo>
                    <a:pt x="1" y="1265"/>
                  </a:lnTo>
                  <a:lnTo>
                    <a:pt x="3" y="1546"/>
                  </a:lnTo>
                  <a:lnTo>
                    <a:pt x="898" y="1028"/>
                  </a:lnTo>
                  <a:lnTo>
                    <a:pt x="89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9"/>
            <p:cNvSpPr/>
            <p:nvPr/>
          </p:nvSpPr>
          <p:spPr>
            <a:xfrm>
              <a:off x="6965325" y="1455750"/>
              <a:ext cx="4125" cy="30400"/>
            </a:xfrm>
            <a:custGeom>
              <a:avLst/>
              <a:gdLst/>
              <a:ahLst/>
              <a:cxnLst/>
              <a:rect l="l" t="t" r="r" b="b"/>
              <a:pathLst>
                <a:path w="165" h="1216" extrusionOk="0">
                  <a:moveTo>
                    <a:pt x="162" y="0"/>
                  </a:moveTo>
                  <a:lnTo>
                    <a:pt x="1" y="93"/>
                  </a:lnTo>
                  <a:lnTo>
                    <a:pt x="4" y="1121"/>
                  </a:lnTo>
                  <a:lnTo>
                    <a:pt x="165" y="1216"/>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9"/>
            <p:cNvSpPr/>
            <p:nvPr/>
          </p:nvSpPr>
          <p:spPr>
            <a:xfrm>
              <a:off x="6943025" y="1483775"/>
              <a:ext cx="26425" cy="17650"/>
            </a:xfrm>
            <a:custGeom>
              <a:avLst/>
              <a:gdLst/>
              <a:ahLst/>
              <a:cxnLst/>
              <a:rect l="l" t="t" r="r" b="b"/>
              <a:pathLst>
                <a:path w="1057" h="706" extrusionOk="0">
                  <a:moveTo>
                    <a:pt x="896" y="0"/>
                  </a:moveTo>
                  <a:lnTo>
                    <a:pt x="1" y="518"/>
                  </a:lnTo>
                  <a:lnTo>
                    <a:pt x="1" y="705"/>
                  </a:lnTo>
                  <a:lnTo>
                    <a:pt x="1057" y="95"/>
                  </a:lnTo>
                  <a:lnTo>
                    <a:pt x="89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9"/>
            <p:cNvSpPr/>
            <p:nvPr/>
          </p:nvSpPr>
          <p:spPr>
            <a:xfrm>
              <a:off x="6908550" y="1477800"/>
              <a:ext cx="22475" cy="38650"/>
            </a:xfrm>
            <a:custGeom>
              <a:avLst/>
              <a:gdLst/>
              <a:ahLst/>
              <a:cxnLst/>
              <a:rect l="l" t="t" r="r" b="b"/>
              <a:pathLst>
                <a:path w="899" h="1546" extrusionOk="0">
                  <a:moveTo>
                    <a:pt x="896" y="0"/>
                  </a:moveTo>
                  <a:lnTo>
                    <a:pt x="651" y="142"/>
                  </a:lnTo>
                  <a:lnTo>
                    <a:pt x="1" y="516"/>
                  </a:lnTo>
                  <a:lnTo>
                    <a:pt x="2" y="1266"/>
                  </a:lnTo>
                  <a:lnTo>
                    <a:pt x="4" y="1546"/>
                  </a:lnTo>
                  <a:lnTo>
                    <a:pt x="898" y="1030"/>
                  </a:lnTo>
                  <a:lnTo>
                    <a:pt x="89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9"/>
            <p:cNvSpPr/>
            <p:nvPr/>
          </p:nvSpPr>
          <p:spPr>
            <a:xfrm>
              <a:off x="6930925" y="1475475"/>
              <a:ext cx="4125" cy="30400"/>
            </a:xfrm>
            <a:custGeom>
              <a:avLst/>
              <a:gdLst/>
              <a:ahLst/>
              <a:cxnLst/>
              <a:rect l="l" t="t" r="r" b="b"/>
              <a:pathLst>
                <a:path w="165" h="1216" extrusionOk="0">
                  <a:moveTo>
                    <a:pt x="162" y="0"/>
                  </a:moveTo>
                  <a:lnTo>
                    <a:pt x="1" y="93"/>
                  </a:lnTo>
                  <a:lnTo>
                    <a:pt x="3" y="1121"/>
                  </a:lnTo>
                  <a:lnTo>
                    <a:pt x="164" y="1215"/>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9"/>
            <p:cNvSpPr/>
            <p:nvPr/>
          </p:nvSpPr>
          <p:spPr>
            <a:xfrm>
              <a:off x="6908625" y="1503525"/>
              <a:ext cx="26425" cy="17600"/>
            </a:xfrm>
            <a:custGeom>
              <a:avLst/>
              <a:gdLst/>
              <a:ahLst/>
              <a:cxnLst/>
              <a:rect l="l" t="t" r="r" b="b"/>
              <a:pathLst>
                <a:path w="1057" h="704" extrusionOk="0">
                  <a:moveTo>
                    <a:pt x="895" y="1"/>
                  </a:moveTo>
                  <a:lnTo>
                    <a:pt x="1" y="517"/>
                  </a:lnTo>
                  <a:lnTo>
                    <a:pt x="1" y="704"/>
                  </a:lnTo>
                  <a:lnTo>
                    <a:pt x="1056" y="95"/>
                  </a:lnTo>
                  <a:lnTo>
                    <a:pt x="89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9"/>
            <p:cNvSpPr/>
            <p:nvPr/>
          </p:nvSpPr>
          <p:spPr>
            <a:xfrm>
              <a:off x="6874150" y="1497400"/>
              <a:ext cx="22475" cy="38675"/>
            </a:xfrm>
            <a:custGeom>
              <a:avLst/>
              <a:gdLst/>
              <a:ahLst/>
              <a:cxnLst/>
              <a:rect l="l" t="t" r="r" b="b"/>
              <a:pathLst>
                <a:path w="899" h="1547" extrusionOk="0">
                  <a:moveTo>
                    <a:pt x="895" y="1"/>
                  </a:moveTo>
                  <a:lnTo>
                    <a:pt x="650" y="143"/>
                  </a:lnTo>
                  <a:lnTo>
                    <a:pt x="1" y="518"/>
                  </a:lnTo>
                  <a:lnTo>
                    <a:pt x="2" y="1266"/>
                  </a:lnTo>
                  <a:lnTo>
                    <a:pt x="4" y="1546"/>
                  </a:lnTo>
                  <a:lnTo>
                    <a:pt x="898" y="1030"/>
                  </a:lnTo>
                  <a:lnTo>
                    <a:pt x="89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9"/>
            <p:cNvSpPr/>
            <p:nvPr/>
          </p:nvSpPr>
          <p:spPr>
            <a:xfrm>
              <a:off x="6896525" y="1495075"/>
              <a:ext cx="4125" cy="30450"/>
            </a:xfrm>
            <a:custGeom>
              <a:avLst/>
              <a:gdLst/>
              <a:ahLst/>
              <a:cxnLst/>
              <a:rect l="l" t="t" r="r" b="b"/>
              <a:pathLst>
                <a:path w="165" h="1218" extrusionOk="0">
                  <a:moveTo>
                    <a:pt x="161" y="1"/>
                  </a:moveTo>
                  <a:lnTo>
                    <a:pt x="0" y="94"/>
                  </a:lnTo>
                  <a:lnTo>
                    <a:pt x="3" y="1123"/>
                  </a:lnTo>
                  <a:lnTo>
                    <a:pt x="164" y="1217"/>
                  </a:lnTo>
                  <a:lnTo>
                    <a:pt x="16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9"/>
            <p:cNvSpPr/>
            <p:nvPr/>
          </p:nvSpPr>
          <p:spPr>
            <a:xfrm>
              <a:off x="6874225" y="1523150"/>
              <a:ext cx="26425" cy="17600"/>
            </a:xfrm>
            <a:custGeom>
              <a:avLst/>
              <a:gdLst/>
              <a:ahLst/>
              <a:cxnLst/>
              <a:rect l="l" t="t" r="r" b="b"/>
              <a:pathLst>
                <a:path w="1057" h="704" extrusionOk="0">
                  <a:moveTo>
                    <a:pt x="895" y="0"/>
                  </a:moveTo>
                  <a:lnTo>
                    <a:pt x="1" y="516"/>
                  </a:lnTo>
                  <a:lnTo>
                    <a:pt x="1" y="703"/>
                  </a:lnTo>
                  <a:lnTo>
                    <a:pt x="1056" y="94"/>
                  </a:lnTo>
                  <a:lnTo>
                    <a:pt x="89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9"/>
            <p:cNvSpPr/>
            <p:nvPr/>
          </p:nvSpPr>
          <p:spPr>
            <a:xfrm>
              <a:off x="6715925" y="1088475"/>
              <a:ext cx="242575" cy="142000"/>
            </a:xfrm>
            <a:custGeom>
              <a:avLst/>
              <a:gdLst/>
              <a:ahLst/>
              <a:cxnLst/>
              <a:rect l="l" t="t" r="r" b="b"/>
              <a:pathLst>
                <a:path w="9703" h="5680" extrusionOk="0">
                  <a:moveTo>
                    <a:pt x="6206" y="0"/>
                  </a:moveTo>
                  <a:cubicBezTo>
                    <a:pt x="6148" y="0"/>
                    <a:pt x="6090" y="13"/>
                    <a:pt x="6046" y="38"/>
                  </a:cubicBezTo>
                  <a:lnTo>
                    <a:pt x="90" y="3530"/>
                  </a:lnTo>
                  <a:cubicBezTo>
                    <a:pt x="2" y="3581"/>
                    <a:pt x="0" y="3664"/>
                    <a:pt x="89" y="3716"/>
                  </a:cubicBezTo>
                  <a:lnTo>
                    <a:pt x="3337" y="5642"/>
                  </a:lnTo>
                  <a:cubicBezTo>
                    <a:pt x="3381" y="5667"/>
                    <a:pt x="3439" y="5680"/>
                    <a:pt x="3497" y="5680"/>
                  </a:cubicBezTo>
                  <a:cubicBezTo>
                    <a:pt x="3555" y="5680"/>
                    <a:pt x="3613" y="5667"/>
                    <a:pt x="3657" y="5642"/>
                  </a:cubicBezTo>
                  <a:lnTo>
                    <a:pt x="9613" y="2151"/>
                  </a:lnTo>
                  <a:cubicBezTo>
                    <a:pt x="9701" y="2100"/>
                    <a:pt x="9703" y="2016"/>
                    <a:pt x="9614" y="1966"/>
                  </a:cubicBezTo>
                  <a:lnTo>
                    <a:pt x="6366" y="38"/>
                  </a:lnTo>
                  <a:cubicBezTo>
                    <a:pt x="6322" y="13"/>
                    <a:pt x="6264" y="0"/>
                    <a:pt x="620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9"/>
            <p:cNvSpPr/>
            <p:nvPr/>
          </p:nvSpPr>
          <p:spPr>
            <a:xfrm>
              <a:off x="6774425" y="1092575"/>
              <a:ext cx="57925" cy="105150"/>
            </a:xfrm>
            <a:custGeom>
              <a:avLst/>
              <a:gdLst/>
              <a:ahLst/>
              <a:cxnLst/>
              <a:rect l="l" t="t" r="r" b="b"/>
              <a:pathLst>
                <a:path w="2317" h="4206" extrusionOk="0">
                  <a:moveTo>
                    <a:pt x="1" y="1"/>
                  </a:moveTo>
                  <a:lnTo>
                    <a:pt x="8" y="2879"/>
                  </a:lnTo>
                  <a:cubicBezTo>
                    <a:pt x="8" y="2879"/>
                    <a:pt x="2306" y="4206"/>
                    <a:pt x="2316" y="4206"/>
                  </a:cubicBezTo>
                  <a:cubicBezTo>
                    <a:pt x="2316" y="4206"/>
                    <a:pt x="2316" y="4206"/>
                    <a:pt x="2316" y="4206"/>
                  </a:cubicBezTo>
                  <a:lnTo>
                    <a:pt x="2313" y="1349"/>
                  </a:ln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9"/>
            <p:cNvSpPr/>
            <p:nvPr/>
          </p:nvSpPr>
          <p:spPr>
            <a:xfrm>
              <a:off x="6774425" y="1046650"/>
              <a:ext cx="149525" cy="151075"/>
            </a:xfrm>
            <a:custGeom>
              <a:avLst/>
              <a:gdLst/>
              <a:ahLst/>
              <a:cxnLst/>
              <a:rect l="l" t="t" r="r" b="b"/>
              <a:pathLst>
                <a:path w="5981" h="6043" extrusionOk="0">
                  <a:moveTo>
                    <a:pt x="3666" y="0"/>
                  </a:moveTo>
                  <a:lnTo>
                    <a:pt x="1" y="1838"/>
                  </a:lnTo>
                  <a:lnTo>
                    <a:pt x="2302" y="3195"/>
                  </a:lnTo>
                  <a:lnTo>
                    <a:pt x="2313" y="3189"/>
                  </a:lnTo>
                  <a:lnTo>
                    <a:pt x="2319" y="6043"/>
                  </a:lnTo>
                  <a:lnTo>
                    <a:pt x="5981" y="3897"/>
                  </a:lnTo>
                  <a:lnTo>
                    <a:pt x="5975" y="1276"/>
                  </a:lnTo>
                  <a:lnTo>
                    <a:pt x="3666"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9"/>
            <p:cNvSpPr/>
            <p:nvPr/>
          </p:nvSpPr>
          <p:spPr>
            <a:xfrm>
              <a:off x="6893775" y="1105675"/>
              <a:ext cx="21450" cy="51750"/>
            </a:xfrm>
            <a:custGeom>
              <a:avLst/>
              <a:gdLst/>
              <a:ahLst/>
              <a:cxnLst/>
              <a:rect l="l" t="t" r="r" b="b"/>
              <a:pathLst>
                <a:path w="858" h="2070" extrusionOk="0">
                  <a:moveTo>
                    <a:pt x="853" y="0"/>
                  </a:moveTo>
                  <a:lnTo>
                    <a:pt x="0" y="492"/>
                  </a:lnTo>
                  <a:lnTo>
                    <a:pt x="5" y="2069"/>
                  </a:lnTo>
                  <a:lnTo>
                    <a:pt x="86" y="2021"/>
                  </a:lnTo>
                  <a:lnTo>
                    <a:pt x="764" y="1630"/>
                  </a:lnTo>
                  <a:lnTo>
                    <a:pt x="857" y="1576"/>
                  </a:lnTo>
                  <a:lnTo>
                    <a:pt x="85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9"/>
            <p:cNvSpPr/>
            <p:nvPr/>
          </p:nvSpPr>
          <p:spPr>
            <a:xfrm>
              <a:off x="6892325" y="1117150"/>
              <a:ext cx="1575" cy="40275"/>
            </a:xfrm>
            <a:custGeom>
              <a:avLst/>
              <a:gdLst/>
              <a:ahLst/>
              <a:cxnLst/>
              <a:rect l="l" t="t" r="r" b="b"/>
              <a:pathLst>
                <a:path w="63" h="1611" extrusionOk="0">
                  <a:moveTo>
                    <a:pt x="0" y="1"/>
                  </a:moveTo>
                  <a:lnTo>
                    <a:pt x="5" y="1578"/>
                  </a:lnTo>
                  <a:lnTo>
                    <a:pt x="63" y="1610"/>
                  </a:lnTo>
                  <a:lnTo>
                    <a:pt x="58" y="33"/>
                  </a:lnTo>
                  <a:lnTo>
                    <a:pt x="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9"/>
            <p:cNvSpPr/>
            <p:nvPr/>
          </p:nvSpPr>
          <p:spPr>
            <a:xfrm>
              <a:off x="6911100" y="1109750"/>
              <a:ext cx="1800" cy="36675"/>
            </a:xfrm>
            <a:custGeom>
              <a:avLst/>
              <a:gdLst/>
              <a:ahLst/>
              <a:cxnLst/>
              <a:rect l="l" t="t" r="r" b="b"/>
              <a:pathLst>
                <a:path w="72" h="1467" extrusionOk="0">
                  <a:moveTo>
                    <a:pt x="69" y="1"/>
                  </a:moveTo>
                  <a:lnTo>
                    <a:pt x="0" y="43"/>
                  </a:lnTo>
                  <a:lnTo>
                    <a:pt x="2" y="1429"/>
                  </a:lnTo>
                  <a:lnTo>
                    <a:pt x="71" y="1467"/>
                  </a:lnTo>
                  <a:lnTo>
                    <a:pt x="6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9"/>
            <p:cNvSpPr/>
            <p:nvPr/>
          </p:nvSpPr>
          <p:spPr>
            <a:xfrm>
              <a:off x="6895800" y="1110550"/>
              <a:ext cx="15750" cy="44400"/>
            </a:xfrm>
            <a:custGeom>
              <a:avLst/>
              <a:gdLst/>
              <a:ahLst/>
              <a:cxnLst/>
              <a:rect l="l" t="t" r="r" b="b"/>
              <a:pathLst>
                <a:path w="630" h="1776" extrusionOk="0">
                  <a:moveTo>
                    <a:pt x="628" y="1"/>
                  </a:moveTo>
                  <a:lnTo>
                    <a:pt x="0" y="366"/>
                  </a:lnTo>
                  <a:lnTo>
                    <a:pt x="5" y="1776"/>
                  </a:lnTo>
                  <a:lnTo>
                    <a:pt x="630" y="1416"/>
                  </a:lnTo>
                  <a:lnTo>
                    <a:pt x="62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9"/>
            <p:cNvSpPr/>
            <p:nvPr/>
          </p:nvSpPr>
          <p:spPr>
            <a:xfrm>
              <a:off x="6773375" y="1026350"/>
              <a:ext cx="101025" cy="100800"/>
            </a:xfrm>
            <a:custGeom>
              <a:avLst/>
              <a:gdLst/>
              <a:ahLst/>
              <a:cxnLst/>
              <a:rect l="l" t="t" r="r" b="b"/>
              <a:pathLst>
                <a:path w="4041" h="4032" extrusionOk="0">
                  <a:moveTo>
                    <a:pt x="1661" y="0"/>
                  </a:moveTo>
                  <a:lnTo>
                    <a:pt x="1" y="2655"/>
                  </a:lnTo>
                  <a:lnTo>
                    <a:pt x="2355" y="4032"/>
                  </a:lnTo>
                  <a:lnTo>
                    <a:pt x="4040" y="1339"/>
                  </a:lnTo>
                  <a:lnTo>
                    <a:pt x="166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9"/>
            <p:cNvSpPr/>
            <p:nvPr/>
          </p:nvSpPr>
          <p:spPr>
            <a:xfrm>
              <a:off x="6814875" y="1026350"/>
              <a:ext cx="110925" cy="52900"/>
            </a:xfrm>
            <a:custGeom>
              <a:avLst/>
              <a:gdLst/>
              <a:ahLst/>
              <a:cxnLst/>
              <a:rect l="l" t="t" r="r" b="b"/>
              <a:pathLst>
                <a:path w="4437" h="2116" extrusionOk="0">
                  <a:moveTo>
                    <a:pt x="1" y="0"/>
                  </a:moveTo>
                  <a:lnTo>
                    <a:pt x="2380" y="1339"/>
                  </a:lnTo>
                  <a:lnTo>
                    <a:pt x="4437" y="2116"/>
                  </a:lnTo>
                  <a:lnTo>
                    <a:pt x="2048" y="812"/>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9"/>
            <p:cNvSpPr/>
            <p:nvPr/>
          </p:nvSpPr>
          <p:spPr>
            <a:xfrm>
              <a:off x="6895800" y="1131975"/>
              <a:ext cx="4225" cy="3575"/>
            </a:xfrm>
            <a:custGeom>
              <a:avLst/>
              <a:gdLst/>
              <a:ahLst/>
              <a:cxnLst/>
              <a:rect l="l" t="t" r="r" b="b"/>
              <a:pathLst>
                <a:path w="169" h="143" extrusionOk="0">
                  <a:moveTo>
                    <a:pt x="169" y="1"/>
                  </a:moveTo>
                  <a:lnTo>
                    <a:pt x="0" y="97"/>
                  </a:lnTo>
                  <a:cubicBezTo>
                    <a:pt x="4" y="126"/>
                    <a:pt x="22" y="142"/>
                    <a:pt x="47" y="142"/>
                  </a:cubicBezTo>
                  <a:cubicBezTo>
                    <a:pt x="58" y="142"/>
                    <a:pt x="70" y="139"/>
                    <a:pt x="83" y="133"/>
                  </a:cubicBezTo>
                  <a:cubicBezTo>
                    <a:pt x="131" y="105"/>
                    <a:pt x="163" y="56"/>
                    <a:pt x="16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9"/>
            <p:cNvSpPr/>
            <p:nvPr/>
          </p:nvSpPr>
          <p:spPr>
            <a:xfrm>
              <a:off x="6904175" y="1127125"/>
              <a:ext cx="4225" cy="3600"/>
            </a:xfrm>
            <a:custGeom>
              <a:avLst/>
              <a:gdLst/>
              <a:ahLst/>
              <a:cxnLst/>
              <a:rect l="l" t="t" r="r" b="b"/>
              <a:pathLst>
                <a:path w="169" h="144" extrusionOk="0">
                  <a:moveTo>
                    <a:pt x="169" y="1"/>
                  </a:moveTo>
                  <a:lnTo>
                    <a:pt x="0" y="96"/>
                  </a:lnTo>
                  <a:cubicBezTo>
                    <a:pt x="3" y="126"/>
                    <a:pt x="22" y="143"/>
                    <a:pt x="47" y="143"/>
                  </a:cubicBezTo>
                  <a:cubicBezTo>
                    <a:pt x="58" y="143"/>
                    <a:pt x="71" y="140"/>
                    <a:pt x="85" y="132"/>
                  </a:cubicBezTo>
                  <a:cubicBezTo>
                    <a:pt x="131" y="105"/>
                    <a:pt x="163" y="56"/>
                    <a:pt x="16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9"/>
            <p:cNvSpPr/>
            <p:nvPr/>
          </p:nvSpPr>
          <p:spPr>
            <a:xfrm>
              <a:off x="6912550" y="1122275"/>
              <a:ext cx="4225" cy="3600"/>
            </a:xfrm>
            <a:custGeom>
              <a:avLst/>
              <a:gdLst/>
              <a:ahLst/>
              <a:cxnLst/>
              <a:rect l="l" t="t" r="r" b="b"/>
              <a:pathLst>
                <a:path w="169" h="144" extrusionOk="0">
                  <a:moveTo>
                    <a:pt x="169" y="0"/>
                  </a:moveTo>
                  <a:lnTo>
                    <a:pt x="0" y="97"/>
                  </a:lnTo>
                  <a:cubicBezTo>
                    <a:pt x="3" y="127"/>
                    <a:pt x="22" y="143"/>
                    <a:pt x="48" y="143"/>
                  </a:cubicBezTo>
                  <a:cubicBezTo>
                    <a:pt x="59" y="143"/>
                    <a:pt x="71" y="140"/>
                    <a:pt x="85" y="134"/>
                  </a:cubicBezTo>
                  <a:cubicBezTo>
                    <a:pt x="131" y="105"/>
                    <a:pt x="163" y="55"/>
                    <a:pt x="169"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9"/>
            <p:cNvSpPr/>
            <p:nvPr/>
          </p:nvSpPr>
          <p:spPr>
            <a:xfrm>
              <a:off x="6920925" y="1117400"/>
              <a:ext cx="4225" cy="3625"/>
            </a:xfrm>
            <a:custGeom>
              <a:avLst/>
              <a:gdLst/>
              <a:ahLst/>
              <a:cxnLst/>
              <a:rect l="l" t="t" r="r" b="b"/>
              <a:pathLst>
                <a:path w="169" h="145" extrusionOk="0">
                  <a:moveTo>
                    <a:pt x="169" y="1"/>
                  </a:moveTo>
                  <a:lnTo>
                    <a:pt x="0" y="98"/>
                  </a:lnTo>
                  <a:cubicBezTo>
                    <a:pt x="3" y="127"/>
                    <a:pt x="22" y="144"/>
                    <a:pt x="47" y="144"/>
                  </a:cubicBezTo>
                  <a:cubicBezTo>
                    <a:pt x="58" y="144"/>
                    <a:pt x="70" y="141"/>
                    <a:pt x="83" y="134"/>
                  </a:cubicBezTo>
                  <a:cubicBezTo>
                    <a:pt x="131" y="105"/>
                    <a:pt x="163" y="56"/>
                    <a:pt x="16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9"/>
            <p:cNvSpPr/>
            <p:nvPr/>
          </p:nvSpPr>
          <p:spPr>
            <a:xfrm>
              <a:off x="6929300" y="1112550"/>
              <a:ext cx="4225" cy="3600"/>
            </a:xfrm>
            <a:custGeom>
              <a:avLst/>
              <a:gdLst/>
              <a:ahLst/>
              <a:cxnLst/>
              <a:rect l="l" t="t" r="r" b="b"/>
              <a:pathLst>
                <a:path w="169" h="144" extrusionOk="0">
                  <a:moveTo>
                    <a:pt x="169" y="1"/>
                  </a:moveTo>
                  <a:lnTo>
                    <a:pt x="0" y="98"/>
                  </a:lnTo>
                  <a:cubicBezTo>
                    <a:pt x="4" y="127"/>
                    <a:pt x="23" y="144"/>
                    <a:pt x="48" y="144"/>
                  </a:cubicBezTo>
                  <a:cubicBezTo>
                    <a:pt x="59" y="144"/>
                    <a:pt x="71" y="141"/>
                    <a:pt x="84" y="134"/>
                  </a:cubicBezTo>
                  <a:cubicBezTo>
                    <a:pt x="132" y="105"/>
                    <a:pt x="163" y="56"/>
                    <a:pt x="16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9"/>
            <p:cNvSpPr/>
            <p:nvPr/>
          </p:nvSpPr>
          <p:spPr>
            <a:xfrm>
              <a:off x="6900000" y="1129550"/>
              <a:ext cx="4200" cy="3600"/>
            </a:xfrm>
            <a:custGeom>
              <a:avLst/>
              <a:gdLst/>
              <a:ahLst/>
              <a:cxnLst/>
              <a:rect l="l" t="t" r="r" b="b"/>
              <a:pathLst>
                <a:path w="168" h="144" extrusionOk="0">
                  <a:moveTo>
                    <a:pt x="167" y="1"/>
                  </a:moveTo>
                  <a:lnTo>
                    <a:pt x="1" y="96"/>
                  </a:lnTo>
                  <a:cubicBezTo>
                    <a:pt x="4" y="126"/>
                    <a:pt x="21" y="143"/>
                    <a:pt x="46" y="143"/>
                  </a:cubicBezTo>
                  <a:cubicBezTo>
                    <a:pt x="57" y="143"/>
                    <a:pt x="70" y="140"/>
                    <a:pt x="83" y="133"/>
                  </a:cubicBezTo>
                  <a:cubicBezTo>
                    <a:pt x="131" y="105"/>
                    <a:pt x="162" y="56"/>
                    <a:pt x="16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9"/>
            <p:cNvSpPr/>
            <p:nvPr/>
          </p:nvSpPr>
          <p:spPr>
            <a:xfrm>
              <a:off x="6908375" y="1124700"/>
              <a:ext cx="4200" cy="3575"/>
            </a:xfrm>
            <a:custGeom>
              <a:avLst/>
              <a:gdLst/>
              <a:ahLst/>
              <a:cxnLst/>
              <a:rect l="l" t="t" r="r" b="b"/>
              <a:pathLst>
                <a:path w="168" h="143" extrusionOk="0">
                  <a:moveTo>
                    <a:pt x="167" y="0"/>
                  </a:moveTo>
                  <a:lnTo>
                    <a:pt x="1" y="96"/>
                  </a:lnTo>
                  <a:cubicBezTo>
                    <a:pt x="4" y="126"/>
                    <a:pt x="21" y="143"/>
                    <a:pt x="46" y="143"/>
                  </a:cubicBezTo>
                  <a:cubicBezTo>
                    <a:pt x="57" y="143"/>
                    <a:pt x="70" y="140"/>
                    <a:pt x="83" y="132"/>
                  </a:cubicBezTo>
                  <a:cubicBezTo>
                    <a:pt x="131" y="105"/>
                    <a:pt x="162" y="55"/>
                    <a:pt x="167"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9"/>
            <p:cNvSpPr/>
            <p:nvPr/>
          </p:nvSpPr>
          <p:spPr>
            <a:xfrm>
              <a:off x="6916750" y="1119850"/>
              <a:ext cx="4225" cy="3600"/>
            </a:xfrm>
            <a:custGeom>
              <a:avLst/>
              <a:gdLst/>
              <a:ahLst/>
              <a:cxnLst/>
              <a:rect l="l" t="t" r="r" b="b"/>
              <a:pathLst>
                <a:path w="169" h="144" extrusionOk="0">
                  <a:moveTo>
                    <a:pt x="169" y="0"/>
                  </a:moveTo>
                  <a:lnTo>
                    <a:pt x="1" y="97"/>
                  </a:lnTo>
                  <a:cubicBezTo>
                    <a:pt x="4" y="127"/>
                    <a:pt x="22" y="143"/>
                    <a:pt x="47" y="143"/>
                  </a:cubicBezTo>
                  <a:cubicBezTo>
                    <a:pt x="58" y="143"/>
                    <a:pt x="71" y="140"/>
                    <a:pt x="83" y="133"/>
                  </a:cubicBezTo>
                  <a:cubicBezTo>
                    <a:pt x="131" y="104"/>
                    <a:pt x="163" y="55"/>
                    <a:pt x="169"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9"/>
            <p:cNvSpPr/>
            <p:nvPr/>
          </p:nvSpPr>
          <p:spPr>
            <a:xfrm>
              <a:off x="6925125" y="1114975"/>
              <a:ext cx="4200" cy="3600"/>
            </a:xfrm>
            <a:custGeom>
              <a:avLst/>
              <a:gdLst/>
              <a:ahLst/>
              <a:cxnLst/>
              <a:rect l="l" t="t" r="r" b="b"/>
              <a:pathLst>
                <a:path w="168" h="144" extrusionOk="0">
                  <a:moveTo>
                    <a:pt x="167" y="1"/>
                  </a:moveTo>
                  <a:lnTo>
                    <a:pt x="1" y="98"/>
                  </a:lnTo>
                  <a:cubicBezTo>
                    <a:pt x="4" y="127"/>
                    <a:pt x="21" y="144"/>
                    <a:pt x="47" y="144"/>
                  </a:cubicBezTo>
                  <a:cubicBezTo>
                    <a:pt x="58" y="144"/>
                    <a:pt x="70" y="141"/>
                    <a:pt x="83" y="134"/>
                  </a:cubicBezTo>
                  <a:cubicBezTo>
                    <a:pt x="131" y="105"/>
                    <a:pt x="163" y="56"/>
                    <a:pt x="16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9"/>
            <p:cNvSpPr/>
            <p:nvPr/>
          </p:nvSpPr>
          <p:spPr>
            <a:xfrm>
              <a:off x="6783375" y="1119400"/>
              <a:ext cx="42550" cy="53500"/>
            </a:xfrm>
            <a:custGeom>
              <a:avLst/>
              <a:gdLst/>
              <a:ahLst/>
              <a:cxnLst/>
              <a:rect l="l" t="t" r="r" b="b"/>
              <a:pathLst>
                <a:path w="1702" h="2140" extrusionOk="0">
                  <a:moveTo>
                    <a:pt x="4" y="1"/>
                  </a:moveTo>
                  <a:lnTo>
                    <a:pt x="1" y="1156"/>
                  </a:lnTo>
                  <a:lnTo>
                    <a:pt x="1699" y="2140"/>
                  </a:lnTo>
                  <a:lnTo>
                    <a:pt x="1699" y="1825"/>
                  </a:lnTo>
                  <a:lnTo>
                    <a:pt x="1702" y="984"/>
                  </a:lnTo>
                  <a:lnTo>
                    <a:pt x="281" y="160"/>
                  </a:lnTo>
                  <a:lnTo>
                    <a:pt x="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9"/>
            <p:cNvSpPr/>
            <p:nvPr/>
          </p:nvSpPr>
          <p:spPr>
            <a:xfrm>
              <a:off x="6778875" y="1116800"/>
              <a:ext cx="4650" cy="34175"/>
            </a:xfrm>
            <a:custGeom>
              <a:avLst/>
              <a:gdLst/>
              <a:ahLst/>
              <a:cxnLst/>
              <a:rect l="l" t="t" r="r" b="b"/>
              <a:pathLst>
                <a:path w="186" h="1367" extrusionOk="0">
                  <a:moveTo>
                    <a:pt x="4" y="0"/>
                  </a:moveTo>
                  <a:lnTo>
                    <a:pt x="1" y="1366"/>
                  </a:lnTo>
                  <a:lnTo>
                    <a:pt x="181" y="1260"/>
                  </a:lnTo>
                  <a:lnTo>
                    <a:pt x="185" y="105"/>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9"/>
            <p:cNvSpPr/>
            <p:nvPr/>
          </p:nvSpPr>
          <p:spPr>
            <a:xfrm>
              <a:off x="6778850" y="1148300"/>
              <a:ext cx="47000" cy="29850"/>
            </a:xfrm>
            <a:custGeom>
              <a:avLst/>
              <a:gdLst/>
              <a:ahLst/>
              <a:cxnLst/>
              <a:rect l="l" t="t" r="r" b="b"/>
              <a:pathLst>
                <a:path w="1880" h="1194" extrusionOk="0">
                  <a:moveTo>
                    <a:pt x="182" y="0"/>
                  </a:moveTo>
                  <a:lnTo>
                    <a:pt x="1" y="106"/>
                  </a:lnTo>
                  <a:lnTo>
                    <a:pt x="1880" y="1194"/>
                  </a:lnTo>
                  <a:lnTo>
                    <a:pt x="1880" y="984"/>
                  </a:lnTo>
                  <a:lnTo>
                    <a:pt x="18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9"/>
            <p:cNvSpPr/>
            <p:nvPr/>
          </p:nvSpPr>
          <p:spPr>
            <a:xfrm>
              <a:off x="6839200" y="1121575"/>
              <a:ext cx="42550" cy="53500"/>
            </a:xfrm>
            <a:custGeom>
              <a:avLst/>
              <a:gdLst/>
              <a:ahLst/>
              <a:cxnLst/>
              <a:rect l="l" t="t" r="r" b="b"/>
              <a:pathLst>
                <a:path w="1702" h="2140" extrusionOk="0">
                  <a:moveTo>
                    <a:pt x="1699" y="1"/>
                  </a:moveTo>
                  <a:lnTo>
                    <a:pt x="1422" y="160"/>
                  </a:lnTo>
                  <a:lnTo>
                    <a:pt x="1" y="984"/>
                  </a:lnTo>
                  <a:lnTo>
                    <a:pt x="4" y="1825"/>
                  </a:lnTo>
                  <a:lnTo>
                    <a:pt x="4" y="2140"/>
                  </a:lnTo>
                  <a:lnTo>
                    <a:pt x="1702" y="1156"/>
                  </a:lnTo>
                  <a:lnTo>
                    <a:pt x="1699"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9"/>
            <p:cNvSpPr/>
            <p:nvPr/>
          </p:nvSpPr>
          <p:spPr>
            <a:xfrm>
              <a:off x="6881625" y="1118975"/>
              <a:ext cx="4675" cy="34125"/>
            </a:xfrm>
            <a:custGeom>
              <a:avLst/>
              <a:gdLst/>
              <a:ahLst/>
              <a:cxnLst/>
              <a:rect l="l" t="t" r="r" b="b"/>
              <a:pathLst>
                <a:path w="187" h="1365" extrusionOk="0">
                  <a:moveTo>
                    <a:pt x="182" y="0"/>
                  </a:moveTo>
                  <a:lnTo>
                    <a:pt x="0" y="105"/>
                  </a:lnTo>
                  <a:lnTo>
                    <a:pt x="5" y="1260"/>
                  </a:lnTo>
                  <a:lnTo>
                    <a:pt x="186" y="1365"/>
                  </a:lnTo>
                  <a:lnTo>
                    <a:pt x="18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9"/>
            <p:cNvSpPr/>
            <p:nvPr/>
          </p:nvSpPr>
          <p:spPr>
            <a:xfrm>
              <a:off x="6839275" y="1150475"/>
              <a:ext cx="47025" cy="29850"/>
            </a:xfrm>
            <a:custGeom>
              <a:avLst/>
              <a:gdLst/>
              <a:ahLst/>
              <a:cxnLst/>
              <a:rect l="l" t="t" r="r" b="b"/>
              <a:pathLst>
                <a:path w="1881" h="1194" extrusionOk="0">
                  <a:moveTo>
                    <a:pt x="1699" y="0"/>
                  </a:moveTo>
                  <a:lnTo>
                    <a:pt x="1" y="984"/>
                  </a:lnTo>
                  <a:lnTo>
                    <a:pt x="1" y="1194"/>
                  </a:lnTo>
                  <a:lnTo>
                    <a:pt x="1880" y="106"/>
                  </a:lnTo>
                  <a:lnTo>
                    <a:pt x="169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9"/>
            <p:cNvSpPr/>
            <p:nvPr/>
          </p:nvSpPr>
          <p:spPr>
            <a:xfrm>
              <a:off x="6868875" y="1080225"/>
              <a:ext cx="19300" cy="30325"/>
            </a:xfrm>
            <a:custGeom>
              <a:avLst/>
              <a:gdLst/>
              <a:ahLst/>
              <a:cxnLst/>
              <a:rect l="l" t="t" r="r" b="b"/>
              <a:pathLst>
                <a:path w="772" h="1213" extrusionOk="0">
                  <a:moveTo>
                    <a:pt x="769" y="0"/>
                  </a:moveTo>
                  <a:lnTo>
                    <a:pt x="586" y="106"/>
                  </a:lnTo>
                  <a:lnTo>
                    <a:pt x="0" y="447"/>
                  </a:lnTo>
                  <a:lnTo>
                    <a:pt x="2" y="1004"/>
                  </a:lnTo>
                  <a:lnTo>
                    <a:pt x="2" y="1212"/>
                  </a:lnTo>
                  <a:lnTo>
                    <a:pt x="772" y="766"/>
                  </a:lnTo>
                  <a:lnTo>
                    <a:pt x="769"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9"/>
            <p:cNvSpPr/>
            <p:nvPr/>
          </p:nvSpPr>
          <p:spPr>
            <a:xfrm>
              <a:off x="6888075" y="1078475"/>
              <a:ext cx="3100" cy="22650"/>
            </a:xfrm>
            <a:custGeom>
              <a:avLst/>
              <a:gdLst/>
              <a:ahLst/>
              <a:cxnLst/>
              <a:rect l="l" t="t" r="r" b="b"/>
              <a:pathLst>
                <a:path w="124" h="906" extrusionOk="0">
                  <a:moveTo>
                    <a:pt x="121" y="1"/>
                  </a:moveTo>
                  <a:lnTo>
                    <a:pt x="1" y="70"/>
                  </a:lnTo>
                  <a:lnTo>
                    <a:pt x="4" y="836"/>
                  </a:lnTo>
                  <a:lnTo>
                    <a:pt x="124" y="905"/>
                  </a:lnTo>
                  <a:lnTo>
                    <a:pt x="12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9"/>
            <p:cNvSpPr/>
            <p:nvPr/>
          </p:nvSpPr>
          <p:spPr>
            <a:xfrm>
              <a:off x="6868900" y="1099350"/>
              <a:ext cx="22275" cy="14675"/>
            </a:xfrm>
            <a:custGeom>
              <a:avLst/>
              <a:gdLst/>
              <a:ahLst/>
              <a:cxnLst/>
              <a:rect l="l" t="t" r="r" b="b"/>
              <a:pathLst>
                <a:path w="891" h="587" extrusionOk="0">
                  <a:moveTo>
                    <a:pt x="771" y="1"/>
                  </a:moveTo>
                  <a:lnTo>
                    <a:pt x="1" y="447"/>
                  </a:lnTo>
                  <a:lnTo>
                    <a:pt x="1" y="587"/>
                  </a:lnTo>
                  <a:lnTo>
                    <a:pt x="891" y="70"/>
                  </a:lnTo>
                  <a:lnTo>
                    <a:pt x="77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9"/>
            <p:cNvSpPr/>
            <p:nvPr/>
          </p:nvSpPr>
          <p:spPr>
            <a:xfrm>
              <a:off x="6880000" y="1097300"/>
              <a:ext cx="53525" cy="37100"/>
            </a:xfrm>
            <a:custGeom>
              <a:avLst/>
              <a:gdLst/>
              <a:ahLst/>
              <a:cxnLst/>
              <a:rect l="l" t="t" r="r" b="b"/>
              <a:pathLst>
                <a:path w="2141" h="1484" extrusionOk="0">
                  <a:moveTo>
                    <a:pt x="1505" y="0"/>
                  </a:moveTo>
                  <a:lnTo>
                    <a:pt x="0" y="870"/>
                  </a:lnTo>
                  <a:lnTo>
                    <a:pt x="632" y="1484"/>
                  </a:lnTo>
                  <a:lnTo>
                    <a:pt x="2141" y="611"/>
                  </a:lnTo>
                  <a:lnTo>
                    <a:pt x="150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9"/>
            <p:cNvSpPr/>
            <p:nvPr/>
          </p:nvSpPr>
          <p:spPr>
            <a:xfrm>
              <a:off x="6884200" y="1114375"/>
              <a:ext cx="19825" cy="17625"/>
            </a:xfrm>
            <a:custGeom>
              <a:avLst/>
              <a:gdLst/>
              <a:ahLst/>
              <a:cxnLst/>
              <a:rect l="l" t="t" r="r" b="b"/>
              <a:pathLst>
                <a:path w="793" h="705" extrusionOk="0">
                  <a:moveTo>
                    <a:pt x="157" y="0"/>
                  </a:moveTo>
                  <a:lnTo>
                    <a:pt x="0" y="91"/>
                  </a:lnTo>
                  <a:lnTo>
                    <a:pt x="633" y="705"/>
                  </a:lnTo>
                  <a:lnTo>
                    <a:pt x="792" y="616"/>
                  </a:lnTo>
                  <a:lnTo>
                    <a:pt x="15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9"/>
            <p:cNvSpPr/>
            <p:nvPr/>
          </p:nvSpPr>
          <p:spPr>
            <a:xfrm>
              <a:off x="6884200" y="1114150"/>
              <a:ext cx="20000" cy="17850"/>
            </a:xfrm>
            <a:custGeom>
              <a:avLst/>
              <a:gdLst/>
              <a:ahLst/>
              <a:cxnLst/>
              <a:rect l="l" t="t" r="r" b="b"/>
              <a:pathLst>
                <a:path w="800" h="714" extrusionOk="0">
                  <a:moveTo>
                    <a:pt x="166" y="0"/>
                  </a:moveTo>
                  <a:lnTo>
                    <a:pt x="0" y="100"/>
                  </a:lnTo>
                  <a:lnTo>
                    <a:pt x="633" y="714"/>
                  </a:lnTo>
                  <a:lnTo>
                    <a:pt x="799" y="615"/>
                  </a:lnTo>
                  <a:lnTo>
                    <a:pt x="16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9"/>
            <p:cNvSpPr/>
            <p:nvPr/>
          </p:nvSpPr>
          <p:spPr>
            <a:xfrm>
              <a:off x="6892575" y="1109350"/>
              <a:ext cx="20000" cy="17800"/>
            </a:xfrm>
            <a:custGeom>
              <a:avLst/>
              <a:gdLst/>
              <a:ahLst/>
              <a:cxnLst/>
              <a:rect l="l" t="t" r="r" b="b"/>
              <a:pathLst>
                <a:path w="800" h="712" extrusionOk="0">
                  <a:moveTo>
                    <a:pt x="167" y="1"/>
                  </a:moveTo>
                  <a:lnTo>
                    <a:pt x="0" y="97"/>
                  </a:lnTo>
                  <a:lnTo>
                    <a:pt x="633" y="712"/>
                  </a:lnTo>
                  <a:lnTo>
                    <a:pt x="799" y="614"/>
                  </a:lnTo>
                  <a:lnTo>
                    <a:pt x="16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9"/>
            <p:cNvSpPr/>
            <p:nvPr/>
          </p:nvSpPr>
          <p:spPr>
            <a:xfrm>
              <a:off x="6900950" y="1104425"/>
              <a:ext cx="20000" cy="17875"/>
            </a:xfrm>
            <a:custGeom>
              <a:avLst/>
              <a:gdLst/>
              <a:ahLst/>
              <a:cxnLst/>
              <a:rect l="l" t="t" r="r" b="b"/>
              <a:pathLst>
                <a:path w="800" h="715" extrusionOk="0">
                  <a:moveTo>
                    <a:pt x="166" y="1"/>
                  </a:moveTo>
                  <a:lnTo>
                    <a:pt x="0" y="99"/>
                  </a:lnTo>
                  <a:lnTo>
                    <a:pt x="633" y="714"/>
                  </a:lnTo>
                  <a:lnTo>
                    <a:pt x="799" y="617"/>
                  </a:lnTo>
                  <a:lnTo>
                    <a:pt x="16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9"/>
            <p:cNvSpPr/>
            <p:nvPr/>
          </p:nvSpPr>
          <p:spPr>
            <a:xfrm>
              <a:off x="6909325" y="1099650"/>
              <a:ext cx="20000" cy="17775"/>
            </a:xfrm>
            <a:custGeom>
              <a:avLst/>
              <a:gdLst/>
              <a:ahLst/>
              <a:cxnLst/>
              <a:rect l="l" t="t" r="r" b="b"/>
              <a:pathLst>
                <a:path w="800" h="711" extrusionOk="0">
                  <a:moveTo>
                    <a:pt x="167" y="0"/>
                  </a:moveTo>
                  <a:lnTo>
                    <a:pt x="0" y="98"/>
                  </a:lnTo>
                  <a:lnTo>
                    <a:pt x="633" y="711"/>
                  </a:lnTo>
                  <a:lnTo>
                    <a:pt x="799" y="614"/>
                  </a:lnTo>
                  <a:lnTo>
                    <a:pt x="16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9"/>
            <p:cNvSpPr/>
            <p:nvPr/>
          </p:nvSpPr>
          <p:spPr>
            <a:xfrm>
              <a:off x="6748875" y="1161900"/>
              <a:ext cx="10500" cy="32675"/>
            </a:xfrm>
            <a:custGeom>
              <a:avLst/>
              <a:gdLst/>
              <a:ahLst/>
              <a:cxnLst/>
              <a:rect l="l" t="t" r="r" b="b"/>
              <a:pathLst>
                <a:path w="420" h="1307" extrusionOk="0">
                  <a:moveTo>
                    <a:pt x="0" y="0"/>
                  </a:moveTo>
                  <a:lnTo>
                    <a:pt x="0" y="1185"/>
                  </a:lnTo>
                  <a:cubicBezTo>
                    <a:pt x="0" y="1217"/>
                    <a:pt x="22" y="1247"/>
                    <a:pt x="63" y="1270"/>
                  </a:cubicBezTo>
                  <a:cubicBezTo>
                    <a:pt x="104" y="1295"/>
                    <a:pt x="157" y="1307"/>
                    <a:pt x="210" y="1307"/>
                  </a:cubicBezTo>
                  <a:cubicBezTo>
                    <a:pt x="264" y="1307"/>
                    <a:pt x="318" y="1295"/>
                    <a:pt x="358" y="1270"/>
                  </a:cubicBezTo>
                  <a:cubicBezTo>
                    <a:pt x="399" y="1247"/>
                    <a:pt x="419" y="1217"/>
                    <a:pt x="419" y="1186"/>
                  </a:cubicBezTo>
                  <a:lnTo>
                    <a:pt x="419" y="2"/>
                  </a:lnTo>
                  <a:cubicBezTo>
                    <a:pt x="419" y="32"/>
                    <a:pt x="399" y="62"/>
                    <a:pt x="358" y="86"/>
                  </a:cubicBezTo>
                  <a:cubicBezTo>
                    <a:pt x="318" y="110"/>
                    <a:pt x="265" y="122"/>
                    <a:pt x="211" y="122"/>
                  </a:cubicBezTo>
                  <a:cubicBezTo>
                    <a:pt x="158" y="122"/>
                    <a:pt x="104" y="110"/>
                    <a:pt x="63" y="86"/>
                  </a:cubicBezTo>
                  <a:cubicBezTo>
                    <a:pt x="22" y="62"/>
                    <a:pt x="0" y="32"/>
                    <a:pt x="0"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9"/>
            <p:cNvSpPr/>
            <p:nvPr/>
          </p:nvSpPr>
          <p:spPr>
            <a:xfrm>
              <a:off x="6748375" y="1158875"/>
              <a:ext cx="11550" cy="6075"/>
            </a:xfrm>
            <a:custGeom>
              <a:avLst/>
              <a:gdLst/>
              <a:ahLst/>
              <a:cxnLst/>
              <a:rect l="l" t="t" r="r" b="b"/>
              <a:pathLst>
                <a:path w="462" h="243" extrusionOk="0">
                  <a:moveTo>
                    <a:pt x="231" y="0"/>
                  </a:moveTo>
                  <a:cubicBezTo>
                    <a:pt x="177" y="0"/>
                    <a:pt x="124" y="12"/>
                    <a:pt x="83" y="36"/>
                  </a:cubicBezTo>
                  <a:cubicBezTo>
                    <a:pt x="0" y="82"/>
                    <a:pt x="1" y="160"/>
                    <a:pt x="84" y="207"/>
                  </a:cubicBezTo>
                  <a:cubicBezTo>
                    <a:pt x="125" y="231"/>
                    <a:pt x="178" y="243"/>
                    <a:pt x="232" y="243"/>
                  </a:cubicBezTo>
                  <a:cubicBezTo>
                    <a:pt x="286" y="243"/>
                    <a:pt x="339" y="231"/>
                    <a:pt x="380" y="207"/>
                  </a:cubicBezTo>
                  <a:cubicBezTo>
                    <a:pt x="461" y="160"/>
                    <a:pt x="461" y="83"/>
                    <a:pt x="378" y="36"/>
                  </a:cubicBezTo>
                  <a:cubicBezTo>
                    <a:pt x="337" y="12"/>
                    <a:pt x="284" y="0"/>
                    <a:pt x="23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9"/>
            <p:cNvSpPr/>
            <p:nvPr/>
          </p:nvSpPr>
          <p:spPr>
            <a:xfrm>
              <a:off x="6714100" y="1088525"/>
              <a:ext cx="81475" cy="77875"/>
            </a:xfrm>
            <a:custGeom>
              <a:avLst/>
              <a:gdLst/>
              <a:ahLst/>
              <a:cxnLst/>
              <a:rect l="l" t="t" r="r" b="b"/>
              <a:pathLst>
                <a:path w="3259" h="3115" extrusionOk="0">
                  <a:moveTo>
                    <a:pt x="1307" y="0"/>
                  </a:moveTo>
                  <a:cubicBezTo>
                    <a:pt x="1253" y="0"/>
                    <a:pt x="1199" y="7"/>
                    <a:pt x="1145" y="22"/>
                  </a:cubicBezTo>
                  <a:cubicBezTo>
                    <a:pt x="875" y="94"/>
                    <a:pt x="688" y="340"/>
                    <a:pt x="689" y="619"/>
                  </a:cubicBezTo>
                  <a:lnTo>
                    <a:pt x="689" y="625"/>
                  </a:lnTo>
                  <a:cubicBezTo>
                    <a:pt x="365" y="667"/>
                    <a:pt x="178" y="1017"/>
                    <a:pt x="326" y="1310"/>
                  </a:cubicBezTo>
                  <a:cubicBezTo>
                    <a:pt x="125" y="1417"/>
                    <a:pt x="1" y="1626"/>
                    <a:pt x="1" y="1853"/>
                  </a:cubicBezTo>
                  <a:cubicBezTo>
                    <a:pt x="1" y="2075"/>
                    <a:pt x="120" y="2281"/>
                    <a:pt x="314" y="2390"/>
                  </a:cubicBezTo>
                  <a:cubicBezTo>
                    <a:pt x="339" y="2637"/>
                    <a:pt x="548" y="2814"/>
                    <a:pt x="784" y="2814"/>
                  </a:cubicBezTo>
                  <a:cubicBezTo>
                    <a:pt x="821" y="2814"/>
                    <a:pt x="859" y="2810"/>
                    <a:pt x="897" y="2800"/>
                  </a:cubicBezTo>
                  <a:cubicBezTo>
                    <a:pt x="904" y="2806"/>
                    <a:pt x="913" y="2810"/>
                    <a:pt x="921" y="2816"/>
                  </a:cubicBezTo>
                  <a:cubicBezTo>
                    <a:pt x="1132" y="3017"/>
                    <a:pt x="1399" y="3114"/>
                    <a:pt x="1664" y="3114"/>
                  </a:cubicBezTo>
                  <a:cubicBezTo>
                    <a:pt x="2005" y="3114"/>
                    <a:pt x="2344" y="2954"/>
                    <a:pt x="2556" y="2647"/>
                  </a:cubicBezTo>
                  <a:cubicBezTo>
                    <a:pt x="2820" y="2589"/>
                    <a:pt x="2981" y="2320"/>
                    <a:pt x="2908" y="2059"/>
                  </a:cubicBezTo>
                  <a:cubicBezTo>
                    <a:pt x="3143" y="1900"/>
                    <a:pt x="3259" y="1616"/>
                    <a:pt x="3202" y="1337"/>
                  </a:cubicBezTo>
                  <a:cubicBezTo>
                    <a:pt x="3146" y="1059"/>
                    <a:pt x="2928" y="841"/>
                    <a:pt x="2650" y="786"/>
                  </a:cubicBezTo>
                  <a:cubicBezTo>
                    <a:pt x="2733" y="569"/>
                    <a:pt x="2647" y="322"/>
                    <a:pt x="2447" y="205"/>
                  </a:cubicBezTo>
                  <a:cubicBezTo>
                    <a:pt x="2371" y="160"/>
                    <a:pt x="2287" y="138"/>
                    <a:pt x="2203" y="138"/>
                  </a:cubicBezTo>
                  <a:cubicBezTo>
                    <a:pt x="2067" y="138"/>
                    <a:pt x="1932" y="197"/>
                    <a:pt x="1839" y="308"/>
                  </a:cubicBezTo>
                  <a:cubicBezTo>
                    <a:pt x="1727" y="114"/>
                    <a:pt x="1522" y="0"/>
                    <a:pt x="1307"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9"/>
            <p:cNvSpPr/>
            <p:nvPr/>
          </p:nvSpPr>
          <p:spPr>
            <a:xfrm>
              <a:off x="6801150" y="1181825"/>
              <a:ext cx="10500" cy="32675"/>
            </a:xfrm>
            <a:custGeom>
              <a:avLst/>
              <a:gdLst/>
              <a:ahLst/>
              <a:cxnLst/>
              <a:rect l="l" t="t" r="r" b="b"/>
              <a:pathLst>
                <a:path w="420" h="1307" extrusionOk="0">
                  <a:moveTo>
                    <a:pt x="0" y="1"/>
                  </a:moveTo>
                  <a:lnTo>
                    <a:pt x="0" y="1185"/>
                  </a:lnTo>
                  <a:cubicBezTo>
                    <a:pt x="0" y="1217"/>
                    <a:pt x="22" y="1248"/>
                    <a:pt x="63" y="1271"/>
                  </a:cubicBezTo>
                  <a:cubicBezTo>
                    <a:pt x="104" y="1295"/>
                    <a:pt x="158" y="1307"/>
                    <a:pt x="211" y="1307"/>
                  </a:cubicBezTo>
                  <a:cubicBezTo>
                    <a:pt x="265" y="1307"/>
                    <a:pt x="318" y="1295"/>
                    <a:pt x="358" y="1271"/>
                  </a:cubicBezTo>
                  <a:cubicBezTo>
                    <a:pt x="399" y="1248"/>
                    <a:pt x="419" y="1217"/>
                    <a:pt x="419" y="1185"/>
                  </a:cubicBezTo>
                  <a:lnTo>
                    <a:pt x="419" y="1"/>
                  </a:lnTo>
                  <a:cubicBezTo>
                    <a:pt x="419" y="33"/>
                    <a:pt x="399" y="63"/>
                    <a:pt x="358" y="86"/>
                  </a:cubicBezTo>
                  <a:cubicBezTo>
                    <a:pt x="318" y="110"/>
                    <a:pt x="265" y="122"/>
                    <a:pt x="211" y="122"/>
                  </a:cubicBezTo>
                  <a:cubicBezTo>
                    <a:pt x="158" y="122"/>
                    <a:pt x="104" y="110"/>
                    <a:pt x="63" y="86"/>
                  </a:cubicBezTo>
                  <a:cubicBezTo>
                    <a:pt x="22" y="63"/>
                    <a:pt x="0" y="31"/>
                    <a:pt x="0"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9"/>
            <p:cNvSpPr/>
            <p:nvPr/>
          </p:nvSpPr>
          <p:spPr>
            <a:xfrm>
              <a:off x="6800650" y="1178800"/>
              <a:ext cx="11500" cy="6100"/>
            </a:xfrm>
            <a:custGeom>
              <a:avLst/>
              <a:gdLst/>
              <a:ahLst/>
              <a:cxnLst/>
              <a:rect l="l" t="t" r="r" b="b"/>
              <a:pathLst>
                <a:path w="460" h="244" extrusionOk="0">
                  <a:moveTo>
                    <a:pt x="229" y="0"/>
                  </a:moveTo>
                  <a:cubicBezTo>
                    <a:pt x="175" y="0"/>
                    <a:pt x="122" y="12"/>
                    <a:pt x="81" y="36"/>
                  </a:cubicBezTo>
                  <a:cubicBezTo>
                    <a:pt x="0" y="83"/>
                    <a:pt x="0" y="161"/>
                    <a:pt x="83" y="207"/>
                  </a:cubicBezTo>
                  <a:cubicBezTo>
                    <a:pt x="124" y="231"/>
                    <a:pt x="178" y="243"/>
                    <a:pt x="231" y="243"/>
                  </a:cubicBezTo>
                  <a:cubicBezTo>
                    <a:pt x="285" y="243"/>
                    <a:pt x="338" y="231"/>
                    <a:pt x="378" y="207"/>
                  </a:cubicBezTo>
                  <a:cubicBezTo>
                    <a:pt x="460" y="161"/>
                    <a:pt x="460" y="83"/>
                    <a:pt x="377" y="36"/>
                  </a:cubicBezTo>
                  <a:cubicBezTo>
                    <a:pt x="336" y="12"/>
                    <a:pt x="282" y="0"/>
                    <a:pt x="229"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9"/>
            <p:cNvSpPr/>
            <p:nvPr/>
          </p:nvSpPr>
          <p:spPr>
            <a:xfrm>
              <a:off x="6766375" y="1108425"/>
              <a:ext cx="81500" cy="77875"/>
            </a:xfrm>
            <a:custGeom>
              <a:avLst/>
              <a:gdLst/>
              <a:ahLst/>
              <a:cxnLst/>
              <a:rect l="l" t="t" r="r" b="b"/>
              <a:pathLst>
                <a:path w="3260" h="3115" extrusionOk="0">
                  <a:moveTo>
                    <a:pt x="1304" y="1"/>
                  </a:moveTo>
                  <a:cubicBezTo>
                    <a:pt x="1251" y="1"/>
                    <a:pt x="1197" y="8"/>
                    <a:pt x="1143" y="22"/>
                  </a:cubicBezTo>
                  <a:cubicBezTo>
                    <a:pt x="874" y="96"/>
                    <a:pt x="688" y="341"/>
                    <a:pt x="689" y="621"/>
                  </a:cubicBezTo>
                  <a:lnTo>
                    <a:pt x="689" y="627"/>
                  </a:lnTo>
                  <a:cubicBezTo>
                    <a:pt x="365" y="669"/>
                    <a:pt x="178" y="1018"/>
                    <a:pt x="326" y="1311"/>
                  </a:cubicBezTo>
                  <a:cubicBezTo>
                    <a:pt x="125" y="1418"/>
                    <a:pt x="1" y="1627"/>
                    <a:pt x="1" y="1855"/>
                  </a:cubicBezTo>
                  <a:cubicBezTo>
                    <a:pt x="1" y="2077"/>
                    <a:pt x="120" y="2281"/>
                    <a:pt x="312" y="2391"/>
                  </a:cubicBezTo>
                  <a:cubicBezTo>
                    <a:pt x="339" y="2638"/>
                    <a:pt x="547" y="2816"/>
                    <a:pt x="783" y="2816"/>
                  </a:cubicBezTo>
                  <a:cubicBezTo>
                    <a:pt x="821" y="2816"/>
                    <a:pt x="859" y="2811"/>
                    <a:pt x="897" y="2802"/>
                  </a:cubicBezTo>
                  <a:lnTo>
                    <a:pt x="920" y="2816"/>
                  </a:lnTo>
                  <a:cubicBezTo>
                    <a:pt x="1131" y="3017"/>
                    <a:pt x="1399" y="3115"/>
                    <a:pt x="1665" y="3115"/>
                  </a:cubicBezTo>
                  <a:cubicBezTo>
                    <a:pt x="2006" y="3115"/>
                    <a:pt x="2344" y="2955"/>
                    <a:pt x="2556" y="2648"/>
                  </a:cubicBezTo>
                  <a:cubicBezTo>
                    <a:pt x="2820" y="2589"/>
                    <a:pt x="2981" y="2320"/>
                    <a:pt x="2907" y="2061"/>
                  </a:cubicBezTo>
                  <a:cubicBezTo>
                    <a:pt x="3142" y="1901"/>
                    <a:pt x="3259" y="1617"/>
                    <a:pt x="3202" y="1339"/>
                  </a:cubicBezTo>
                  <a:cubicBezTo>
                    <a:pt x="3146" y="1060"/>
                    <a:pt x="2928" y="843"/>
                    <a:pt x="2650" y="788"/>
                  </a:cubicBezTo>
                  <a:cubicBezTo>
                    <a:pt x="2733" y="569"/>
                    <a:pt x="2647" y="324"/>
                    <a:pt x="2446" y="205"/>
                  </a:cubicBezTo>
                  <a:cubicBezTo>
                    <a:pt x="2370" y="160"/>
                    <a:pt x="2287" y="138"/>
                    <a:pt x="2204" y="138"/>
                  </a:cubicBezTo>
                  <a:cubicBezTo>
                    <a:pt x="2067" y="138"/>
                    <a:pt x="1932" y="197"/>
                    <a:pt x="1838" y="308"/>
                  </a:cubicBezTo>
                  <a:cubicBezTo>
                    <a:pt x="1726" y="115"/>
                    <a:pt x="1520" y="1"/>
                    <a:pt x="1304"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9"/>
            <p:cNvSpPr/>
            <p:nvPr/>
          </p:nvSpPr>
          <p:spPr>
            <a:xfrm>
              <a:off x="6589325" y="904625"/>
              <a:ext cx="145650" cy="458275"/>
            </a:xfrm>
            <a:custGeom>
              <a:avLst/>
              <a:gdLst/>
              <a:ahLst/>
              <a:cxnLst/>
              <a:rect l="l" t="t" r="r" b="b"/>
              <a:pathLst>
                <a:path w="5826" h="18331" extrusionOk="0">
                  <a:moveTo>
                    <a:pt x="1" y="0"/>
                  </a:moveTo>
                  <a:lnTo>
                    <a:pt x="53" y="15039"/>
                  </a:lnTo>
                  <a:lnTo>
                    <a:pt x="5825" y="18330"/>
                  </a:lnTo>
                  <a:lnTo>
                    <a:pt x="5772" y="3293"/>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9"/>
            <p:cNvSpPr/>
            <p:nvPr/>
          </p:nvSpPr>
          <p:spPr>
            <a:xfrm>
              <a:off x="6448925" y="904625"/>
              <a:ext cx="140425" cy="455525"/>
            </a:xfrm>
            <a:custGeom>
              <a:avLst/>
              <a:gdLst/>
              <a:ahLst/>
              <a:cxnLst/>
              <a:rect l="l" t="t" r="r" b="b"/>
              <a:pathLst>
                <a:path w="5617" h="18221" extrusionOk="0">
                  <a:moveTo>
                    <a:pt x="5617" y="0"/>
                  </a:moveTo>
                  <a:lnTo>
                    <a:pt x="0" y="3183"/>
                  </a:lnTo>
                  <a:lnTo>
                    <a:pt x="54" y="18220"/>
                  </a:lnTo>
                  <a:lnTo>
                    <a:pt x="5563" y="15039"/>
                  </a:lnTo>
                  <a:lnTo>
                    <a:pt x="561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9"/>
            <p:cNvSpPr/>
            <p:nvPr/>
          </p:nvSpPr>
          <p:spPr>
            <a:xfrm>
              <a:off x="6593250" y="986950"/>
              <a:ext cx="141700" cy="455475"/>
            </a:xfrm>
            <a:custGeom>
              <a:avLst/>
              <a:gdLst/>
              <a:ahLst/>
              <a:cxnLst/>
              <a:rect l="l" t="t" r="r" b="b"/>
              <a:pathLst>
                <a:path w="5668" h="18219" extrusionOk="0">
                  <a:moveTo>
                    <a:pt x="5613" y="0"/>
                  </a:moveTo>
                  <a:lnTo>
                    <a:pt x="0" y="3182"/>
                  </a:lnTo>
                  <a:lnTo>
                    <a:pt x="52" y="18219"/>
                  </a:lnTo>
                  <a:lnTo>
                    <a:pt x="5667" y="15039"/>
                  </a:lnTo>
                  <a:lnTo>
                    <a:pt x="561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9"/>
            <p:cNvSpPr/>
            <p:nvPr/>
          </p:nvSpPr>
          <p:spPr>
            <a:xfrm>
              <a:off x="6448925" y="984175"/>
              <a:ext cx="145650" cy="458250"/>
            </a:xfrm>
            <a:custGeom>
              <a:avLst/>
              <a:gdLst/>
              <a:ahLst/>
              <a:cxnLst/>
              <a:rect l="l" t="t" r="r" b="b"/>
              <a:pathLst>
                <a:path w="5826" h="18330" extrusionOk="0">
                  <a:moveTo>
                    <a:pt x="0" y="1"/>
                  </a:moveTo>
                  <a:lnTo>
                    <a:pt x="54" y="15038"/>
                  </a:lnTo>
                  <a:lnTo>
                    <a:pt x="5825" y="18330"/>
                  </a:lnTo>
                  <a:lnTo>
                    <a:pt x="5773" y="3293"/>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9"/>
            <p:cNvSpPr/>
            <p:nvPr/>
          </p:nvSpPr>
          <p:spPr>
            <a:xfrm>
              <a:off x="6448925" y="904675"/>
              <a:ext cx="284675" cy="161825"/>
            </a:xfrm>
            <a:custGeom>
              <a:avLst/>
              <a:gdLst/>
              <a:ahLst/>
              <a:cxnLst/>
              <a:rect l="l" t="t" r="r" b="b"/>
              <a:pathLst>
                <a:path w="11387" h="6473" extrusionOk="0">
                  <a:moveTo>
                    <a:pt x="5615" y="1"/>
                  </a:moveTo>
                  <a:lnTo>
                    <a:pt x="0" y="3181"/>
                  </a:lnTo>
                  <a:lnTo>
                    <a:pt x="5773" y="6473"/>
                  </a:lnTo>
                  <a:lnTo>
                    <a:pt x="11386" y="3291"/>
                  </a:lnTo>
                  <a:lnTo>
                    <a:pt x="561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9"/>
            <p:cNvSpPr/>
            <p:nvPr/>
          </p:nvSpPr>
          <p:spPr>
            <a:xfrm>
              <a:off x="6469075" y="1084850"/>
              <a:ext cx="26750" cy="46000"/>
            </a:xfrm>
            <a:custGeom>
              <a:avLst/>
              <a:gdLst/>
              <a:ahLst/>
              <a:cxnLst/>
              <a:rect l="l" t="t" r="r" b="b"/>
              <a:pathLst>
                <a:path w="1070" h="1840" extrusionOk="0">
                  <a:moveTo>
                    <a:pt x="5" y="1"/>
                  </a:moveTo>
                  <a:lnTo>
                    <a:pt x="1" y="1225"/>
                  </a:lnTo>
                  <a:lnTo>
                    <a:pt x="1066" y="1839"/>
                  </a:lnTo>
                  <a:lnTo>
                    <a:pt x="1068" y="1506"/>
                  </a:lnTo>
                  <a:lnTo>
                    <a:pt x="1069" y="616"/>
                  </a:lnTo>
                  <a:lnTo>
                    <a:pt x="298"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9"/>
            <p:cNvSpPr/>
            <p:nvPr/>
          </p:nvSpPr>
          <p:spPr>
            <a:xfrm>
              <a:off x="6464300" y="1082100"/>
              <a:ext cx="4900" cy="36175"/>
            </a:xfrm>
            <a:custGeom>
              <a:avLst/>
              <a:gdLst/>
              <a:ahLst/>
              <a:cxnLst/>
              <a:rect l="l" t="t" r="r" b="b"/>
              <a:pathLst>
                <a:path w="196" h="1447" extrusionOk="0">
                  <a:moveTo>
                    <a:pt x="5" y="1"/>
                  </a:moveTo>
                  <a:lnTo>
                    <a:pt x="0" y="1446"/>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9"/>
            <p:cNvSpPr/>
            <p:nvPr/>
          </p:nvSpPr>
          <p:spPr>
            <a:xfrm>
              <a:off x="6464300" y="1115450"/>
              <a:ext cx="31450" cy="20950"/>
            </a:xfrm>
            <a:custGeom>
              <a:avLst/>
              <a:gdLst/>
              <a:ahLst/>
              <a:cxnLst/>
              <a:rect l="l" t="t" r="r" b="b"/>
              <a:pathLst>
                <a:path w="1258" h="838" extrusionOk="0">
                  <a:moveTo>
                    <a:pt x="192" y="1"/>
                  </a:moveTo>
                  <a:lnTo>
                    <a:pt x="0" y="112"/>
                  </a:lnTo>
                  <a:lnTo>
                    <a:pt x="1257" y="837"/>
                  </a:lnTo>
                  <a:lnTo>
                    <a:pt x="1257"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9"/>
            <p:cNvSpPr/>
            <p:nvPr/>
          </p:nvSpPr>
          <p:spPr>
            <a:xfrm>
              <a:off x="6510000" y="1108300"/>
              <a:ext cx="26750" cy="46000"/>
            </a:xfrm>
            <a:custGeom>
              <a:avLst/>
              <a:gdLst/>
              <a:ahLst/>
              <a:cxnLst/>
              <a:rect l="l" t="t" r="r" b="b"/>
              <a:pathLst>
                <a:path w="1070" h="1840" extrusionOk="0">
                  <a:moveTo>
                    <a:pt x="5" y="1"/>
                  </a:moveTo>
                  <a:lnTo>
                    <a:pt x="1" y="1225"/>
                  </a:lnTo>
                  <a:lnTo>
                    <a:pt x="1067" y="1840"/>
                  </a:lnTo>
                  <a:lnTo>
                    <a:pt x="1067" y="1506"/>
                  </a:lnTo>
                  <a:lnTo>
                    <a:pt x="1069" y="616"/>
                  </a:lnTo>
                  <a:lnTo>
                    <a:pt x="298" y="171"/>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9"/>
            <p:cNvSpPr/>
            <p:nvPr/>
          </p:nvSpPr>
          <p:spPr>
            <a:xfrm>
              <a:off x="6505225" y="1105550"/>
              <a:ext cx="4925" cy="36175"/>
            </a:xfrm>
            <a:custGeom>
              <a:avLst/>
              <a:gdLst/>
              <a:ahLst/>
              <a:cxnLst/>
              <a:rect l="l" t="t" r="r" b="b"/>
              <a:pathLst>
                <a:path w="197" h="1447" extrusionOk="0">
                  <a:moveTo>
                    <a:pt x="5" y="1"/>
                  </a:moveTo>
                  <a:lnTo>
                    <a:pt x="0" y="1446"/>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9"/>
            <p:cNvSpPr/>
            <p:nvPr/>
          </p:nvSpPr>
          <p:spPr>
            <a:xfrm>
              <a:off x="6505225" y="1138900"/>
              <a:ext cx="31450" cy="20975"/>
            </a:xfrm>
            <a:custGeom>
              <a:avLst/>
              <a:gdLst/>
              <a:ahLst/>
              <a:cxnLst/>
              <a:rect l="l" t="t" r="r" b="b"/>
              <a:pathLst>
                <a:path w="1258" h="839" extrusionOk="0">
                  <a:moveTo>
                    <a:pt x="192" y="1"/>
                  </a:moveTo>
                  <a:lnTo>
                    <a:pt x="0" y="112"/>
                  </a:lnTo>
                  <a:lnTo>
                    <a:pt x="1258" y="839"/>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9"/>
            <p:cNvSpPr/>
            <p:nvPr/>
          </p:nvSpPr>
          <p:spPr>
            <a:xfrm>
              <a:off x="6550925" y="1131650"/>
              <a:ext cx="26750" cy="46000"/>
            </a:xfrm>
            <a:custGeom>
              <a:avLst/>
              <a:gdLst/>
              <a:ahLst/>
              <a:cxnLst/>
              <a:rect l="l" t="t" r="r" b="b"/>
              <a:pathLst>
                <a:path w="1070" h="1840" extrusionOk="0">
                  <a:moveTo>
                    <a:pt x="5" y="1"/>
                  </a:moveTo>
                  <a:lnTo>
                    <a:pt x="1" y="1225"/>
                  </a:lnTo>
                  <a:lnTo>
                    <a:pt x="1067" y="1839"/>
                  </a:lnTo>
                  <a:lnTo>
                    <a:pt x="1067" y="1506"/>
                  </a:lnTo>
                  <a:lnTo>
                    <a:pt x="1070" y="616"/>
                  </a:lnTo>
                  <a:lnTo>
                    <a:pt x="297"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9"/>
            <p:cNvSpPr/>
            <p:nvPr/>
          </p:nvSpPr>
          <p:spPr>
            <a:xfrm>
              <a:off x="6546150" y="1128900"/>
              <a:ext cx="4925" cy="36175"/>
            </a:xfrm>
            <a:custGeom>
              <a:avLst/>
              <a:gdLst/>
              <a:ahLst/>
              <a:cxnLst/>
              <a:rect l="l" t="t" r="r" b="b"/>
              <a:pathLst>
                <a:path w="197" h="1447" extrusionOk="0">
                  <a:moveTo>
                    <a:pt x="5" y="1"/>
                  </a:moveTo>
                  <a:lnTo>
                    <a:pt x="1" y="1446"/>
                  </a:lnTo>
                  <a:lnTo>
                    <a:pt x="192"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9"/>
            <p:cNvSpPr/>
            <p:nvPr/>
          </p:nvSpPr>
          <p:spPr>
            <a:xfrm>
              <a:off x="6546150" y="1162250"/>
              <a:ext cx="31450" cy="20950"/>
            </a:xfrm>
            <a:custGeom>
              <a:avLst/>
              <a:gdLst/>
              <a:ahLst/>
              <a:cxnLst/>
              <a:rect l="l" t="t" r="r" b="b"/>
              <a:pathLst>
                <a:path w="1258" h="838" extrusionOk="0">
                  <a:moveTo>
                    <a:pt x="192" y="1"/>
                  </a:moveTo>
                  <a:lnTo>
                    <a:pt x="1" y="112"/>
                  </a:lnTo>
                  <a:lnTo>
                    <a:pt x="1258" y="837"/>
                  </a:lnTo>
                  <a:lnTo>
                    <a:pt x="1258"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9"/>
            <p:cNvSpPr/>
            <p:nvPr/>
          </p:nvSpPr>
          <p:spPr>
            <a:xfrm>
              <a:off x="6469075" y="1142275"/>
              <a:ext cx="26750" cy="46000"/>
            </a:xfrm>
            <a:custGeom>
              <a:avLst/>
              <a:gdLst/>
              <a:ahLst/>
              <a:cxnLst/>
              <a:rect l="l" t="t" r="r" b="b"/>
              <a:pathLst>
                <a:path w="1070" h="1840" extrusionOk="0">
                  <a:moveTo>
                    <a:pt x="5" y="1"/>
                  </a:moveTo>
                  <a:lnTo>
                    <a:pt x="1" y="1225"/>
                  </a:lnTo>
                  <a:lnTo>
                    <a:pt x="1066" y="1839"/>
                  </a:lnTo>
                  <a:lnTo>
                    <a:pt x="1068" y="1506"/>
                  </a:lnTo>
                  <a:lnTo>
                    <a:pt x="1069" y="615"/>
                  </a:lnTo>
                  <a:lnTo>
                    <a:pt x="298" y="170"/>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9"/>
            <p:cNvSpPr/>
            <p:nvPr/>
          </p:nvSpPr>
          <p:spPr>
            <a:xfrm>
              <a:off x="6464300" y="1139525"/>
              <a:ext cx="4900" cy="36175"/>
            </a:xfrm>
            <a:custGeom>
              <a:avLst/>
              <a:gdLst/>
              <a:ahLst/>
              <a:cxnLst/>
              <a:rect l="l" t="t" r="r" b="b"/>
              <a:pathLst>
                <a:path w="196" h="1447" extrusionOk="0">
                  <a:moveTo>
                    <a:pt x="5" y="0"/>
                  </a:moveTo>
                  <a:lnTo>
                    <a:pt x="0" y="1446"/>
                  </a:lnTo>
                  <a:lnTo>
                    <a:pt x="193" y="1335"/>
                  </a:lnTo>
                  <a:lnTo>
                    <a:pt x="196" y="111"/>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9"/>
            <p:cNvSpPr/>
            <p:nvPr/>
          </p:nvSpPr>
          <p:spPr>
            <a:xfrm>
              <a:off x="6464300" y="1172875"/>
              <a:ext cx="31450" cy="20975"/>
            </a:xfrm>
            <a:custGeom>
              <a:avLst/>
              <a:gdLst/>
              <a:ahLst/>
              <a:cxnLst/>
              <a:rect l="l" t="t" r="r" b="b"/>
              <a:pathLst>
                <a:path w="1258" h="839" extrusionOk="0">
                  <a:moveTo>
                    <a:pt x="192" y="1"/>
                  </a:moveTo>
                  <a:lnTo>
                    <a:pt x="0" y="112"/>
                  </a:lnTo>
                  <a:lnTo>
                    <a:pt x="1257" y="839"/>
                  </a:lnTo>
                  <a:lnTo>
                    <a:pt x="1257"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9"/>
            <p:cNvSpPr/>
            <p:nvPr/>
          </p:nvSpPr>
          <p:spPr>
            <a:xfrm>
              <a:off x="6510000" y="1165775"/>
              <a:ext cx="26750" cy="45950"/>
            </a:xfrm>
            <a:custGeom>
              <a:avLst/>
              <a:gdLst/>
              <a:ahLst/>
              <a:cxnLst/>
              <a:rect l="l" t="t" r="r" b="b"/>
              <a:pathLst>
                <a:path w="1070" h="1838" extrusionOk="0">
                  <a:moveTo>
                    <a:pt x="5" y="0"/>
                  </a:moveTo>
                  <a:lnTo>
                    <a:pt x="1" y="1223"/>
                  </a:lnTo>
                  <a:lnTo>
                    <a:pt x="1067" y="1838"/>
                  </a:lnTo>
                  <a:lnTo>
                    <a:pt x="1067" y="1504"/>
                  </a:lnTo>
                  <a:lnTo>
                    <a:pt x="1069" y="615"/>
                  </a:lnTo>
                  <a:lnTo>
                    <a:pt x="298" y="169"/>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9"/>
            <p:cNvSpPr/>
            <p:nvPr/>
          </p:nvSpPr>
          <p:spPr>
            <a:xfrm>
              <a:off x="6505225" y="1162975"/>
              <a:ext cx="4925" cy="36200"/>
            </a:xfrm>
            <a:custGeom>
              <a:avLst/>
              <a:gdLst/>
              <a:ahLst/>
              <a:cxnLst/>
              <a:rect l="l" t="t" r="r" b="b"/>
              <a:pathLst>
                <a:path w="197" h="1448" extrusionOk="0">
                  <a:moveTo>
                    <a:pt x="5" y="1"/>
                  </a:moveTo>
                  <a:lnTo>
                    <a:pt x="0" y="1448"/>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9"/>
            <p:cNvSpPr/>
            <p:nvPr/>
          </p:nvSpPr>
          <p:spPr>
            <a:xfrm>
              <a:off x="6505225" y="1196325"/>
              <a:ext cx="31450" cy="20975"/>
            </a:xfrm>
            <a:custGeom>
              <a:avLst/>
              <a:gdLst/>
              <a:ahLst/>
              <a:cxnLst/>
              <a:rect l="l" t="t" r="r" b="b"/>
              <a:pathLst>
                <a:path w="1258" h="839" extrusionOk="0">
                  <a:moveTo>
                    <a:pt x="192" y="1"/>
                  </a:moveTo>
                  <a:lnTo>
                    <a:pt x="0" y="114"/>
                  </a:lnTo>
                  <a:lnTo>
                    <a:pt x="1258" y="839"/>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9"/>
            <p:cNvSpPr/>
            <p:nvPr/>
          </p:nvSpPr>
          <p:spPr>
            <a:xfrm>
              <a:off x="6550925" y="1189075"/>
              <a:ext cx="26750" cy="46000"/>
            </a:xfrm>
            <a:custGeom>
              <a:avLst/>
              <a:gdLst/>
              <a:ahLst/>
              <a:cxnLst/>
              <a:rect l="l" t="t" r="r" b="b"/>
              <a:pathLst>
                <a:path w="1070" h="1840" extrusionOk="0">
                  <a:moveTo>
                    <a:pt x="5" y="1"/>
                  </a:moveTo>
                  <a:lnTo>
                    <a:pt x="1" y="1225"/>
                  </a:lnTo>
                  <a:lnTo>
                    <a:pt x="1067" y="1839"/>
                  </a:lnTo>
                  <a:lnTo>
                    <a:pt x="1067" y="1506"/>
                  </a:lnTo>
                  <a:lnTo>
                    <a:pt x="1070" y="616"/>
                  </a:lnTo>
                  <a:lnTo>
                    <a:pt x="297" y="170"/>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9"/>
            <p:cNvSpPr/>
            <p:nvPr/>
          </p:nvSpPr>
          <p:spPr>
            <a:xfrm>
              <a:off x="6546150" y="1186325"/>
              <a:ext cx="4925" cy="36175"/>
            </a:xfrm>
            <a:custGeom>
              <a:avLst/>
              <a:gdLst/>
              <a:ahLst/>
              <a:cxnLst/>
              <a:rect l="l" t="t" r="r" b="b"/>
              <a:pathLst>
                <a:path w="197" h="1447" extrusionOk="0">
                  <a:moveTo>
                    <a:pt x="5" y="0"/>
                  </a:moveTo>
                  <a:lnTo>
                    <a:pt x="1" y="1446"/>
                  </a:lnTo>
                  <a:lnTo>
                    <a:pt x="192" y="1335"/>
                  </a:lnTo>
                  <a:lnTo>
                    <a:pt x="196" y="111"/>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9"/>
            <p:cNvSpPr/>
            <p:nvPr/>
          </p:nvSpPr>
          <p:spPr>
            <a:xfrm>
              <a:off x="6546150" y="1219675"/>
              <a:ext cx="31450" cy="20975"/>
            </a:xfrm>
            <a:custGeom>
              <a:avLst/>
              <a:gdLst/>
              <a:ahLst/>
              <a:cxnLst/>
              <a:rect l="l" t="t" r="r" b="b"/>
              <a:pathLst>
                <a:path w="1258" h="839" extrusionOk="0">
                  <a:moveTo>
                    <a:pt x="192" y="1"/>
                  </a:moveTo>
                  <a:lnTo>
                    <a:pt x="1" y="112"/>
                  </a:lnTo>
                  <a:lnTo>
                    <a:pt x="1258" y="839"/>
                  </a:lnTo>
                  <a:lnTo>
                    <a:pt x="1258"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9"/>
            <p:cNvSpPr/>
            <p:nvPr/>
          </p:nvSpPr>
          <p:spPr>
            <a:xfrm>
              <a:off x="6469075" y="1199700"/>
              <a:ext cx="26750" cy="46000"/>
            </a:xfrm>
            <a:custGeom>
              <a:avLst/>
              <a:gdLst/>
              <a:ahLst/>
              <a:cxnLst/>
              <a:rect l="l" t="t" r="r" b="b"/>
              <a:pathLst>
                <a:path w="1070" h="1840" extrusionOk="0">
                  <a:moveTo>
                    <a:pt x="5" y="1"/>
                  </a:moveTo>
                  <a:lnTo>
                    <a:pt x="1" y="1224"/>
                  </a:lnTo>
                  <a:lnTo>
                    <a:pt x="1066" y="1839"/>
                  </a:lnTo>
                  <a:lnTo>
                    <a:pt x="1068" y="1506"/>
                  </a:lnTo>
                  <a:lnTo>
                    <a:pt x="1069" y="615"/>
                  </a:lnTo>
                  <a:lnTo>
                    <a:pt x="298" y="170"/>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9"/>
            <p:cNvSpPr/>
            <p:nvPr/>
          </p:nvSpPr>
          <p:spPr>
            <a:xfrm>
              <a:off x="6464300" y="1196950"/>
              <a:ext cx="4900" cy="36175"/>
            </a:xfrm>
            <a:custGeom>
              <a:avLst/>
              <a:gdLst/>
              <a:ahLst/>
              <a:cxnLst/>
              <a:rect l="l" t="t" r="r" b="b"/>
              <a:pathLst>
                <a:path w="196" h="1447" extrusionOk="0">
                  <a:moveTo>
                    <a:pt x="5" y="0"/>
                  </a:moveTo>
                  <a:lnTo>
                    <a:pt x="0" y="1446"/>
                  </a:lnTo>
                  <a:lnTo>
                    <a:pt x="193" y="1334"/>
                  </a:lnTo>
                  <a:lnTo>
                    <a:pt x="196" y="111"/>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9"/>
            <p:cNvSpPr/>
            <p:nvPr/>
          </p:nvSpPr>
          <p:spPr>
            <a:xfrm>
              <a:off x="6464300" y="1230300"/>
              <a:ext cx="31450" cy="20975"/>
            </a:xfrm>
            <a:custGeom>
              <a:avLst/>
              <a:gdLst/>
              <a:ahLst/>
              <a:cxnLst/>
              <a:rect l="l" t="t" r="r" b="b"/>
              <a:pathLst>
                <a:path w="1258" h="839" extrusionOk="0">
                  <a:moveTo>
                    <a:pt x="192" y="0"/>
                  </a:moveTo>
                  <a:lnTo>
                    <a:pt x="0" y="114"/>
                  </a:lnTo>
                  <a:lnTo>
                    <a:pt x="1257" y="839"/>
                  </a:lnTo>
                  <a:lnTo>
                    <a:pt x="1257" y="615"/>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9"/>
            <p:cNvSpPr/>
            <p:nvPr/>
          </p:nvSpPr>
          <p:spPr>
            <a:xfrm>
              <a:off x="6510000" y="1223200"/>
              <a:ext cx="26750" cy="45975"/>
            </a:xfrm>
            <a:custGeom>
              <a:avLst/>
              <a:gdLst/>
              <a:ahLst/>
              <a:cxnLst/>
              <a:rect l="l" t="t" r="r" b="b"/>
              <a:pathLst>
                <a:path w="1070" h="1839" extrusionOk="0">
                  <a:moveTo>
                    <a:pt x="5" y="0"/>
                  </a:moveTo>
                  <a:lnTo>
                    <a:pt x="1" y="1224"/>
                  </a:lnTo>
                  <a:lnTo>
                    <a:pt x="1067" y="1839"/>
                  </a:lnTo>
                  <a:lnTo>
                    <a:pt x="1067" y="1505"/>
                  </a:lnTo>
                  <a:lnTo>
                    <a:pt x="1069" y="615"/>
                  </a:lnTo>
                  <a:lnTo>
                    <a:pt x="298" y="168"/>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9"/>
            <p:cNvSpPr/>
            <p:nvPr/>
          </p:nvSpPr>
          <p:spPr>
            <a:xfrm>
              <a:off x="6505225" y="1220400"/>
              <a:ext cx="4925" cy="36200"/>
            </a:xfrm>
            <a:custGeom>
              <a:avLst/>
              <a:gdLst/>
              <a:ahLst/>
              <a:cxnLst/>
              <a:rect l="l" t="t" r="r" b="b"/>
              <a:pathLst>
                <a:path w="197" h="1448" extrusionOk="0">
                  <a:moveTo>
                    <a:pt x="5" y="1"/>
                  </a:moveTo>
                  <a:lnTo>
                    <a:pt x="0" y="1448"/>
                  </a:lnTo>
                  <a:lnTo>
                    <a:pt x="193" y="1336"/>
                  </a:lnTo>
                  <a:lnTo>
                    <a:pt x="196" y="112"/>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9"/>
            <p:cNvSpPr/>
            <p:nvPr/>
          </p:nvSpPr>
          <p:spPr>
            <a:xfrm>
              <a:off x="6505225" y="1253800"/>
              <a:ext cx="31450" cy="20925"/>
            </a:xfrm>
            <a:custGeom>
              <a:avLst/>
              <a:gdLst/>
              <a:ahLst/>
              <a:cxnLst/>
              <a:rect l="l" t="t" r="r" b="b"/>
              <a:pathLst>
                <a:path w="1258" h="837" extrusionOk="0">
                  <a:moveTo>
                    <a:pt x="192" y="0"/>
                  </a:moveTo>
                  <a:lnTo>
                    <a:pt x="0" y="112"/>
                  </a:lnTo>
                  <a:lnTo>
                    <a:pt x="1258" y="837"/>
                  </a:lnTo>
                  <a:lnTo>
                    <a:pt x="1258" y="615"/>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9"/>
            <p:cNvSpPr/>
            <p:nvPr/>
          </p:nvSpPr>
          <p:spPr>
            <a:xfrm>
              <a:off x="6550925" y="1246550"/>
              <a:ext cx="26750" cy="45950"/>
            </a:xfrm>
            <a:custGeom>
              <a:avLst/>
              <a:gdLst/>
              <a:ahLst/>
              <a:cxnLst/>
              <a:rect l="l" t="t" r="r" b="b"/>
              <a:pathLst>
                <a:path w="1070" h="1838" extrusionOk="0">
                  <a:moveTo>
                    <a:pt x="5" y="0"/>
                  </a:moveTo>
                  <a:lnTo>
                    <a:pt x="1" y="1222"/>
                  </a:lnTo>
                  <a:lnTo>
                    <a:pt x="1067" y="1837"/>
                  </a:lnTo>
                  <a:lnTo>
                    <a:pt x="1067" y="1504"/>
                  </a:lnTo>
                  <a:lnTo>
                    <a:pt x="1070" y="615"/>
                  </a:lnTo>
                  <a:lnTo>
                    <a:pt x="297" y="168"/>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9"/>
            <p:cNvSpPr/>
            <p:nvPr/>
          </p:nvSpPr>
          <p:spPr>
            <a:xfrm>
              <a:off x="6546150" y="1243750"/>
              <a:ext cx="4925" cy="36200"/>
            </a:xfrm>
            <a:custGeom>
              <a:avLst/>
              <a:gdLst/>
              <a:ahLst/>
              <a:cxnLst/>
              <a:rect l="l" t="t" r="r" b="b"/>
              <a:pathLst>
                <a:path w="197" h="1448" extrusionOk="0">
                  <a:moveTo>
                    <a:pt x="5" y="0"/>
                  </a:moveTo>
                  <a:lnTo>
                    <a:pt x="1" y="1448"/>
                  </a:lnTo>
                  <a:lnTo>
                    <a:pt x="192" y="1334"/>
                  </a:lnTo>
                  <a:lnTo>
                    <a:pt x="196" y="111"/>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9"/>
            <p:cNvSpPr/>
            <p:nvPr/>
          </p:nvSpPr>
          <p:spPr>
            <a:xfrm>
              <a:off x="6546150" y="1277100"/>
              <a:ext cx="31450" cy="20975"/>
            </a:xfrm>
            <a:custGeom>
              <a:avLst/>
              <a:gdLst/>
              <a:ahLst/>
              <a:cxnLst/>
              <a:rect l="l" t="t" r="r" b="b"/>
              <a:pathLst>
                <a:path w="1258" h="839" extrusionOk="0">
                  <a:moveTo>
                    <a:pt x="192" y="0"/>
                  </a:moveTo>
                  <a:lnTo>
                    <a:pt x="1" y="114"/>
                  </a:lnTo>
                  <a:lnTo>
                    <a:pt x="1258" y="839"/>
                  </a:lnTo>
                  <a:lnTo>
                    <a:pt x="1258" y="615"/>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9"/>
            <p:cNvSpPr/>
            <p:nvPr/>
          </p:nvSpPr>
          <p:spPr>
            <a:xfrm>
              <a:off x="6469075" y="1257150"/>
              <a:ext cx="26750" cy="45975"/>
            </a:xfrm>
            <a:custGeom>
              <a:avLst/>
              <a:gdLst/>
              <a:ahLst/>
              <a:cxnLst/>
              <a:rect l="l" t="t" r="r" b="b"/>
              <a:pathLst>
                <a:path w="1070" h="1839" extrusionOk="0">
                  <a:moveTo>
                    <a:pt x="5" y="1"/>
                  </a:moveTo>
                  <a:lnTo>
                    <a:pt x="1" y="1225"/>
                  </a:lnTo>
                  <a:lnTo>
                    <a:pt x="1066" y="1838"/>
                  </a:lnTo>
                  <a:lnTo>
                    <a:pt x="1068" y="1506"/>
                  </a:lnTo>
                  <a:lnTo>
                    <a:pt x="1069" y="616"/>
                  </a:lnTo>
                  <a:lnTo>
                    <a:pt x="298"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9"/>
            <p:cNvSpPr/>
            <p:nvPr/>
          </p:nvSpPr>
          <p:spPr>
            <a:xfrm>
              <a:off x="6464300" y="1254375"/>
              <a:ext cx="4900" cy="36200"/>
            </a:xfrm>
            <a:custGeom>
              <a:avLst/>
              <a:gdLst/>
              <a:ahLst/>
              <a:cxnLst/>
              <a:rect l="l" t="t" r="r" b="b"/>
              <a:pathLst>
                <a:path w="196" h="1448" extrusionOk="0">
                  <a:moveTo>
                    <a:pt x="5" y="0"/>
                  </a:moveTo>
                  <a:lnTo>
                    <a:pt x="0" y="1447"/>
                  </a:lnTo>
                  <a:lnTo>
                    <a:pt x="0" y="1447"/>
                  </a:lnTo>
                  <a:lnTo>
                    <a:pt x="193" y="1334"/>
                  </a:lnTo>
                  <a:lnTo>
                    <a:pt x="196" y="112"/>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9"/>
            <p:cNvSpPr/>
            <p:nvPr/>
          </p:nvSpPr>
          <p:spPr>
            <a:xfrm>
              <a:off x="6464300" y="1287750"/>
              <a:ext cx="31450" cy="20950"/>
            </a:xfrm>
            <a:custGeom>
              <a:avLst/>
              <a:gdLst/>
              <a:ahLst/>
              <a:cxnLst/>
              <a:rect l="l" t="t" r="r" b="b"/>
              <a:pathLst>
                <a:path w="1258" h="838" extrusionOk="0">
                  <a:moveTo>
                    <a:pt x="192" y="1"/>
                  </a:moveTo>
                  <a:lnTo>
                    <a:pt x="0" y="112"/>
                  </a:lnTo>
                  <a:lnTo>
                    <a:pt x="1257" y="837"/>
                  </a:lnTo>
                  <a:lnTo>
                    <a:pt x="1257" y="614"/>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9"/>
            <p:cNvSpPr/>
            <p:nvPr/>
          </p:nvSpPr>
          <p:spPr>
            <a:xfrm>
              <a:off x="6510000" y="1280625"/>
              <a:ext cx="26750" cy="45975"/>
            </a:xfrm>
            <a:custGeom>
              <a:avLst/>
              <a:gdLst/>
              <a:ahLst/>
              <a:cxnLst/>
              <a:rect l="l" t="t" r="r" b="b"/>
              <a:pathLst>
                <a:path w="1070" h="1839" extrusionOk="0">
                  <a:moveTo>
                    <a:pt x="5" y="0"/>
                  </a:moveTo>
                  <a:lnTo>
                    <a:pt x="1" y="1224"/>
                  </a:lnTo>
                  <a:lnTo>
                    <a:pt x="1067" y="1839"/>
                  </a:lnTo>
                  <a:lnTo>
                    <a:pt x="1067" y="1505"/>
                  </a:lnTo>
                  <a:lnTo>
                    <a:pt x="1069" y="615"/>
                  </a:lnTo>
                  <a:lnTo>
                    <a:pt x="298" y="170"/>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9"/>
            <p:cNvSpPr/>
            <p:nvPr/>
          </p:nvSpPr>
          <p:spPr>
            <a:xfrm>
              <a:off x="6505225" y="1277850"/>
              <a:ext cx="4925" cy="36175"/>
            </a:xfrm>
            <a:custGeom>
              <a:avLst/>
              <a:gdLst/>
              <a:ahLst/>
              <a:cxnLst/>
              <a:rect l="l" t="t" r="r" b="b"/>
              <a:pathLst>
                <a:path w="197" h="1447" extrusionOk="0">
                  <a:moveTo>
                    <a:pt x="5" y="1"/>
                  </a:moveTo>
                  <a:lnTo>
                    <a:pt x="0" y="1447"/>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9"/>
            <p:cNvSpPr/>
            <p:nvPr/>
          </p:nvSpPr>
          <p:spPr>
            <a:xfrm>
              <a:off x="6505225" y="1311200"/>
              <a:ext cx="31450" cy="21000"/>
            </a:xfrm>
            <a:custGeom>
              <a:avLst/>
              <a:gdLst/>
              <a:ahLst/>
              <a:cxnLst/>
              <a:rect l="l" t="t" r="r" b="b"/>
              <a:pathLst>
                <a:path w="1258" h="840" extrusionOk="0">
                  <a:moveTo>
                    <a:pt x="192" y="1"/>
                  </a:moveTo>
                  <a:lnTo>
                    <a:pt x="0" y="113"/>
                  </a:lnTo>
                  <a:lnTo>
                    <a:pt x="1258" y="839"/>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9"/>
            <p:cNvSpPr/>
            <p:nvPr/>
          </p:nvSpPr>
          <p:spPr>
            <a:xfrm>
              <a:off x="6550925" y="1303950"/>
              <a:ext cx="26750" cy="46000"/>
            </a:xfrm>
            <a:custGeom>
              <a:avLst/>
              <a:gdLst/>
              <a:ahLst/>
              <a:cxnLst/>
              <a:rect l="l" t="t" r="r" b="b"/>
              <a:pathLst>
                <a:path w="1070" h="1840" extrusionOk="0">
                  <a:moveTo>
                    <a:pt x="5" y="1"/>
                  </a:moveTo>
                  <a:lnTo>
                    <a:pt x="1" y="1225"/>
                  </a:lnTo>
                  <a:lnTo>
                    <a:pt x="1067" y="1840"/>
                  </a:lnTo>
                  <a:lnTo>
                    <a:pt x="1067" y="1506"/>
                  </a:lnTo>
                  <a:lnTo>
                    <a:pt x="1070" y="616"/>
                  </a:lnTo>
                  <a:lnTo>
                    <a:pt x="297"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9"/>
            <p:cNvSpPr/>
            <p:nvPr/>
          </p:nvSpPr>
          <p:spPr>
            <a:xfrm>
              <a:off x="6546150" y="1301175"/>
              <a:ext cx="4925" cy="36200"/>
            </a:xfrm>
            <a:custGeom>
              <a:avLst/>
              <a:gdLst/>
              <a:ahLst/>
              <a:cxnLst/>
              <a:rect l="l" t="t" r="r" b="b"/>
              <a:pathLst>
                <a:path w="197" h="1448" extrusionOk="0">
                  <a:moveTo>
                    <a:pt x="5" y="0"/>
                  </a:moveTo>
                  <a:lnTo>
                    <a:pt x="1" y="1447"/>
                  </a:lnTo>
                  <a:lnTo>
                    <a:pt x="192" y="1336"/>
                  </a:lnTo>
                  <a:lnTo>
                    <a:pt x="196" y="112"/>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9"/>
            <p:cNvSpPr/>
            <p:nvPr/>
          </p:nvSpPr>
          <p:spPr>
            <a:xfrm>
              <a:off x="6546150" y="1334550"/>
              <a:ext cx="31450" cy="20950"/>
            </a:xfrm>
            <a:custGeom>
              <a:avLst/>
              <a:gdLst/>
              <a:ahLst/>
              <a:cxnLst/>
              <a:rect l="l" t="t" r="r" b="b"/>
              <a:pathLst>
                <a:path w="1258" h="838" extrusionOk="0">
                  <a:moveTo>
                    <a:pt x="192" y="1"/>
                  </a:moveTo>
                  <a:lnTo>
                    <a:pt x="1" y="112"/>
                  </a:lnTo>
                  <a:lnTo>
                    <a:pt x="1258" y="837"/>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9"/>
            <p:cNvSpPr/>
            <p:nvPr/>
          </p:nvSpPr>
          <p:spPr>
            <a:xfrm>
              <a:off x="6469075" y="1314575"/>
              <a:ext cx="26750" cy="46000"/>
            </a:xfrm>
            <a:custGeom>
              <a:avLst/>
              <a:gdLst/>
              <a:ahLst/>
              <a:cxnLst/>
              <a:rect l="l" t="t" r="r" b="b"/>
              <a:pathLst>
                <a:path w="1070" h="1840" extrusionOk="0">
                  <a:moveTo>
                    <a:pt x="5" y="1"/>
                  </a:moveTo>
                  <a:lnTo>
                    <a:pt x="1" y="1225"/>
                  </a:lnTo>
                  <a:lnTo>
                    <a:pt x="1066" y="1840"/>
                  </a:lnTo>
                  <a:lnTo>
                    <a:pt x="1068" y="1506"/>
                  </a:lnTo>
                  <a:lnTo>
                    <a:pt x="1069" y="616"/>
                  </a:lnTo>
                  <a:lnTo>
                    <a:pt x="298"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9"/>
            <p:cNvSpPr/>
            <p:nvPr/>
          </p:nvSpPr>
          <p:spPr>
            <a:xfrm>
              <a:off x="6464300" y="1311825"/>
              <a:ext cx="4900" cy="36175"/>
            </a:xfrm>
            <a:custGeom>
              <a:avLst/>
              <a:gdLst/>
              <a:ahLst/>
              <a:cxnLst/>
              <a:rect l="l" t="t" r="r" b="b"/>
              <a:pathLst>
                <a:path w="196" h="1447" extrusionOk="0">
                  <a:moveTo>
                    <a:pt x="5" y="1"/>
                  </a:moveTo>
                  <a:lnTo>
                    <a:pt x="0" y="1446"/>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9"/>
            <p:cNvSpPr/>
            <p:nvPr/>
          </p:nvSpPr>
          <p:spPr>
            <a:xfrm>
              <a:off x="6464300" y="1345175"/>
              <a:ext cx="31450" cy="20950"/>
            </a:xfrm>
            <a:custGeom>
              <a:avLst/>
              <a:gdLst/>
              <a:ahLst/>
              <a:cxnLst/>
              <a:rect l="l" t="t" r="r" b="b"/>
              <a:pathLst>
                <a:path w="1258" h="838" extrusionOk="0">
                  <a:moveTo>
                    <a:pt x="192" y="1"/>
                  </a:moveTo>
                  <a:lnTo>
                    <a:pt x="0" y="112"/>
                  </a:lnTo>
                  <a:lnTo>
                    <a:pt x="1257" y="837"/>
                  </a:lnTo>
                  <a:lnTo>
                    <a:pt x="1257"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9"/>
            <p:cNvSpPr/>
            <p:nvPr/>
          </p:nvSpPr>
          <p:spPr>
            <a:xfrm>
              <a:off x="6510000" y="1338050"/>
              <a:ext cx="26750" cy="45975"/>
            </a:xfrm>
            <a:custGeom>
              <a:avLst/>
              <a:gdLst/>
              <a:ahLst/>
              <a:cxnLst/>
              <a:rect l="l" t="t" r="r" b="b"/>
              <a:pathLst>
                <a:path w="1070" h="1839" extrusionOk="0">
                  <a:moveTo>
                    <a:pt x="5" y="0"/>
                  </a:moveTo>
                  <a:lnTo>
                    <a:pt x="1" y="1224"/>
                  </a:lnTo>
                  <a:lnTo>
                    <a:pt x="1067" y="1839"/>
                  </a:lnTo>
                  <a:lnTo>
                    <a:pt x="1067" y="1505"/>
                  </a:lnTo>
                  <a:lnTo>
                    <a:pt x="1069" y="615"/>
                  </a:lnTo>
                  <a:lnTo>
                    <a:pt x="298" y="170"/>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9"/>
            <p:cNvSpPr/>
            <p:nvPr/>
          </p:nvSpPr>
          <p:spPr>
            <a:xfrm>
              <a:off x="6505225" y="1335275"/>
              <a:ext cx="4925" cy="36175"/>
            </a:xfrm>
            <a:custGeom>
              <a:avLst/>
              <a:gdLst/>
              <a:ahLst/>
              <a:cxnLst/>
              <a:rect l="l" t="t" r="r" b="b"/>
              <a:pathLst>
                <a:path w="197" h="1447" extrusionOk="0">
                  <a:moveTo>
                    <a:pt x="5" y="1"/>
                  </a:moveTo>
                  <a:lnTo>
                    <a:pt x="0" y="1447"/>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9"/>
            <p:cNvSpPr/>
            <p:nvPr/>
          </p:nvSpPr>
          <p:spPr>
            <a:xfrm>
              <a:off x="6505225" y="1368625"/>
              <a:ext cx="31450" cy="21000"/>
            </a:xfrm>
            <a:custGeom>
              <a:avLst/>
              <a:gdLst/>
              <a:ahLst/>
              <a:cxnLst/>
              <a:rect l="l" t="t" r="r" b="b"/>
              <a:pathLst>
                <a:path w="1258" h="840" extrusionOk="0">
                  <a:moveTo>
                    <a:pt x="192" y="1"/>
                  </a:moveTo>
                  <a:lnTo>
                    <a:pt x="0" y="113"/>
                  </a:lnTo>
                  <a:lnTo>
                    <a:pt x="1258" y="839"/>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9"/>
            <p:cNvSpPr/>
            <p:nvPr/>
          </p:nvSpPr>
          <p:spPr>
            <a:xfrm>
              <a:off x="6550925" y="1361375"/>
              <a:ext cx="26750" cy="46000"/>
            </a:xfrm>
            <a:custGeom>
              <a:avLst/>
              <a:gdLst/>
              <a:ahLst/>
              <a:cxnLst/>
              <a:rect l="l" t="t" r="r" b="b"/>
              <a:pathLst>
                <a:path w="1070" h="1840" extrusionOk="0">
                  <a:moveTo>
                    <a:pt x="5" y="1"/>
                  </a:moveTo>
                  <a:lnTo>
                    <a:pt x="1" y="1225"/>
                  </a:lnTo>
                  <a:lnTo>
                    <a:pt x="1067" y="1840"/>
                  </a:lnTo>
                  <a:lnTo>
                    <a:pt x="1067" y="1506"/>
                  </a:lnTo>
                  <a:lnTo>
                    <a:pt x="1070" y="616"/>
                  </a:lnTo>
                  <a:lnTo>
                    <a:pt x="297"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9"/>
            <p:cNvSpPr/>
            <p:nvPr/>
          </p:nvSpPr>
          <p:spPr>
            <a:xfrm>
              <a:off x="6546150" y="1358625"/>
              <a:ext cx="4925" cy="36175"/>
            </a:xfrm>
            <a:custGeom>
              <a:avLst/>
              <a:gdLst/>
              <a:ahLst/>
              <a:cxnLst/>
              <a:rect l="l" t="t" r="r" b="b"/>
              <a:pathLst>
                <a:path w="197" h="1447" extrusionOk="0">
                  <a:moveTo>
                    <a:pt x="5" y="1"/>
                  </a:moveTo>
                  <a:lnTo>
                    <a:pt x="1" y="1446"/>
                  </a:lnTo>
                  <a:lnTo>
                    <a:pt x="192"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9"/>
            <p:cNvSpPr/>
            <p:nvPr/>
          </p:nvSpPr>
          <p:spPr>
            <a:xfrm>
              <a:off x="6546150" y="1391975"/>
              <a:ext cx="31450" cy="20950"/>
            </a:xfrm>
            <a:custGeom>
              <a:avLst/>
              <a:gdLst/>
              <a:ahLst/>
              <a:cxnLst/>
              <a:rect l="l" t="t" r="r" b="b"/>
              <a:pathLst>
                <a:path w="1258" h="838" extrusionOk="0">
                  <a:moveTo>
                    <a:pt x="192" y="1"/>
                  </a:moveTo>
                  <a:lnTo>
                    <a:pt x="1" y="112"/>
                  </a:lnTo>
                  <a:lnTo>
                    <a:pt x="1258" y="837"/>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9"/>
            <p:cNvSpPr/>
            <p:nvPr/>
          </p:nvSpPr>
          <p:spPr>
            <a:xfrm>
              <a:off x="6690100" y="1084850"/>
              <a:ext cx="26750" cy="46000"/>
            </a:xfrm>
            <a:custGeom>
              <a:avLst/>
              <a:gdLst/>
              <a:ahLst/>
              <a:cxnLst/>
              <a:rect l="l" t="t" r="r" b="b"/>
              <a:pathLst>
                <a:path w="1070" h="1840" extrusionOk="0">
                  <a:moveTo>
                    <a:pt x="1065" y="1"/>
                  </a:moveTo>
                  <a:lnTo>
                    <a:pt x="772" y="169"/>
                  </a:lnTo>
                  <a:lnTo>
                    <a:pt x="1" y="616"/>
                  </a:lnTo>
                  <a:lnTo>
                    <a:pt x="4" y="1506"/>
                  </a:lnTo>
                  <a:lnTo>
                    <a:pt x="4" y="1839"/>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9"/>
            <p:cNvSpPr/>
            <p:nvPr/>
          </p:nvSpPr>
          <p:spPr>
            <a:xfrm>
              <a:off x="6716725" y="1082100"/>
              <a:ext cx="4900" cy="36175"/>
            </a:xfrm>
            <a:custGeom>
              <a:avLst/>
              <a:gdLst/>
              <a:ahLst/>
              <a:cxnLst/>
              <a:rect l="l" t="t" r="r" b="b"/>
              <a:pathLst>
                <a:path w="196" h="1447" extrusionOk="0">
                  <a:moveTo>
                    <a:pt x="192" y="1"/>
                  </a:moveTo>
                  <a:lnTo>
                    <a:pt x="0" y="111"/>
                  </a:lnTo>
                  <a:lnTo>
                    <a:pt x="3" y="1335"/>
                  </a:lnTo>
                  <a:lnTo>
                    <a:pt x="196" y="144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9"/>
            <p:cNvSpPr/>
            <p:nvPr/>
          </p:nvSpPr>
          <p:spPr>
            <a:xfrm>
              <a:off x="6690175" y="1115450"/>
              <a:ext cx="31450" cy="20950"/>
            </a:xfrm>
            <a:custGeom>
              <a:avLst/>
              <a:gdLst/>
              <a:ahLst/>
              <a:cxnLst/>
              <a:rect l="l" t="t" r="r" b="b"/>
              <a:pathLst>
                <a:path w="1258" h="838" extrusionOk="0">
                  <a:moveTo>
                    <a:pt x="1066" y="1"/>
                  </a:moveTo>
                  <a:lnTo>
                    <a:pt x="1" y="615"/>
                  </a:lnTo>
                  <a:lnTo>
                    <a:pt x="1"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9"/>
            <p:cNvSpPr/>
            <p:nvPr/>
          </p:nvSpPr>
          <p:spPr>
            <a:xfrm>
              <a:off x="6649175" y="1108300"/>
              <a:ext cx="26750" cy="46000"/>
            </a:xfrm>
            <a:custGeom>
              <a:avLst/>
              <a:gdLst/>
              <a:ahLst/>
              <a:cxnLst/>
              <a:rect l="l" t="t" r="r" b="b"/>
              <a:pathLst>
                <a:path w="1070" h="1840" extrusionOk="0">
                  <a:moveTo>
                    <a:pt x="1065" y="1"/>
                  </a:moveTo>
                  <a:lnTo>
                    <a:pt x="774" y="171"/>
                  </a:lnTo>
                  <a:lnTo>
                    <a:pt x="1" y="616"/>
                  </a:lnTo>
                  <a:lnTo>
                    <a:pt x="4" y="1506"/>
                  </a:lnTo>
                  <a:lnTo>
                    <a:pt x="4" y="1840"/>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9"/>
            <p:cNvSpPr/>
            <p:nvPr/>
          </p:nvSpPr>
          <p:spPr>
            <a:xfrm>
              <a:off x="6675775" y="1105550"/>
              <a:ext cx="4925" cy="36175"/>
            </a:xfrm>
            <a:custGeom>
              <a:avLst/>
              <a:gdLst/>
              <a:ahLst/>
              <a:cxnLst/>
              <a:rect l="l" t="t" r="r" b="b"/>
              <a:pathLst>
                <a:path w="197" h="1447" extrusionOk="0">
                  <a:moveTo>
                    <a:pt x="192" y="1"/>
                  </a:moveTo>
                  <a:lnTo>
                    <a:pt x="1" y="111"/>
                  </a:lnTo>
                  <a:lnTo>
                    <a:pt x="4" y="1335"/>
                  </a:lnTo>
                  <a:lnTo>
                    <a:pt x="197" y="144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9"/>
            <p:cNvSpPr/>
            <p:nvPr/>
          </p:nvSpPr>
          <p:spPr>
            <a:xfrm>
              <a:off x="6649250" y="1138900"/>
              <a:ext cx="31450" cy="20975"/>
            </a:xfrm>
            <a:custGeom>
              <a:avLst/>
              <a:gdLst/>
              <a:ahLst/>
              <a:cxnLst/>
              <a:rect l="l" t="t" r="r" b="b"/>
              <a:pathLst>
                <a:path w="1258" h="839" extrusionOk="0">
                  <a:moveTo>
                    <a:pt x="1066" y="1"/>
                  </a:moveTo>
                  <a:lnTo>
                    <a:pt x="1" y="616"/>
                  </a:lnTo>
                  <a:lnTo>
                    <a:pt x="1" y="839"/>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9"/>
            <p:cNvSpPr/>
            <p:nvPr/>
          </p:nvSpPr>
          <p:spPr>
            <a:xfrm>
              <a:off x="6608250" y="1131650"/>
              <a:ext cx="26750" cy="46000"/>
            </a:xfrm>
            <a:custGeom>
              <a:avLst/>
              <a:gdLst/>
              <a:ahLst/>
              <a:cxnLst/>
              <a:rect l="l" t="t" r="r" b="b"/>
              <a:pathLst>
                <a:path w="1070" h="1840" extrusionOk="0">
                  <a:moveTo>
                    <a:pt x="1066" y="1"/>
                  </a:moveTo>
                  <a:lnTo>
                    <a:pt x="773" y="169"/>
                  </a:lnTo>
                  <a:lnTo>
                    <a:pt x="0" y="616"/>
                  </a:lnTo>
                  <a:lnTo>
                    <a:pt x="3" y="1506"/>
                  </a:lnTo>
                  <a:lnTo>
                    <a:pt x="5" y="1839"/>
                  </a:lnTo>
                  <a:lnTo>
                    <a:pt x="1069" y="1225"/>
                  </a:lnTo>
                  <a:lnTo>
                    <a:pt x="106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9"/>
            <p:cNvSpPr/>
            <p:nvPr/>
          </p:nvSpPr>
          <p:spPr>
            <a:xfrm>
              <a:off x="6634850" y="1128900"/>
              <a:ext cx="4925" cy="36175"/>
            </a:xfrm>
            <a:custGeom>
              <a:avLst/>
              <a:gdLst/>
              <a:ahLst/>
              <a:cxnLst/>
              <a:rect l="l" t="t" r="r" b="b"/>
              <a:pathLst>
                <a:path w="197" h="1447" extrusionOk="0">
                  <a:moveTo>
                    <a:pt x="194" y="1"/>
                  </a:moveTo>
                  <a:lnTo>
                    <a:pt x="1" y="111"/>
                  </a:lnTo>
                  <a:lnTo>
                    <a:pt x="5" y="1335"/>
                  </a:lnTo>
                  <a:lnTo>
                    <a:pt x="197" y="1446"/>
                  </a:lnTo>
                  <a:lnTo>
                    <a:pt x="19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9"/>
            <p:cNvSpPr/>
            <p:nvPr/>
          </p:nvSpPr>
          <p:spPr>
            <a:xfrm>
              <a:off x="6608325" y="1162250"/>
              <a:ext cx="31450" cy="20950"/>
            </a:xfrm>
            <a:custGeom>
              <a:avLst/>
              <a:gdLst/>
              <a:ahLst/>
              <a:cxnLst/>
              <a:rect l="l" t="t" r="r" b="b"/>
              <a:pathLst>
                <a:path w="1258" h="838" extrusionOk="0">
                  <a:moveTo>
                    <a:pt x="1066" y="1"/>
                  </a:moveTo>
                  <a:lnTo>
                    <a:pt x="0" y="615"/>
                  </a:lnTo>
                  <a:lnTo>
                    <a:pt x="0"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9"/>
            <p:cNvSpPr/>
            <p:nvPr/>
          </p:nvSpPr>
          <p:spPr>
            <a:xfrm>
              <a:off x="6469075" y="1027900"/>
              <a:ext cx="26750" cy="46000"/>
            </a:xfrm>
            <a:custGeom>
              <a:avLst/>
              <a:gdLst/>
              <a:ahLst/>
              <a:cxnLst/>
              <a:rect l="l" t="t" r="r" b="b"/>
              <a:pathLst>
                <a:path w="1070" h="1840" extrusionOk="0">
                  <a:moveTo>
                    <a:pt x="5" y="1"/>
                  </a:moveTo>
                  <a:lnTo>
                    <a:pt x="1" y="1225"/>
                  </a:lnTo>
                  <a:lnTo>
                    <a:pt x="1066" y="1839"/>
                  </a:lnTo>
                  <a:lnTo>
                    <a:pt x="1068" y="1506"/>
                  </a:lnTo>
                  <a:lnTo>
                    <a:pt x="1069" y="616"/>
                  </a:lnTo>
                  <a:lnTo>
                    <a:pt x="298"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9"/>
            <p:cNvSpPr/>
            <p:nvPr/>
          </p:nvSpPr>
          <p:spPr>
            <a:xfrm>
              <a:off x="6464300" y="1025150"/>
              <a:ext cx="4900" cy="36175"/>
            </a:xfrm>
            <a:custGeom>
              <a:avLst/>
              <a:gdLst/>
              <a:ahLst/>
              <a:cxnLst/>
              <a:rect l="l" t="t" r="r" b="b"/>
              <a:pathLst>
                <a:path w="196" h="1447" extrusionOk="0">
                  <a:moveTo>
                    <a:pt x="5" y="0"/>
                  </a:moveTo>
                  <a:lnTo>
                    <a:pt x="0" y="1446"/>
                  </a:lnTo>
                  <a:lnTo>
                    <a:pt x="193" y="1335"/>
                  </a:lnTo>
                  <a:lnTo>
                    <a:pt x="196" y="111"/>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9"/>
            <p:cNvSpPr/>
            <p:nvPr/>
          </p:nvSpPr>
          <p:spPr>
            <a:xfrm>
              <a:off x="6464300" y="1058500"/>
              <a:ext cx="31450" cy="20950"/>
            </a:xfrm>
            <a:custGeom>
              <a:avLst/>
              <a:gdLst/>
              <a:ahLst/>
              <a:cxnLst/>
              <a:rect l="l" t="t" r="r" b="b"/>
              <a:pathLst>
                <a:path w="1258" h="838" extrusionOk="0">
                  <a:moveTo>
                    <a:pt x="192" y="1"/>
                  </a:moveTo>
                  <a:lnTo>
                    <a:pt x="0" y="112"/>
                  </a:lnTo>
                  <a:lnTo>
                    <a:pt x="1257" y="837"/>
                  </a:lnTo>
                  <a:lnTo>
                    <a:pt x="1257"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9"/>
            <p:cNvSpPr/>
            <p:nvPr/>
          </p:nvSpPr>
          <p:spPr>
            <a:xfrm>
              <a:off x="6510000" y="1051350"/>
              <a:ext cx="26750" cy="46000"/>
            </a:xfrm>
            <a:custGeom>
              <a:avLst/>
              <a:gdLst/>
              <a:ahLst/>
              <a:cxnLst/>
              <a:rect l="l" t="t" r="r" b="b"/>
              <a:pathLst>
                <a:path w="1070" h="1840" extrusionOk="0">
                  <a:moveTo>
                    <a:pt x="5" y="1"/>
                  </a:moveTo>
                  <a:lnTo>
                    <a:pt x="1" y="1225"/>
                  </a:lnTo>
                  <a:lnTo>
                    <a:pt x="1067" y="1840"/>
                  </a:lnTo>
                  <a:lnTo>
                    <a:pt x="1067" y="1506"/>
                  </a:lnTo>
                  <a:lnTo>
                    <a:pt x="1069" y="616"/>
                  </a:lnTo>
                  <a:lnTo>
                    <a:pt x="298" y="171"/>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9"/>
            <p:cNvSpPr/>
            <p:nvPr/>
          </p:nvSpPr>
          <p:spPr>
            <a:xfrm>
              <a:off x="6505225" y="1048600"/>
              <a:ext cx="4925" cy="36175"/>
            </a:xfrm>
            <a:custGeom>
              <a:avLst/>
              <a:gdLst/>
              <a:ahLst/>
              <a:cxnLst/>
              <a:rect l="l" t="t" r="r" b="b"/>
              <a:pathLst>
                <a:path w="197" h="1447" extrusionOk="0">
                  <a:moveTo>
                    <a:pt x="5" y="1"/>
                  </a:moveTo>
                  <a:lnTo>
                    <a:pt x="0" y="1446"/>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9"/>
            <p:cNvSpPr/>
            <p:nvPr/>
          </p:nvSpPr>
          <p:spPr>
            <a:xfrm>
              <a:off x="6505225" y="1081950"/>
              <a:ext cx="31450" cy="20975"/>
            </a:xfrm>
            <a:custGeom>
              <a:avLst/>
              <a:gdLst/>
              <a:ahLst/>
              <a:cxnLst/>
              <a:rect l="l" t="t" r="r" b="b"/>
              <a:pathLst>
                <a:path w="1258" h="839" extrusionOk="0">
                  <a:moveTo>
                    <a:pt x="192" y="1"/>
                  </a:moveTo>
                  <a:lnTo>
                    <a:pt x="0" y="114"/>
                  </a:lnTo>
                  <a:lnTo>
                    <a:pt x="1258" y="839"/>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9"/>
            <p:cNvSpPr/>
            <p:nvPr/>
          </p:nvSpPr>
          <p:spPr>
            <a:xfrm>
              <a:off x="6550925" y="1074700"/>
              <a:ext cx="26750" cy="46000"/>
            </a:xfrm>
            <a:custGeom>
              <a:avLst/>
              <a:gdLst/>
              <a:ahLst/>
              <a:cxnLst/>
              <a:rect l="l" t="t" r="r" b="b"/>
              <a:pathLst>
                <a:path w="1070" h="1840" extrusionOk="0">
                  <a:moveTo>
                    <a:pt x="5" y="1"/>
                  </a:moveTo>
                  <a:lnTo>
                    <a:pt x="1" y="1225"/>
                  </a:lnTo>
                  <a:lnTo>
                    <a:pt x="1067" y="1839"/>
                  </a:lnTo>
                  <a:lnTo>
                    <a:pt x="1067" y="1506"/>
                  </a:lnTo>
                  <a:lnTo>
                    <a:pt x="1070" y="616"/>
                  </a:lnTo>
                  <a:lnTo>
                    <a:pt x="297" y="170"/>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9"/>
            <p:cNvSpPr/>
            <p:nvPr/>
          </p:nvSpPr>
          <p:spPr>
            <a:xfrm>
              <a:off x="6546150" y="1071950"/>
              <a:ext cx="4925" cy="36175"/>
            </a:xfrm>
            <a:custGeom>
              <a:avLst/>
              <a:gdLst/>
              <a:ahLst/>
              <a:cxnLst/>
              <a:rect l="l" t="t" r="r" b="b"/>
              <a:pathLst>
                <a:path w="197" h="1447" extrusionOk="0">
                  <a:moveTo>
                    <a:pt x="5" y="1"/>
                  </a:moveTo>
                  <a:lnTo>
                    <a:pt x="1" y="1446"/>
                  </a:lnTo>
                  <a:lnTo>
                    <a:pt x="192"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9"/>
            <p:cNvSpPr/>
            <p:nvPr/>
          </p:nvSpPr>
          <p:spPr>
            <a:xfrm>
              <a:off x="6546150" y="1105300"/>
              <a:ext cx="31450" cy="20975"/>
            </a:xfrm>
            <a:custGeom>
              <a:avLst/>
              <a:gdLst/>
              <a:ahLst/>
              <a:cxnLst/>
              <a:rect l="l" t="t" r="r" b="b"/>
              <a:pathLst>
                <a:path w="1258" h="839" extrusionOk="0">
                  <a:moveTo>
                    <a:pt x="192" y="1"/>
                  </a:moveTo>
                  <a:lnTo>
                    <a:pt x="1" y="112"/>
                  </a:lnTo>
                  <a:lnTo>
                    <a:pt x="1258" y="839"/>
                  </a:lnTo>
                  <a:lnTo>
                    <a:pt x="1258"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9"/>
            <p:cNvSpPr/>
            <p:nvPr/>
          </p:nvSpPr>
          <p:spPr>
            <a:xfrm>
              <a:off x="6690100" y="1027900"/>
              <a:ext cx="26750" cy="46000"/>
            </a:xfrm>
            <a:custGeom>
              <a:avLst/>
              <a:gdLst/>
              <a:ahLst/>
              <a:cxnLst/>
              <a:rect l="l" t="t" r="r" b="b"/>
              <a:pathLst>
                <a:path w="1070" h="1840" extrusionOk="0">
                  <a:moveTo>
                    <a:pt x="1065" y="1"/>
                  </a:moveTo>
                  <a:lnTo>
                    <a:pt x="772" y="169"/>
                  </a:lnTo>
                  <a:lnTo>
                    <a:pt x="1" y="616"/>
                  </a:lnTo>
                  <a:lnTo>
                    <a:pt x="4" y="1506"/>
                  </a:lnTo>
                  <a:lnTo>
                    <a:pt x="4" y="1839"/>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9"/>
            <p:cNvSpPr/>
            <p:nvPr/>
          </p:nvSpPr>
          <p:spPr>
            <a:xfrm>
              <a:off x="6716725" y="1025150"/>
              <a:ext cx="4900" cy="36175"/>
            </a:xfrm>
            <a:custGeom>
              <a:avLst/>
              <a:gdLst/>
              <a:ahLst/>
              <a:cxnLst/>
              <a:rect l="l" t="t" r="r" b="b"/>
              <a:pathLst>
                <a:path w="196" h="1447" extrusionOk="0">
                  <a:moveTo>
                    <a:pt x="192" y="0"/>
                  </a:moveTo>
                  <a:lnTo>
                    <a:pt x="0" y="111"/>
                  </a:lnTo>
                  <a:lnTo>
                    <a:pt x="3" y="1335"/>
                  </a:lnTo>
                  <a:lnTo>
                    <a:pt x="196" y="1446"/>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9"/>
            <p:cNvSpPr/>
            <p:nvPr/>
          </p:nvSpPr>
          <p:spPr>
            <a:xfrm>
              <a:off x="6690175" y="1058500"/>
              <a:ext cx="31450" cy="20950"/>
            </a:xfrm>
            <a:custGeom>
              <a:avLst/>
              <a:gdLst/>
              <a:ahLst/>
              <a:cxnLst/>
              <a:rect l="l" t="t" r="r" b="b"/>
              <a:pathLst>
                <a:path w="1258" h="838" extrusionOk="0">
                  <a:moveTo>
                    <a:pt x="1066" y="1"/>
                  </a:moveTo>
                  <a:lnTo>
                    <a:pt x="1" y="615"/>
                  </a:lnTo>
                  <a:lnTo>
                    <a:pt x="1"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9"/>
            <p:cNvSpPr/>
            <p:nvPr/>
          </p:nvSpPr>
          <p:spPr>
            <a:xfrm>
              <a:off x="6649175" y="1051350"/>
              <a:ext cx="26750" cy="46000"/>
            </a:xfrm>
            <a:custGeom>
              <a:avLst/>
              <a:gdLst/>
              <a:ahLst/>
              <a:cxnLst/>
              <a:rect l="l" t="t" r="r" b="b"/>
              <a:pathLst>
                <a:path w="1070" h="1840" extrusionOk="0">
                  <a:moveTo>
                    <a:pt x="1065" y="1"/>
                  </a:moveTo>
                  <a:lnTo>
                    <a:pt x="774" y="171"/>
                  </a:lnTo>
                  <a:lnTo>
                    <a:pt x="1" y="616"/>
                  </a:lnTo>
                  <a:lnTo>
                    <a:pt x="4" y="1506"/>
                  </a:lnTo>
                  <a:lnTo>
                    <a:pt x="4" y="1840"/>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9"/>
            <p:cNvSpPr/>
            <p:nvPr/>
          </p:nvSpPr>
          <p:spPr>
            <a:xfrm>
              <a:off x="6675775" y="1048600"/>
              <a:ext cx="4925" cy="36175"/>
            </a:xfrm>
            <a:custGeom>
              <a:avLst/>
              <a:gdLst/>
              <a:ahLst/>
              <a:cxnLst/>
              <a:rect l="l" t="t" r="r" b="b"/>
              <a:pathLst>
                <a:path w="197" h="1447" extrusionOk="0">
                  <a:moveTo>
                    <a:pt x="192" y="1"/>
                  </a:moveTo>
                  <a:lnTo>
                    <a:pt x="1" y="111"/>
                  </a:lnTo>
                  <a:lnTo>
                    <a:pt x="4" y="1335"/>
                  </a:lnTo>
                  <a:lnTo>
                    <a:pt x="197" y="144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9"/>
            <p:cNvSpPr/>
            <p:nvPr/>
          </p:nvSpPr>
          <p:spPr>
            <a:xfrm>
              <a:off x="6649250" y="1081950"/>
              <a:ext cx="31450" cy="20975"/>
            </a:xfrm>
            <a:custGeom>
              <a:avLst/>
              <a:gdLst/>
              <a:ahLst/>
              <a:cxnLst/>
              <a:rect l="l" t="t" r="r" b="b"/>
              <a:pathLst>
                <a:path w="1258" h="839" extrusionOk="0">
                  <a:moveTo>
                    <a:pt x="1066" y="1"/>
                  </a:moveTo>
                  <a:lnTo>
                    <a:pt x="1" y="616"/>
                  </a:lnTo>
                  <a:lnTo>
                    <a:pt x="1" y="839"/>
                  </a:lnTo>
                  <a:lnTo>
                    <a:pt x="1258" y="114"/>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9"/>
            <p:cNvSpPr/>
            <p:nvPr/>
          </p:nvSpPr>
          <p:spPr>
            <a:xfrm>
              <a:off x="6608250" y="1074700"/>
              <a:ext cx="26750" cy="46000"/>
            </a:xfrm>
            <a:custGeom>
              <a:avLst/>
              <a:gdLst/>
              <a:ahLst/>
              <a:cxnLst/>
              <a:rect l="l" t="t" r="r" b="b"/>
              <a:pathLst>
                <a:path w="1070" h="1840" extrusionOk="0">
                  <a:moveTo>
                    <a:pt x="1066" y="1"/>
                  </a:moveTo>
                  <a:lnTo>
                    <a:pt x="773" y="170"/>
                  </a:lnTo>
                  <a:lnTo>
                    <a:pt x="0" y="616"/>
                  </a:lnTo>
                  <a:lnTo>
                    <a:pt x="3" y="1506"/>
                  </a:lnTo>
                  <a:lnTo>
                    <a:pt x="5" y="1839"/>
                  </a:lnTo>
                  <a:lnTo>
                    <a:pt x="1069" y="1225"/>
                  </a:lnTo>
                  <a:lnTo>
                    <a:pt x="106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9"/>
            <p:cNvSpPr/>
            <p:nvPr/>
          </p:nvSpPr>
          <p:spPr>
            <a:xfrm>
              <a:off x="6634850" y="1071950"/>
              <a:ext cx="4925" cy="36175"/>
            </a:xfrm>
            <a:custGeom>
              <a:avLst/>
              <a:gdLst/>
              <a:ahLst/>
              <a:cxnLst/>
              <a:rect l="l" t="t" r="r" b="b"/>
              <a:pathLst>
                <a:path w="197" h="1447" extrusionOk="0">
                  <a:moveTo>
                    <a:pt x="194" y="1"/>
                  </a:moveTo>
                  <a:lnTo>
                    <a:pt x="1" y="111"/>
                  </a:lnTo>
                  <a:lnTo>
                    <a:pt x="5" y="1335"/>
                  </a:lnTo>
                  <a:lnTo>
                    <a:pt x="197" y="1446"/>
                  </a:lnTo>
                  <a:lnTo>
                    <a:pt x="19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9"/>
            <p:cNvSpPr/>
            <p:nvPr/>
          </p:nvSpPr>
          <p:spPr>
            <a:xfrm>
              <a:off x="6608325" y="1105300"/>
              <a:ext cx="31450" cy="20975"/>
            </a:xfrm>
            <a:custGeom>
              <a:avLst/>
              <a:gdLst/>
              <a:ahLst/>
              <a:cxnLst/>
              <a:rect l="l" t="t" r="r" b="b"/>
              <a:pathLst>
                <a:path w="1258" h="839" extrusionOk="0">
                  <a:moveTo>
                    <a:pt x="1066" y="1"/>
                  </a:moveTo>
                  <a:lnTo>
                    <a:pt x="0" y="615"/>
                  </a:lnTo>
                  <a:lnTo>
                    <a:pt x="0" y="839"/>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9"/>
            <p:cNvSpPr/>
            <p:nvPr/>
          </p:nvSpPr>
          <p:spPr>
            <a:xfrm>
              <a:off x="6690100" y="1142275"/>
              <a:ext cx="26750" cy="46000"/>
            </a:xfrm>
            <a:custGeom>
              <a:avLst/>
              <a:gdLst/>
              <a:ahLst/>
              <a:cxnLst/>
              <a:rect l="l" t="t" r="r" b="b"/>
              <a:pathLst>
                <a:path w="1070" h="1840" extrusionOk="0">
                  <a:moveTo>
                    <a:pt x="1065" y="1"/>
                  </a:moveTo>
                  <a:lnTo>
                    <a:pt x="772" y="170"/>
                  </a:lnTo>
                  <a:lnTo>
                    <a:pt x="1" y="615"/>
                  </a:lnTo>
                  <a:lnTo>
                    <a:pt x="4" y="1506"/>
                  </a:lnTo>
                  <a:lnTo>
                    <a:pt x="4" y="1839"/>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9"/>
            <p:cNvSpPr/>
            <p:nvPr/>
          </p:nvSpPr>
          <p:spPr>
            <a:xfrm>
              <a:off x="6716725" y="1139525"/>
              <a:ext cx="4900" cy="36175"/>
            </a:xfrm>
            <a:custGeom>
              <a:avLst/>
              <a:gdLst/>
              <a:ahLst/>
              <a:cxnLst/>
              <a:rect l="l" t="t" r="r" b="b"/>
              <a:pathLst>
                <a:path w="196" h="1447" extrusionOk="0">
                  <a:moveTo>
                    <a:pt x="192" y="0"/>
                  </a:moveTo>
                  <a:lnTo>
                    <a:pt x="0" y="111"/>
                  </a:lnTo>
                  <a:lnTo>
                    <a:pt x="3" y="1335"/>
                  </a:lnTo>
                  <a:lnTo>
                    <a:pt x="196" y="1446"/>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9"/>
            <p:cNvSpPr/>
            <p:nvPr/>
          </p:nvSpPr>
          <p:spPr>
            <a:xfrm>
              <a:off x="6690175" y="1172875"/>
              <a:ext cx="31450" cy="20975"/>
            </a:xfrm>
            <a:custGeom>
              <a:avLst/>
              <a:gdLst/>
              <a:ahLst/>
              <a:cxnLst/>
              <a:rect l="l" t="t" r="r" b="b"/>
              <a:pathLst>
                <a:path w="1258" h="839" extrusionOk="0">
                  <a:moveTo>
                    <a:pt x="1066" y="1"/>
                  </a:moveTo>
                  <a:lnTo>
                    <a:pt x="1" y="615"/>
                  </a:lnTo>
                  <a:lnTo>
                    <a:pt x="1" y="839"/>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9"/>
            <p:cNvSpPr/>
            <p:nvPr/>
          </p:nvSpPr>
          <p:spPr>
            <a:xfrm>
              <a:off x="6649175" y="1165775"/>
              <a:ext cx="26750" cy="45950"/>
            </a:xfrm>
            <a:custGeom>
              <a:avLst/>
              <a:gdLst/>
              <a:ahLst/>
              <a:cxnLst/>
              <a:rect l="l" t="t" r="r" b="b"/>
              <a:pathLst>
                <a:path w="1070" h="1838" extrusionOk="0">
                  <a:moveTo>
                    <a:pt x="1065" y="0"/>
                  </a:moveTo>
                  <a:lnTo>
                    <a:pt x="774" y="169"/>
                  </a:lnTo>
                  <a:lnTo>
                    <a:pt x="1" y="615"/>
                  </a:lnTo>
                  <a:lnTo>
                    <a:pt x="4" y="1504"/>
                  </a:lnTo>
                  <a:lnTo>
                    <a:pt x="4" y="1838"/>
                  </a:lnTo>
                  <a:lnTo>
                    <a:pt x="1069" y="1223"/>
                  </a:lnTo>
                  <a:lnTo>
                    <a:pt x="106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9"/>
            <p:cNvSpPr/>
            <p:nvPr/>
          </p:nvSpPr>
          <p:spPr>
            <a:xfrm>
              <a:off x="6675775" y="1162975"/>
              <a:ext cx="4925" cy="36200"/>
            </a:xfrm>
            <a:custGeom>
              <a:avLst/>
              <a:gdLst/>
              <a:ahLst/>
              <a:cxnLst/>
              <a:rect l="l" t="t" r="r" b="b"/>
              <a:pathLst>
                <a:path w="197" h="1448" extrusionOk="0">
                  <a:moveTo>
                    <a:pt x="192" y="1"/>
                  </a:moveTo>
                  <a:lnTo>
                    <a:pt x="1" y="111"/>
                  </a:lnTo>
                  <a:lnTo>
                    <a:pt x="4" y="1335"/>
                  </a:lnTo>
                  <a:lnTo>
                    <a:pt x="197" y="1448"/>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9"/>
            <p:cNvSpPr/>
            <p:nvPr/>
          </p:nvSpPr>
          <p:spPr>
            <a:xfrm>
              <a:off x="6649250" y="1196325"/>
              <a:ext cx="31450" cy="20975"/>
            </a:xfrm>
            <a:custGeom>
              <a:avLst/>
              <a:gdLst/>
              <a:ahLst/>
              <a:cxnLst/>
              <a:rect l="l" t="t" r="r" b="b"/>
              <a:pathLst>
                <a:path w="1258" h="839" extrusionOk="0">
                  <a:moveTo>
                    <a:pt x="1066" y="1"/>
                  </a:moveTo>
                  <a:lnTo>
                    <a:pt x="1" y="616"/>
                  </a:lnTo>
                  <a:lnTo>
                    <a:pt x="1" y="839"/>
                  </a:lnTo>
                  <a:lnTo>
                    <a:pt x="1258" y="114"/>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9"/>
            <p:cNvSpPr/>
            <p:nvPr/>
          </p:nvSpPr>
          <p:spPr>
            <a:xfrm>
              <a:off x="6608250" y="1189075"/>
              <a:ext cx="26750" cy="46000"/>
            </a:xfrm>
            <a:custGeom>
              <a:avLst/>
              <a:gdLst/>
              <a:ahLst/>
              <a:cxnLst/>
              <a:rect l="l" t="t" r="r" b="b"/>
              <a:pathLst>
                <a:path w="1070" h="1840" extrusionOk="0">
                  <a:moveTo>
                    <a:pt x="1066" y="1"/>
                  </a:moveTo>
                  <a:lnTo>
                    <a:pt x="773" y="170"/>
                  </a:lnTo>
                  <a:lnTo>
                    <a:pt x="0" y="616"/>
                  </a:lnTo>
                  <a:lnTo>
                    <a:pt x="3" y="1506"/>
                  </a:lnTo>
                  <a:lnTo>
                    <a:pt x="5" y="1839"/>
                  </a:lnTo>
                  <a:lnTo>
                    <a:pt x="1069" y="1225"/>
                  </a:lnTo>
                  <a:lnTo>
                    <a:pt x="106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9"/>
            <p:cNvSpPr/>
            <p:nvPr/>
          </p:nvSpPr>
          <p:spPr>
            <a:xfrm>
              <a:off x="6634850" y="1186325"/>
              <a:ext cx="4925" cy="36175"/>
            </a:xfrm>
            <a:custGeom>
              <a:avLst/>
              <a:gdLst/>
              <a:ahLst/>
              <a:cxnLst/>
              <a:rect l="l" t="t" r="r" b="b"/>
              <a:pathLst>
                <a:path w="197" h="1447" extrusionOk="0">
                  <a:moveTo>
                    <a:pt x="194" y="0"/>
                  </a:moveTo>
                  <a:lnTo>
                    <a:pt x="1" y="111"/>
                  </a:lnTo>
                  <a:lnTo>
                    <a:pt x="5" y="1335"/>
                  </a:lnTo>
                  <a:lnTo>
                    <a:pt x="197" y="1446"/>
                  </a:lnTo>
                  <a:lnTo>
                    <a:pt x="19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9"/>
            <p:cNvSpPr/>
            <p:nvPr/>
          </p:nvSpPr>
          <p:spPr>
            <a:xfrm>
              <a:off x="6608325" y="1219675"/>
              <a:ext cx="31450" cy="20975"/>
            </a:xfrm>
            <a:custGeom>
              <a:avLst/>
              <a:gdLst/>
              <a:ahLst/>
              <a:cxnLst/>
              <a:rect l="l" t="t" r="r" b="b"/>
              <a:pathLst>
                <a:path w="1258" h="839" extrusionOk="0">
                  <a:moveTo>
                    <a:pt x="1066" y="1"/>
                  </a:moveTo>
                  <a:lnTo>
                    <a:pt x="0" y="615"/>
                  </a:lnTo>
                  <a:lnTo>
                    <a:pt x="0" y="839"/>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9"/>
            <p:cNvSpPr/>
            <p:nvPr/>
          </p:nvSpPr>
          <p:spPr>
            <a:xfrm>
              <a:off x="6690100" y="1199700"/>
              <a:ext cx="26750" cy="46000"/>
            </a:xfrm>
            <a:custGeom>
              <a:avLst/>
              <a:gdLst/>
              <a:ahLst/>
              <a:cxnLst/>
              <a:rect l="l" t="t" r="r" b="b"/>
              <a:pathLst>
                <a:path w="1070" h="1840" extrusionOk="0">
                  <a:moveTo>
                    <a:pt x="1065" y="1"/>
                  </a:moveTo>
                  <a:lnTo>
                    <a:pt x="772" y="170"/>
                  </a:lnTo>
                  <a:lnTo>
                    <a:pt x="1" y="615"/>
                  </a:lnTo>
                  <a:lnTo>
                    <a:pt x="4" y="1506"/>
                  </a:lnTo>
                  <a:lnTo>
                    <a:pt x="4" y="1839"/>
                  </a:lnTo>
                  <a:lnTo>
                    <a:pt x="1069" y="1224"/>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9"/>
            <p:cNvSpPr/>
            <p:nvPr/>
          </p:nvSpPr>
          <p:spPr>
            <a:xfrm>
              <a:off x="6716725" y="1196950"/>
              <a:ext cx="4900" cy="36175"/>
            </a:xfrm>
            <a:custGeom>
              <a:avLst/>
              <a:gdLst/>
              <a:ahLst/>
              <a:cxnLst/>
              <a:rect l="l" t="t" r="r" b="b"/>
              <a:pathLst>
                <a:path w="196" h="1447" extrusionOk="0">
                  <a:moveTo>
                    <a:pt x="192" y="0"/>
                  </a:moveTo>
                  <a:lnTo>
                    <a:pt x="0" y="111"/>
                  </a:lnTo>
                  <a:lnTo>
                    <a:pt x="3" y="1334"/>
                  </a:lnTo>
                  <a:lnTo>
                    <a:pt x="196" y="1446"/>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9"/>
            <p:cNvSpPr/>
            <p:nvPr/>
          </p:nvSpPr>
          <p:spPr>
            <a:xfrm>
              <a:off x="6690175" y="1230300"/>
              <a:ext cx="31450" cy="20975"/>
            </a:xfrm>
            <a:custGeom>
              <a:avLst/>
              <a:gdLst/>
              <a:ahLst/>
              <a:cxnLst/>
              <a:rect l="l" t="t" r="r" b="b"/>
              <a:pathLst>
                <a:path w="1258" h="839" extrusionOk="0">
                  <a:moveTo>
                    <a:pt x="1066" y="0"/>
                  </a:moveTo>
                  <a:lnTo>
                    <a:pt x="1" y="615"/>
                  </a:lnTo>
                  <a:lnTo>
                    <a:pt x="1" y="839"/>
                  </a:lnTo>
                  <a:lnTo>
                    <a:pt x="1258" y="114"/>
                  </a:lnTo>
                  <a:lnTo>
                    <a:pt x="106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9"/>
            <p:cNvSpPr/>
            <p:nvPr/>
          </p:nvSpPr>
          <p:spPr>
            <a:xfrm>
              <a:off x="6649175" y="1223200"/>
              <a:ext cx="26750" cy="45975"/>
            </a:xfrm>
            <a:custGeom>
              <a:avLst/>
              <a:gdLst/>
              <a:ahLst/>
              <a:cxnLst/>
              <a:rect l="l" t="t" r="r" b="b"/>
              <a:pathLst>
                <a:path w="1070" h="1839" extrusionOk="0">
                  <a:moveTo>
                    <a:pt x="1065" y="0"/>
                  </a:moveTo>
                  <a:lnTo>
                    <a:pt x="774" y="168"/>
                  </a:lnTo>
                  <a:lnTo>
                    <a:pt x="1" y="615"/>
                  </a:lnTo>
                  <a:lnTo>
                    <a:pt x="4" y="1505"/>
                  </a:lnTo>
                  <a:lnTo>
                    <a:pt x="4" y="1839"/>
                  </a:lnTo>
                  <a:lnTo>
                    <a:pt x="1069" y="1224"/>
                  </a:lnTo>
                  <a:lnTo>
                    <a:pt x="106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9"/>
            <p:cNvSpPr/>
            <p:nvPr/>
          </p:nvSpPr>
          <p:spPr>
            <a:xfrm>
              <a:off x="6675775" y="1220400"/>
              <a:ext cx="4925" cy="36200"/>
            </a:xfrm>
            <a:custGeom>
              <a:avLst/>
              <a:gdLst/>
              <a:ahLst/>
              <a:cxnLst/>
              <a:rect l="l" t="t" r="r" b="b"/>
              <a:pathLst>
                <a:path w="197" h="1448" extrusionOk="0">
                  <a:moveTo>
                    <a:pt x="192" y="1"/>
                  </a:moveTo>
                  <a:lnTo>
                    <a:pt x="1" y="112"/>
                  </a:lnTo>
                  <a:lnTo>
                    <a:pt x="4" y="1336"/>
                  </a:lnTo>
                  <a:lnTo>
                    <a:pt x="197" y="1448"/>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9"/>
            <p:cNvSpPr/>
            <p:nvPr/>
          </p:nvSpPr>
          <p:spPr>
            <a:xfrm>
              <a:off x="6649250" y="1253800"/>
              <a:ext cx="31450" cy="20925"/>
            </a:xfrm>
            <a:custGeom>
              <a:avLst/>
              <a:gdLst/>
              <a:ahLst/>
              <a:cxnLst/>
              <a:rect l="l" t="t" r="r" b="b"/>
              <a:pathLst>
                <a:path w="1258" h="837" extrusionOk="0">
                  <a:moveTo>
                    <a:pt x="1066" y="0"/>
                  </a:moveTo>
                  <a:lnTo>
                    <a:pt x="1" y="615"/>
                  </a:lnTo>
                  <a:lnTo>
                    <a:pt x="1" y="837"/>
                  </a:lnTo>
                  <a:lnTo>
                    <a:pt x="1258" y="112"/>
                  </a:lnTo>
                  <a:lnTo>
                    <a:pt x="106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9"/>
            <p:cNvSpPr/>
            <p:nvPr/>
          </p:nvSpPr>
          <p:spPr>
            <a:xfrm>
              <a:off x="6608250" y="1246550"/>
              <a:ext cx="26750" cy="45950"/>
            </a:xfrm>
            <a:custGeom>
              <a:avLst/>
              <a:gdLst/>
              <a:ahLst/>
              <a:cxnLst/>
              <a:rect l="l" t="t" r="r" b="b"/>
              <a:pathLst>
                <a:path w="1070" h="1838" extrusionOk="0">
                  <a:moveTo>
                    <a:pt x="1066" y="0"/>
                  </a:moveTo>
                  <a:lnTo>
                    <a:pt x="773" y="168"/>
                  </a:lnTo>
                  <a:lnTo>
                    <a:pt x="0" y="615"/>
                  </a:lnTo>
                  <a:lnTo>
                    <a:pt x="3" y="1504"/>
                  </a:lnTo>
                  <a:lnTo>
                    <a:pt x="5" y="1837"/>
                  </a:lnTo>
                  <a:lnTo>
                    <a:pt x="1069" y="1222"/>
                  </a:lnTo>
                  <a:lnTo>
                    <a:pt x="106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9"/>
            <p:cNvSpPr/>
            <p:nvPr/>
          </p:nvSpPr>
          <p:spPr>
            <a:xfrm>
              <a:off x="6634850" y="1243750"/>
              <a:ext cx="4925" cy="36200"/>
            </a:xfrm>
            <a:custGeom>
              <a:avLst/>
              <a:gdLst/>
              <a:ahLst/>
              <a:cxnLst/>
              <a:rect l="l" t="t" r="r" b="b"/>
              <a:pathLst>
                <a:path w="197" h="1448" extrusionOk="0">
                  <a:moveTo>
                    <a:pt x="194" y="0"/>
                  </a:moveTo>
                  <a:lnTo>
                    <a:pt x="1" y="111"/>
                  </a:lnTo>
                  <a:lnTo>
                    <a:pt x="5" y="1334"/>
                  </a:lnTo>
                  <a:lnTo>
                    <a:pt x="197" y="1448"/>
                  </a:lnTo>
                  <a:lnTo>
                    <a:pt x="19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9"/>
            <p:cNvSpPr/>
            <p:nvPr/>
          </p:nvSpPr>
          <p:spPr>
            <a:xfrm>
              <a:off x="6608325" y="1277100"/>
              <a:ext cx="31450" cy="20975"/>
            </a:xfrm>
            <a:custGeom>
              <a:avLst/>
              <a:gdLst/>
              <a:ahLst/>
              <a:cxnLst/>
              <a:rect l="l" t="t" r="r" b="b"/>
              <a:pathLst>
                <a:path w="1258" h="839" extrusionOk="0">
                  <a:moveTo>
                    <a:pt x="1066" y="0"/>
                  </a:moveTo>
                  <a:lnTo>
                    <a:pt x="0" y="615"/>
                  </a:lnTo>
                  <a:lnTo>
                    <a:pt x="0" y="839"/>
                  </a:lnTo>
                  <a:lnTo>
                    <a:pt x="1258" y="114"/>
                  </a:lnTo>
                  <a:lnTo>
                    <a:pt x="106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9"/>
            <p:cNvSpPr/>
            <p:nvPr/>
          </p:nvSpPr>
          <p:spPr>
            <a:xfrm>
              <a:off x="6690100" y="1257150"/>
              <a:ext cx="26750" cy="45975"/>
            </a:xfrm>
            <a:custGeom>
              <a:avLst/>
              <a:gdLst/>
              <a:ahLst/>
              <a:cxnLst/>
              <a:rect l="l" t="t" r="r" b="b"/>
              <a:pathLst>
                <a:path w="1070" h="1839" extrusionOk="0">
                  <a:moveTo>
                    <a:pt x="1065" y="1"/>
                  </a:moveTo>
                  <a:lnTo>
                    <a:pt x="772" y="169"/>
                  </a:lnTo>
                  <a:lnTo>
                    <a:pt x="1" y="616"/>
                  </a:lnTo>
                  <a:lnTo>
                    <a:pt x="4" y="1506"/>
                  </a:lnTo>
                  <a:lnTo>
                    <a:pt x="4" y="1838"/>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9"/>
            <p:cNvSpPr/>
            <p:nvPr/>
          </p:nvSpPr>
          <p:spPr>
            <a:xfrm>
              <a:off x="6716725" y="1254375"/>
              <a:ext cx="4900" cy="36200"/>
            </a:xfrm>
            <a:custGeom>
              <a:avLst/>
              <a:gdLst/>
              <a:ahLst/>
              <a:cxnLst/>
              <a:rect l="l" t="t" r="r" b="b"/>
              <a:pathLst>
                <a:path w="196" h="1448" extrusionOk="0">
                  <a:moveTo>
                    <a:pt x="192" y="0"/>
                  </a:moveTo>
                  <a:lnTo>
                    <a:pt x="0" y="112"/>
                  </a:lnTo>
                  <a:lnTo>
                    <a:pt x="3" y="1334"/>
                  </a:lnTo>
                  <a:lnTo>
                    <a:pt x="196" y="1447"/>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9"/>
            <p:cNvSpPr/>
            <p:nvPr/>
          </p:nvSpPr>
          <p:spPr>
            <a:xfrm>
              <a:off x="6690175" y="1287750"/>
              <a:ext cx="31450" cy="20950"/>
            </a:xfrm>
            <a:custGeom>
              <a:avLst/>
              <a:gdLst/>
              <a:ahLst/>
              <a:cxnLst/>
              <a:rect l="l" t="t" r="r" b="b"/>
              <a:pathLst>
                <a:path w="1258" h="838" extrusionOk="0">
                  <a:moveTo>
                    <a:pt x="1066" y="1"/>
                  </a:moveTo>
                  <a:lnTo>
                    <a:pt x="1" y="614"/>
                  </a:lnTo>
                  <a:lnTo>
                    <a:pt x="1"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9"/>
            <p:cNvSpPr/>
            <p:nvPr/>
          </p:nvSpPr>
          <p:spPr>
            <a:xfrm>
              <a:off x="6649175" y="1280625"/>
              <a:ext cx="26750" cy="45975"/>
            </a:xfrm>
            <a:custGeom>
              <a:avLst/>
              <a:gdLst/>
              <a:ahLst/>
              <a:cxnLst/>
              <a:rect l="l" t="t" r="r" b="b"/>
              <a:pathLst>
                <a:path w="1070" h="1839" extrusionOk="0">
                  <a:moveTo>
                    <a:pt x="1065" y="0"/>
                  </a:moveTo>
                  <a:lnTo>
                    <a:pt x="774" y="170"/>
                  </a:lnTo>
                  <a:lnTo>
                    <a:pt x="1" y="615"/>
                  </a:lnTo>
                  <a:lnTo>
                    <a:pt x="4" y="1505"/>
                  </a:lnTo>
                  <a:lnTo>
                    <a:pt x="4" y="1839"/>
                  </a:lnTo>
                  <a:lnTo>
                    <a:pt x="1069" y="1224"/>
                  </a:lnTo>
                  <a:lnTo>
                    <a:pt x="106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9"/>
            <p:cNvSpPr/>
            <p:nvPr/>
          </p:nvSpPr>
          <p:spPr>
            <a:xfrm>
              <a:off x="6675775" y="1277850"/>
              <a:ext cx="4925" cy="36175"/>
            </a:xfrm>
            <a:custGeom>
              <a:avLst/>
              <a:gdLst/>
              <a:ahLst/>
              <a:cxnLst/>
              <a:rect l="l" t="t" r="r" b="b"/>
              <a:pathLst>
                <a:path w="197" h="1447" extrusionOk="0">
                  <a:moveTo>
                    <a:pt x="192" y="1"/>
                  </a:moveTo>
                  <a:lnTo>
                    <a:pt x="1" y="111"/>
                  </a:lnTo>
                  <a:lnTo>
                    <a:pt x="4" y="1335"/>
                  </a:lnTo>
                  <a:lnTo>
                    <a:pt x="197" y="1447"/>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9"/>
            <p:cNvSpPr/>
            <p:nvPr/>
          </p:nvSpPr>
          <p:spPr>
            <a:xfrm>
              <a:off x="6649250" y="1311200"/>
              <a:ext cx="31450" cy="21000"/>
            </a:xfrm>
            <a:custGeom>
              <a:avLst/>
              <a:gdLst/>
              <a:ahLst/>
              <a:cxnLst/>
              <a:rect l="l" t="t" r="r" b="b"/>
              <a:pathLst>
                <a:path w="1258" h="840" extrusionOk="0">
                  <a:moveTo>
                    <a:pt x="1066" y="1"/>
                  </a:moveTo>
                  <a:lnTo>
                    <a:pt x="1" y="616"/>
                  </a:lnTo>
                  <a:lnTo>
                    <a:pt x="1" y="839"/>
                  </a:lnTo>
                  <a:lnTo>
                    <a:pt x="1258" y="113"/>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9"/>
            <p:cNvSpPr/>
            <p:nvPr/>
          </p:nvSpPr>
          <p:spPr>
            <a:xfrm>
              <a:off x="6608250" y="1303950"/>
              <a:ext cx="26750" cy="46000"/>
            </a:xfrm>
            <a:custGeom>
              <a:avLst/>
              <a:gdLst/>
              <a:ahLst/>
              <a:cxnLst/>
              <a:rect l="l" t="t" r="r" b="b"/>
              <a:pathLst>
                <a:path w="1070" h="1840" extrusionOk="0">
                  <a:moveTo>
                    <a:pt x="1066" y="1"/>
                  </a:moveTo>
                  <a:lnTo>
                    <a:pt x="773" y="169"/>
                  </a:lnTo>
                  <a:lnTo>
                    <a:pt x="0" y="616"/>
                  </a:lnTo>
                  <a:lnTo>
                    <a:pt x="3" y="1506"/>
                  </a:lnTo>
                  <a:lnTo>
                    <a:pt x="5" y="1840"/>
                  </a:lnTo>
                  <a:lnTo>
                    <a:pt x="1069" y="1225"/>
                  </a:lnTo>
                  <a:lnTo>
                    <a:pt x="106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9"/>
            <p:cNvSpPr/>
            <p:nvPr/>
          </p:nvSpPr>
          <p:spPr>
            <a:xfrm>
              <a:off x="6634850" y="1301175"/>
              <a:ext cx="4925" cy="36200"/>
            </a:xfrm>
            <a:custGeom>
              <a:avLst/>
              <a:gdLst/>
              <a:ahLst/>
              <a:cxnLst/>
              <a:rect l="l" t="t" r="r" b="b"/>
              <a:pathLst>
                <a:path w="197" h="1448" extrusionOk="0">
                  <a:moveTo>
                    <a:pt x="194" y="0"/>
                  </a:moveTo>
                  <a:lnTo>
                    <a:pt x="1" y="112"/>
                  </a:lnTo>
                  <a:lnTo>
                    <a:pt x="5" y="1336"/>
                  </a:lnTo>
                  <a:lnTo>
                    <a:pt x="197" y="1447"/>
                  </a:lnTo>
                  <a:lnTo>
                    <a:pt x="19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9"/>
            <p:cNvSpPr/>
            <p:nvPr/>
          </p:nvSpPr>
          <p:spPr>
            <a:xfrm>
              <a:off x="6608325" y="1334550"/>
              <a:ext cx="31450" cy="20950"/>
            </a:xfrm>
            <a:custGeom>
              <a:avLst/>
              <a:gdLst/>
              <a:ahLst/>
              <a:cxnLst/>
              <a:rect l="l" t="t" r="r" b="b"/>
              <a:pathLst>
                <a:path w="1258" h="838" extrusionOk="0">
                  <a:moveTo>
                    <a:pt x="1066" y="1"/>
                  </a:moveTo>
                  <a:lnTo>
                    <a:pt x="0" y="616"/>
                  </a:lnTo>
                  <a:lnTo>
                    <a:pt x="0"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9"/>
            <p:cNvSpPr/>
            <p:nvPr/>
          </p:nvSpPr>
          <p:spPr>
            <a:xfrm>
              <a:off x="6690100" y="1314575"/>
              <a:ext cx="26750" cy="46000"/>
            </a:xfrm>
            <a:custGeom>
              <a:avLst/>
              <a:gdLst/>
              <a:ahLst/>
              <a:cxnLst/>
              <a:rect l="l" t="t" r="r" b="b"/>
              <a:pathLst>
                <a:path w="1070" h="1840" extrusionOk="0">
                  <a:moveTo>
                    <a:pt x="1065" y="1"/>
                  </a:moveTo>
                  <a:lnTo>
                    <a:pt x="772" y="169"/>
                  </a:lnTo>
                  <a:lnTo>
                    <a:pt x="1" y="616"/>
                  </a:lnTo>
                  <a:lnTo>
                    <a:pt x="4" y="1506"/>
                  </a:lnTo>
                  <a:lnTo>
                    <a:pt x="4" y="1840"/>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9"/>
            <p:cNvSpPr/>
            <p:nvPr/>
          </p:nvSpPr>
          <p:spPr>
            <a:xfrm>
              <a:off x="6716725" y="1311825"/>
              <a:ext cx="4900" cy="36175"/>
            </a:xfrm>
            <a:custGeom>
              <a:avLst/>
              <a:gdLst/>
              <a:ahLst/>
              <a:cxnLst/>
              <a:rect l="l" t="t" r="r" b="b"/>
              <a:pathLst>
                <a:path w="196" h="1447" extrusionOk="0">
                  <a:moveTo>
                    <a:pt x="192" y="1"/>
                  </a:moveTo>
                  <a:lnTo>
                    <a:pt x="0" y="111"/>
                  </a:lnTo>
                  <a:lnTo>
                    <a:pt x="3" y="1335"/>
                  </a:lnTo>
                  <a:lnTo>
                    <a:pt x="196" y="144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9"/>
            <p:cNvSpPr/>
            <p:nvPr/>
          </p:nvSpPr>
          <p:spPr>
            <a:xfrm>
              <a:off x="6690175" y="1345175"/>
              <a:ext cx="31450" cy="20950"/>
            </a:xfrm>
            <a:custGeom>
              <a:avLst/>
              <a:gdLst/>
              <a:ahLst/>
              <a:cxnLst/>
              <a:rect l="l" t="t" r="r" b="b"/>
              <a:pathLst>
                <a:path w="1258" h="838" extrusionOk="0">
                  <a:moveTo>
                    <a:pt x="1066" y="1"/>
                  </a:moveTo>
                  <a:lnTo>
                    <a:pt x="1" y="616"/>
                  </a:lnTo>
                  <a:lnTo>
                    <a:pt x="1"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9"/>
            <p:cNvSpPr/>
            <p:nvPr/>
          </p:nvSpPr>
          <p:spPr>
            <a:xfrm>
              <a:off x="6649175" y="1338050"/>
              <a:ext cx="26750" cy="45975"/>
            </a:xfrm>
            <a:custGeom>
              <a:avLst/>
              <a:gdLst/>
              <a:ahLst/>
              <a:cxnLst/>
              <a:rect l="l" t="t" r="r" b="b"/>
              <a:pathLst>
                <a:path w="1070" h="1839" extrusionOk="0">
                  <a:moveTo>
                    <a:pt x="1065" y="0"/>
                  </a:moveTo>
                  <a:lnTo>
                    <a:pt x="774" y="170"/>
                  </a:lnTo>
                  <a:lnTo>
                    <a:pt x="1" y="615"/>
                  </a:lnTo>
                  <a:lnTo>
                    <a:pt x="4" y="1505"/>
                  </a:lnTo>
                  <a:lnTo>
                    <a:pt x="4" y="1839"/>
                  </a:lnTo>
                  <a:lnTo>
                    <a:pt x="1069" y="1224"/>
                  </a:lnTo>
                  <a:lnTo>
                    <a:pt x="106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9"/>
            <p:cNvSpPr/>
            <p:nvPr/>
          </p:nvSpPr>
          <p:spPr>
            <a:xfrm>
              <a:off x="6675775" y="1335275"/>
              <a:ext cx="4925" cy="36175"/>
            </a:xfrm>
            <a:custGeom>
              <a:avLst/>
              <a:gdLst/>
              <a:ahLst/>
              <a:cxnLst/>
              <a:rect l="l" t="t" r="r" b="b"/>
              <a:pathLst>
                <a:path w="197" h="1447" extrusionOk="0">
                  <a:moveTo>
                    <a:pt x="192" y="1"/>
                  </a:moveTo>
                  <a:lnTo>
                    <a:pt x="1" y="111"/>
                  </a:lnTo>
                  <a:lnTo>
                    <a:pt x="4" y="1335"/>
                  </a:lnTo>
                  <a:lnTo>
                    <a:pt x="197" y="1447"/>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9"/>
            <p:cNvSpPr/>
            <p:nvPr/>
          </p:nvSpPr>
          <p:spPr>
            <a:xfrm>
              <a:off x="6649250" y="1368625"/>
              <a:ext cx="31450" cy="21000"/>
            </a:xfrm>
            <a:custGeom>
              <a:avLst/>
              <a:gdLst/>
              <a:ahLst/>
              <a:cxnLst/>
              <a:rect l="l" t="t" r="r" b="b"/>
              <a:pathLst>
                <a:path w="1258" h="840" extrusionOk="0">
                  <a:moveTo>
                    <a:pt x="1066" y="1"/>
                  </a:moveTo>
                  <a:lnTo>
                    <a:pt x="1" y="616"/>
                  </a:lnTo>
                  <a:lnTo>
                    <a:pt x="1" y="839"/>
                  </a:lnTo>
                  <a:lnTo>
                    <a:pt x="1258" y="113"/>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9"/>
            <p:cNvSpPr/>
            <p:nvPr/>
          </p:nvSpPr>
          <p:spPr>
            <a:xfrm>
              <a:off x="6608250" y="1361375"/>
              <a:ext cx="26750" cy="46000"/>
            </a:xfrm>
            <a:custGeom>
              <a:avLst/>
              <a:gdLst/>
              <a:ahLst/>
              <a:cxnLst/>
              <a:rect l="l" t="t" r="r" b="b"/>
              <a:pathLst>
                <a:path w="1070" h="1840" extrusionOk="0">
                  <a:moveTo>
                    <a:pt x="1066" y="1"/>
                  </a:moveTo>
                  <a:lnTo>
                    <a:pt x="773" y="169"/>
                  </a:lnTo>
                  <a:lnTo>
                    <a:pt x="0" y="616"/>
                  </a:lnTo>
                  <a:lnTo>
                    <a:pt x="3" y="1506"/>
                  </a:lnTo>
                  <a:lnTo>
                    <a:pt x="5" y="1840"/>
                  </a:lnTo>
                  <a:lnTo>
                    <a:pt x="1069" y="1225"/>
                  </a:lnTo>
                  <a:lnTo>
                    <a:pt x="106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9"/>
            <p:cNvSpPr/>
            <p:nvPr/>
          </p:nvSpPr>
          <p:spPr>
            <a:xfrm>
              <a:off x="6634850" y="1358625"/>
              <a:ext cx="4925" cy="36175"/>
            </a:xfrm>
            <a:custGeom>
              <a:avLst/>
              <a:gdLst/>
              <a:ahLst/>
              <a:cxnLst/>
              <a:rect l="l" t="t" r="r" b="b"/>
              <a:pathLst>
                <a:path w="197" h="1447" extrusionOk="0">
                  <a:moveTo>
                    <a:pt x="194" y="1"/>
                  </a:moveTo>
                  <a:lnTo>
                    <a:pt x="1" y="111"/>
                  </a:lnTo>
                  <a:lnTo>
                    <a:pt x="5" y="1335"/>
                  </a:lnTo>
                  <a:lnTo>
                    <a:pt x="197" y="1446"/>
                  </a:lnTo>
                  <a:lnTo>
                    <a:pt x="19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9"/>
            <p:cNvSpPr/>
            <p:nvPr/>
          </p:nvSpPr>
          <p:spPr>
            <a:xfrm>
              <a:off x="6608325" y="1391975"/>
              <a:ext cx="31450" cy="20950"/>
            </a:xfrm>
            <a:custGeom>
              <a:avLst/>
              <a:gdLst/>
              <a:ahLst/>
              <a:cxnLst/>
              <a:rect l="l" t="t" r="r" b="b"/>
              <a:pathLst>
                <a:path w="1258" h="838" extrusionOk="0">
                  <a:moveTo>
                    <a:pt x="1066" y="1"/>
                  </a:moveTo>
                  <a:lnTo>
                    <a:pt x="0" y="616"/>
                  </a:lnTo>
                  <a:lnTo>
                    <a:pt x="0"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9"/>
            <p:cNvSpPr/>
            <p:nvPr/>
          </p:nvSpPr>
          <p:spPr>
            <a:xfrm>
              <a:off x="6594075" y="895150"/>
              <a:ext cx="91525" cy="144900"/>
            </a:xfrm>
            <a:custGeom>
              <a:avLst/>
              <a:gdLst/>
              <a:ahLst/>
              <a:cxnLst/>
              <a:rect l="l" t="t" r="r" b="b"/>
              <a:pathLst>
                <a:path w="3661" h="5796" extrusionOk="0">
                  <a:moveTo>
                    <a:pt x="3626" y="1"/>
                  </a:moveTo>
                  <a:lnTo>
                    <a:pt x="1" y="2054"/>
                  </a:lnTo>
                  <a:lnTo>
                    <a:pt x="35" y="5795"/>
                  </a:lnTo>
                  <a:lnTo>
                    <a:pt x="3660" y="3740"/>
                  </a:lnTo>
                  <a:lnTo>
                    <a:pt x="362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9"/>
            <p:cNvSpPr/>
            <p:nvPr/>
          </p:nvSpPr>
          <p:spPr>
            <a:xfrm>
              <a:off x="6500875" y="893350"/>
              <a:ext cx="94100" cy="146700"/>
            </a:xfrm>
            <a:custGeom>
              <a:avLst/>
              <a:gdLst/>
              <a:ahLst/>
              <a:cxnLst/>
              <a:rect l="l" t="t" r="r" b="b"/>
              <a:pathLst>
                <a:path w="3764" h="5868" extrusionOk="0">
                  <a:moveTo>
                    <a:pt x="0" y="0"/>
                  </a:moveTo>
                  <a:lnTo>
                    <a:pt x="35" y="3741"/>
                  </a:lnTo>
                  <a:lnTo>
                    <a:pt x="3763" y="5867"/>
                  </a:lnTo>
                  <a:lnTo>
                    <a:pt x="3729" y="2126"/>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9"/>
            <p:cNvSpPr/>
            <p:nvPr/>
          </p:nvSpPr>
          <p:spPr>
            <a:xfrm>
              <a:off x="6500875" y="842000"/>
              <a:ext cx="183850" cy="104500"/>
            </a:xfrm>
            <a:custGeom>
              <a:avLst/>
              <a:gdLst/>
              <a:ahLst/>
              <a:cxnLst/>
              <a:rect l="l" t="t" r="r" b="b"/>
              <a:pathLst>
                <a:path w="7354" h="4180" extrusionOk="0">
                  <a:moveTo>
                    <a:pt x="3627" y="1"/>
                  </a:moveTo>
                  <a:lnTo>
                    <a:pt x="0" y="2054"/>
                  </a:lnTo>
                  <a:lnTo>
                    <a:pt x="3729" y="4180"/>
                  </a:lnTo>
                  <a:lnTo>
                    <a:pt x="7354" y="2127"/>
                  </a:lnTo>
                  <a:lnTo>
                    <a:pt x="362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9"/>
            <p:cNvSpPr/>
            <p:nvPr/>
          </p:nvSpPr>
          <p:spPr>
            <a:xfrm>
              <a:off x="6513925" y="957475"/>
              <a:ext cx="17250" cy="29675"/>
            </a:xfrm>
            <a:custGeom>
              <a:avLst/>
              <a:gdLst/>
              <a:ahLst/>
              <a:cxnLst/>
              <a:rect l="l" t="t" r="r" b="b"/>
              <a:pathLst>
                <a:path w="690" h="1187" extrusionOk="0">
                  <a:moveTo>
                    <a:pt x="2" y="0"/>
                  </a:moveTo>
                  <a:lnTo>
                    <a:pt x="0" y="790"/>
                  </a:lnTo>
                  <a:lnTo>
                    <a:pt x="688" y="1186"/>
                  </a:lnTo>
                  <a:lnTo>
                    <a:pt x="688" y="972"/>
                  </a:lnTo>
                  <a:lnTo>
                    <a:pt x="689" y="396"/>
                  </a:lnTo>
                  <a:lnTo>
                    <a:pt x="190" y="109"/>
                  </a:lnTo>
                  <a:lnTo>
                    <a:pt x="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9"/>
            <p:cNvSpPr/>
            <p:nvPr/>
          </p:nvSpPr>
          <p:spPr>
            <a:xfrm>
              <a:off x="6510800" y="955650"/>
              <a:ext cx="3175" cy="23375"/>
            </a:xfrm>
            <a:custGeom>
              <a:avLst/>
              <a:gdLst/>
              <a:ahLst/>
              <a:cxnLst/>
              <a:rect l="l" t="t" r="r" b="b"/>
              <a:pathLst>
                <a:path w="127" h="935" extrusionOk="0">
                  <a:moveTo>
                    <a:pt x="4" y="1"/>
                  </a:moveTo>
                  <a:lnTo>
                    <a:pt x="1" y="935"/>
                  </a:lnTo>
                  <a:lnTo>
                    <a:pt x="125" y="863"/>
                  </a:lnTo>
                  <a:lnTo>
                    <a:pt x="127" y="73"/>
                  </a:lnTo>
                  <a:lnTo>
                    <a:pt x="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9"/>
            <p:cNvSpPr/>
            <p:nvPr/>
          </p:nvSpPr>
          <p:spPr>
            <a:xfrm>
              <a:off x="6510800" y="977225"/>
              <a:ext cx="20325" cy="13550"/>
            </a:xfrm>
            <a:custGeom>
              <a:avLst/>
              <a:gdLst/>
              <a:ahLst/>
              <a:cxnLst/>
              <a:rect l="l" t="t" r="r" b="b"/>
              <a:pathLst>
                <a:path w="813" h="542" extrusionOk="0">
                  <a:moveTo>
                    <a:pt x="125" y="0"/>
                  </a:moveTo>
                  <a:lnTo>
                    <a:pt x="1" y="72"/>
                  </a:lnTo>
                  <a:lnTo>
                    <a:pt x="813" y="541"/>
                  </a:lnTo>
                  <a:lnTo>
                    <a:pt x="813" y="396"/>
                  </a:lnTo>
                  <a:lnTo>
                    <a:pt x="12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9"/>
            <p:cNvSpPr/>
            <p:nvPr/>
          </p:nvSpPr>
          <p:spPr>
            <a:xfrm>
              <a:off x="6540350" y="972625"/>
              <a:ext cx="17275" cy="29700"/>
            </a:xfrm>
            <a:custGeom>
              <a:avLst/>
              <a:gdLst/>
              <a:ahLst/>
              <a:cxnLst/>
              <a:rect l="l" t="t" r="r" b="b"/>
              <a:pathLst>
                <a:path w="691" h="1188" extrusionOk="0">
                  <a:moveTo>
                    <a:pt x="2" y="0"/>
                  </a:moveTo>
                  <a:lnTo>
                    <a:pt x="0" y="791"/>
                  </a:lnTo>
                  <a:lnTo>
                    <a:pt x="688" y="1188"/>
                  </a:lnTo>
                  <a:lnTo>
                    <a:pt x="688" y="972"/>
                  </a:lnTo>
                  <a:lnTo>
                    <a:pt x="691" y="398"/>
                  </a:lnTo>
                  <a:lnTo>
                    <a:pt x="192" y="109"/>
                  </a:lnTo>
                  <a:lnTo>
                    <a:pt x="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9"/>
            <p:cNvSpPr/>
            <p:nvPr/>
          </p:nvSpPr>
          <p:spPr>
            <a:xfrm>
              <a:off x="6537225" y="970800"/>
              <a:ext cx="3175" cy="23425"/>
            </a:xfrm>
            <a:custGeom>
              <a:avLst/>
              <a:gdLst/>
              <a:ahLst/>
              <a:cxnLst/>
              <a:rect l="l" t="t" r="r" b="b"/>
              <a:pathLst>
                <a:path w="127" h="937" extrusionOk="0">
                  <a:moveTo>
                    <a:pt x="4" y="1"/>
                  </a:moveTo>
                  <a:lnTo>
                    <a:pt x="1" y="936"/>
                  </a:lnTo>
                  <a:lnTo>
                    <a:pt x="125" y="864"/>
                  </a:lnTo>
                  <a:lnTo>
                    <a:pt x="127" y="73"/>
                  </a:lnTo>
                  <a:lnTo>
                    <a:pt x="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9"/>
            <p:cNvSpPr/>
            <p:nvPr/>
          </p:nvSpPr>
          <p:spPr>
            <a:xfrm>
              <a:off x="6537225" y="992375"/>
              <a:ext cx="20325" cy="13550"/>
            </a:xfrm>
            <a:custGeom>
              <a:avLst/>
              <a:gdLst/>
              <a:ahLst/>
              <a:cxnLst/>
              <a:rect l="l" t="t" r="r" b="b"/>
              <a:pathLst>
                <a:path w="813" h="542" extrusionOk="0">
                  <a:moveTo>
                    <a:pt x="125" y="1"/>
                  </a:moveTo>
                  <a:lnTo>
                    <a:pt x="1" y="73"/>
                  </a:lnTo>
                  <a:lnTo>
                    <a:pt x="813" y="541"/>
                  </a:lnTo>
                  <a:lnTo>
                    <a:pt x="813" y="398"/>
                  </a:lnTo>
                  <a:lnTo>
                    <a:pt x="12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9"/>
            <p:cNvSpPr/>
            <p:nvPr/>
          </p:nvSpPr>
          <p:spPr>
            <a:xfrm>
              <a:off x="6566775" y="987675"/>
              <a:ext cx="17250" cy="29700"/>
            </a:xfrm>
            <a:custGeom>
              <a:avLst/>
              <a:gdLst/>
              <a:ahLst/>
              <a:cxnLst/>
              <a:rect l="l" t="t" r="r" b="b"/>
              <a:pathLst>
                <a:path w="690" h="1188" extrusionOk="0">
                  <a:moveTo>
                    <a:pt x="2" y="0"/>
                  </a:moveTo>
                  <a:lnTo>
                    <a:pt x="1" y="790"/>
                  </a:lnTo>
                  <a:lnTo>
                    <a:pt x="688" y="1188"/>
                  </a:lnTo>
                  <a:lnTo>
                    <a:pt x="688" y="973"/>
                  </a:lnTo>
                  <a:lnTo>
                    <a:pt x="689" y="397"/>
                  </a:lnTo>
                  <a:lnTo>
                    <a:pt x="191" y="110"/>
                  </a:lnTo>
                  <a:lnTo>
                    <a:pt x="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9"/>
            <p:cNvSpPr/>
            <p:nvPr/>
          </p:nvSpPr>
          <p:spPr>
            <a:xfrm>
              <a:off x="6563650" y="985900"/>
              <a:ext cx="3200" cy="23350"/>
            </a:xfrm>
            <a:custGeom>
              <a:avLst/>
              <a:gdLst/>
              <a:ahLst/>
              <a:cxnLst/>
              <a:rect l="l" t="t" r="r" b="b"/>
              <a:pathLst>
                <a:path w="128" h="934" extrusionOk="0">
                  <a:moveTo>
                    <a:pt x="4" y="0"/>
                  </a:moveTo>
                  <a:lnTo>
                    <a:pt x="1" y="934"/>
                  </a:lnTo>
                  <a:lnTo>
                    <a:pt x="126" y="861"/>
                  </a:lnTo>
                  <a:lnTo>
                    <a:pt x="127" y="71"/>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9"/>
            <p:cNvSpPr/>
            <p:nvPr/>
          </p:nvSpPr>
          <p:spPr>
            <a:xfrm>
              <a:off x="6563650" y="1007425"/>
              <a:ext cx="20325" cy="13550"/>
            </a:xfrm>
            <a:custGeom>
              <a:avLst/>
              <a:gdLst/>
              <a:ahLst/>
              <a:cxnLst/>
              <a:rect l="l" t="t" r="r" b="b"/>
              <a:pathLst>
                <a:path w="813" h="542" extrusionOk="0">
                  <a:moveTo>
                    <a:pt x="126" y="0"/>
                  </a:moveTo>
                  <a:lnTo>
                    <a:pt x="1" y="73"/>
                  </a:lnTo>
                  <a:lnTo>
                    <a:pt x="813" y="541"/>
                  </a:lnTo>
                  <a:lnTo>
                    <a:pt x="813" y="398"/>
                  </a:lnTo>
                  <a:lnTo>
                    <a:pt x="12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9"/>
            <p:cNvSpPr/>
            <p:nvPr/>
          </p:nvSpPr>
          <p:spPr>
            <a:xfrm>
              <a:off x="6656650" y="957475"/>
              <a:ext cx="17250" cy="29675"/>
            </a:xfrm>
            <a:custGeom>
              <a:avLst/>
              <a:gdLst/>
              <a:ahLst/>
              <a:cxnLst/>
              <a:rect l="l" t="t" r="r" b="b"/>
              <a:pathLst>
                <a:path w="690" h="1187" extrusionOk="0">
                  <a:moveTo>
                    <a:pt x="688" y="0"/>
                  </a:moveTo>
                  <a:lnTo>
                    <a:pt x="499" y="109"/>
                  </a:lnTo>
                  <a:lnTo>
                    <a:pt x="0" y="396"/>
                  </a:lnTo>
                  <a:lnTo>
                    <a:pt x="2" y="972"/>
                  </a:lnTo>
                  <a:lnTo>
                    <a:pt x="2" y="1186"/>
                  </a:lnTo>
                  <a:lnTo>
                    <a:pt x="689" y="790"/>
                  </a:lnTo>
                  <a:lnTo>
                    <a:pt x="688"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9"/>
            <p:cNvSpPr/>
            <p:nvPr/>
          </p:nvSpPr>
          <p:spPr>
            <a:xfrm>
              <a:off x="6673825" y="955650"/>
              <a:ext cx="3175" cy="23375"/>
            </a:xfrm>
            <a:custGeom>
              <a:avLst/>
              <a:gdLst/>
              <a:ahLst/>
              <a:cxnLst/>
              <a:rect l="l" t="t" r="r" b="b"/>
              <a:pathLst>
                <a:path w="127" h="935" extrusionOk="0">
                  <a:moveTo>
                    <a:pt x="124" y="1"/>
                  </a:moveTo>
                  <a:lnTo>
                    <a:pt x="1" y="73"/>
                  </a:lnTo>
                  <a:lnTo>
                    <a:pt x="2" y="863"/>
                  </a:lnTo>
                  <a:lnTo>
                    <a:pt x="127" y="935"/>
                  </a:lnTo>
                  <a:lnTo>
                    <a:pt x="124" y="1"/>
                  </a:lnTo>
                  <a:close/>
                  <a:moveTo>
                    <a:pt x="127" y="935"/>
                  </a:moveTo>
                  <a:lnTo>
                    <a:pt x="127" y="935"/>
                  </a:lnTo>
                  <a:lnTo>
                    <a:pt x="127" y="935"/>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9"/>
            <p:cNvSpPr/>
            <p:nvPr/>
          </p:nvSpPr>
          <p:spPr>
            <a:xfrm>
              <a:off x="6656675" y="977225"/>
              <a:ext cx="20325" cy="13550"/>
            </a:xfrm>
            <a:custGeom>
              <a:avLst/>
              <a:gdLst/>
              <a:ahLst/>
              <a:cxnLst/>
              <a:rect l="l" t="t" r="r" b="b"/>
              <a:pathLst>
                <a:path w="813" h="542" extrusionOk="0">
                  <a:moveTo>
                    <a:pt x="688" y="0"/>
                  </a:moveTo>
                  <a:lnTo>
                    <a:pt x="1" y="396"/>
                  </a:lnTo>
                  <a:lnTo>
                    <a:pt x="1" y="541"/>
                  </a:lnTo>
                  <a:lnTo>
                    <a:pt x="813" y="72"/>
                  </a:lnTo>
                  <a:lnTo>
                    <a:pt x="68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9"/>
            <p:cNvSpPr/>
            <p:nvPr/>
          </p:nvSpPr>
          <p:spPr>
            <a:xfrm>
              <a:off x="6630225" y="972625"/>
              <a:ext cx="17250" cy="29700"/>
            </a:xfrm>
            <a:custGeom>
              <a:avLst/>
              <a:gdLst/>
              <a:ahLst/>
              <a:cxnLst/>
              <a:rect l="l" t="t" r="r" b="b"/>
              <a:pathLst>
                <a:path w="690" h="1188" extrusionOk="0">
                  <a:moveTo>
                    <a:pt x="688" y="0"/>
                  </a:moveTo>
                  <a:lnTo>
                    <a:pt x="499" y="109"/>
                  </a:lnTo>
                  <a:lnTo>
                    <a:pt x="0" y="398"/>
                  </a:lnTo>
                  <a:lnTo>
                    <a:pt x="2" y="972"/>
                  </a:lnTo>
                  <a:lnTo>
                    <a:pt x="2" y="1188"/>
                  </a:lnTo>
                  <a:lnTo>
                    <a:pt x="689" y="791"/>
                  </a:lnTo>
                  <a:lnTo>
                    <a:pt x="688"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9"/>
            <p:cNvSpPr/>
            <p:nvPr/>
          </p:nvSpPr>
          <p:spPr>
            <a:xfrm>
              <a:off x="6647400" y="970800"/>
              <a:ext cx="3175" cy="23425"/>
            </a:xfrm>
            <a:custGeom>
              <a:avLst/>
              <a:gdLst/>
              <a:ahLst/>
              <a:cxnLst/>
              <a:rect l="l" t="t" r="r" b="b"/>
              <a:pathLst>
                <a:path w="127" h="937" extrusionOk="0">
                  <a:moveTo>
                    <a:pt x="124" y="1"/>
                  </a:moveTo>
                  <a:lnTo>
                    <a:pt x="1" y="73"/>
                  </a:lnTo>
                  <a:lnTo>
                    <a:pt x="2" y="864"/>
                  </a:lnTo>
                  <a:lnTo>
                    <a:pt x="127" y="936"/>
                  </a:lnTo>
                  <a:lnTo>
                    <a:pt x="12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9"/>
            <p:cNvSpPr/>
            <p:nvPr/>
          </p:nvSpPr>
          <p:spPr>
            <a:xfrm>
              <a:off x="6630250" y="992375"/>
              <a:ext cx="20325" cy="13550"/>
            </a:xfrm>
            <a:custGeom>
              <a:avLst/>
              <a:gdLst/>
              <a:ahLst/>
              <a:cxnLst/>
              <a:rect l="l" t="t" r="r" b="b"/>
              <a:pathLst>
                <a:path w="813" h="542" extrusionOk="0">
                  <a:moveTo>
                    <a:pt x="688" y="1"/>
                  </a:moveTo>
                  <a:lnTo>
                    <a:pt x="1" y="398"/>
                  </a:lnTo>
                  <a:lnTo>
                    <a:pt x="1" y="541"/>
                  </a:lnTo>
                  <a:lnTo>
                    <a:pt x="813" y="73"/>
                  </a:lnTo>
                  <a:lnTo>
                    <a:pt x="68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9"/>
            <p:cNvSpPr/>
            <p:nvPr/>
          </p:nvSpPr>
          <p:spPr>
            <a:xfrm>
              <a:off x="6603800" y="987675"/>
              <a:ext cx="17225" cy="29700"/>
            </a:xfrm>
            <a:custGeom>
              <a:avLst/>
              <a:gdLst/>
              <a:ahLst/>
              <a:cxnLst/>
              <a:rect l="l" t="t" r="r" b="b"/>
              <a:pathLst>
                <a:path w="689" h="1188" extrusionOk="0">
                  <a:moveTo>
                    <a:pt x="687" y="0"/>
                  </a:moveTo>
                  <a:lnTo>
                    <a:pt x="499" y="110"/>
                  </a:lnTo>
                  <a:lnTo>
                    <a:pt x="0" y="397"/>
                  </a:lnTo>
                  <a:lnTo>
                    <a:pt x="2" y="973"/>
                  </a:lnTo>
                  <a:lnTo>
                    <a:pt x="2" y="1188"/>
                  </a:lnTo>
                  <a:lnTo>
                    <a:pt x="689" y="790"/>
                  </a:lnTo>
                  <a:lnTo>
                    <a:pt x="687"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9"/>
            <p:cNvSpPr/>
            <p:nvPr/>
          </p:nvSpPr>
          <p:spPr>
            <a:xfrm>
              <a:off x="6620975" y="985900"/>
              <a:ext cx="3175" cy="23350"/>
            </a:xfrm>
            <a:custGeom>
              <a:avLst/>
              <a:gdLst/>
              <a:ahLst/>
              <a:cxnLst/>
              <a:rect l="l" t="t" r="r" b="b"/>
              <a:pathLst>
                <a:path w="127" h="934" extrusionOk="0">
                  <a:moveTo>
                    <a:pt x="124" y="0"/>
                  </a:moveTo>
                  <a:lnTo>
                    <a:pt x="0" y="71"/>
                  </a:lnTo>
                  <a:lnTo>
                    <a:pt x="2" y="861"/>
                  </a:lnTo>
                  <a:lnTo>
                    <a:pt x="127" y="934"/>
                  </a:lnTo>
                  <a:lnTo>
                    <a:pt x="12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9"/>
            <p:cNvSpPr/>
            <p:nvPr/>
          </p:nvSpPr>
          <p:spPr>
            <a:xfrm>
              <a:off x="6603825" y="1007425"/>
              <a:ext cx="20325" cy="13550"/>
            </a:xfrm>
            <a:custGeom>
              <a:avLst/>
              <a:gdLst/>
              <a:ahLst/>
              <a:cxnLst/>
              <a:rect l="l" t="t" r="r" b="b"/>
              <a:pathLst>
                <a:path w="813" h="542" extrusionOk="0">
                  <a:moveTo>
                    <a:pt x="688" y="0"/>
                  </a:moveTo>
                  <a:lnTo>
                    <a:pt x="1" y="398"/>
                  </a:lnTo>
                  <a:lnTo>
                    <a:pt x="1" y="541"/>
                  </a:lnTo>
                  <a:lnTo>
                    <a:pt x="813" y="73"/>
                  </a:lnTo>
                  <a:lnTo>
                    <a:pt x="68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9"/>
            <p:cNvSpPr/>
            <p:nvPr/>
          </p:nvSpPr>
          <p:spPr>
            <a:xfrm>
              <a:off x="6513925" y="921675"/>
              <a:ext cx="17250" cy="29725"/>
            </a:xfrm>
            <a:custGeom>
              <a:avLst/>
              <a:gdLst/>
              <a:ahLst/>
              <a:cxnLst/>
              <a:rect l="l" t="t" r="r" b="b"/>
              <a:pathLst>
                <a:path w="690" h="1189" extrusionOk="0">
                  <a:moveTo>
                    <a:pt x="2" y="1"/>
                  </a:moveTo>
                  <a:lnTo>
                    <a:pt x="0" y="791"/>
                  </a:lnTo>
                  <a:lnTo>
                    <a:pt x="688" y="1189"/>
                  </a:lnTo>
                  <a:lnTo>
                    <a:pt x="688" y="974"/>
                  </a:lnTo>
                  <a:lnTo>
                    <a:pt x="689" y="398"/>
                  </a:lnTo>
                  <a:lnTo>
                    <a:pt x="190" y="111"/>
                  </a:lnTo>
                  <a:lnTo>
                    <a:pt x="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9"/>
            <p:cNvSpPr/>
            <p:nvPr/>
          </p:nvSpPr>
          <p:spPr>
            <a:xfrm>
              <a:off x="6510800" y="919900"/>
              <a:ext cx="3175" cy="23375"/>
            </a:xfrm>
            <a:custGeom>
              <a:avLst/>
              <a:gdLst/>
              <a:ahLst/>
              <a:cxnLst/>
              <a:rect l="l" t="t" r="r" b="b"/>
              <a:pathLst>
                <a:path w="127" h="935" extrusionOk="0">
                  <a:moveTo>
                    <a:pt x="4" y="1"/>
                  </a:moveTo>
                  <a:lnTo>
                    <a:pt x="1" y="935"/>
                  </a:lnTo>
                  <a:lnTo>
                    <a:pt x="125" y="862"/>
                  </a:lnTo>
                  <a:lnTo>
                    <a:pt x="127" y="72"/>
                  </a:lnTo>
                  <a:lnTo>
                    <a:pt x="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9"/>
            <p:cNvSpPr/>
            <p:nvPr/>
          </p:nvSpPr>
          <p:spPr>
            <a:xfrm>
              <a:off x="6510800" y="941450"/>
              <a:ext cx="20325" cy="13550"/>
            </a:xfrm>
            <a:custGeom>
              <a:avLst/>
              <a:gdLst/>
              <a:ahLst/>
              <a:cxnLst/>
              <a:rect l="l" t="t" r="r" b="b"/>
              <a:pathLst>
                <a:path w="813" h="542" extrusionOk="0">
                  <a:moveTo>
                    <a:pt x="125" y="0"/>
                  </a:moveTo>
                  <a:lnTo>
                    <a:pt x="1" y="73"/>
                  </a:lnTo>
                  <a:lnTo>
                    <a:pt x="813" y="541"/>
                  </a:lnTo>
                  <a:lnTo>
                    <a:pt x="813" y="398"/>
                  </a:lnTo>
                  <a:lnTo>
                    <a:pt x="12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9"/>
            <p:cNvSpPr/>
            <p:nvPr/>
          </p:nvSpPr>
          <p:spPr>
            <a:xfrm>
              <a:off x="6540350" y="936875"/>
              <a:ext cx="17275" cy="29675"/>
            </a:xfrm>
            <a:custGeom>
              <a:avLst/>
              <a:gdLst/>
              <a:ahLst/>
              <a:cxnLst/>
              <a:rect l="l" t="t" r="r" b="b"/>
              <a:pathLst>
                <a:path w="691" h="1187" extrusionOk="0">
                  <a:moveTo>
                    <a:pt x="2" y="1"/>
                  </a:moveTo>
                  <a:lnTo>
                    <a:pt x="0" y="791"/>
                  </a:lnTo>
                  <a:lnTo>
                    <a:pt x="688" y="1187"/>
                  </a:lnTo>
                  <a:lnTo>
                    <a:pt x="688" y="972"/>
                  </a:lnTo>
                  <a:lnTo>
                    <a:pt x="691" y="396"/>
                  </a:lnTo>
                  <a:lnTo>
                    <a:pt x="192" y="109"/>
                  </a:lnTo>
                  <a:lnTo>
                    <a:pt x="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9"/>
            <p:cNvSpPr/>
            <p:nvPr/>
          </p:nvSpPr>
          <p:spPr>
            <a:xfrm>
              <a:off x="6537225" y="935075"/>
              <a:ext cx="3175" cy="23350"/>
            </a:xfrm>
            <a:custGeom>
              <a:avLst/>
              <a:gdLst/>
              <a:ahLst/>
              <a:cxnLst/>
              <a:rect l="l" t="t" r="r" b="b"/>
              <a:pathLst>
                <a:path w="127" h="934" extrusionOk="0">
                  <a:moveTo>
                    <a:pt x="4" y="0"/>
                  </a:moveTo>
                  <a:lnTo>
                    <a:pt x="1" y="934"/>
                  </a:lnTo>
                  <a:lnTo>
                    <a:pt x="125" y="861"/>
                  </a:lnTo>
                  <a:lnTo>
                    <a:pt x="127" y="71"/>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9"/>
            <p:cNvSpPr/>
            <p:nvPr/>
          </p:nvSpPr>
          <p:spPr>
            <a:xfrm>
              <a:off x="6537225" y="956600"/>
              <a:ext cx="20325" cy="13550"/>
            </a:xfrm>
            <a:custGeom>
              <a:avLst/>
              <a:gdLst/>
              <a:ahLst/>
              <a:cxnLst/>
              <a:rect l="l" t="t" r="r" b="b"/>
              <a:pathLst>
                <a:path w="813" h="542" extrusionOk="0">
                  <a:moveTo>
                    <a:pt x="125" y="0"/>
                  </a:moveTo>
                  <a:lnTo>
                    <a:pt x="1" y="73"/>
                  </a:lnTo>
                  <a:lnTo>
                    <a:pt x="813" y="541"/>
                  </a:lnTo>
                  <a:lnTo>
                    <a:pt x="813" y="398"/>
                  </a:lnTo>
                  <a:lnTo>
                    <a:pt x="12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9"/>
            <p:cNvSpPr/>
            <p:nvPr/>
          </p:nvSpPr>
          <p:spPr>
            <a:xfrm>
              <a:off x="6566775" y="951925"/>
              <a:ext cx="17250" cy="29700"/>
            </a:xfrm>
            <a:custGeom>
              <a:avLst/>
              <a:gdLst/>
              <a:ahLst/>
              <a:cxnLst/>
              <a:rect l="l" t="t" r="r" b="b"/>
              <a:pathLst>
                <a:path w="690" h="1188" extrusionOk="0">
                  <a:moveTo>
                    <a:pt x="2" y="0"/>
                  </a:moveTo>
                  <a:lnTo>
                    <a:pt x="1" y="791"/>
                  </a:lnTo>
                  <a:lnTo>
                    <a:pt x="688" y="1188"/>
                  </a:lnTo>
                  <a:lnTo>
                    <a:pt x="688" y="973"/>
                  </a:lnTo>
                  <a:lnTo>
                    <a:pt x="689" y="398"/>
                  </a:lnTo>
                  <a:lnTo>
                    <a:pt x="191" y="109"/>
                  </a:lnTo>
                  <a:lnTo>
                    <a:pt x="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9"/>
            <p:cNvSpPr/>
            <p:nvPr/>
          </p:nvSpPr>
          <p:spPr>
            <a:xfrm>
              <a:off x="6563650" y="950150"/>
              <a:ext cx="3200" cy="23375"/>
            </a:xfrm>
            <a:custGeom>
              <a:avLst/>
              <a:gdLst/>
              <a:ahLst/>
              <a:cxnLst/>
              <a:rect l="l" t="t" r="r" b="b"/>
              <a:pathLst>
                <a:path w="128" h="935" extrusionOk="0">
                  <a:moveTo>
                    <a:pt x="4" y="0"/>
                  </a:moveTo>
                  <a:lnTo>
                    <a:pt x="1" y="934"/>
                  </a:lnTo>
                  <a:lnTo>
                    <a:pt x="126" y="862"/>
                  </a:lnTo>
                  <a:lnTo>
                    <a:pt x="127" y="71"/>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9"/>
            <p:cNvSpPr/>
            <p:nvPr/>
          </p:nvSpPr>
          <p:spPr>
            <a:xfrm>
              <a:off x="6563650" y="971675"/>
              <a:ext cx="20325" cy="13550"/>
            </a:xfrm>
            <a:custGeom>
              <a:avLst/>
              <a:gdLst/>
              <a:ahLst/>
              <a:cxnLst/>
              <a:rect l="l" t="t" r="r" b="b"/>
              <a:pathLst>
                <a:path w="813" h="542" extrusionOk="0">
                  <a:moveTo>
                    <a:pt x="126" y="1"/>
                  </a:moveTo>
                  <a:lnTo>
                    <a:pt x="1" y="73"/>
                  </a:lnTo>
                  <a:lnTo>
                    <a:pt x="813" y="542"/>
                  </a:lnTo>
                  <a:lnTo>
                    <a:pt x="813" y="398"/>
                  </a:lnTo>
                  <a:lnTo>
                    <a:pt x="12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9"/>
            <p:cNvSpPr/>
            <p:nvPr/>
          </p:nvSpPr>
          <p:spPr>
            <a:xfrm>
              <a:off x="6656650" y="921675"/>
              <a:ext cx="17250" cy="29725"/>
            </a:xfrm>
            <a:custGeom>
              <a:avLst/>
              <a:gdLst/>
              <a:ahLst/>
              <a:cxnLst/>
              <a:rect l="l" t="t" r="r" b="b"/>
              <a:pathLst>
                <a:path w="690" h="1189" extrusionOk="0">
                  <a:moveTo>
                    <a:pt x="688" y="1"/>
                  </a:moveTo>
                  <a:lnTo>
                    <a:pt x="499" y="111"/>
                  </a:lnTo>
                  <a:lnTo>
                    <a:pt x="0" y="398"/>
                  </a:lnTo>
                  <a:lnTo>
                    <a:pt x="2" y="974"/>
                  </a:lnTo>
                  <a:lnTo>
                    <a:pt x="2" y="1189"/>
                  </a:lnTo>
                  <a:lnTo>
                    <a:pt x="689" y="791"/>
                  </a:lnTo>
                  <a:lnTo>
                    <a:pt x="68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9"/>
            <p:cNvSpPr/>
            <p:nvPr/>
          </p:nvSpPr>
          <p:spPr>
            <a:xfrm>
              <a:off x="6673825" y="919900"/>
              <a:ext cx="3175" cy="23375"/>
            </a:xfrm>
            <a:custGeom>
              <a:avLst/>
              <a:gdLst/>
              <a:ahLst/>
              <a:cxnLst/>
              <a:rect l="l" t="t" r="r" b="b"/>
              <a:pathLst>
                <a:path w="127" h="935" extrusionOk="0">
                  <a:moveTo>
                    <a:pt x="124" y="1"/>
                  </a:moveTo>
                  <a:lnTo>
                    <a:pt x="1" y="72"/>
                  </a:lnTo>
                  <a:lnTo>
                    <a:pt x="2" y="862"/>
                  </a:lnTo>
                  <a:lnTo>
                    <a:pt x="127" y="935"/>
                  </a:lnTo>
                  <a:lnTo>
                    <a:pt x="12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9"/>
            <p:cNvSpPr/>
            <p:nvPr/>
          </p:nvSpPr>
          <p:spPr>
            <a:xfrm>
              <a:off x="6656675" y="941450"/>
              <a:ext cx="20325" cy="13550"/>
            </a:xfrm>
            <a:custGeom>
              <a:avLst/>
              <a:gdLst/>
              <a:ahLst/>
              <a:cxnLst/>
              <a:rect l="l" t="t" r="r" b="b"/>
              <a:pathLst>
                <a:path w="813" h="542" extrusionOk="0">
                  <a:moveTo>
                    <a:pt x="688" y="0"/>
                  </a:moveTo>
                  <a:lnTo>
                    <a:pt x="1" y="398"/>
                  </a:lnTo>
                  <a:lnTo>
                    <a:pt x="1" y="541"/>
                  </a:lnTo>
                  <a:lnTo>
                    <a:pt x="813" y="73"/>
                  </a:lnTo>
                  <a:lnTo>
                    <a:pt x="68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9"/>
            <p:cNvSpPr/>
            <p:nvPr/>
          </p:nvSpPr>
          <p:spPr>
            <a:xfrm>
              <a:off x="6630225" y="936875"/>
              <a:ext cx="17250" cy="29675"/>
            </a:xfrm>
            <a:custGeom>
              <a:avLst/>
              <a:gdLst/>
              <a:ahLst/>
              <a:cxnLst/>
              <a:rect l="l" t="t" r="r" b="b"/>
              <a:pathLst>
                <a:path w="690" h="1187" extrusionOk="0">
                  <a:moveTo>
                    <a:pt x="688" y="1"/>
                  </a:moveTo>
                  <a:lnTo>
                    <a:pt x="499" y="109"/>
                  </a:lnTo>
                  <a:lnTo>
                    <a:pt x="0" y="396"/>
                  </a:lnTo>
                  <a:lnTo>
                    <a:pt x="2" y="972"/>
                  </a:lnTo>
                  <a:lnTo>
                    <a:pt x="2" y="1187"/>
                  </a:lnTo>
                  <a:lnTo>
                    <a:pt x="689" y="791"/>
                  </a:lnTo>
                  <a:lnTo>
                    <a:pt x="68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9"/>
            <p:cNvSpPr/>
            <p:nvPr/>
          </p:nvSpPr>
          <p:spPr>
            <a:xfrm>
              <a:off x="6647400" y="935075"/>
              <a:ext cx="3175" cy="23350"/>
            </a:xfrm>
            <a:custGeom>
              <a:avLst/>
              <a:gdLst/>
              <a:ahLst/>
              <a:cxnLst/>
              <a:rect l="l" t="t" r="r" b="b"/>
              <a:pathLst>
                <a:path w="127" h="934" extrusionOk="0">
                  <a:moveTo>
                    <a:pt x="124" y="0"/>
                  </a:moveTo>
                  <a:lnTo>
                    <a:pt x="1" y="71"/>
                  </a:lnTo>
                  <a:lnTo>
                    <a:pt x="2" y="861"/>
                  </a:lnTo>
                  <a:lnTo>
                    <a:pt x="127" y="934"/>
                  </a:lnTo>
                  <a:lnTo>
                    <a:pt x="12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9"/>
            <p:cNvSpPr/>
            <p:nvPr/>
          </p:nvSpPr>
          <p:spPr>
            <a:xfrm>
              <a:off x="6630250" y="956600"/>
              <a:ext cx="20325" cy="13550"/>
            </a:xfrm>
            <a:custGeom>
              <a:avLst/>
              <a:gdLst/>
              <a:ahLst/>
              <a:cxnLst/>
              <a:rect l="l" t="t" r="r" b="b"/>
              <a:pathLst>
                <a:path w="813" h="542" extrusionOk="0">
                  <a:moveTo>
                    <a:pt x="688" y="0"/>
                  </a:moveTo>
                  <a:lnTo>
                    <a:pt x="1" y="398"/>
                  </a:lnTo>
                  <a:lnTo>
                    <a:pt x="1" y="541"/>
                  </a:lnTo>
                  <a:lnTo>
                    <a:pt x="813" y="73"/>
                  </a:lnTo>
                  <a:lnTo>
                    <a:pt x="68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9"/>
            <p:cNvSpPr/>
            <p:nvPr/>
          </p:nvSpPr>
          <p:spPr>
            <a:xfrm>
              <a:off x="6603800" y="951925"/>
              <a:ext cx="17225" cy="29700"/>
            </a:xfrm>
            <a:custGeom>
              <a:avLst/>
              <a:gdLst/>
              <a:ahLst/>
              <a:cxnLst/>
              <a:rect l="l" t="t" r="r" b="b"/>
              <a:pathLst>
                <a:path w="689" h="1188" extrusionOk="0">
                  <a:moveTo>
                    <a:pt x="687" y="0"/>
                  </a:moveTo>
                  <a:lnTo>
                    <a:pt x="499" y="109"/>
                  </a:lnTo>
                  <a:lnTo>
                    <a:pt x="0" y="398"/>
                  </a:lnTo>
                  <a:lnTo>
                    <a:pt x="2" y="973"/>
                  </a:lnTo>
                  <a:lnTo>
                    <a:pt x="2" y="1188"/>
                  </a:lnTo>
                  <a:lnTo>
                    <a:pt x="689" y="791"/>
                  </a:lnTo>
                  <a:lnTo>
                    <a:pt x="687"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9"/>
            <p:cNvSpPr/>
            <p:nvPr/>
          </p:nvSpPr>
          <p:spPr>
            <a:xfrm>
              <a:off x="6620975" y="950150"/>
              <a:ext cx="3175" cy="23375"/>
            </a:xfrm>
            <a:custGeom>
              <a:avLst/>
              <a:gdLst/>
              <a:ahLst/>
              <a:cxnLst/>
              <a:rect l="l" t="t" r="r" b="b"/>
              <a:pathLst>
                <a:path w="127" h="935" extrusionOk="0">
                  <a:moveTo>
                    <a:pt x="124" y="0"/>
                  </a:moveTo>
                  <a:lnTo>
                    <a:pt x="0" y="71"/>
                  </a:lnTo>
                  <a:lnTo>
                    <a:pt x="2" y="862"/>
                  </a:lnTo>
                  <a:lnTo>
                    <a:pt x="127" y="934"/>
                  </a:lnTo>
                  <a:lnTo>
                    <a:pt x="12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9"/>
            <p:cNvSpPr/>
            <p:nvPr/>
          </p:nvSpPr>
          <p:spPr>
            <a:xfrm>
              <a:off x="6603825" y="971675"/>
              <a:ext cx="20325" cy="13550"/>
            </a:xfrm>
            <a:custGeom>
              <a:avLst/>
              <a:gdLst/>
              <a:ahLst/>
              <a:cxnLst/>
              <a:rect l="l" t="t" r="r" b="b"/>
              <a:pathLst>
                <a:path w="813" h="542" extrusionOk="0">
                  <a:moveTo>
                    <a:pt x="688" y="1"/>
                  </a:moveTo>
                  <a:lnTo>
                    <a:pt x="1" y="398"/>
                  </a:lnTo>
                  <a:lnTo>
                    <a:pt x="1" y="542"/>
                  </a:lnTo>
                  <a:lnTo>
                    <a:pt x="813" y="73"/>
                  </a:lnTo>
                  <a:lnTo>
                    <a:pt x="68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9"/>
            <p:cNvSpPr/>
            <p:nvPr/>
          </p:nvSpPr>
          <p:spPr>
            <a:xfrm>
              <a:off x="7161750" y="1066600"/>
              <a:ext cx="399150" cy="229825"/>
            </a:xfrm>
            <a:custGeom>
              <a:avLst/>
              <a:gdLst/>
              <a:ahLst/>
              <a:cxnLst/>
              <a:rect l="l" t="t" r="r" b="b"/>
              <a:pathLst>
                <a:path w="15966" h="9193" extrusionOk="0">
                  <a:moveTo>
                    <a:pt x="5343" y="1"/>
                  </a:moveTo>
                  <a:cubicBezTo>
                    <a:pt x="5285" y="1"/>
                    <a:pt x="5227" y="14"/>
                    <a:pt x="5183" y="39"/>
                  </a:cubicBezTo>
                  <a:lnTo>
                    <a:pt x="90" y="3022"/>
                  </a:lnTo>
                  <a:cubicBezTo>
                    <a:pt x="2" y="3073"/>
                    <a:pt x="0" y="3155"/>
                    <a:pt x="89" y="3207"/>
                  </a:cubicBezTo>
                  <a:lnTo>
                    <a:pt x="10464" y="9154"/>
                  </a:lnTo>
                  <a:cubicBezTo>
                    <a:pt x="10507" y="9180"/>
                    <a:pt x="10565" y="9192"/>
                    <a:pt x="10623" y="9192"/>
                  </a:cubicBezTo>
                  <a:cubicBezTo>
                    <a:pt x="10681" y="9192"/>
                    <a:pt x="10739" y="9180"/>
                    <a:pt x="10783" y="9154"/>
                  </a:cubicBezTo>
                  <a:lnTo>
                    <a:pt x="15877" y="6173"/>
                  </a:lnTo>
                  <a:cubicBezTo>
                    <a:pt x="15966" y="6121"/>
                    <a:pt x="15966" y="6038"/>
                    <a:pt x="15879" y="5987"/>
                  </a:cubicBezTo>
                  <a:lnTo>
                    <a:pt x="5503" y="39"/>
                  </a:lnTo>
                  <a:cubicBezTo>
                    <a:pt x="5459" y="14"/>
                    <a:pt x="5401" y="1"/>
                    <a:pt x="534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9"/>
            <p:cNvSpPr/>
            <p:nvPr/>
          </p:nvSpPr>
          <p:spPr>
            <a:xfrm>
              <a:off x="7264600" y="1092650"/>
              <a:ext cx="10500" cy="32725"/>
            </a:xfrm>
            <a:custGeom>
              <a:avLst/>
              <a:gdLst/>
              <a:ahLst/>
              <a:cxnLst/>
              <a:rect l="l" t="t" r="r" b="b"/>
              <a:pathLst>
                <a:path w="420" h="1309" extrusionOk="0">
                  <a:moveTo>
                    <a:pt x="419" y="1"/>
                  </a:moveTo>
                  <a:cubicBezTo>
                    <a:pt x="419" y="32"/>
                    <a:pt x="399" y="63"/>
                    <a:pt x="357" y="88"/>
                  </a:cubicBezTo>
                  <a:cubicBezTo>
                    <a:pt x="316" y="111"/>
                    <a:pt x="263" y="123"/>
                    <a:pt x="210" y="123"/>
                  </a:cubicBezTo>
                  <a:cubicBezTo>
                    <a:pt x="156" y="123"/>
                    <a:pt x="102" y="111"/>
                    <a:pt x="61" y="88"/>
                  </a:cubicBezTo>
                  <a:cubicBezTo>
                    <a:pt x="20" y="64"/>
                    <a:pt x="0" y="32"/>
                    <a:pt x="0" y="2"/>
                  </a:cubicBezTo>
                  <a:lnTo>
                    <a:pt x="0" y="1187"/>
                  </a:lnTo>
                  <a:cubicBezTo>
                    <a:pt x="0" y="1217"/>
                    <a:pt x="20" y="1249"/>
                    <a:pt x="61" y="1272"/>
                  </a:cubicBezTo>
                  <a:cubicBezTo>
                    <a:pt x="102" y="1296"/>
                    <a:pt x="155" y="1308"/>
                    <a:pt x="208" y="1308"/>
                  </a:cubicBezTo>
                  <a:cubicBezTo>
                    <a:pt x="262" y="1308"/>
                    <a:pt x="315" y="1296"/>
                    <a:pt x="357" y="1272"/>
                  </a:cubicBezTo>
                  <a:cubicBezTo>
                    <a:pt x="399" y="1249"/>
                    <a:pt x="419" y="1217"/>
                    <a:pt x="419" y="1187"/>
                  </a:cubicBezTo>
                  <a:lnTo>
                    <a:pt x="41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9"/>
            <p:cNvSpPr/>
            <p:nvPr/>
          </p:nvSpPr>
          <p:spPr>
            <a:xfrm>
              <a:off x="7264075" y="1089650"/>
              <a:ext cx="11525" cy="6075"/>
            </a:xfrm>
            <a:custGeom>
              <a:avLst/>
              <a:gdLst/>
              <a:ahLst/>
              <a:cxnLst/>
              <a:rect l="l" t="t" r="r" b="b"/>
              <a:pathLst>
                <a:path w="461" h="243" extrusionOk="0">
                  <a:moveTo>
                    <a:pt x="232" y="0"/>
                  </a:moveTo>
                  <a:cubicBezTo>
                    <a:pt x="178" y="0"/>
                    <a:pt x="125" y="12"/>
                    <a:pt x="83" y="35"/>
                  </a:cubicBezTo>
                  <a:cubicBezTo>
                    <a:pt x="1" y="83"/>
                    <a:pt x="1" y="160"/>
                    <a:pt x="82" y="208"/>
                  </a:cubicBezTo>
                  <a:cubicBezTo>
                    <a:pt x="123" y="231"/>
                    <a:pt x="177" y="243"/>
                    <a:pt x="231" y="243"/>
                  </a:cubicBezTo>
                  <a:cubicBezTo>
                    <a:pt x="284" y="243"/>
                    <a:pt x="337" y="231"/>
                    <a:pt x="378" y="208"/>
                  </a:cubicBezTo>
                  <a:cubicBezTo>
                    <a:pt x="460" y="160"/>
                    <a:pt x="460" y="83"/>
                    <a:pt x="379" y="35"/>
                  </a:cubicBezTo>
                  <a:cubicBezTo>
                    <a:pt x="339" y="12"/>
                    <a:pt x="285" y="0"/>
                    <a:pt x="232"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9"/>
            <p:cNvSpPr/>
            <p:nvPr/>
          </p:nvSpPr>
          <p:spPr>
            <a:xfrm>
              <a:off x="7228375" y="1019275"/>
              <a:ext cx="81525" cy="77875"/>
            </a:xfrm>
            <a:custGeom>
              <a:avLst/>
              <a:gdLst/>
              <a:ahLst/>
              <a:cxnLst/>
              <a:rect l="l" t="t" r="r" b="b"/>
              <a:pathLst>
                <a:path w="3261" h="3115" extrusionOk="0">
                  <a:moveTo>
                    <a:pt x="1955" y="1"/>
                  </a:moveTo>
                  <a:cubicBezTo>
                    <a:pt x="1739" y="1"/>
                    <a:pt x="1533" y="114"/>
                    <a:pt x="1422" y="308"/>
                  </a:cubicBezTo>
                  <a:cubicBezTo>
                    <a:pt x="1328" y="198"/>
                    <a:pt x="1193" y="139"/>
                    <a:pt x="1056" y="139"/>
                  </a:cubicBezTo>
                  <a:cubicBezTo>
                    <a:pt x="973" y="139"/>
                    <a:pt x="889" y="161"/>
                    <a:pt x="814" y="205"/>
                  </a:cubicBezTo>
                  <a:cubicBezTo>
                    <a:pt x="614" y="324"/>
                    <a:pt x="527" y="569"/>
                    <a:pt x="611" y="787"/>
                  </a:cubicBezTo>
                  <a:cubicBezTo>
                    <a:pt x="331" y="842"/>
                    <a:pt x="114" y="1059"/>
                    <a:pt x="57" y="1338"/>
                  </a:cubicBezTo>
                  <a:cubicBezTo>
                    <a:pt x="0" y="1616"/>
                    <a:pt x="118" y="1902"/>
                    <a:pt x="353" y="2061"/>
                  </a:cubicBezTo>
                  <a:cubicBezTo>
                    <a:pt x="341" y="2100"/>
                    <a:pt x="335" y="2141"/>
                    <a:pt x="335" y="2181"/>
                  </a:cubicBezTo>
                  <a:cubicBezTo>
                    <a:pt x="335" y="2403"/>
                    <a:pt x="488" y="2596"/>
                    <a:pt x="704" y="2647"/>
                  </a:cubicBezTo>
                  <a:cubicBezTo>
                    <a:pt x="916" y="2955"/>
                    <a:pt x="1254" y="3115"/>
                    <a:pt x="1594" y="3115"/>
                  </a:cubicBezTo>
                  <a:cubicBezTo>
                    <a:pt x="1860" y="3115"/>
                    <a:pt x="2128" y="3017"/>
                    <a:pt x="2338" y="2817"/>
                  </a:cubicBezTo>
                  <a:cubicBezTo>
                    <a:pt x="2347" y="2811"/>
                    <a:pt x="2355" y="2806"/>
                    <a:pt x="2363" y="2802"/>
                  </a:cubicBezTo>
                  <a:cubicBezTo>
                    <a:pt x="2400" y="2811"/>
                    <a:pt x="2438" y="2816"/>
                    <a:pt x="2475" y="2816"/>
                  </a:cubicBezTo>
                  <a:cubicBezTo>
                    <a:pt x="2711" y="2816"/>
                    <a:pt x="2920" y="2637"/>
                    <a:pt x="2946" y="2392"/>
                  </a:cubicBezTo>
                  <a:cubicBezTo>
                    <a:pt x="3140" y="2282"/>
                    <a:pt x="3259" y="2077"/>
                    <a:pt x="3260" y="1855"/>
                  </a:cubicBezTo>
                  <a:cubicBezTo>
                    <a:pt x="3260" y="1628"/>
                    <a:pt x="3136" y="1419"/>
                    <a:pt x="2935" y="1311"/>
                  </a:cubicBezTo>
                  <a:cubicBezTo>
                    <a:pt x="3082" y="1019"/>
                    <a:pt x="2896" y="668"/>
                    <a:pt x="2571" y="627"/>
                  </a:cubicBezTo>
                  <a:lnTo>
                    <a:pt x="2571" y="620"/>
                  </a:lnTo>
                  <a:cubicBezTo>
                    <a:pt x="2571" y="341"/>
                    <a:pt x="2386" y="96"/>
                    <a:pt x="2116" y="22"/>
                  </a:cubicBezTo>
                  <a:cubicBezTo>
                    <a:pt x="2062" y="8"/>
                    <a:pt x="2008" y="1"/>
                    <a:pt x="1955"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9"/>
            <p:cNvSpPr/>
            <p:nvPr/>
          </p:nvSpPr>
          <p:spPr>
            <a:xfrm>
              <a:off x="7212325" y="1112600"/>
              <a:ext cx="10500" cy="32700"/>
            </a:xfrm>
            <a:custGeom>
              <a:avLst/>
              <a:gdLst/>
              <a:ahLst/>
              <a:cxnLst/>
              <a:rect l="l" t="t" r="r" b="b"/>
              <a:pathLst>
                <a:path w="420" h="1308" extrusionOk="0">
                  <a:moveTo>
                    <a:pt x="419" y="0"/>
                  </a:moveTo>
                  <a:cubicBezTo>
                    <a:pt x="419" y="32"/>
                    <a:pt x="399" y="62"/>
                    <a:pt x="357" y="87"/>
                  </a:cubicBezTo>
                  <a:cubicBezTo>
                    <a:pt x="315" y="110"/>
                    <a:pt x="262" y="122"/>
                    <a:pt x="208" y="122"/>
                  </a:cubicBezTo>
                  <a:cubicBezTo>
                    <a:pt x="155" y="122"/>
                    <a:pt x="102" y="110"/>
                    <a:pt x="61" y="87"/>
                  </a:cubicBezTo>
                  <a:cubicBezTo>
                    <a:pt x="20" y="62"/>
                    <a:pt x="0" y="32"/>
                    <a:pt x="0" y="1"/>
                  </a:cubicBezTo>
                  <a:lnTo>
                    <a:pt x="0" y="1186"/>
                  </a:lnTo>
                  <a:cubicBezTo>
                    <a:pt x="0" y="1217"/>
                    <a:pt x="20" y="1247"/>
                    <a:pt x="61" y="1272"/>
                  </a:cubicBezTo>
                  <a:cubicBezTo>
                    <a:pt x="102" y="1296"/>
                    <a:pt x="155" y="1308"/>
                    <a:pt x="208" y="1308"/>
                  </a:cubicBezTo>
                  <a:cubicBezTo>
                    <a:pt x="262" y="1308"/>
                    <a:pt x="315" y="1296"/>
                    <a:pt x="357" y="1272"/>
                  </a:cubicBezTo>
                  <a:cubicBezTo>
                    <a:pt x="399" y="1247"/>
                    <a:pt x="419" y="1217"/>
                    <a:pt x="419" y="1185"/>
                  </a:cubicBezTo>
                  <a:lnTo>
                    <a:pt x="41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9"/>
            <p:cNvSpPr/>
            <p:nvPr/>
          </p:nvSpPr>
          <p:spPr>
            <a:xfrm>
              <a:off x="7211800" y="1109575"/>
              <a:ext cx="11525" cy="6075"/>
            </a:xfrm>
            <a:custGeom>
              <a:avLst/>
              <a:gdLst/>
              <a:ahLst/>
              <a:cxnLst/>
              <a:rect l="l" t="t" r="r" b="b"/>
              <a:pathLst>
                <a:path w="461" h="243" extrusionOk="0">
                  <a:moveTo>
                    <a:pt x="231" y="0"/>
                  </a:moveTo>
                  <a:cubicBezTo>
                    <a:pt x="178" y="0"/>
                    <a:pt x="124" y="12"/>
                    <a:pt x="83" y="35"/>
                  </a:cubicBezTo>
                  <a:cubicBezTo>
                    <a:pt x="1" y="83"/>
                    <a:pt x="1" y="160"/>
                    <a:pt x="82" y="208"/>
                  </a:cubicBezTo>
                  <a:cubicBezTo>
                    <a:pt x="123" y="231"/>
                    <a:pt x="176" y="243"/>
                    <a:pt x="229" y="243"/>
                  </a:cubicBezTo>
                  <a:cubicBezTo>
                    <a:pt x="283" y="243"/>
                    <a:pt x="336" y="231"/>
                    <a:pt x="378" y="208"/>
                  </a:cubicBezTo>
                  <a:cubicBezTo>
                    <a:pt x="460" y="160"/>
                    <a:pt x="460" y="82"/>
                    <a:pt x="379" y="35"/>
                  </a:cubicBezTo>
                  <a:cubicBezTo>
                    <a:pt x="338" y="12"/>
                    <a:pt x="285" y="0"/>
                    <a:pt x="23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9"/>
            <p:cNvSpPr/>
            <p:nvPr/>
          </p:nvSpPr>
          <p:spPr>
            <a:xfrm>
              <a:off x="7176100" y="1039225"/>
              <a:ext cx="81525" cy="77850"/>
            </a:xfrm>
            <a:custGeom>
              <a:avLst/>
              <a:gdLst/>
              <a:ahLst/>
              <a:cxnLst/>
              <a:rect l="l" t="t" r="r" b="b"/>
              <a:pathLst>
                <a:path w="3261" h="3114" extrusionOk="0">
                  <a:moveTo>
                    <a:pt x="1955" y="0"/>
                  </a:moveTo>
                  <a:cubicBezTo>
                    <a:pt x="1739" y="0"/>
                    <a:pt x="1534" y="114"/>
                    <a:pt x="1422" y="308"/>
                  </a:cubicBezTo>
                  <a:cubicBezTo>
                    <a:pt x="1328" y="197"/>
                    <a:pt x="1193" y="138"/>
                    <a:pt x="1056" y="138"/>
                  </a:cubicBezTo>
                  <a:cubicBezTo>
                    <a:pt x="973" y="138"/>
                    <a:pt x="890" y="160"/>
                    <a:pt x="814" y="205"/>
                  </a:cubicBezTo>
                  <a:cubicBezTo>
                    <a:pt x="614" y="322"/>
                    <a:pt x="527" y="569"/>
                    <a:pt x="611" y="786"/>
                  </a:cubicBezTo>
                  <a:cubicBezTo>
                    <a:pt x="331" y="841"/>
                    <a:pt x="114" y="1059"/>
                    <a:pt x="57" y="1337"/>
                  </a:cubicBezTo>
                  <a:cubicBezTo>
                    <a:pt x="0" y="1615"/>
                    <a:pt x="118" y="1901"/>
                    <a:pt x="353" y="2059"/>
                  </a:cubicBezTo>
                  <a:cubicBezTo>
                    <a:pt x="280" y="2320"/>
                    <a:pt x="440" y="2588"/>
                    <a:pt x="704" y="2646"/>
                  </a:cubicBezTo>
                  <a:cubicBezTo>
                    <a:pt x="916" y="2954"/>
                    <a:pt x="1254" y="3114"/>
                    <a:pt x="1595" y="3114"/>
                  </a:cubicBezTo>
                  <a:cubicBezTo>
                    <a:pt x="1861" y="3114"/>
                    <a:pt x="2129" y="3017"/>
                    <a:pt x="2339" y="2816"/>
                  </a:cubicBezTo>
                  <a:lnTo>
                    <a:pt x="2364" y="2800"/>
                  </a:lnTo>
                  <a:cubicBezTo>
                    <a:pt x="2402" y="2809"/>
                    <a:pt x="2440" y="2814"/>
                    <a:pt x="2477" y="2814"/>
                  </a:cubicBezTo>
                  <a:cubicBezTo>
                    <a:pt x="2713" y="2814"/>
                    <a:pt x="2921" y="2636"/>
                    <a:pt x="2947" y="2390"/>
                  </a:cubicBezTo>
                  <a:cubicBezTo>
                    <a:pt x="3140" y="2281"/>
                    <a:pt x="3260" y="2075"/>
                    <a:pt x="3260" y="1853"/>
                  </a:cubicBezTo>
                  <a:cubicBezTo>
                    <a:pt x="3260" y="1627"/>
                    <a:pt x="3136" y="1417"/>
                    <a:pt x="2935" y="1310"/>
                  </a:cubicBezTo>
                  <a:cubicBezTo>
                    <a:pt x="3082" y="1017"/>
                    <a:pt x="2896" y="667"/>
                    <a:pt x="2571" y="627"/>
                  </a:cubicBezTo>
                  <a:lnTo>
                    <a:pt x="2571" y="619"/>
                  </a:lnTo>
                  <a:cubicBezTo>
                    <a:pt x="2571" y="339"/>
                    <a:pt x="2386" y="94"/>
                    <a:pt x="2116" y="22"/>
                  </a:cubicBezTo>
                  <a:cubicBezTo>
                    <a:pt x="2062" y="7"/>
                    <a:pt x="2008" y="0"/>
                    <a:pt x="1955"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9"/>
            <p:cNvSpPr/>
            <p:nvPr/>
          </p:nvSpPr>
          <p:spPr>
            <a:xfrm>
              <a:off x="7338400" y="1098150"/>
              <a:ext cx="57925" cy="105175"/>
            </a:xfrm>
            <a:custGeom>
              <a:avLst/>
              <a:gdLst/>
              <a:ahLst/>
              <a:cxnLst/>
              <a:rect l="l" t="t" r="r" b="b"/>
              <a:pathLst>
                <a:path w="2317" h="4207" extrusionOk="0">
                  <a:moveTo>
                    <a:pt x="2316" y="1"/>
                  </a:moveTo>
                  <a:lnTo>
                    <a:pt x="5" y="1349"/>
                  </a:lnTo>
                  <a:lnTo>
                    <a:pt x="0" y="4206"/>
                  </a:lnTo>
                  <a:cubicBezTo>
                    <a:pt x="0" y="4206"/>
                    <a:pt x="0" y="4206"/>
                    <a:pt x="0" y="4206"/>
                  </a:cubicBezTo>
                  <a:cubicBezTo>
                    <a:pt x="10" y="4206"/>
                    <a:pt x="2310" y="2879"/>
                    <a:pt x="2310" y="2879"/>
                  </a:cubicBezTo>
                  <a:lnTo>
                    <a:pt x="231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9"/>
            <p:cNvSpPr/>
            <p:nvPr/>
          </p:nvSpPr>
          <p:spPr>
            <a:xfrm>
              <a:off x="7246800" y="1052225"/>
              <a:ext cx="149525" cy="151100"/>
            </a:xfrm>
            <a:custGeom>
              <a:avLst/>
              <a:gdLst/>
              <a:ahLst/>
              <a:cxnLst/>
              <a:rect l="l" t="t" r="r" b="b"/>
              <a:pathLst>
                <a:path w="5981" h="6044" extrusionOk="0">
                  <a:moveTo>
                    <a:pt x="2314" y="1"/>
                  </a:moveTo>
                  <a:lnTo>
                    <a:pt x="7" y="1275"/>
                  </a:lnTo>
                  <a:lnTo>
                    <a:pt x="0" y="3897"/>
                  </a:lnTo>
                  <a:lnTo>
                    <a:pt x="3662" y="6043"/>
                  </a:lnTo>
                  <a:lnTo>
                    <a:pt x="3669" y="3189"/>
                  </a:lnTo>
                  <a:lnTo>
                    <a:pt x="3679" y="3194"/>
                  </a:lnTo>
                  <a:lnTo>
                    <a:pt x="5980" y="1838"/>
                  </a:lnTo>
                  <a:lnTo>
                    <a:pt x="2314"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9"/>
            <p:cNvSpPr/>
            <p:nvPr/>
          </p:nvSpPr>
          <p:spPr>
            <a:xfrm>
              <a:off x="7255575" y="1111200"/>
              <a:ext cx="21425" cy="51800"/>
            </a:xfrm>
            <a:custGeom>
              <a:avLst/>
              <a:gdLst/>
              <a:ahLst/>
              <a:cxnLst/>
              <a:rect l="l" t="t" r="r" b="b"/>
              <a:pathLst>
                <a:path w="857" h="2072" extrusionOk="0">
                  <a:moveTo>
                    <a:pt x="4" y="1"/>
                  </a:moveTo>
                  <a:lnTo>
                    <a:pt x="0" y="1579"/>
                  </a:lnTo>
                  <a:lnTo>
                    <a:pt x="91" y="1632"/>
                  </a:lnTo>
                  <a:lnTo>
                    <a:pt x="770" y="2024"/>
                  </a:lnTo>
                  <a:lnTo>
                    <a:pt x="853" y="2072"/>
                  </a:lnTo>
                  <a:lnTo>
                    <a:pt x="857" y="494"/>
                  </a:lnTo>
                  <a:lnTo>
                    <a:pt x="4"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9"/>
            <p:cNvSpPr/>
            <p:nvPr/>
          </p:nvSpPr>
          <p:spPr>
            <a:xfrm>
              <a:off x="7276875" y="1122750"/>
              <a:ext cx="1575" cy="40250"/>
            </a:xfrm>
            <a:custGeom>
              <a:avLst/>
              <a:gdLst/>
              <a:ahLst/>
              <a:cxnLst/>
              <a:rect l="l" t="t" r="r" b="b"/>
              <a:pathLst>
                <a:path w="63" h="1610" extrusionOk="0">
                  <a:moveTo>
                    <a:pt x="63" y="0"/>
                  </a:moveTo>
                  <a:lnTo>
                    <a:pt x="5" y="32"/>
                  </a:lnTo>
                  <a:lnTo>
                    <a:pt x="1" y="1610"/>
                  </a:lnTo>
                  <a:lnTo>
                    <a:pt x="59" y="1578"/>
                  </a:lnTo>
                  <a:lnTo>
                    <a:pt x="63"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9"/>
            <p:cNvSpPr/>
            <p:nvPr/>
          </p:nvSpPr>
          <p:spPr>
            <a:xfrm>
              <a:off x="7257875" y="1115350"/>
              <a:ext cx="1800" cy="36625"/>
            </a:xfrm>
            <a:custGeom>
              <a:avLst/>
              <a:gdLst/>
              <a:ahLst/>
              <a:cxnLst/>
              <a:rect l="l" t="t" r="r" b="b"/>
              <a:pathLst>
                <a:path w="72" h="1465" extrusionOk="0">
                  <a:moveTo>
                    <a:pt x="2" y="0"/>
                  </a:moveTo>
                  <a:lnTo>
                    <a:pt x="1" y="1465"/>
                  </a:lnTo>
                  <a:lnTo>
                    <a:pt x="69" y="1429"/>
                  </a:lnTo>
                  <a:lnTo>
                    <a:pt x="72" y="42"/>
                  </a:lnTo>
                  <a:lnTo>
                    <a:pt x="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9"/>
            <p:cNvSpPr/>
            <p:nvPr/>
          </p:nvSpPr>
          <p:spPr>
            <a:xfrm>
              <a:off x="7259200" y="1116150"/>
              <a:ext cx="15750" cy="44400"/>
            </a:xfrm>
            <a:custGeom>
              <a:avLst/>
              <a:gdLst/>
              <a:ahLst/>
              <a:cxnLst/>
              <a:rect l="l" t="t" r="r" b="b"/>
              <a:pathLst>
                <a:path w="630" h="1776" extrusionOk="0">
                  <a:moveTo>
                    <a:pt x="3" y="0"/>
                  </a:moveTo>
                  <a:lnTo>
                    <a:pt x="0" y="1414"/>
                  </a:lnTo>
                  <a:lnTo>
                    <a:pt x="625" y="1775"/>
                  </a:lnTo>
                  <a:lnTo>
                    <a:pt x="629" y="364"/>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9"/>
            <p:cNvSpPr/>
            <p:nvPr/>
          </p:nvSpPr>
          <p:spPr>
            <a:xfrm>
              <a:off x="7296350" y="1031900"/>
              <a:ext cx="101025" cy="100800"/>
            </a:xfrm>
            <a:custGeom>
              <a:avLst/>
              <a:gdLst/>
              <a:ahLst/>
              <a:cxnLst/>
              <a:rect l="l" t="t" r="r" b="b"/>
              <a:pathLst>
                <a:path w="4041" h="4032" extrusionOk="0">
                  <a:moveTo>
                    <a:pt x="2381" y="0"/>
                  </a:moveTo>
                  <a:lnTo>
                    <a:pt x="0" y="1339"/>
                  </a:lnTo>
                  <a:lnTo>
                    <a:pt x="1687" y="4031"/>
                  </a:lnTo>
                  <a:lnTo>
                    <a:pt x="4040" y="2657"/>
                  </a:lnTo>
                  <a:lnTo>
                    <a:pt x="238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9"/>
            <p:cNvSpPr/>
            <p:nvPr/>
          </p:nvSpPr>
          <p:spPr>
            <a:xfrm>
              <a:off x="7244975" y="1031900"/>
              <a:ext cx="110925" cy="52900"/>
            </a:xfrm>
            <a:custGeom>
              <a:avLst/>
              <a:gdLst/>
              <a:ahLst/>
              <a:cxnLst/>
              <a:rect l="l" t="t" r="r" b="b"/>
              <a:pathLst>
                <a:path w="4437" h="2116" extrusionOk="0">
                  <a:moveTo>
                    <a:pt x="4436" y="0"/>
                  </a:moveTo>
                  <a:lnTo>
                    <a:pt x="2387" y="814"/>
                  </a:lnTo>
                  <a:lnTo>
                    <a:pt x="1" y="2116"/>
                  </a:lnTo>
                  <a:lnTo>
                    <a:pt x="2055" y="1339"/>
                  </a:lnTo>
                  <a:lnTo>
                    <a:pt x="4436"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9"/>
            <p:cNvSpPr/>
            <p:nvPr/>
          </p:nvSpPr>
          <p:spPr>
            <a:xfrm>
              <a:off x="7270750" y="1137525"/>
              <a:ext cx="4200" cy="3600"/>
            </a:xfrm>
            <a:custGeom>
              <a:avLst/>
              <a:gdLst/>
              <a:ahLst/>
              <a:cxnLst/>
              <a:rect l="l" t="t" r="r" b="b"/>
              <a:pathLst>
                <a:path w="168" h="144" extrusionOk="0">
                  <a:moveTo>
                    <a:pt x="1" y="1"/>
                  </a:moveTo>
                  <a:lnTo>
                    <a:pt x="1" y="1"/>
                  </a:lnTo>
                  <a:cubicBezTo>
                    <a:pt x="5" y="56"/>
                    <a:pt x="37" y="105"/>
                    <a:pt x="85" y="134"/>
                  </a:cubicBezTo>
                  <a:cubicBezTo>
                    <a:pt x="98" y="141"/>
                    <a:pt x="110" y="144"/>
                    <a:pt x="121" y="144"/>
                  </a:cubicBezTo>
                  <a:cubicBezTo>
                    <a:pt x="146" y="144"/>
                    <a:pt x="164" y="127"/>
                    <a:pt x="167" y="98"/>
                  </a:cubicBez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9"/>
            <p:cNvSpPr/>
            <p:nvPr/>
          </p:nvSpPr>
          <p:spPr>
            <a:xfrm>
              <a:off x="7262375" y="1132700"/>
              <a:ext cx="4200" cy="3575"/>
            </a:xfrm>
            <a:custGeom>
              <a:avLst/>
              <a:gdLst/>
              <a:ahLst/>
              <a:cxnLst/>
              <a:rect l="l" t="t" r="r" b="b"/>
              <a:pathLst>
                <a:path w="168" h="143" extrusionOk="0">
                  <a:moveTo>
                    <a:pt x="1" y="1"/>
                  </a:moveTo>
                  <a:cubicBezTo>
                    <a:pt x="5" y="54"/>
                    <a:pt x="37" y="104"/>
                    <a:pt x="85" y="133"/>
                  </a:cubicBezTo>
                  <a:cubicBezTo>
                    <a:pt x="98" y="139"/>
                    <a:pt x="110" y="142"/>
                    <a:pt x="121" y="142"/>
                  </a:cubicBezTo>
                  <a:cubicBezTo>
                    <a:pt x="146" y="142"/>
                    <a:pt x="164" y="126"/>
                    <a:pt x="167" y="97"/>
                  </a:cubicBez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9"/>
            <p:cNvSpPr/>
            <p:nvPr/>
          </p:nvSpPr>
          <p:spPr>
            <a:xfrm>
              <a:off x="7254000" y="1127850"/>
              <a:ext cx="4200" cy="3600"/>
            </a:xfrm>
            <a:custGeom>
              <a:avLst/>
              <a:gdLst/>
              <a:ahLst/>
              <a:cxnLst/>
              <a:rect l="l" t="t" r="r" b="b"/>
              <a:pathLst>
                <a:path w="168" h="144" extrusionOk="0">
                  <a:moveTo>
                    <a:pt x="1" y="1"/>
                  </a:moveTo>
                  <a:cubicBezTo>
                    <a:pt x="5" y="56"/>
                    <a:pt x="37" y="105"/>
                    <a:pt x="85" y="132"/>
                  </a:cubicBezTo>
                  <a:cubicBezTo>
                    <a:pt x="98" y="140"/>
                    <a:pt x="111" y="143"/>
                    <a:pt x="122" y="143"/>
                  </a:cubicBezTo>
                  <a:cubicBezTo>
                    <a:pt x="147" y="143"/>
                    <a:pt x="164" y="126"/>
                    <a:pt x="167" y="96"/>
                  </a:cubicBez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9"/>
            <p:cNvSpPr/>
            <p:nvPr/>
          </p:nvSpPr>
          <p:spPr>
            <a:xfrm>
              <a:off x="7245625" y="1123000"/>
              <a:ext cx="4225" cy="3550"/>
            </a:xfrm>
            <a:custGeom>
              <a:avLst/>
              <a:gdLst/>
              <a:ahLst/>
              <a:cxnLst/>
              <a:rect l="l" t="t" r="r" b="b"/>
              <a:pathLst>
                <a:path w="169" h="142" extrusionOk="0">
                  <a:moveTo>
                    <a:pt x="1" y="0"/>
                  </a:moveTo>
                  <a:cubicBezTo>
                    <a:pt x="6" y="55"/>
                    <a:pt x="37" y="103"/>
                    <a:pt x="85" y="132"/>
                  </a:cubicBezTo>
                  <a:cubicBezTo>
                    <a:pt x="98" y="139"/>
                    <a:pt x="110" y="142"/>
                    <a:pt x="121" y="142"/>
                  </a:cubicBezTo>
                  <a:cubicBezTo>
                    <a:pt x="147" y="142"/>
                    <a:pt x="165" y="125"/>
                    <a:pt x="169" y="96"/>
                  </a:cubicBez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9"/>
            <p:cNvSpPr/>
            <p:nvPr/>
          </p:nvSpPr>
          <p:spPr>
            <a:xfrm>
              <a:off x="7237225" y="1118125"/>
              <a:ext cx="4225" cy="3600"/>
            </a:xfrm>
            <a:custGeom>
              <a:avLst/>
              <a:gdLst/>
              <a:ahLst/>
              <a:cxnLst/>
              <a:rect l="l" t="t" r="r" b="b"/>
              <a:pathLst>
                <a:path w="169" h="144" extrusionOk="0">
                  <a:moveTo>
                    <a:pt x="0" y="1"/>
                  </a:moveTo>
                  <a:lnTo>
                    <a:pt x="0" y="1"/>
                  </a:lnTo>
                  <a:cubicBezTo>
                    <a:pt x="6" y="56"/>
                    <a:pt x="38" y="105"/>
                    <a:pt x="86" y="133"/>
                  </a:cubicBezTo>
                  <a:cubicBezTo>
                    <a:pt x="99" y="140"/>
                    <a:pt x="111" y="143"/>
                    <a:pt x="123" y="143"/>
                  </a:cubicBezTo>
                  <a:cubicBezTo>
                    <a:pt x="147" y="143"/>
                    <a:pt x="165" y="127"/>
                    <a:pt x="168" y="97"/>
                  </a:cubicBez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9"/>
            <p:cNvSpPr/>
            <p:nvPr/>
          </p:nvSpPr>
          <p:spPr>
            <a:xfrm>
              <a:off x="7266550" y="1135125"/>
              <a:ext cx="4225" cy="3575"/>
            </a:xfrm>
            <a:custGeom>
              <a:avLst/>
              <a:gdLst/>
              <a:ahLst/>
              <a:cxnLst/>
              <a:rect l="l" t="t" r="r" b="b"/>
              <a:pathLst>
                <a:path w="169" h="143" extrusionOk="0">
                  <a:moveTo>
                    <a:pt x="0" y="1"/>
                  </a:moveTo>
                  <a:lnTo>
                    <a:pt x="0" y="1"/>
                  </a:lnTo>
                  <a:cubicBezTo>
                    <a:pt x="6" y="56"/>
                    <a:pt x="38" y="105"/>
                    <a:pt x="84" y="133"/>
                  </a:cubicBezTo>
                  <a:cubicBezTo>
                    <a:pt x="98" y="140"/>
                    <a:pt x="110" y="143"/>
                    <a:pt x="121" y="143"/>
                  </a:cubicBezTo>
                  <a:cubicBezTo>
                    <a:pt x="147" y="143"/>
                    <a:pt x="166" y="126"/>
                    <a:pt x="169" y="97"/>
                  </a:cubicBezTo>
                  <a:lnTo>
                    <a:pt x="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9"/>
            <p:cNvSpPr/>
            <p:nvPr/>
          </p:nvSpPr>
          <p:spPr>
            <a:xfrm>
              <a:off x="7258175" y="1130250"/>
              <a:ext cx="4225" cy="3600"/>
            </a:xfrm>
            <a:custGeom>
              <a:avLst/>
              <a:gdLst/>
              <a:ahLst/>
              <a:cxnLst/>
              <a:rect l="l" t="t" r="r" b="b"/>
              <a:pathLst>
                <a:path w="169" h="144" extrusionOk="0">
                  <a:moveTo>
                    <a:pt x="0" y="0"/>
                  </a:moveTo>
                  <a:lnTo>
                    <a:pt x="0" y="0"/>
                  </a:lnTo>
                  <a:cubicBezTo>
                    <a:pt x="6" y="55"/>
                    <a:pt x="37" y="105"/>
                    <a:pt x="85" y="134"/>
                  </a:cubicBezTo>
                  <a:cubicBezTo>
                    <a:pt x="98" y="140"/>
                    <a:pt x="110" y="143"/>
                    <a:pt x="121" y="143"/>
                  </a:cubicBezTo>
                  <a:cubicBezTo>
                    <a:pt x="146" y="143"/>
                    <a:pt x="165" y="127"/>
                    <a:pt x="169" y="97"/>
                  </a:cubicBez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9"/>
            <p:cNvSpPr/>
            <p:nvPr/>
          </p:nvSpPr>
          <p:spPr>
            <a:xfrm>
              <a:off x="7249800" y="1125425"/>
              <a:ext cx="4225" cy="3575"/>
            </a:xfrm>
            <a:custGeom>
              <a:avLst/>
              <a:gdLst/>
              <a:ahLst/>
              <a:cxnLst/>
              <a:rect l="l" t="t" r="r" b="b"/>
              <a:pathLst>
                <a:path w="169" h="143" extrusionOk="0">
                  <a:moveTo>
                    <a:pt x="0" y="0"/>
                  </a:moveTo>
                  <a:cubicBezTo>
                    <a:pt x="6" y="55"/>
                    <a:pt x="37" y="105"/>
                    <a:pt x="85" y="132"/>
                  </a:cubicBezTo>
                  <a:cubicBezTo>
                    <a:pt x="98" y="140"/>
                    <a:pt x="111" y="143"/>
                    <a:pt x="122" y="143"/>
                  </a:cubicBezTo>
                  <a:cubicBezTo>
                    <a:pt x="147" y="143"/>
                    <a:pt x="165" y="126"/>
                    <a:pt x="169" y="96"/>
                  </a:cubicBez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9"/>
            <p:cNvSpPr/>
            <p:nvPr/>
          </p:nvSpPr>
          <p:spPr>
            <a:xfrm>
              <a:off x="7241425" y="1120575"/>
              <a:ext cx="4225" cy="3600"/>
            </a:xfrm>
            <a:custGeom>
              <a:avLst/>
              <a:gdLst/>
              <a:ahLst/>
              <a:cxnLst/>
              <a:rect l="l" t="t" r="r" b="b"/>
              <a:pathLst>
                <a:path w="169" h="144" extrusionOk="0">
                  <a:moveTo>
                    <a:pt x="0" y="0"/>
                  </a:moveTo>
                  <a:lnTo>
                    <a:pt x="0" y="0"/>
                  </a:lnTo>
                  <a:cubicBezTo>
                    <a:pt x="6" y="55"/>
                    <a:pt x="37" y="104"/>
                    <a:pt x="85" y="133"/>
                  </a:cubicBezTo>
                  <a:cubicBezTo>
                    <a:pt x="98" y="140"/>
                    <a:pt x="110" y="143"/>
                    <a:pt x="121" y="143"/>
                  </a:cubicBezTo>
                  <a:cubicBezTo>
                    <a:pt x="146" y="143"/>
                    <a:pt x="165" y="127"/>
                    <a:pt x="169" y="97"/>
                  </a:cubicBez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9"/>
            <p:cNvSpPr/>
            <p:nvPr/>
          </p:nvSpPr>
          <p:spPr>
            <a:xfrm>
              <a:off x="7344825" y="1124975"/>
              <a:ext cx="42525" cy="53500"/>
            </a:xfrm>
            <a:custGeom>
              <a:avLst/>
              <a:gdLst/>
              <a:ahLst/>
              <a:cxnLst/>
              <a:rect l="l" t="t" r="r" b="b"/>
              <a:pathLst>
                <a:path w="1701" h="2140" extrusionOk="0">
                  <a:moveTo>
                    <a:pt x="1698" y="1"/>
                  </a:moveTo>
                  <a:lnTo>
                    <a:pt x="1423" y="160"/>
                  </a:lnTo>
                  <a:lnTo>
                    <a:pt x="0" y="984"/>
                  </a:lnTo>
                  <a:lnTo>
                    <a:pt x="3" y="1824"/>
                  </a:lnTo>
                  <a:lnTo>
                    <a:pt x="4" y="2140"/>
                  </a:lnTo>
                  <a:lnTo>
                    <a:pt x="1701" y="1155"/>
                  </a:lnTo>
                  <a:lnTo>
                    <a:pt x="169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9"/>
            <p:cNvSpPr/>
            <p:nvPr/>
          </p:nvSpPr>
          <p:spPr>
            <a:xfrm>
              <a:off x="7387275" y="1122375"/>
              <a:ext cx="4625" cy="34150"/>
            </a:xfrm>
            <a:custGeom>
              <a:avLst/>
              <a:gdLst/>
              <a:ahLst/>
              <a:cxnLst/>
              <a:rect l="l" t="t" r="r" b="b"/>
              <a:pathLst>
                <a:path w="185" h="1366" extrusionOk="0">
                  <a:moveTo>
                    <a:pt x="181" y="1"/>
                  </a:moveTo>
                  <a:lnTo>
                    <a:pt x="0" y="105"/>
                  </a:lnTo>
                  <a:lnTo>
                    <a:pt x="3" y="1259"/>
                  </a:lnTo>
                  <a:lnTo>
                    <a:pt x="184" y="1365"/>
                  </a:lnTo>
                  <a:lnTo>
                    <a:pt x="18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9"/>
            <p:cNvSpPr/>
            <p:nvPr/>
          </p:nvSpPr>
          <p:spPr>
            <a:xfrm>
              <a:off x="7344925" y="1153850"/>
              <a:ext cx="46975" cy="29900"/>
            </a:xfrm>
            <a:custGeom>
              <a:avLst/>
              <a:gdLst/>
              <a:ahLst/>
              <a:cxnLst/>
              <a:rect l="l" t="t" r="r" b="b"/>
              <a:pathLst>
                <a:path w="1879" h="1196" extrusionOk="0">
                  <a:moveTo>
                    <a:pt x="1697" y="0"/>
                  </a:moveTo>
                  <a:lnTo>
                    <a:pt x="0" y="985"/>
                  </a:lnTo>
                  <a:lnTo>
                    <a:pt x="0" y="1195"/>
                  </a:lnTo>
                  <a:lnTo>
                    <a:pt x="1878" y="106"/>
                  </a:lnTo>
                  <a:lnTo>
                    <a:pt x="169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9"/>
            <p:cNvSpPr/>
            <p:nvPr/>
          </p:nvSpPr>
          <p:spPr>
            <a:xfrm>
              <a:off x="7289025" y="1127150"/>
              <a:ext cx="42500" cy="53475"/>
            </a:xfrm>
            <a:custGeom>
              <a:avLst/>
              <a:gdLst/>
              <a:ahLst/>
              <a:cxnLst/>
              <a:rect l="l" t="t" r="r" b="b"/>
              <a:pathLst>
                <a:path w="1700" h="2139" extrusionOk="0">
                  <a:moveTo>
                    <a:pt x="3" y="1"/>
                  </a:moveTo>
                  <a:lnTo>
                    <a:pt x="0" y="1155"/>
                  </a:lnTo>
                  <a:lnTo>
                    <a:pt x="1697" y="2138"/>
                  </a:lnTo>
                  <a:lnTo>
                    <a:pt x="1698" y="1824"/>
                  </a:lnTo>
                  <a:lnTo>
                    <a:pt x="1700" y="984"/>
                  </a:lnTo>
                  <a:lnTo>
                    <a:pt x="279" y="160"/>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9"/>
            <p:cNvSpPr/>
            <p:nvPr/>
          </p:nvSpPr>
          <p:spPr>
            <a:xfrm>
              <a:off x="7284500" y="1124550"/>
              <a:ext cx="4625" cy="34150"/>
            </a:xfrm>
            <a:custGeom>
              <a:avLst/>
              <a:gdLst/>
              <a:ahLst/>
              <a:cxnLst/>
              <a:rect l="l" t="t" r="r" b="b"/>
              <a:pathLst>
                <a:path w="185" h="1366" extrusionOk="0">
                  <a:moveTo>
                    <a:pt x="3" y="1"/>
                  </a:moveTo>
                  <a:lnTo>
                    <a:pt x="0" y="1365"/>
                  </a:lnTo>
                  <a:lnTo>
                    <a:pt x="181" y="1259"/>
                  </a:lnTo>
                  <a:lnTo>
                    <a:pt x="184" y="104"/>
                  </a:lnTo>
                  <a:lnTo>
                    <a:pt x="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9"/>
            <p:cNvSpPr/>
            <p:nvPr/>
          </p:nvSpPr>
          <p:spPr>
            <a:xfrm>
              <a:off x="7284500" y="1156025"/>
              <a:ext cx="46950" cy="29850"/>
            </a:xfrm>
            <a:custGeom>
              <a:avLst/>
              <a:gdLst/>
              <a:ahLst/>
              <a:cxnLst/>
              <a:rect l="l" t="t" r="r" b="b"/>
              <a:pathLst>
                <a:path w="1878" h="1194" extrusionOk="0">
                  <a:moveTo>
                    <a:pt x="181" y="0"/>
                  </a:moveTo>
                  <a:lnTo>
                    <a:pt x="0" y="106"/>
                  </a:lnTo>
                  <a:lnTo>
                    <a:pt x="1878" y="1194"/>
                  </a:lnTo>
                  <a:lnTo>
                    <a:pt x="1878" y="983"/>
                  </a:lnTo>
                  <a:lnTo>
                    <a:pt x="18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9"/>
            <p:cNvSpPr/>
            <p:nvPr/>
          </p:nvSpPr>
          <p:spPr>
            <a:xfrm>
              <a:off x="7282575" y="1085800"/>
              <a:ext cx="19300" cy="30325"/>
            </a:xfrm>
            <a:custGeom>
              <a:avLst/>
              <a:gdLst/>
              <a:ahLst/>
              <a:cxnLst/>
              <a:rect l="l" t="t" r="r" b="b"/>
              <a:pathLst>
                <a:path w="772" h="1213" extrusionOk="0">
                  <a:moveTo>
                    <a:pt x="3" y="0"/>
                  </a:moveTo>
                  <a:lnTo>
                    <a:pt x="0" y="766"/>
                  </a:lnTo>
                  <a:lnTo>
                    <a:pt x="770" y="1213"/>
                  </a:lnTo>
                  <a:lnTo>
                    <a:pt x="770" y="1004"/>
                  </a:lnTo>
                  <a:lnTo>
                    <a:pt x="772" y="447"/>
                  </a:lnTo>
                  <a:lnTo>
                    <a:pt x="186" y="105"/>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9"/>
            <p:cNvSpPr/>
            <p:nvPr/>
          </p:nvSpPr>
          <p:spPr>
            <a:xfrm>
              <a:off x="7279600" y="1084050"/>
              <a:ext cx="3075" cy="22650"/>
            </a:xfrm>
            <a:custGeom>
              <a:avLst/>
              <a:gdLst/>
              <a:ahLst/>
              <a:cxnLst/>
              <a:rect l="l" t="t" r="r" b="b"/>
              <a:pathLst>
                <a:path w="123" h="906" extrusionOk="0">
                  <a:moveTo>
                    <a:pt x="2" y="1"/>
                  </a:moveTo>
                  <a:lnTo>
                    <a:pt x="0" y="906"/>
                  </a:lnTo>
                  <a:lnTo>
                    <a:pt x="121" y="836"/>
                  </a:lnTo>
                  <a:lnTo>
                    <a:pt x="122" y="69"/>
                  </a:lnTo>
                  <a:lnTo>
                    <a:pt x="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9"/>
            <p:cNvSpPr/>
            <p:nvPr/>
          </p:nvSpPr>
          <p:spPr>
            <a:xfrm>
              <a:off x="7279600" y="1104950"/>
              <a:ext cx="22250" cy="14650"/>
            </a:xfrm>
            <a:custGeom>
              <a:avLst/>
              <a:gdLst/>
              <a:ahLst/>
              <a:cxnLst/>
              <a:rect l="l" t="t" r="r" b="b"/>
              <a:pathLst>
                <a:path w="890" h="586" extrusionOk="0">
                  <a:moveTo>
                    <a:pt x="119" y="0"/>
                  </a:moveTo>
                  <a:lnTo>
                    <a:pt x="0" y="70"/>
                  </a:lnTo>
                  <a:lnTo>
                    <a:pt x="889" y="586"/>
                  </a:lnTo>
                  <a:lnTo>
                    <a:pt x="889" y="447"/>
                  </a:lnTo>
                  <a:lnTo>
                    <a:pt x="11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9"/>
            <p:cNvSpPr/>
            <p:nvPr/>
          </p:nvSpPr>
          <p:spPr>
            <a:xfrm>
              <a:off x="7237225" y="1102875"/>
              <a:ext cx="53525" cy="37100"/>
            </a:xfrm>
            <a:custGeom>
              <a:avLst/>
              <a:gdLst/>
              <a:ahLst/>
              <a:cxnLst/>
              <a:rect l="l" t="t" r="r" b="b"/>
              <a:pathLst>
                <a:path w="2141" h="1484" extrusionOk="0">
                  <a:moveTo>
                    <a:pt x="637" y="0"/>
                  </a:moveTo>
                  <a:lnTo>
                    <a:pt x="0" y="609"/>
                  </a:lnTo>
                  <a:lnTo>
                    <a:pt x="1508" y="1484"/>
                  </a:lnTo>
                  <a:lnTo>
                    <a:pt x="2141" y="870"/>
                  </a:lnTo>
                  <a:lnTo>
                    <a:pt x="63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9"/>
            <p:cNvSpPr/>
            <p:nvPr/>
          </p:nvSpPr>
          <p:spPr>
            <a:xfrm>
              <a:off x="7266775" y="1119950"/>
              <a:ext cx="19775" cy="17600"/>
            </a:xfrm>
            <a:custGeom>
              <a:avLst/>
              <a:gdLst/>
              <a:ahLst/>
              <a:cxnLst/>
              <a:rect l="l" t="t" r="r" b="b"/>
              <a:pathLst>
                <a:path w="791" h="704" extrusionOk="0">
                  <a:moveTo>
                    <a:pt x="634" y="0"/>
                  </a:moveTo>
                  <a:lnTo>
                    <a:pt x="0" y="615"/>
                  </a:lnTo>
                  <a:lnTo>
                    <a:pt x="158" y="704"/>
                  </a:lnTo>
                  <a:lnTo>
                    <a:pt x="790" y="90"/>
                  </a:lnTo>
                  <a:lnTo>
                    <a:pt x="6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9"/>
            <p:cNvSpPr/>
            <p:nvPr/>
          </p:nvSpPr>
          <p:spPr>
            <a:xfrm>
              <a:off x="7266550" y="1119725"/>
              <a:ext cx="20000" cy="17825"/>
            </a:xfrm>
            <a:custGeom>
              <a:avLst/>
              <a:gdLst/>
              <a:ahLst/>
              <a:cxnLst/>
              <a:rect l="l" t="t" r="r" b="b"/>
              <a:pathLst>
                <a:path w="800" h="713" extrusionOk="0">
                  <a:moveTo>
                    <a:pt x="634" y="1"/>
                  </a:moveTo>
                  <a:lnTo>
                    <a:pt x="0" y="616"/>
                  </a:lnTo>
                  <a:lnTo>
                    <a:pt x="167" y="713"/>
                  </a:lnTo>
                  <a:lnTo>
                    <a:pt x="799" y="99"/>
                  </a:lnTo>
                  <a:lnTo>
                    <a:pt x="634"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9"/>
            <p:cNvSpPr/>
            <p:nvPr/>
          </p:nvSpPr>
          <p:spPr>
            <a:xfrm>
              <a:off x="7258175" y="1114950"/>
              <a:ext cx="20025" cy="17750"/>
            </a:xfrm>
            <a:custGeom>
              <a:avLst/>
              <a:gdLst/>
              <a:ahLst/>
              <a:cxnLst/>
              <a:rect l="l" t="t" r="r" b="b"/>
              <a:pathLst>
                <a:path w="801" h="710" extrusionOk="0">
                  <a:moveTo>
                    <a:pt x="633" y="0"/>
                  </a:moveTo>
                  <a:lnTo>
                    <a:pt x="0" y="612"/>
                  </a:lnTo>
                  <a:lnTo>
                    <a:pt x="169" y="709"/>
                  </a:lnTo>
                  <a:lnTo>
                    <a:pt x="801" y="96"/>
                  </a:lnTo>
                  <a:lnTo>
                    <a:pt x="63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9"/>
            <p:cNvSpPr/>
            <p:nvPr/>
          </p:nvSpPr>
          <p:spPr>
            <a:xfrm>
              <a:off x="7249800" y="1110025"/>
              <a:ext cx="20025" cy="17825"/>
            </a:xfrm>
            <a:custGeom>
              <a:avLst/>
              <a:gdLst/>
              <a:ahLst/>
              <a:cxnLst/>
              <a:rect l="l" t="t" r="r" b="b"/>
              <a:pathLst>
                <a:path w="801" h="713" extrusionOk="0">
                  <a:moveTo>
                    <a:pt x="636" y="0"/>
                  </a:moveTo>
                  <a:lnTo>
                    <a:pt x="0" y="616"/>
                  </a:lnTo>
                  <a:lnTo>
                    <a:pt x="169" y="712"/>
                  </a:lnTo>
                  <a:lnTo>
                    <a:pt x="801" y="99"/>
                  </a:lnTo>
                  <a:lnTo>
                    <a:pt x="63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9"/>
            <p:cNvSpPr/>
            <p:nvPr/>
          </p:nvSpPr>
          <p:spPr>
            <a:xfrm>
              <a:off x="7241425" y="1105225"/>
              <a:ext cx="20025" cy="17750"/>
            </a:xfrm>
            <a:custGeom>
              <a:avLst/>
              <a:gdLst/>
              <a:ahLst/>
              <a:cxnLst/>
              <a:rect l="l" t="t" r="r" b="b"/>
              <a:pathLst>
                <a:path w="801" h="710" extrusionOk="0">
                  <a:moveTo>
                    <a:pt x="633" y="1"/>
                  </a:moveTo>
                  <a:lnTo>
                    <a:pt x="0" y="614"/>
                  </a:lnTo>
                  <a:lnTo>
                    <a:pt x="169" y="710"/>
                  </a:lnTo>
                  <a:lnTo>
                    <a:pt x="801" y="96"/>
                  </a:lnTo>
                  <a:lnTo>
                    <a:pt x="63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9"/>
            <p:cNvSpPr/>
            <p:nvPr/>
          </p:nvSpPr>
          <p:spPr>
            <a:xfrm>
              <a:off x="7443125" y="1120775"/>
              <a:ext cx="78575" cy="142875"/>
            </a:xfrm>
            <a:custGeom>
              <a:avLst/>
              <a:gdLst/>
              <a:ahLst/>
              <a:cxnLst/>
              <a:rect l="l" t="t" r="r" b="b"/>
              <a:pathLst>
                <a:path w="3143" h="5715" extrusionOk="0">
                  <a:moveTo>
                    <a:pt x="3143" y="1"/>
                  </a:moveTo>
                  <a:lnTo>
                    <a:pt x="12" y="1828"/>
                  </a:lnTo>
                  <a:lnTo>
                    <a:pt x="1" y="5714"/>
                  </a:lnTo>
                  <a:lnTo>
                    <a:pt x="3134" y="3901"/>
                  </a:lnTo>
                  <a:lnTo>
                    <a:pt x="314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9"/>
            <p:cNvSpPr/>
            <p:nvPr/>
          </p:nvSpPr>
          <p:spPr>
            <a:xfrm>
              <a:off x="7319175" y="1058325"/>
              <a:ext cx="202575" cy="205325"/>
            </a:xfrm>
            <a:custGeom>
              <a:avLst/>
              <a:gdLst/>
              <a:ahLst/>
              <a:cxnLst/>
              <a:rect l="l" t="t" r="r" b="b"/>
              <a:pathLst>
                <a:path w="8103" h="8213" extrusionOk="0">
                  <a:moveTo>
                    <a:pt x="3683" y="0"/>
                  </a:moveTo>
                  <a:lnTo>
                    <a:pt x="11" y="1737"/>
                  </a:lnTo>
                  <a:lnTo>
                    <a:pt x="1" y="5306"/>
                  </a:lnTo>
                  <a:lnTo>
                    <a:pt x="4960" y="8212"/>
                  </a:lnTo>
                  <a:lnTo>
                    <a:pt x="4970" y="4329"/>
                  </a:lnTo>
                  <a:lnTo>
                    <a:pt x="4983" y="4337"/>
                  </a:lnTo>
                  <a:lnTo>
                    <a:pt x="8102" y="2499"/>
                  </a:lnTo>
                  <a:lnTo>
                    <a:pt x="36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9"/>
            <p:cNvSpPr/>
            <p:nvPr/>
          </p:nvSpPr>
          <p:spPr>
            <a:xfrm>
              <a:off x="7386325" y="1051350"/>
              <a:ext cx="136800" cy="116225"/>
            </a:xfrm>
            <a:custGeom>
              <a:avLst/>
              <a:gdLst/>
              <a:ahLst/>
              <a:cxnLst/>
              <a:rect l="l" t="t" r="r" b="b"/>
              <a:pathLst>
                <a:path w="5472" h="4649" extrusionOk="0">
                  <a:moveTo>
                    <a:pt x="3224" y="1"/>
                  </a:moveTo>
                  <a:lnTo>
                    <a:pt x="0" y="1813"/>
                  </a:lnTo>
                  <a:lnTo>
                    <a:pt x="2284" y="4648"/>
                  </a:lnTo>
                  <a:lnTo>
                    <a:pt x="5472" y="2786"/>
                  </a:lnTo>
                  <a:lnTo>
                    <a:pt x="322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9"/>
            <p:cNvSpPr/>
            <p:nvPr/>
          </p:nvSpPr>
          <p:spPr>
            <a:xfrm>
              <a:off x="7316725" y="1051350"/>
              <a:ext cx="150200" cy="51375"/>
            </a:xfrm>
            <a:custGeom>
              <a:avLst/>
              <a:gdLst/>
              <a:ahLst/>
              <a:cxnLst/>
              <a:rect l="l" t="t" r="r" b="b"/>
              <a:pathLst>
                <a:path w="6008" h="2055" extrusionOk="0">
                  <a:moveTo>
                    <a:pt x="6008" y="1"/>
                  </a:moveTo>
                  <a:lnTo>
                    <a:pt x="3234" y="291"/>
                  </a:lnTo>
                  <a:lnTo>
                    <a:pt x="0" y="2054"/>
                  </a:lnTo>
                  <a:lnTo>
                    <a:pt x="0" y="2054"/>
                  </a:lnTo>
                  <a:lnTo>
                    <a:pt x="2784" y="1813"/>
                  </a:lnTo>
                  <a:lnTo>
                    <a:pt x="6008"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9"/>
            <p:cNvSpPr/>
            <p:nvPr/>
          </p:nvSpPr>
          <p:spPr>
            <a:xfrm>
              <a:off x="7367400" y="1138725"/>
              <a:ext cx="17175" cy="11150"/>
            </a:xfrm>
            <a:custGeom>
              <a:avLst/>
              <a:gdLst/>
              <a:ahLst/>
              <a:cxnLst/>
              <a:rect l="l" t="t" r="r" b="b"/>
              <a:pathLst>
                <a:path w="687" h="446" extrusionOk="0">
                  <a:moveTo>
                    <a:pt x="95" y="1"/>
                  </a:moveTo>
                  <a:lnTo>
                    <a:pt x="0" y="44"/>
                  </a:lnTo>
                  <a:lnTo>
                    <a:pt x="685" y="446"/>
                  </a:lnTo>
                  <a:lnTo>
                    <a:pt x="686" y="346"/>
                  </a:lnTo>
                  <a:lnTo>
                    <a:pt x="9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9"/>
            <p:cNvSpPr/>
            <p:nvPr/>
          </p:nvSpPr>
          <p:spPr>
            <a:xfrm>
              <a:off x="7369750" y="1121550"/>
              <a:ext cx="14925" cy="25825"/>
            </a:xfrm>
            <a:custGeom>
              <a:avLst/>
              <a:gdLst/>
              <a:ahLst/>
              <a:cxnLst/>
              <a:rect l="l" t="t" r="r" b="b"/>
              <a:pathLst>
                <a:path w="597" h="1033" extrusionOk="0">
                  <a:moveTo>
                    <a:pt x="5" y="0"/>
                  </a:moveTo>
                  <a:lnTo>
                    <a:pt x="1" y="688"/>
                  </a:lnTo>
                  <a:lnTo>
                    <a:pt x="589" y="1033"/>
                  </a:lnTo>
                  <a:lnTo>
                    <a:pt x="597" y="345"/>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9"/>
            <p:cNvSpPr/>
            <p:nvPr/>
          </p:nvSpPr>
          <p:spPr>
            <a:xfrm>
              <a:off x="7367400" y="1120125"/>
              <a:ext cx="2500" cy="19725"/>
            </a:xfrm>
            <a:custGeom>
              <a:avLst/>
              <a:gdLst/>
              <a:ahLst/>
              <a:cxnLst/>
              <a:rect l="l" t="t" r="r" b="b"/>
              <a:pathLst>
                <a:path w="100" h="789" extrusionOk="0">
                  <a:moveTo>
                    <a:pt x="9" y="1"/>
                  </a:moveTo>
                  <a:lnTo>
                    <a:pt x="0" y="788"/>
                  </a:lnTo>
                  <a:lnTo>
                    <a:pt x="95" y="745"/>
                  </a:lnTo>
                  <a:lnTo>
                    <a:pt x="99" y="57"/>
                  </a:lnTo>
                  <a:lnTo>
                    <a:pt x="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9"/>
            <p:cNvSpPr/>
            <p:nvPr/>
          </p:nvSpPr>
          <p:spPr>
            <a:xfrm>
              <a:off x="7334050" y="1153775"/>
              <a:ext cx="26200" cy="63200"/>
            </a:xfrm>
            <a:custGeom>
              <a:avLst/>
              <a:gdLst/>
              <a:ahLst/>
              <a:cxnLst/>
              <a:rect l="l" t="t" r="r" b="b"/>
              <a:pathLst>
                <a:path w="1048" h="2528" extrusionOk="0">
                  <a:moveTo>
                    <a:pt x="6" y="0"/>
                  </a:moveTo>
                  <a:lnTo>
                    <a:pt x="0" y="1927"/>
                  </a:lnTo>
                  <a:lnTo>
                    <a:pt x="114" y="1993"/>
                  </a:lnTo>
                  <a:lnTo>
                    <a:pt x="942" y="2470"/>
                  </a:lnTo>
                  <a:lnTo>
                    <a:pt x="1042" y="2528"/>
                  </a:lnTo>
                  <a:lnTo>
                    <a:pt x="1047" y="601"/>
                  </a:lnTo>
                  <a:lnTo>
                    <a:pt x="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9"/>
            <p:cNvSpPr/>
            <p:nvPr/>
          </p:nvSpPr>
          <p:spPr>
            <a:xfrm>
              <a:off x="7360075" y="1167825"/>
              <a:ext cx="1950" cy="49150"/>
            </a:xfrm>
            <a:custGeom>
              <a:avLst/>
              <a:gdLst/>
              <a:ahLst/>
              <a:cxnLst/>
              <a:rect l="l" t="t" r="r" b="b"/>
              <a:pathLst>
                <a:path w="78" h="1966" extrusionOk="0">
                  <a:moveTo>
                    <a:pt x="77" y="1"/>
                  </a:moveTo>
                  <a:lnTo>
                    <a:pt x="6" y="39"/>
                  </a:lnTo>
                  <a:lnTo>
                    <a:pt x="1" y="1966"/>
                  </a:lnTo>
                  <a:lnTo>
                    <a:pt x="72" y="1928"/>
                  </a:lnTo>
                  <a:lnTo>
                    <a:pt x="77"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9"/>
            <p:cNvSpPr/>
            <p:nvPr/>
          </p:nvSpPr>
          <p:spPr>
            <a:xfrm>
              <a:off x="7336875" y="1158800"/>
              <a:ext cx="2200" cy="44775"/>
            </a:xfrm>
            <a:custGeom>
              <a:avLst/>
              <a:gdLst/>
              <a:ahLst/>
              <a:cxnLst/>
              <a:rect l="l" t="t" r="r" b="b"/>
              <a:pathLst>
                <a:path w="88" h="1791" extrusionOk="0">
                  <a:moveTo>
                    <a:pt x="3" y="1"/>
                  </a:moveTo>
                  <a:lnTo>
                    <a:pt x="1" y="1790"/>
                  </a:lnTo>
                  <a:lnTo>
                    <a:pt x="85" y="1745"/>
                  </a:lnTo>
                  <a:lnTo>
                    <a:pt x="88" y="52"/>
                  </a:lnTo>
                  <a:lnTo>
                    <a:pt x="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9"/>
            <p:cNvSpPr/>
            <p:nvPr/>
          </p:nvSpPr>
          <p:spPr>
            <a:xfrm>
              <a:off x="7338500" y="1159750"/>
              <a:ext cx="19250" cy="54250"/>
            </a:xfrm>
            <a:custGeom>
              <a:avLst/>
              <a:gdLst/>
              <a:ahLst/>
              <a:cxnLst/>
              <a:rect l="l" t="t" r="r" b="b"/>
              <a:pathLst>
                <a:path w="770" h="2170" extrusionOk="0">
                  <a:moveTo>
                    <a:pt x="2" y="1"/>
                  </a:moveTo>
                  <a:lnTo>
                    <a:pt x="1" y="1729"/>
                  </a:lnTo>
                  <a:lnTo>
                    <a:pt x="764" y="2170"/>
                  </a:lnTo>
                  <a:lnTo>
                    <a:pt x="769" y="446"/>
                  </a:lnTo>
                  <a:lnTo>
                    <a:pt x="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9"/>
            <p:cNvSpPr/>
            <p:nvPr/>
          </p:nvSpPr>
          <p:spPr>
            <a:xfrm>
              <a:off x="7311675" y="1143550"/>
              <a:ext cx="65350" cy="45325"/>
            </a:xfrm>
            <a:custGeom>
              <a:avLst/>
              <a:gdLst/>
              <a:ahLst/>
              <a:cxnLst/>
              <a:rect l="l" t="t" r="r" b="b"/>
              <a:pathLst>
                <a:path w="2614" h="1813" extrusionOk="0">
                  <a:moveTo>
                    <a:pt x="777" y="0"/>
                  </a:moveTo>
                  <a:lnTo>
                    <a:pt x="1" y="746"/>
                  </a:lnTo>
                  <a:lnTo>
                    <a:pt x="1842" y="1813"/>
                  </a:lnTo>
                  <a:lnTo>
                    <a:pt x="2614" y="1063"/>
                  </a:lnTo>
                  <a:lnTo>
                    <a:pt x="77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9"/>
            <p:cNvSpPr/>
            <p:nvPr/>
          </p:nvSpPr>
          <p:spPr>
            <a:xfrm>
              <a:off x="7347750" y="1164425"/>
              <a:ext cx="24175" cy="21525"/>
            </a:xfrm>
            <a:custGeom>
              <a:avLst/>
              <a:gdLst/>
              <a:ahLst/>
              <a:cxnLst/>
              <a:rect l="l" t="t" r="r" b="b"/>
              <a:pathLst>
                <a:path w="967" h="861" extrusionOk="0">
                  <a:moveTo>
                    <a:pt x="775" y="1"/>
                  </a:moveTo>
                  <a:lnTo>
                    <a:pt x="1" y="752"/>
                  </a:lnTo>
                  <a:lnTo>
                    <a:pt x="193" y="861"/>
                  </a:lnTo>
                  <a:lnTo>
                    <a:pt x="966" y="111"/>
                  </a:lnTo>
                  <a:lnTo>
                    <a:pt x="77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9"/>
            <p:cNvSpPr/>
            <p:nvPr/>
          </p:nvSpPr>
          <p:spPr>
            <a:xfrm>
              <a:off x="7347500" y="1164150"/>
              <a:ext cx="24425" cy="21800"/>
            </a:xfrm>
            <a:custGeom>
              <a:avLst/>
              <a:gdLst/>
              <a:ahLst/>
              <a:cxnLst/>
              <a:rect l="l" t="t" r="r" b="b"/>
              <a:pathLst>
                <a:path w="977" h="872" extrusionOk="0">
                  <a:moveTo>
                    <a:pt x="775" y="0"/>
                  </a:moveTo>
                  <a:lnTo>
                    <a:pt x="0" y="753"/>
                  </a:lnTo>
                  <a:lnTo>
                    <a:pt x="203" y="872"/>
                  </a:lnTo>
                  <a:lnTo>
                    <a:pt x="976" y="122"/>
                  </a:lnTo>
                  <a:lnTo>
                    <a:pt x="775"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9"/>
            <p:cNvSpPr/>
            <p:nvPr/>
          </p:nvSpPr>
          <p:spPr>
            <a:xfrm>
              <a:off x="7337250" y="1158300"/>
              <a:ext cx="24450" cy="21700"/>
            </a:xfrm>
            <a:custGeom>
              <a:avLst/>
              <a:gdLst/>
              <a:ahLst/>
              <a:cxnLst/>
              <a:rect l="l" t="t" r="r" b="b"/>
              <a:pathLst>
                <a:path w="978" h="868" extrusionOk="0">
                  <a:moveTo>
                    <a:pt x="773" y="1"/>
                  </a:moveTo>
                  <a:lnTo>
                    <a:pt x="0" y="749"/>
                  </a:lnTo>
                  <a:lnTo>
                    <a:pt x="206" y="868"/>
                  </a:lnTo>
                  <a:lnTo>
                    <a:pt x="977" y="118"/>
                  </a:lnTo>
                  <a:lnTo>
                    <a:pt x="77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9"/>
            <p:cNvSpPr/>
            <p:nvPr/>
          </p:nvSpPr>
          <p:spPr>
            <a:xfrm>
              <a:off x="7327025" y="1152275"/>
              <a:ext cx="24450" cy="21775"/>
            </a:xfrm>
            <a:custGeom>
              <a:avLst/>
              <a:gdLst/>
              <a:ahLst/>
              <a:cxnLst/>
              <a:rect l="l" t="t" r="r" b="b"/>
              <a:pathLst>
                <a:path w="978" h="871" extrusionOk="0">
                  <a:moveTo>
                    <a:pt x="776" y="1"/>
                  </a:moveTo>
                  <a:lnTo>
                    <a:pt x="0" y="753"/>
                  </a:lnTo>
                  <a:lnTo>
                    <a:pt x="205" y="871"/>
                  </a:lnTo>
                  <a:lnTo>
                    <a:pt x="977" y="121"/>
                  </a:lnTo>
                  <a:lnTo>
                    <a:pt x="77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9"/>
            <p:cNvSpPr/>
            <p:nvPr/>
          </p:nvSpPr>
          <p:spPr>
            <a:xfrm>
              <a:off x="7316800" y="1146450"/>
              <a:ext cx="24450" cy="21700"/>
            </a:xfrm>
            <a:custGeom>
              <a:avLst/>
              <a:gdLst/>
              <a:ahLst/>
              <a:cxnLst/>
              <a:rect l="l" t="t" r="r" b="b"/>
              <a:pathLst>
                <a:path w="978" h="868" extrusionOk="0">
                  <a:moveTo>
                    <a:pt x="773" y="0"/>
                  </a:moveTo>
                  <a:lnTo>
                    <a:pt x="0" y="749"/>
                  </a:lnTo>
                  <a:lnTo>
                    <a:pt x="205" y="868"/>
                  </a:lnTo>
                  <a:lnTo>
                    <a:pt x="978" y="118"/>
                  </a:lnTo>
                  <a:lnTo>
                    <a:pt x="77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9"/>
            <p:cNvSpPr/>
            <p:nvPr/>
          </p:nvSpPr>
          <p:spPr>
            <a:xfrm>
              <a:off x="7388500" y="1216750"/>
              <a:ext cx="34400" cy="20825"/>
            </a:xfrm>
            <a:custGeom>
              <a:avLst/>
              <a:gdLst/>
              <a:ahLst/>
              <a:cxnLst/>
              <a:rect l="l" t="t" r="r" b="b"/>
              <a:pathLst>
                <a:path w="1376" h="833" extrusionOk="0">
                  <a:moveTo>
                    <a:pt x="85" y="0"/>
                  </a:moveTo>
                  <a:lnTo>
                    <a:pt x="0" y="39"/>
                  </a:lnTo>
                  <a:lnTo>
                    <a:pt x="1374" y="832"/>
                  </a:lnTo>
                  <a:lnTo>
                    <a:pt x="1375" y="743"/>
                  </a:lnTo>
                  <a:lnTo>
                    <a:pt x="8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9"/>
            <p:cNvSpPr/>
            <p:nvPr/>
          </p:nvSpPr>
          <p:spPr>
            <a:xfrm>
              <a:off x="7390600" y="1177775"/>
              <a:ext cx="32400" cy="57550"/>
            </a:xfrm>
            <a:custGeom>
              <a:avLst/>
              <a:gdLst/>
              <a:ahLst/>
              <a:cxnLst/>
              <a:rect l="l" t="t" r="r" b="b"/>
              <a:pathLst>
                <a:path w="1296" h="2302" extrusionOk="0">
                  <a:moveTo>
                    <a:pt x="5" y="0"/>
                  </a:moveTo>
                  <a:lnTo>
                    <a:pt x="1" y="1559"/>
                  </a:lnTo>
                  <a:lnTo>
                    <a:pt x="1288" y="2302"/>
                  </a:lnTo>
                  <a:lnTo>
                    <a:pt x="1295" y="743"/>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9"/>
            <p:cNvSpPr/>
            <p:nvPr/>
          </p:nvSpPr>
          <p:spPr>
            <a:xfrm>
              <a:off x="7388500" y="1176500"/>
              <a:ext cx="2225" cy="41250"/>
            </a:xfrm>
            <a:custGeom>
              <a:avLst/>
              <a:gdLst/>
              <a:ahLst/>
              <a:cxnLst/>
              <a:rect l="l" t="t" r="r" b="b"/>
              <a:pathLst>
                <a:path w="89" h="1650" extrusionOk="0">
                  <a:moveTo>
                    <a:pt x="8" y="1"/>
                  </a:moveTo>
                  <a:lnTo>
                    <a:pt x="0" y="1649"/>
                  </a:lnTo>
                  <a:lnTo>
                    <a:pt x="85" y="1610"/>
                  </a:lnTo>
                  <a:lnTo>
                    <a:pt x="89" y="51"/>
                  </a:lnTo>
                  <a:lnTo>
                    <a:pt x="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9"/>
            <p:cNvSpPr/>
            <p:nvPr/>
          </p:nvSpPr>
          <p:spPr>
            <a:xfrm>
              <a:off x="7467375" y="1208500"/>
              <a:ext cx="34400" cy="20875"/>
            </a:xfrm>
            <a:custGeom>
              <a:avLst/>
              <a:gdLst/>
              <a:ahLst/>
              <a:cxnLst/>
              <a:rect l="l" t="t" r="r" b="b"/>
              <a:pathLst>
                <a:path w="1376" h="835" extrusionOk="0">
                  <a:moveTo>
                    <a:pt x="1291" y="1"/>
                  </a:moveTo>
                  <a:lnTo>
                    <a:pt x="1" y="745"/>
                  </a:lnTo>
                  <a:lnTo>
                    <a:pt x="2" y="835"/>
                  </a:lnTo>
                  <a:lnTo>
                    <a:pt x="1375" y="40"/>
                  </a:lnTo>
                  <a:lnTo>
                    <a:pt x="129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9"/>
            <p:cNvSpPr/>
            <p:nvPr/>
          </p:nvSpPr>
          <p:spPr>
            <a:xfrm>
              <a:off x="7467275" y="1169575"/>
              <a:ext cx="32400" cy="57550"/>
            </a:xfrm>
            <a:custGeom>
              <a:avLst/>
              <a:gdLst/>
              <a:ahLst/>
              <a:cxnLst/>
              <a:rect l="l" t="t" r="r" b="b"/>
              <a:pathLst>
                <a:path w="1296" h="2302" extrusionOk="0">
                  <a:moveTo>
                    <a:pt x="1291" y="1"/>
                  </a:moveTo>
                  <a:lnTo>
                    <a:pt x="0" y="743"/>
                  </a:lnTo>
                  <a:lnTo>
                    <a:pt x="8" y="2302"/>
                  </a:lnTo>
                  <a:lnTo>
                    <a:pt x="1295" y="1558"/>
                  </a:lnTo>
                  <a:lnTo>
                    <a:pt x="129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9"/>
            <p:cNvSpPr/>
            <p:nvPr/>
          </p:nvSpPr>
          <p:spPr>
            <a:xfrm>
              <a:off x="7499525" y="1168275"/>
              <a:ext cx="2250" cy="41250"/>
            </a:xfrm>
            <a:custGeom>
              <a:avLst/>
              <a:gdLst/>
              <a:ahLst/>
              <a:cxnLst/>
              <a:rect l="l" t="t" r="r" b="b"/>
              <a:pathLst>
                <a:path w="90" h="1650" extrusionOk="0">
                  <a:moveTo>
                    <a:pt x="82" y="0"/>
                  </a:moveTo>
                  <a:lnTo>
                    <a:pt x="1" y="53"/>
                  </a:lnTo>
                  <a:lnTo>
                    <a:pt x="5" y="1610"/>
                  </a:lnTo>
                  <a:lnTo>
                    <a:pt x="89" y="1649"/>
                  </a:lnTo>
                  <a:lnTo>
                    <a:pt x="8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9"/>
            <p:cNvSpPr/>
            <p:nvPr/>
          </p:nvSpPr>
          <p:spPr>
            <a:xfrm>
              <a:off x="7133500" y="1237600"/>
              <a:ext cx="200400" cy="108300"/>
            </a:xfrm>
            <a:custGeom>
              <a:avLst/>
              <a:gdLst/>
              <a:ahLst/>
              <a:cxnLst/>
              <a:rect l="l" t="t" r="r" b="b"/>
              <a:pathLst>
                <a:path w="8016" h="4332" extrusionOk="0">
                  <a:moveTo>
                    <a:pt x="5723" y="0"/>
                  </a:moveTo>
                  <a:cubicBezTo>
                    <a:pt x="5531" y="0"/>
                    <a:pt x="5340" y="42"/>
                    <a:pt x="5195" y="126"/>
                  </a:cubicBezTo>
                  <a:lnTo>
                    <a:pt x="178" y="3052"/>
                  </a:lnTo>
                  <a:lnTo>
                    <a:pt x="125" y="3084"/>
                  </a:lnTo>
                  <a:cubicBezTo>
                    <a:pt x="79" y="3112"/>
                    <a:pt x="35" y="3147"/>
                    <a:pt x="1" y="3189"/>
                  </a:cubicBezTo>
                  <a:cubicBezTo>
                    <a:pt x="37" y="3220"/>
                    <a:pt x="77" y="3248"/>
                    <a:pt x="121" y="3273"/>
                  </a:cubicBezTo>
                  <a:lnTo>
                    <a:pt x="1693" y="4183"/>
                  </a:lnTo>
                  <a:cubicBezTo>
                    <a:pt x="1855" y="4278"/>
                    <a:pt x="2080" y="4331"/>
                    <a:pt x="2316" y="4331"/>
                  </a:cubicBezTo>
                  <a:cubicBezTo>
                    <a:pt x="2557" y="4331"/>
                    <a:pt x="2777" y="4278"/>
                    <a:pt x="2946" y="4183"/>
                  </a:cubicBezTo>
                  <a:lnTo>
                    <a:pt x="8009" y="1231"/>
                  </a:lnTo>
                  <a:cubicBezTo>
                    <a:pt x="8012" y="1231"/>
                    <a:pt x="8015" y="1228"/>
                    <a:pt x="8015" y="1225"/>
                  </a:cubicBezTo>
                  <a:cubicBezTo>
                    <a:pt x="7993" y="1173"/>
                    <a:pt x="7947" y="1121"/>
                    <a:pt x="7883" y="1079"/>
                  </a:cubicBezTo>
                  <a:cubicBezTo>
                    <a:pt x="7869" y="1064"/>
                    <a:pt x="7850" y="1051"/>
                    <a:pt x="7831" y="1042"/>
                  </a:cubicBezTo>
                  <a:lnTo>
                    <a:pt x="6263" y="130"/>
                  </a:lnTo>
                  <a:cubicBezTo>
                    <a:pt x="6113" y="44"/>
                    <a:pt x="5918" y="0"/>
                    <a:pt x="5723"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9"/>
            <p:cNvSpPr/>
            <p:nvPr/>
          </p:nvSpPr>
          <p:spPr>
            <a:xfrm>
              <a:off x="7129300" y="1226600"/>
              <a:ext cx="212450" cy="122275"/>
            </a:xfrm>
            <a:custGeom>
              <a:avLst/>
              <a:gdLst/>
              <a:ahLst/>
              <a:cxnLst/>
              <a:rect l="l" t="t" r="r" b="b"/>
              <a:pathLst>
                <a:path w="8498" h="4891" extrusionOk="0">
                  <a:moveTo>
                    <a:pt x="6099" y="1"/>
                  </a:moveTo>
                  <a:cubicBezTo>
                    <a:pt x="5921" y="1"/>
                    <a:pt x="5759" y="40"/>
                    <a:pt x="5631" y="118"/>
                  </a:cubicBezTo>
                  <a:lnTo>
                    <a:pt x="241" y="3262"/>
                  </a:lnTo>
                  <a:cubicBezTo>
                    <a:pt x="45" y="3373"/>
                    <a:pt x="0" y="3546"/>
                    <a:pt x="106" y="3685"/>
                  </a:cubicBezTo>
                  <a:cubicBezTo>
                    <a:pt x="140" y="3736"/>
                    <a:pt x="186" y="3775"/>
                    <a:pt x="240" y="3803"/>
                  </a:cubicBezTo>
                  <a:lnTo>
                    <a:pt x="1907" y="4773"/>
                  </a:lnTo>
                  <a:cubicBezTo>
                    <a:pt x="2051" y="4850"/>
                    <a:pt x="2211" y="4890"/>
                    <a:pt x="2373" y="4890"/>
                  </a:cubicBezTo>
                  <a:cubicBezTo>
                    <a:pt x="2376" y="4890"/>
                    <a:pt x="2379" y="4890"/>
                    <a:pt x="2381" y="4890"/>
                  </a:cubicBezTo>
                  <a:cubicBezTo>
                    <a:pt x="2555" y="4890"/>
                    <a:pt x="2728" y="4845"/>
                    <a:pt x="2851" y="4773"/>
                  </a:cubicBezTo>
                  <a:lnTo>
                    <a:pt x="8241" y="1630"/>
                  </a:lnTo>
                  <a:cubicBezTo>
                    <a:pt x="8264" y="1617"/>
                    <a:pt x="8288" y="1603"/>
                    <a:pt x="8308" y="1585"/>
                  </a:cubicBezTo>
                  <a:cubicBezTo>
                    <a:pt x="8498" y="1435"/>
                    <a:pt x="8469" y="1223"/>
                    <a:pt x="8241" y="1090"/>
                  </a:cubicBezTo>
                  <a:lnTo>
                    <a:pt x="6574" y="118"/>
                  </a:lnTo>
                  <a:cubicBezTo>
                    <a:pt x="6450" y="45"/>
                    <a:pt x="6278" y="1"/>
                    <a:pt x="609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9"/>
            <p:cNvSpPr/>
            <p:nvPr/>
          </p:nvSpPr>
          <p:spPr>
            <a:xfrm>
              <a:off x="7114400" y="1259325"/>
              <a:ext cx="225750" cy="156575"/>
            </a:xfrm>
            <a:custGeom>
              <a:avLst/>
              <a:gdLst/>
              <a:ahLst/>
              <a:cxnLst/>
              <a:rect l="l" t="t" r="r" b="b"/>
              <a:pathLst>
                <a:path w="9030" h="6263" extrusionOk="0">
                  <a:moveTo>
                    <a:pt x="9030" y="1"/>
                  </a:moveTo>
                  <a:lnTo>
                    <a:pt x="9030" y="6"/>
                  </a:lnTo>
                  <a:lnTo>
                    <a:pt x="9030" y="6"/>
                  </a:lnTo>
                  <a:cubicBezTo>
                    <a:pt x="9030" y="4"/>
                    <a:pt x="9030" y="2"/>
                    <a:pt x="9030" y="1"/>
                  </a:cubicBezTo>
                  <a:close/>
                  <a:moveTo>
                    <a:pt x="9030" y="6"/>
                  </a:moveTo>
                  <a:lnTo>
                    <a:pt x="9030" y="6"/>
                  </a:lnTo>
                  <a:cubicBezTo>
                    <a:pt x="9028" y="134"/>
                    <a:pt x="8942" y="262"/>
                    <a:pt x="8773" y="359"/>
                  </a:cubicBezTo>
                  <a:lnTo>
                    <a:pt x="3708" y="3314"/>
                  </a:lnTo>
                  <a:cubicBezTo>
                    <a:pt x="3543" y="3410"/>
                    <a:pt x="3320" y="3464"/>
                    <a:pt x="3079" y="3464"/>
                  </a:cubicBezTo>
                  <a:cubicBezTo>
                    <a:pt x="2845" y="3464"/>
                    <a:pt x="2622" y="3410"/>
                    <a:pt x="2454" y="3314"/>
                  </a:cubicBezTo>
                  <a:lnTo>
                    <a:pt x="885" y="2401"/>
                  </a:lnTo>
                  <a:cubicBezTo>
                    <a:pt x="849" y="2380"/>
                    <a:pt x="820" y="2372"/>
                    <a:pt x="797" y="2372"/>
                  </a:cubicBezTo>
                  <a:cubicBezTo>
                    <a:pt x="737" y="2372"/>
                    <a:pt x="715" y="2422"/>
                    <a:pt x="707" y="2422"/>
                  </a:cubicBezTo>
                  <a:cubicBezTo>
                    <a:pt x="703" y="2422"/>
                    <a:pt x="702" y="2410"/>
                    <a:pt x="702" y="2376"/>
                  </a:cubicBezTo>
                  <a:lnTo>
                    <a:pt x="0" y="4837"/>
                  </a:lnTo>
                  <a:cubicBezTo>
                    <a:pt x="0" y="4969"/>
                    <a:pt x="86" y="5101"/>
                    <a:pt x="259" y="5199"/>
                  </a:cubicBezTo>
                  <a:lnTo>
                    <a:pt x="1829" y="6114"/>
                  </a:lnTo>
                  <a:cubicBezTo>
                    <a:pt x="1996" y="6210"/>
                    <a:pt x="2219" y="6262"/>
                    <a:pt x="2452" y="6262"/>
                  </a:cubicBezTo>
                  <a:cubicBezTo>
                    <a:pt x="2693" y="6262"/>
                    <a:pt x="2917" y="6210"/>
                    <a:pt x="3083" y="6114"/>
                  </a:cubicBezTo>
                  <a:lnTo>
                    <a:pt x="8756" y="2816"/>
                  </a:lnTo>
                  <a:cubicBezTo>
                    <a:pt x="8926" y="2717"/>
                    <a:pt x="9011" y="2586"/>
                    <a:pt x="9011" y="2456"/>
                  </a:cubicBezTo>
                  <a:lnTo>
                    <a:pt x="9030" y="6"/>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9"/>
            <p:cNvSpPr/>
            <p:nvPr/>
          </p:nvSpPr>
          <p:spPr>
            <a:xfrm>
              <a:off x="7211200" y="1386000"/>
              <a:ext cx="10600" cy="8825"/>
            </a:xfrm>
            <a:custGeom>
              <a:avLst/>
              <a:gdLst/>
              <a:ahLst/>
              <a:cxnLst/>
              <a:rect l="l" t="t" r="r" b="b"/>
              <a:pathLst>
                <a:path w="424" h="353" extrusionOk="0">
                  <a:moveTo>
                    <a:pt x="244" y="1"/>
                  </a:moveTo>
                  <a:cubicBezTo>
                    <a:pt x="223" y="1"/>
                    <a:pt x="200" y="4"/>
                    <a:pt x="177" y="11"/>
                  </a:cubicBezTo>
                  <a:cubicBezTo>
                    <a:pt x="173" y="11"/>
                    <a:pt x="168" y="14"/>
                    <a:pt x="164" y="14"/>
                  </a:cubicBezTo>
                  <a:cubicBezTo>
                    <a:pt x="138" y="24"/>
                    <a:pt x="112" y="35"/>
                    <a:pt x="89" y="50"/>
                  </a:cubicBezTo>
                  <a:cubicBezTo>
                    <a:pt x="81" y="53"/>
                    <a:pt x="73" y="57"/>
                    <a:pt x="67" y="63"/>
                  </a:cubicBezTo>
                  <a:cubicBezTo>
                    <a:pt x="42" y="77"/>
                    <a:pt x="20" y="95"/>
                    <a:pt x="0" y="115"/>
                  </a:cubicBezTo>
                  <a:lnTo>
                    <a:pt x="54" y="145"/>
                  </a:lnTo>
                  <a:lnTo>
                    <a:pt x="405" y="353"/>
                  </a:lnTo>
                  <a:cubicBezTo>
                    <a:pt x="418" y="314"/>
                    <a:pt x="424" y="275"/>
                    <a:pt x="424" y="234"/>
                  </a:cubicBezTo>
                  <a:cubicBezTo>
                    <a:pt x="424" y="87"/>
                    <a:pt x="352" y="1"/>
                    <a:pt x="244"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9"/>
            <p:cNvSpPr/>
            <p:nvPr/>
          </p:nvSpPr>
          <p:spPr>
            <a:xfrm>
              <a:off x="7205125" y="1386225"/>
              <a:ext cx="13925" cy="19925"/>
            </a:xfrm>
            <a:custGeom>
              <a:avLst/>
              <a:gdLst/>
              <a:ahLst/>
              <a:cxnLst/>
              <a:rect l="l" t="t" r="r" b="b"/>
              <a:pathLst>
                <a:path w="557" h="797" extrusionOk="0">
                  <a:moveTo>
                    <a:pt x="555" y="79"/>
                  </a:moveTo>
                  <a:lnTo>
                    <a:pt x="556" y="80"/>
                  </a:lnTo>
                  <a:cubicBezTo>
                    <a:pt x="556" y="80"/>
                    <a:pt x="555" y="79"/>
                    <a:pt x="555" y="79"/>
                  </a:cubicBezTo>
                  <a:close/>
                  <a:moveTo>
                    <a:pt x="420" y="0"/>
                  </a:moveTo>
                  <a:cubicBezTo>
                    <a:pt x="416" y="0"/>
                    <a:pt x="411" y="5"/>
                    <a:pt x="406" y="5"/>
                  </a:cubicBezTo>
                  <a:cubicBezTo>
                    <a:pt x="379" y="13"/>
                    <a:pt x="355" y="25"/>
                    <a:pt x="332" y="39"/>
                  </a:cubicBezTo>
                  <a:cubicBezTo>
                    <a:pt x="323" y="42"/>
                    <a:pt x="316" y="47"/>
                    <a:pt x="310" y="52"/>
                  </a:cubicBezTo>
                  <a:cubicBezTo>
                    <a:pt x="285" y="68"/>
                    <a:pt x="263" y="86"/>
                    <a:pt x="243" y="106"/>
                  </a:cubicBezTo>
                  <a:cubicBezTo>
                    <a:pt x="232" y="113"/>
                    <a:pt x="221" y="125"/>
                    <a:pt x="213" y="136"/>
                  </a:cubicBezTo>
                  <a:cubicBezTo>
                    <a:pt x="102" y="251"/>
                    <a:pt x="15" y="422"/>
                    <a:pt x="7" y="567"/>
                  </a:cubicBezTo>
                  <a:cubicBezTo>
                    <a:pt x="2" y="580"/>
                    <a:pt x="1" y="593"/>
                    <a:pt x="2" y="608"/>
                  </a:cubicBezTo>
                  <a:cubicBezTo>
                    <a:pt x="1" y="651"/>
                    <a:pt x="10" y="695"/>
                    <a:pt x="29" y="734"/>
                  </a:cubicBezTo>
                  <a:lnTo>
                    <a:pt x="139" y="796"/>
                  </a:lnTo>
                  <a:cubicBezTo>
                    <a:pt x="85" y="766"/>
                    <a:pt x="55" y="699"/>
                    <a:pt x="55" y="606"/>
                  </a:cubicBezTo>
                  <a:cubicBezTo>
                    <a:pt x="50" y="440"/>
                    <a:pt x="156" y="242"/>
                    <a:pt x="297" y="136"/>
                  </a:cubicBezTo>
                  <a:cubicBezTo>
                    <a:pt x="310" y="122"/>
                    <a:pt x="327" y="110"/>
                    <a:pt x="345" y="102"/>
                  </a:cubicBezTo>
                  <a:cubicBezTo>
                    <a:pt x="393" y="73"/>
                    <a:pt x="439" y="60"/>
                    <a:pt x="479" y="60"/>
                  </a:cubicBezTo>
                  <a:cubicBezTo>
                    <a:pt x="507" y="60"/>
                    <a:pt x="533" y="66"/>
                    <a:pt x="555" y="79"/>
                  </a:cubicBezTo>
                  <a:lnTo>
                    <a:pt x="555" y="79"/>
                  </a:lnTo>
                  <a:lnTo>
                    <a:pt x="42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9"/>
            <p:cNvSpPr/>
            <p:nvPr/>
          </p:nvSpPr>
          <p:spPr>
            <a:xfrm>
              <a:off x="7206400" y="1387725"/>
              <a:ext cx="14750" cy="18900"/>
            </a:xfrm>
            <a:custGeom>
              <a:avLst/>
              <a:gdLst/>
              <a:ahLst/>
              <a:cxnLst/>
              <a:rect l="l" t="t" r="r" b="b"/>
              <a:pathLst>
                <a:path w="590" h="756" extrusionOk="0">
                  <a:moveTo>
                    <a:pt x="426" y="0"/>
                  </a:moveTo>
                  <a:cubicBezTo>
                    <a:pt x="386" y="0"/>
                    <a:pt x="341" y="13"/>
                    <a:pt x="294" y="40"/>
                  </a:cubicBezTo>
                  <a:cubicBezTo>
                    <a:pt x="133" y="134"/>
                    <a:pt x="1" y="361"/>
                    <a:pt x="2" y="548"/>
                  </a:cubicBezTo>
                  <a:cubicBezTo>
                    <a:pt x="2" y="679"/>
                    <a:pt x="69" y="756"/>
                    <a:pt x="165" y="756"/>
                  </a:cubicBezTo>
                  <a:cubicBezTo>
                    <a:pt x="205" y="756"/>
                    <a:pt x="249" y="743"/>
                    <a:pt x="297" y="716"/>
                  </a:cubicBezTo>
                  <a:cubicBezTo>
                    <a:pt x="459" y="622"/>
                    <a:pt x="589" y="395"/>
                    <a:pt x="589" y="208"/>
                  </a:cubicBezTo>
                  <a:cubicBezTo>
                    <a:pt x="589" y="76"/>
                    <a:pt x="523" y="0"/>
                    <a:pt x="426"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9"/>
            <p:cNvSpPr/>
            <p:nvPr/>
          </p:nvSpPr>
          <p:spPr>
            <a:xfrm>
              <a:off x="7303050" y="1332975"/>
              <a:ext cx="10575" cy="8825"/>
            </a:xfrm>
            <a:custGeom>
              <a:avLst/>
              <a:gdLst/>
              <a:ahLst/>
              <a:cxnLst/>
              <a:rect l="l" t="t" r="r" b="b"/>
              <a:pathLst>
                <a:path w="423" h="353" extrusionOk="0">
                  <a:moveTo>
                    <a:pt x="242" y="1"/>
                  </a:moveTo>
                  <a:cubicBezTo>
                    <a:pt x="221" y="1"/>
                    <a:pt x="199" y="4"/>
                    <a:pt x="176" y="10"/>
                  </a:cubicBezTo>
                  <a:cubicBezTo>
                    <a:pt x="172" y="10"/>
                    <a:pt x="167" y="15"/>
                    <a:pt x="163" y="15"/>
                  </a:cubicBezTo>
                  <a:cubicBezTo>
                    <a:pt x="137" y="23"/>
                    <a:pt x="112" y="35"/>
                    <a:pt x="89" y="49"/>
                  </a:cubicBezTo>
                  <a:cubicBezTo>
                    <a:pt x="80" y="52"/>
                    <a:pt x="73" y="57"/>
                    <a:pt x="67" y="62"/>
                  </a:cubicBezTo>
                  <a:cubicBezTo>
                    <a:pt x="43" y="77"/>
                    <a:pt x="19" y="96"/>
                    <a:pt x="1" y="116"/>
                  </a:cubicBezTo>
                  <a:lnTo>
                    <a:pt x="53" y="146"/>
                  </a:lnTo>
                  <a:lnTo>
                    <a:pt x="405" y="352"/>
                  </a:lnTo>
                  <a:cubicBezTo>
                    <a:pt x="417" y="315"/>
                    <a:pt x="423" y="274"/>
                    <a:pt x="423" y="233"/>
                  </a:cubicBezTo>
                  <a:cubicBezTo>
                    <a:pt x="423" y="86"/>
                    <a:pt x="351" y="1"/>
                    <a:pt x="242"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9"/>
            <p:cNvSpPr/>
            <p:nvPr/>
          </p:nvSpPr>
          <p:spPr>
            <a:xfrm>
              <a:off x="7296950" y="1333175"/>
              <a:ext cx="13925" cy="19925"/>
            </a:xfrm>
            <a:custGeom>
              <a:avLst/>
              <a:gdLst/>
              <a:ahLst/>
              <a:cxnLst/>
              <a:rect l="l" t="t" r="r" b="b"/>
              <a:pathLst>
                <a:path w="557" h="797" extrusionOk="0">
                  <a:moveTo>
                    <a:pt x="420" y="1"/>
                  </a:moveTo>
                  <a:cubicBezTo>
                    <a:pt x="416" y="1"/>
                    <a:pt x="411" y="5"/>
                    <a:pt x="407" y="5"/>
                  </a:cubicBezTo>
                  <a:cubicBezTo>
                    <a:pt x="381" y="15"/>
                    <a:pt x="355" y="27"/>
                    <a:pt x="332" y="41"/>
                  </a:cubicBezTo>
                  <a:cubicBezTo>
                    <a:pt x="324" y="44"/>
                    <a:pt x="316" y="49"/>
                    <a:pt x="310" y="54"/>
                  </a:cubicBezTo>
                  <a:cubicBezTo>
                    <a:pt x="285" y="69"/>
                    <a:pt x="263" y="86"/>
                    <a:pt x="245" y="107"/>
                  </a:cubicBezTo>
                  <a:cubicBezTo>
                    <a:pt x="232" y="115"/>
                    <a:pt x="221" y="125"/>
                    <a:pt x="213" y="137"/>
                  </a:cubicBezTo>
                  <a:cubicBezTo>
                    <a:pt x="104" y="252"/>
                    <a:pt x="15" y="423"/>
                    <a:pt x="7" y="568"/>
                  </a:cubicBezTo>
                  <a:cubicBezTo>
                    <a:pt x="4" y="581"/>
                    <a:pt x="1" y="595"/>
                    <a:pt x="2" y="608"/>
                  </a:cubicBezTo>
                  <a:cubicBezTo>
                    <a:pt x="1" y="652"/>
                    <a:pt x="10" y="695"/>
                    <a:pt x="29" y="736"/>
                  </a:cubicBezTo>
                  <a:lnTo>
                    <a:pt x="139" y="797"/>
                  </a:lnTo>
                  <a:cubicBezTo>
                    <a:pt x="87" y="766"/>
                    <a:pt x="55" y="700"/>
                    <a:pt x="55" y="608"/>
                  </a:cubicBezTo>
                  <a:cubicBezTo>
                    <a:pt x="50" y="442"/>
                    <a:pt x="156" y="243"/>
                    <a:pt x="297" y="137"/>
                  </a:cubicBezTo>
                  <a:cubicBezTo>
                    <a:pt x="311" y="124"/>
                    <a:pt x="327" y="111"/>
                    <a:pt x="345" y="102"/>
                  </a:cubicBezTo>
                  <a:cubicBezTo>
                    <a:pt x="394" y="74"/>
                    <a:pt x="439" y="61"/>
                    <a:pt x="480" y="61"/>
                  </a:cubicBezTo>
                  <a:cubicBezTo>
                    <a:pt x="508" y="61"/>
                    <a:pt x="534" y="68"/>
                    <a:pt x="556" y="80"/>
                  </a:cubicBezTo>
                  <a:lnTo>
                    <a:pt x="42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9"/>
            <p:cNvSpPr/>
            <p:nvPr/>
          </p:nvSpPr>
          <p:spPr>
            <a:xfrm>
              <a:off x="7298275" y="1334725"/>
              <a:ext cx="14725" cy="18900"/>
            </a:xfrm>
            <a:custGeom>
              <a:avLst/>
              <a:gdLst/>
              <a:ahLst/>
              <a:cxnLst/>
              <a:rect l="l" t="t" r="r" b="b"/>
              <a:pathLst>
                <a:path w="589" h="756" extrusionOk="0">
                  <a:moveTo>
                    <a:pt x="425" y="0"/>
                  </a:moveTo>
                  <a:cubicBezTo>
                    <a:pt x="385" y="0"/>
                    <a:pt x="341" y="13"/>
                    <a:pt x="293" y="40"/>
                  </a:cubicBezTo>
                  <a:cubicBezTo>
                    <a:pt x="131" y="133"/>
                    <a:pt x="0" y="361"/>
                    <a:pt x="0" y="548"/>
                  </a:cubicBezTo>
                  <a:cubicBezTo>
                    <a:pt x="0" y="680"/>
                    <a:pt x="66" y="756"/>
                    <a:pt x="163" y="756"/>
                  </a:cubicBezTo>
                  <a:cubicBezTo>
                    <a:pt x="202" y="756"/>
                    <a:pt x="247" y="743"/>
                    <a:pt x="295" y="716"/>
                  </a:cubicBezTo>
                  <a:cubicBezTo>
                    <a:pt x="457" y="623"/>
                    <a:pt x="589" y="395"/>
                    <a:pt x="587" y="208"/>
                  </a:cubicBezTo>
                  <a:cubicBezTo>
                    <a:pt x="587" y="76"/>
                    <a:pt x="521" y="0"/>
                    <a:pt x="425"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9"/>
            <p:cNvSpPr/>
            <p:nvPr/>
          </p:nvSpPr>
          <p:spPr>
            <a:xfrm>
              <a:off x="7113175" y="1311725"/>
              <a:ext cx="77800" cy="104200"/>
            </a:xfrm>
            <a:custGeom>
              <a:avLst/>
              <a:gdLst/>
              <a:ahLst/>
              <a:cxnLst/>
              <a:rect l="l" t="t" r="r" b="b"/>
              <a:pathLst>
                <a:path w="3112" h="4168" extrusionOk="0">
                  <a:moveTo>
                    <a:pt x="731" y="0"/>
                  </a:moveTo>
                  <a:cubicBezTo>
                    <a:pt x="722" y="14"/>
                    <a:pt x="716" y="27"/>
                    <a:pt x="711" y="40"/>
                  </a:cubicBezTo>
                  <a:lnTo>
                    <a:pt x="711" y="40"/>
                  </a:lnTo>
                  <a:lnTo>
                    <a:pt x="731" y="0"/>
                  </a:lnTo>
                  <a:close/>
                  <a:moveTo>
                    <a:pt x="711" y="40"/>
                  </a:moveTo>
                  <a:lnTo>
                    <a:pt x="595" y="267"/>
                  </a:lnTo>
                  <a:lnTo>
                    <a:pt x="33" y="2742"/>
                  </a:lnTo>
                  <a:cubicBezTo>
                    <a:pt x="0" y="2873"/>
                    <a:pt x="119" y="3005"/>
                    <a:pt x="292" y="3105"/>
                  </a:cubicBezTo>
                  <a:lnTo>
                    <a:pt x="1861" y="4018"/>
                  </a:lnTo>
                  <a:cubicBezTo>
                    <a:pt x="2029" y="4116"/>
                    <a:pt x="2252" y="4168"/>
                    <a:pt x="2486" y="4168"/>
                  </a:cubicBezTo>
                  <a:lnTo>
                    <a:pt x="3112" y="1368"/>
                  </a:lnTo>
                  <a:cubicBezTo>
                    <a:pt x="2890" y="1366"/>
                    <a:pt x="2671" y="1310"/>
                    <a:pt x="2477" y="1202"/>
                  </a:cubicBezTo>
                  <a:lnTo>
                    <a:pt x="912" y="292"/>
                  </a:lnTo>
                  <a:cubicBezTo>
                    <a:pt x="730" y="190"/>
                    <a:pt x="680" y="122"/>
                    <a:pt x="711" y="4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9"/>
            <p:cNvSpPr/>
            <p:nvPr/>
          </p:nvSpPr>
          <p:spPr>
            <a:xfrm>
              <a:off x="7307850" y="1280800"/>
              <a:ext cx="29750" cy="31125"/>
            </a:xfrm>
            <a:custGeom>
              <a:avLst/>
              <a:gdLst/>
              <a:ahLst/>
              <a:cxnLst/>
              <a:rect l="l" t="t" r="r" b="b"/>
              <a:pathLst>
                <a:path w="1190" h="1245" extrusionOk="0">
                  <a:moveTo>
                    <a:pt x="1131" y="1"/>
                  </a:moveTo>
                  <a:cubicBezTo>
                    <a:pt x="1119" y="1"/>
                    <a:pt x="1107" y="4"/>
                    <a:pt x="1093" y="12"/>
                  </a:cubicBezTo>
                  <a:lnTo>
                    <a:pt x="96" y="588"/>
                  </a:lnTo>
                  <a:cubicBezTo>
                    <a:pt x="44" y="618"/>
                    <a:pt x="0" y="699"/>
                    <a:pt x="0" y="770"/>
                  </a:cubicBezTo>
                  <a:lnTo>
                    <a:pt x="0" y="1162"/>
                  </a:lnTo>
                  <a:cubicBezTo>
                    <a:pt x="0" y="1214"/>
                    <a:pt x="24" y="1244"/>
                    <a:pt x="58" y="1244"/>
                  </a:cubicBezTo>
                  <a:cubicBezTo>
                    <a:pt x="69" y="1244"/>
                    <a:pt x="82" y="1241"/>
                    <a:pt x="96" y="1233"/>
                  </a:cubicBezTo>
                  <a:lnTo>
                    <a:pt x="1093" y="657"/>
                  </a:lnTo>
                  <a:cubicBezTo>
                    <a:pt x="1146" y="627"/>
                    <a:pt x="1189" y="546"/>
                    <a:pt x="1189" y="475"/>
                  </a:cubicBezTo>
                  <a:lnTo>
                    <a:pt x="1189" y="84"/>
                  </a:lnTo>
                  <a:cubicBezTo>
                    <a:pt x="1189" y="32"/>
                    <a:pt x="1165" y="1"/>
                    <a:pt x="1131"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9"/>
            <p:cNvSpPr/>
            <p:nvPr/>
          </p:nvSpPr>
          <p:spPr>
            <a:xfrm>
              <a:off x="7273950" y="1300325"/>
              <a:ext cx="29700" cy="31200"/>
            </a:xfrm>
            <a:custGeom>
              <a:avLst/>
              <a:gdLst/>
              <a:ahLst/>
              <a:cxnLst/>
              <a:rect l="l" t="t" r="r" b="b"/>
              <a:pathLst>
                <a:path w="1188" h="1248" extrusionOk="0">
                  <a:moveTo>
                    <a:pt x="1135" y="1"/>
                  </a:moveTo>
                  <a:cubicBezTo>
                    <a:pt x="1122" y="1"/>
                    <a:pt x="1108" y="5"/>
                    <a:pt x="1092" y="14"/>
                  </a:cubicBezTo>
                  <a:lnTo>
                    <a:pt x="96" y="590"/>
                  </a:lnTo>
                  <a:cubicBezTo>
                    <a:pt x="39" y="627"/>
                    <a:pt x="3" y="688"/>
                    <a:pt x="0" y="755"/>
                  </a:cubicBezTo>
                  <a:lnTo>
                    <a:pt x="0" y="1180"/>
                  </a:lnTo>
                  <a:cubicBezTo>
                    <a:pt x="0" y="1223"/>
                    <a:pt x="21" y="1248"/>
                    <a:pt x="53" y="1248"/>
                  </a:cubicBezTo>
                  <a:cubicBezTo>
                    <a:pt x="66" y="1248"/>
                    <a:pt x="80" y="1244"/>
                    <a:pt x="96" y="1235"/>
                  </a:cubicBezTo>
                  <a:lnTo>
                    <a:pt x="1092" y="659"/>
                  </a:lnTo>
                  <a:cubicBezTo>
                    <a:pt x="1149" y="623"/>
                    <a:pt x="1183" y="561"/>
                    <a:pt x="1188" y="494"/>
                  </a:cubicBezTo>
                  <a:lnTo>
                    <a:pt x="1188" y="69"/>
                  </a:lnTo>
                  <a:cubicBezTo>
                    <a:pt x="1188" y="26"/>
                    <a:pt x="1167" y="1"/>
                    <a:pt x="1135"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9"/>
            <p:cNvSpPr/>
            <p:nvPr/>
          </p:nvSpPr>
          <p:spPr>
            <a:xfrm>
              <a:off x="7240000" y="1319950"/>
              <a:ext cx="29750" cy="31175"/>
            </a:xfrm>
            <a:custGeom>
              <a:avLst/>
              <a:gdLst/>
              <a:ahLst/>
              <a:cxnLst/>
              <a:rect l="l" t="t" r="r" b="b"/>
              <a:pathLst>
                <a:path w="1190" h="1247" extrusionOk="0">
                  <a:moveTo>
                    <a:pt x="1137" y="0"/>
                  </a:moveTo>
                  <a:cubicBezTo>
                    <a:pt x="1124" y="0"/>
                    <a:pt x="1109" y="5"/>
                    <a:pt x="1094" y="13"/>
                  </a:cubicBezTo>
                  <a:lnTo>
                    <a:pt x="97" y="589"/>
                  </a:lnTo>
                  <a:cubicBezTo>
                    <a:pt x="40" y="625"/>
                    <a:pt x="5" y="688"/>
                    <a:pt x="1" y="754"/>
                  </a:cubicBezTo>
                  <a:lnTo>
                    <a:pt x="1" y="1179"/>
                  </a:lnTo>
                  <a:cubicBezTo>
                    <a:pt x="1" y="1221"/>
                    <a:pt x="23" y="1246"/>
                    <a:pt x="54" y="1246"/>
                  </a:cubicBezTo>
                  <a:cubicBezTo>
                    <a:pt x="67" y="1246"/>
                    <a:pt x="81" y="1242"/>
                    <a:pt x="97" y="1233"/>
                  </a:cubicBezTo>
                  <a:lnTo>
                    <a:pt x="1094" y="657"/>
                  </a:lnTo>
                  <a:cubicBezTo>
                    <a:pt x="1149" y="621"/>
                    <a:pt x="1186" y="559"/>
                    <a:pt x="1190" y="492"/>
                  </a:cubicBezTo>
                  <a:lnTo>
                    <a:pt x="1190" y="69"/>
                  </a:lnTo>
                  <a:cubicBezTo>
                    <a:pt x="1190" y="25"/>
                    <a:pt x="1168" y="0"/>
                    <a:pt x="1137"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9"/>
            <p:cNvSpPr/>
            <p:nvPr/>
          </p:nvSpPr>
          <p:spPr>
            <a:xfrm>
              <a:off x="7206125" y="1339525"/>
              <a:ext cx="29700" cy="31175"/>
            </a:xfrm>
            <a:custGeom>
              <a:avLst/>
              <a:gdLst/>
              <a:ahLst/>
              <a:cxnLst/>
              <a:rect l="l" t="t" r="r" b="b"/>
              <a:pathLst>
                <a:path w="1188" h="1247" extrusionOk="0">
                  <a:moveTo>
                    <a:pt x="1135" y="0"/>
                  </a:moveTo>
                  <a:cubicBezTo>
                    <a:pt x="1122" y="0"/>
                    <a:pt x="1108" y="5"/>
                    <a:pt x="1092" y="14"/>
                  </a:cubicBezTo>
                  <a:lnTo>
                    <a:pt x="96" y="589"/>
                  </a:lnTo>
                  <a:cubicBezTo>
                    <a:pt x="39" y="625"/>
                    <a:pt x="3" y="688"/>
                    <a:pt x="0" y="755"/>
                  </a:cubicBezTo>
                  <a:lnTo>
                    <a:pt x="0" y="1179"/>
                  </a:lnTo>
                  <a:cubicBezTo>
                    <a:pt x="0" y="1221"/>
                    <a:pt x="21" y="1246"/>
                    <a:pt x="53" y="1246"/>
                  </a:cubicBezTo>
                  <a:cubicBezTo>
                    <a:pt x="65" y="1246"/>
                    <a:pt x="80" y="1242"/>
                    <a:pt x="96" y="1233"/>
                  </a:cubicBezTo>
                  <a:lnTo>
                    <a:pt x="1092" y="657"/>
                  </a:lnTo>
                  <a:cubicBezTo>
                    <a:pt x="1149" y="621"/>
                    <a:pt x="1183" y="560"/>
                    <a:pt x="1188" y="492"/>
                  </a:cubicBezTo>
                  <a:lnTo>
                    <a:pt x="1188" y="69"/>
                  </a:lnTo>
                  <a:cubicBezTo>
                    <a:pt x="1188" y="25"/>
                    <a:pt x="1167" y="0"/>
                    <a:pt x="1135"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9"/>
            <p:cNvSpPr/>
            <p:nvPr/>
          </p:nvSpPr>
          <p:spPr>
            <a:xfrm>
              <a:off x="7187225" y="1359100"/>
              <a:ext cx="14700" cy="22425"/>
            </a:xfrm>
            <a:custGeom>
              <a:avLst/>
              <a:gdLst/>
              <a:ahLst/>
              <a:cxnLst/>
              <a:rect l="l" t="t" r="r" b="b"/>
              <a:pathLst>
                <a:path w="588" h="897" extrusionOk="0">
                  <a:moveTo>
                    <a:pt x="530" y="1"/>
                  </a:moveTo>
                  <a:cubicBezTo>
                    <a:pt x="519" y="1"/>
                    <a:pt x="506" y="4"/>
                    <a:pt x="492" y="12"/>
                  </a:cubicBezTo>
                  <a:lnTo>
                    <a:pt x="192" y="193"/>
                  </a:lnTo>
                  <a:cubicBezTo>
                    <a:pt x="138" y="224"/>
                    <a:pt x="114" y="276"/>
                    <a:pt x="96" y="376"/>
                  </a:cubicBezTo>
                  <a:lnTo>
                    <a:pt x="2" y="813"/>
                  </a:lnTo>
                  <a:cubicBezTo>
                    <a:pt x="1" y="865"/>
                    <a:pt x="24" y="897"/>
                    <a:pt x="58" y="897"/>
                  </a:cubicBezTo>
                  <a:cubicBezTo>
                    <a:pt x="70" y="897"/>
                    <a:pt x="83" y="893"/>
                    <a:pt x="96" y="885"/>
                  </a:cubicBezTo>
                  <a:lnTo>
                    <a:pt x="492" y="657"/>
                  </a:lnTo>
                  <a:cubicBezTo>
                    <a:pt x="546" y="627"/>
                    <a:pt x="588" y="546"/>
                    <a:pt x="588" y="475"/>
                  </a:cubicBezTo>
                  <a:lnTo>
                    <a:pt x="588" y="85"/>
                  </a:lnTo>
                  <a:cubicBezTo>
                    <a:pt x="588" y="33"/>
                    <a:pt x="564" y="1"/>
                    <a:pt x="530"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9"/>
            <p:cNvSpPr/>
            <p:nvPr/>
          </p:nvSpPr>
          <p:spPr>
            <a:xfrm>
              <a:off x="7121750" y="1338650"/>
              <a:ext cx="54800" cy="55025"/>
            </a:xfrm>
            <a:custGeom>
              <a:avLst/>
              <a:gdLst/>
              <a:ahLst/>
              <a:cxnLst/>
              <a:rect l="l" t="t" r="r" b="b"/>
              <a:pathLst>
                <a:path w="2192" h="2201" extrusionOk="0">
                  <a:moveTo>
                    <a:pt x="277" y="0"/>
                  </a:moveTo>
                  <a:cubicBezTo>
                    <a:pt x="244" y="0"/>
                    <a:pt x="215" y="20"/>
                    <a:pt x="198" y="66"/>
                  </a:cubicBezTo>
                  <a:lnTo>
                    <a:pt x="1" y="971"/>
                  </a:lnTo>
                  <a:cubicBezTo>
                    <a:pt x="1" y="1040"/>
                    <a:pt x="43" y="1123"/>
                    <a:pt x="96" y="1153"/>
                  </a:cubicBezTo>
                  <a:lnTo>
                    <a:pt x="1889" y="2189"/>
                  </a:lnTo>
                  <a:cubicBezTo>
                    <a:pt x="1902" y="2197"/>
                    <a:pt x="1914" y="2200"/>
                    <a:pt x="1923" y="2200"/>
                  </a:cubicBezTo>
                  <a:cubicBezTo>
                    <a:pt x="1952" y="2200"/>
                    <a:pt x="1967" y="2168"/>
                    <a:pt x="1984" y="2116"/>
                  </a:cubicBezTo>
                  <a:lnTo>
                    <a:pt x="2182" y="1211"/>
                  </a:lnTo>
                  <a:cubicBezTo>
                    <a:pt x="2192" y="1136"/>
                    <a:pt x="2154" y="1064"/>
                    <a:pt x="2087" y="1029"/>
                  </a:cubicBezTo>
                  <a:lnTo>
                    <a:pt x="333" y="17"/>
                  </a:lnTo>
                  <a:cubicBezTo>
                    <a:pt x="314" y="6"/>
                    <a:pt x="295" y="0"/>
                    <a:pt x="277"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5" name="Google Shape;2865;p39"/>
          <p:cNvGrpSpPr/>
          <p:nvPr/>
        </p:nvGrpSpPr>
        <p:grpSpPr>
          <a:xfrm flipH="1">
            <a:off x="720132" y="537900"/>
            <a:ext cx="4010166" cy="2627337"/>
            <a:chOff x="4230215" y="407085"/>
            <a:chExt cx="4537927" cy="4243800"/>
          </a:xfrm>
        </p:grpSpPr>
        <p:sp>
          <p:nvSpPr>
            <p:cNvPr id="2866" name="Google Shape;2866;p39"/>
            <p:cNvSpPr/>
            <p:nvPr/>
          </p:nvSpPr>
          <p:spPr>
            <a:xfrm>
              <a:off x="4983043" y="407085"/>
              <a:ext cx="3785100" cy="42438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9"/>
            <p:cNvSpPr/>
            <p:nvPr/>
          </p:nvSpPr>
          <p:spPr>
            <a:xfrm rot="10800000">
              <a:off x="4230215" y="1068373"/>
              <a:ext cx="758400" cy="1297200"/>
            </a:xfrm>
            <a:prstGeom prst="rtTriangle">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8" name="Google Shape;2868;p39"/>
          <p:cNvSpPr txBox="1">
            <a:spLocks noGrp="1"/>
          </p:cNvSpPr>
          <p:nvPr>
            <p:ph type="title" idx="4294967295"/>
          </p:nvPr>
        </p:nvSpPr>
        <p:spPr>
          <a:xfrm>
            <a:off x="973750" y="616200"/>
            <a:ext cx="3072300" cy="11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200">
                <a:solidFill>
                  <a:schemeClr val="accent1"/>
                </a:solidFill>
              </a:rPr>
              <a:t>THANKS</a:t>
            </a:r>
            <a:endParaRPr sz="5200"/>
          </a:p>
        </p:txBody>
      </p:sp>
      <p:sp>
        <p:nvSpPr>
          <p:cNvPr id="2869" name="Google Shape;2869;p39"/>
          <p:cNvSpPr txBox="1"/>
          <p:nvPr/>
        </p:nvSpPr>
        <p:spPr>
          <a:xfrm>
            <a:off x="973748" y="1629977"/>
            <a:ext cx="2960400" cy="135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064949"/>
                </a:solidFill>
                <a:latin typeface="Muli"/>
                <a:ea typeface="Muli"/>
                <a:cs typeface="Muli"/>
                <a:sym typeface="Muli"/>
              </a:rPr>
              <a:t>Do you have any questions?</a:t>
            </a:r>
            <a:endParaRPr sz="1600">
              <a:solidFill>
                <a:srgbClr val="064949"/>
              </a:solidFill>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grpSp>
        <p:nvGrpSpPr>
          <p:cNvPr id="345" name="Google Shape;345;p26"/>
          <p:cNvGrpSpPr/>
          <p:nvPr/>
        </p:nvGrpSpPr>
        <p:grpSpPr>
          <a:xfrm>
            <a:off x="-1245327" y="922822"/>
            <a:ext cx="2500846" cy="3750376"/>
            <a:chOff x="1267275" y="726675"/>
            <a:chExt cx="420600" cy="630750"/>
          </a:xfrm>
        </p:grpSpPr>
        <p:sp>
          <p:nvSpPr>
            <p:cNvPr id="346" name="Google Shape;346;p26"/>
            <p:cNvSpPr/>
            <p:nvPr/>
          </p:nvSpPr>
          <p:spPr>
            <a:xfrm>
              <a:off x="1267275" y="847550"/>
              <a:ext cx="9125" cy="389000"/>
            </a:xfrm>
            <a:custGeom>
              <a:avLst/>
              <a:gdLst/>
              <a:ahLst/>
              <a:cxnLst/>
              <a:rect l="l" t="t" r="r" b="b"/>
              <a:pathLst>
                <a:path w="365" h="15560" extrusionOk="0">
                  <a:moveTo>
                    <a:pt x="0" y="0"/>
                  </a:moveTo>
                  <a:lnTo>
                    <a:pt x="0" y="15560"/>
                  </a:lnTo>
                  <a:lnTo>
                    <a:pt x="364" y="15355"/>
                  </a:lnTo>
                  <a:lnTo>
                    <a:pt x="364" y="203"/>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1267675" y="1231450"/>
              <a:ext cx="209925" cy="125975"/>
            </a:xfrm>
            <a:custGeom>
              <a:avLst/>
              <a:gdLst/>
              <a:ahLst/>
              <a:cxnLst/>
              <a:rect l="l" t="t" r="r" b="b"/>
              <a:pathLst>
                <a:path w="8397" h="5039" extrusionOk="0">
                  <a:moveTo>
                    <a:pt x="332" y="1"/>
                  </a:moveTo>
                  <a:lnTo>
                    <a:pt x="0" y="204"/>
                  </a:lnTo>
                  <a:lnTo>
                    <a:pt x="8396" y="5038"/>
                  </a:lnTo>
                  <a:lnTo>
                    <a:pt x="8396" y="4642"/>
                  </a:lnTo>
                  <a:lnTo>
                    <a:pt x="332"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275975" y="736575"/>
              <a:ext cx="201625" cy="494875"/>
            </a:xfrm>
            <a:custGeom>
              <a:avLst/>
              <a:gdLst/>
              <a:ahLst/>
              <a:cxnLst/>
              <a:rect l="l" t="t" r="r" b="b"/>
              <a:pathLst>
                <a:path w="8065" h="19795" extrusionOk="0">
                  <a:moveTo>
                    <a:pt x="8064" y="1"/>
                  </a:moveTo>
                  <a:lnTo>
                    <a:pt x="0" y="4642"/>
                  </a:lnTo>
                  <a:lnTo>
                    <a:pt x="0" y="19794"/>
                  </a:lnTo>
                  <a:lnTo>
                    <a:pt x="8064" y="15151"/>
                  </a:lnTo>
                  <a:lnTo>
                    <a:pt x="80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267675" y="726675"/>
              <a:ext cx="419800" cy="125975"/>
            </a:xfrm>
            <a:custGeom>
              <a:avLst/>
              <a:gdLst/>
              <a:ahLst/>
              <a:cxnLst/>
              <a:rect l="l" t="t" r="r" b="b"/>
              <a:pathLst>
                <a:path w="16792" h="5039" extrusionOk="0">
                  <a:moveTo>
                    <a:pt x="8396" y="1"/>
                  </a:moveTo>
                  <a:lnTo>
                    <a:pt x="0" y="4835"/>
                  </a:lnTo>
                  <a:lnTo>
                    <a:pt x="332" y="5038"/>
                  </a:lnTo>
                  <a:lnTo>
                    <a:pt x="8396" y="397"/>
                  </a:lnTo>
                  <a:lnTo>
                    <a:pt x="16458" y="5038"/>
                  </a:lnTo>
                  <a:lnTo>
                    <a:pt x="16792" y="4835"/>
                  </a:lnTo>
                  <a:lnTo>
                    <a:pt x="8396"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311025" y="1033600"/>
              <a:ext cx="86525" cy="99275"/>
            </a:xfrm>
            <a:custGeom>
              <a:avLst/>
              <a:gdLst/>
              <a:ahLst/>
              <a:cxnLst/>
              <a:rect l="l" t="t" r="r" b="b"/>
              <a:pathLst>
                <a:path w="3461" h="3971" extrusionOk="0">
                  <a:moveTo>
                    <a:pt x="3460" y="0"/>
                  </a:moveTo>
                  <a:lnTo>
                    <a:pt x="0" y="1977"/>
                  </a:lnTo>
                  <a:lnTo>
                    <a:pt x="0" y="3970"/>
                  </a:lnTo>
                  <a:lnTo>
                    <a:pt x="3460" y="1994"/>
                  </a:lnTo>
                  <a:lnTo>
                    <a:pt x="346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317800" y="1044725"/>
              <a:ext cx="72825" cy="77025"/>
            </a:xfrm>
            <a:custGeom>
              <a:avLst/>
              <a:gdLst/>
              <a:ahLst/>
              <a:cxnLst/>
              <a:rect l="l" t="t" r="r" b="b"/>
              <a:pathLst>
                <a:path w="2913" h="3081" extrusionOk="0">
                  <a:moveTo>
                    <a:pt x="2912" y="0"/>
                  </a:moveTo>
                  <a:lnTo>
                    <a:pt x="1" y="1681"/>
                  </a:lnTo>
                  <a:lnTo>
                    <a:pt x="1" y="3080"/>
                  </a:lnTo>
                  <a:lnTo>
                    <a:pt x="2912" y="1398"/>
                  </a:lnTo>
                  <a:lnTo>
                    <a:pt x="2912"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17400" y="1077175"/>
              <a:ext cx="73625" cy="44575"/>
            </a:xfrm>
            <a:custGeom>
              <a:avLst/>
              <a:gdLst/>
              <a:ahLst/>
              <a:cxnLst/>
              <a:rect l="l" t="t" r="r" b="b"/>
              <a:pathLst>
                <a:path w="2945" h="1783" extrusionOk="0">
                  <a:moveTo>
                    <a:pt x="1517" y="0"/>
                  </a:moveTo>
                  <a:lnTo>
                    <a:pt x="1" y="1782"/>
                  </a:lnTo>
                  <a:lnTo>
                    <a:pt x="1" y="1782"/>
                  </a:lnTo>
                  <a:lnTo>
                    <a:pt x="2944" y="100"/>
                  </a:lnTo>
                  <a:lnTo>
                    <a:pt x="1517"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678750" y="847550"/>
              <a:ext cx="9125" cy="389000"/>
            </a:xfrm>
            <a:custGeom>
              <a:avLst/>
              <a:gdLst/>
              <a:ahLst/>
              <a:cxnLst/>
              <a:rect l="l" t="t" r="r" b="b"/>
              <a:pathLst>
                <a:path w="365" h="15560" extrusionOk="0">
                  <a:moveTo>
                    <a:pt x="365" y="0"/>
                  </a:moveTo>
                  <a:lnTo>
                    <a:pt x="1" y="203"/>
                  </a:lnTo>
                  <a:lnTo>
                    <a:pt x="1" y="15355"/>
                  </a:lnTo>
                  <a:lnTo>
                    <a:pt x="365" y="15560"/>
                  </a:lnTo>
                  <a:lnTo>
                    <a:pt x="365"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477575" y="1231450"/>
              <a:ext cx="209900" cy="125975"/>
            </a:xfrm>
            <a:custGeom>
              <a:avLst/>
              <a:gdLst/>
              <a:ahLst/>
              <a:cxnLst/>
              <a:rect l="l" t="t" r="r" b="b"/>
              <a:pathLst>
                <a:path w="8396" h="5039" extrusionOk="0">
                  <a:moveTo>
                    <a:pt x="8062" y="1"/>
                  </a:moveTo>
                  <a:lnTo>
                    <a:pt x="0" y="4642"/>
                  </a:lnTo>
                  <a:lnTo>
                    <a:pt x="0" y="5038"/>
                  </a:lnTo>
                  <a:lnTo>
                    <a:pt x="8396" y="204"/>
                  </a:lnTo>
                  <a:lnTo>
                    <a:pt x="8062"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1275975" y="1115350"/>
              <a:ext cx="403175" cy="232175"/>
            </a:xfrm>
            <a:custGeom>
              <a:avLst/>
              <a:gdLst/>
              <a:ahLst/>
              <a:cxnLst/>
              <a:rect l="l" t="t" r="r" b="b"/>
              <a:pathLst>
                <a:path w="16127" h="9287" extrusionOk="0">
                  <a:moveTo>
                    <a:pt x="8064" y="0"/>
                  </a:moveTo>
                  <a:lnTo>
                    <a:pt x="0" y="4643"/>
                  </a:lnTo>
                  <a:lnTo>
                    <a:pt x="8064" y="9286"/>
                  </a:lnTo>
                  <a:lnTo>
                    <a:pt x="16126" y="4645"/>
                  </a:lnTo>
                  <a:lnTo>
                    <a:pt x="8064"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1477575" y="736575"/>
              <a:ext cx="201575" cy="494875"/>
            </a:xfrm>
            <a:custGeom>
              <a:avLst/>
              <a:gdLst/>
              <a:ahLst/>
              <a:cxnLst/>
              <a:rect l="l" t="t" r="r" b="b"/>
              <a:pathLst>
                <a:path w="8063" h="19795" extrusionOk="0">
                  <a:moveTo>
                    <a:pt x="0" y="1"/>
                  </a:moveTo>
                  <a:lnTo>
                    <a:pt x="0" y="15151"/>
                  </a:lnTo>
                  <a:lnTo>
                    <a:pt x="8062" y="19794"/>
                  </a:lnTo>
                  <a:lnTo>
                    <a:pt x="8062" y="464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354275" y="1157575"/>
              <a:ext cx="101175" cy="82925"/>
            </a:xfrm>
            <a:custGeom>
              <a:avLst/>
              <a:gdLst/>
              <a:ahLst/>
              <a:cxnLst/>
              <a:rect l="l" t="t" r="r" b="b"/>
              <a:pathLst>
                <a:path w="4047" h="3317" extrusionOk="0">
                  <a:moveTo>
                    <a:pt x="4046" y="0"/>
                  </a:moveTo>
                  <a:lnTo>
                    <a:pt x="0" y="2310"/>
                  </a:lnTo>
                  <a:lnTo>
                    <a:pt x="0" y="3317"/>
                  </a:lnTo>
                  <a:lnTo>
                    <a:pt x="4046" y="973"/>
                  </a:lnTo>
                  <a:lnTo>
                    <a:pt x="4046"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1312975" y="1103050"/>
              <a:ext cx="108600" cy="121400"/>
            </a:xfrm>
            <a:custGeom>
              <a:avLst/>
              <a:gdLst/>
              <a:ahLst/>
              <a:cxnLst/>
              <a:rect l="l" t="t" r="r" b="b"/>
              <a:pathLst>
                <a:path w="4344" h="4856" extrusionOk="0">
                  <a:moveTo>
                    <a:pt x="4344" y="1"/>
                  </a:moveTo>
                  <a:lnTo>
                    <a:pt x="1" y="2524"/>
                  </a:lnTo>
                  <a:lnTo>
                    <a:pt x="1" y="4855"/>
                  </a:lnTo>
                  <a:lnTo>
                    <a:pt x="4344" y="2332"/>
                  </a:lnTo>
                  <a:lnTo>
                    <a:pt x="4344"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300700" y="1095575"/>
              <a:ext cx="120875" cy="70575"/>
            </a:xfrm>
            <a:custGeom>
              <a:avLst/>
              <a:gdLst/>
              <a:ahLst/>
              <a:cxnLst/>
              <a:rect l="l" t="t" r="r" b="b"/>
              <a:pathLst>
                <a:path w="4835" h="2823" extrusionOk="0">
                  <a:moveTo>
                    <a:pt x="4343" y="1"/>
                  </a:moveTo>
                  <a:lnTo>
                    <a:pt x="0" y="2524"/>
                  </a:lnTo>
                  <a:lnTo>
                    <a:pt x="492" y="2823"/>
                  </a:lnTo>
                  <a:lnTo>
                    <a:pt x="4835" y="300"/>
                  </a:lnTo>
                  <a:lnTo>
                    <a:pt x="4343"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300625" y="1158650"/>
              <a:ext cx="54350" cy="89950"/>
            </a:xfrm>
            <a:custGeom>
              <a:avLst/>
              <a:gdLst/>
              <a:ahLst/>
              <a:cxnLst/>
              <a:rect l="l" t="t" r="r" b="b"/>
              <a:pathLst>
                <a:path w="2174" h="3598" extrusionOk="0">
                  <a:moveTo>
                    <a:pt x="0" y="1"/>
                  </a:moveTo>
                  <a:lnTo>
                    <a:pt x="0" y="2333"/>
                  </a:lnTo>
                  <a:lnTo>
                    <a:pt x="2174" y="3597"/>
                  </a:lnTo>
                  <a:lnTo>
                    <a:pt x="2174" y="3597"/>
                  </a:lnTo>
                  <a:lnTo>
                    <a:pt x="2170" y="2267"/>
                  </a:lnTo>
                  <a:lnTo>
                    <a:pt x="527" y="1271"/>
                  </a:lnTo>
                  <a:lnTo>
                    <a:pt x="527" y="300"/>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1319250" y="1136475"/>
              <a:ext cx="136200" cy="78875"/>
            </a:xfrm>
            <a:custGeom>
              <a:avLst/>
              <a:gdLst/>
              <a:ahLst/>
              <a:cxnLst/>
              <a:rect l="l" t="t" r="r" b="b"/>
              <a:pathLst>
                <a:path w="5448" h="3155" extrusionOk="0">
                  <a:moveTo>
                    <a:pt x="4065" y="0"/>
                  </a:moveTo>
                  <a:lnTo>
                    <a:pt x="1" y="2299"/>
                  </a:lnTo>
                  <a:lnTo>
                    <a:pt x="1401" y="3154"/>
                  </a:lnTo>
                  <a:lnTo>
                    <a:pt x="5447" y="844"/>
                  </a:lnTo>
                  <a:lnTo>
                    <a:pt x="4065"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1313275" y="1183100"/>
              <a:ext cx="55025" cy="32250"/>
            </a:xfrm>
            <a:custGeom>
              <a:avLst/>
              <a:gdLst/>
              <a:ahLst/>
              <a:cxnLst/>
              <a:rect l="l" t="t" r="r" b="b"/>
              <a:pathLst>
                <a:path w="2201" h="1290" extrusionOk="0">
                  <a:moveTo>
                    <a:pt x="512" y="0"/>
                  </a:moveTo>
                  <a:lnTo>
                    <a:pt x="0" y="293"/>
                  </a:lnTo>
                  <a:lnTo>
                    <a:pt x="1640" y="1289"/>
                  </a:lnTo>
                  <a:lnTo>
                    <a:pt x="2200" y="970"/>
                  </a:lnTo>
                  <a:lnTo>
                    <a:pt x="51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1354275" y="1207350"/>
              <a:ext cx="14200" cy="41250"/>
            </a:xfrm>
            <a:custGeom>
              <a:avLst/>
              <a:gdLst/>
              <a:ahLst/>
              <a:cxnLst/>
              <a:rect l="l" t="t" r="r" b="b"/>
              <a:pathLst>
                <a:path w="568" h="1650" extrusionOk="0">
                  <a:moveTo>
                    <a:pt x="560" y="0"/>
                  </a:moveTo>
                  <a:lnTo>
                    <a:pt x="0" y="319"/>
                  </a:lnTo>
                  <a:lnTo>
                    <a:pt x="25" y="1649"/>
                  </a:lnTo>
                  <a:lnTo>
                    <a:pt x="567" y="1321"/>
                  </a:lnTo>
                  <a:lnTo>
                    <a:pt x="56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1354275" y="1207350"/>
              <a:ext cx="14200" cy="41250"/>
            </a:xfrm>
            <a:custGeom>
              <a:avLst/>
              <a:gdLst/>
              <a:ahLst/>
              <a:cxnLst/>
              <a:rect l="l" t="t" r="r" b="b"/>
              <a:pathLst>
                <a:path w="568" h="1650" extrusionOk="0">
                  <a:moveTo>
                    <a:pt x="560" y="0"/>
                  </a:moveTo>
                  <a:lnTo>
                    <a:pt x="0" y="319"/>
                  </a:lnTo>
                  <a:lnTo>
                    <a:pt x="25" y="1649"/>
                  </a:lnTo>
                  <a:lnTo>
                    <a:pt x="567" y="1321"/>
                  </a:lnTo>
                  <a:lnTo>
                    <a:pt x="56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1408350" y="1127850"/>
              <a:ext cx="55025" cy="32250"/>
            </a:xfrm>
            <a:custGeom>
              <a:avLst/>
              <a:gdLst/>
              <a:ahLst/>
              <a:cxnLst/>
              <a:rect l="l" t="t" r="r" b="b"/>
              <a:pathLst>
                <a:path w="2201" h="1290" extrusionOk="0">
                  <a:moveTo>
                    <a:pt x="513" y="0"/>
                  </a:moveTo>
                  <a:lnTo>
                    <a:pt x="1" y="292"/>
                  </a:lnTo>
                  <a:lnTo>
                    <a:pt x="1641" y="1289"/>
                  </a:lnTo>
                  <a:lnTo>
                    <a:pt x="2201" y="969"/>
                  </a:lnTo>
                  <a:lnTo>
                    <a:pt x="51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1449150" y="1152075"/>
              <a:ext cx="14400" cy="41225"/>
            </a:xfrm>
            <a:custGeom>
              <a:avLst/>
              <a:gdLst/>
              <a:ahLst/>
              <a:cxnLst/>
              <a:rect l="l" t="t" r="r" b="b"/>
              <a:pathLst>
                <a:path w="576" h="1649" extrusionOk="0">
                  <a:moveTo>
                    <a:pt x="569" y="0"/>
                  </a:moveTo>
                  <a:lnTo>
                    <a:pt x="9" y="320"/>
                  </a:lnTo>
                  <a:lnTo>
                    <a:pt x="0" y="1649"/>
                  </a:lnTo>
                  <a:lnTo>
                    <a:pt x="576" y="1321"/>
                  </a:lnTo>
                  <a:lnTo>
                    <a:pt x="569"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1449150" y="1152075"/>
              <a:ext cx="14400" cy="41225"/>
            </a:xfrm>
            <a:custGeom>
              <a:avLst/>
              <a:gdLst/>
              <a:ahLst/>
              <a:cxnLst/>
              <a:rect l="l" t="t" r="r" b="b"/>
              <a:pathLst>
                <a:path w="576" h="1649" extrusionOk="0">
                  <a:moveTo>
                    <a:pt x="569" y="0"/>
                  </a:moveTo>
                  <a:lnTo>
                    <a:pt x="9" y="320"/>
                  </a:lnTo>
                  <a:lnTo>
                    <a:pt x="0" y="1649"/>
                  </a:lnTo>
                  <a:lnTo>
                    <a:pt x="576" y="1321"/>
                  </a:lnTo>
                  <a:lnTo>
                    <a:pt x="569"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407775" y="1135125"/>
              <a:ext cx="41400" cy="58175"/>
            </a:xfrm>
            <a:custGeom>
              <a:avLst/>
              <a:gdLst/>
              <a:ahLst/>
              <a:cxnLst/>
              <a:rect l="l" t="t" r="r" b="b"/>
              <a:pathLst>
                <a:path w="1656" h="2327" extrusionOk="0">
                  <a:moveTo>
                    <a:pt x="1" y="1"/>
                  </a:moveTo>
                  <a:lnTo>
                    <a:pt x="1" y="318"/>
                  </a:lnTo>
                  <a:lnTo>
                    <a:pt x="1367" y="1097"/>
                  </a:lnTo>
                  <a:lnTo>
                    <a:pt x="1378" y="2173"/>
                  </a:lnTo>
                  <a:lnTo>
                    <a:pt x="1651" y="2327"/>
                  </a:lnTo>
                  <a:lnTo>
                    <a:pt x="1655" y="998"/>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1560475" y="1035475"/>
              <a:ext cx="80900" cy="129225"/>
            </a:xfrm>
            <a:custGeom>
              <a:avLst/>
              <a:gdLst/>
              <a:ahLst/>
              <a:cxnLst/>
              <a:rect l="l" t="t" r="r" b="b"/>
              <a:pathLst>
                <a:path w="3236" h="5169" extrusionOk="0">
                  <a:moveTo>
                    <a:pt x="0" y="1"/>
                  </a:moveTo>
                  <a:lnTo>
                    <a:pt x="0" y="3315"/>
                  </a:lnTo>
                  <a:lnTo>
                    <a:pt x="3235" y="5169"/>
                  </a:lnTo>
                  <a:lnTo>
                    <a:pt x="3235" y="185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566525" y="1046650"/>
              <a:ext cx="67775" cy="106900"/>
            </a:xfrm>
            <a:custGeom>
              <a:avLst/>
              <a:gdLst/>
              <a:ahLst/>
              <a:cxnLst/>
              <a:rect l="l" t="t" r="r" b="b"/>
              <a:pathLst>
                <a:path w="2711" h="4276" extrusionOk="0">
                  <a:moveTo>
                    <a:pt x="0" y="0"/>
                  </a:moveTo>
                  <a:lnTo>
                    <a:pt x="0" y="2719"/>
                  </a:lnTo>
                  <a:lnTo>
                    <a:pt x="2711" y="4275"/>
                  </a:lnTo>
                  <a:lnTo>
                    <a:pt x="2711" y="1556"/>
                  </a:lnTo>
                  <a:lnTo>
                    <a:pt x="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1563550" y="1040400"/>
              <a:ext cx="10175" cy="74250"/>
            </a:xfrm>
            <a:custGeom>
              <a:avLst/>
              <a:gdLst/>
              <a:ahLst/>
              <a:cxnLst/>
              <a:rect l="l" t="t" r="r" b="b"/>
              <a:pathLst>
                <a:path w="407" h="2970" extrusionOk="0">
                  <a:moveTo>
                    <a:pt x="1" y="1"/>
                  </a:moveTo>
                  <a:lnTo>
                    <a:pt x="105" y="2969"/>
                  </a:lnTo>
                  <a:lnTo>
                    <a:pt x="407" y="2795"/>
                  </a:lnTo>
                  <a:lnTo>
                    <a:pt x="405" y="185"/>
                  </a:lnTo>
                  <a:lnTo>
                    <a:pt x="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1566150" y="1110275"/>
              <a:ext cx="72675" cy="45325"/>
            </a:xfrm>
            <a:custGeom>
              <a:avLst/>
              <a:gdLst/>
              <a:ahLst/>
              <a:cxnLst/>
              <a:rect l="l" t="t" r="r" b="b"/>
              <a:pathLst>
                <a:path w="2907" h="1813" extrusionOk="0">
                  <a:moveTo>
                    <a:pt x="303" y="0"/>
                  </a:moveTo>
                  <a:lnTo>
                    <a:pt x="1" y="174"/>
                  </a:lnTo>
                  <a:lnTo>
                    <a:pt x="2782" y="1813"/>
                  </a:lnTo>
                  <a:lnTo>
                    <a:pt x="2907" y="1457"/>
                  </a:lnTo>
                  <a:lnTo>
                    <a:pt x="303"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1555400" y="1027750"/>
              <a:ext cx="90000" cy="91275"/>
            </a:xfrm>
            <a:custGeom>
              <a:avLst/>
              <a:gdLst/>
              <a:ahLst/>
              <a:cxnLst/>
              <a:rect l="l" t="t" r="r" b="b"/>
              <a:pathLst>
                <a:path w="3600" h="3651" extrusionOk="0">
                  <a:moveTo>
                    <a:pt x="0" y="1"/>
                  </a:moveTo>
                  <a:lnTo>
                    <a:pt x="0" y="1577"/>
                  </a:lnTo>
                  <a:lnTo>
                    <a:pt x="3599" y="3651"/>
                  </a:lnTo>
                  <a:lnTo>
                    <a:pt x="3599" y="2074"/>
                  </a:lnTo>
                  <a:lnTo>
                    <a:pt x="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555400" y="1027750"/>
              <a:ext cx="90000" cy="64600"/>
            </a:xfrm>
            <a:custGeom>
              <a:avLst/>
              <a:gdLst/>
              <a:ahLst/>
              <a:cxnLst/>
              <a:rect l="l" t="t" r="r" b="b"/>
              <a:pathLst>
                <a:path w="3600" h="2584" extrusionOk="0">
                  <a:moveTo>
                    <a:pt x="0" y="1"/>
                  </a:moveTo>
                  <a:lnTo>
                    <a:pt x="0" y="510"/>
                  </a:lnTo>
                  <a:lnTo>
                    <a:pt x="3599" y="2583"/>
                  </a:lnTo>
                  <a:lnTo>
                    <a:pt x="3599" y="2074"/>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494850" y="1155150"/>
              <a:ext cx="53475" cy="56200"/>
            </a:xfrm>
            <a:custGeom>
              <a:avLst/>
              <a:gdLst/>
              <a:ahLst/>
              <a:cxnLst/>
              <a:rect l="l" t="t" r="r" b="b"/>
              <a:pathLst>
                <a:path w="2139" h="2248" extrusionOk="0">
                  <a:moveTo>
                    <a:pt x="1" y="0"/>
                  </a:moveTo>
                  <a:lnTo>
                    <a:pt x="1" y="973"/>
                  </a:lnTo>
                  <a:lnTo>
                    <a:pt x="2138" y="2248"/>
                  </a:lnTo>
                  <a:lnTo>
                    <a:pt x="2138" y="1243"/>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528725" y="1100625"/>
              <a:ext cx="60850" cy="94700"/>
            </a:xfrm>
            <a:custGeom>
              <a:avLst/>
              <a:gdLst/>
              <a:ahLst/>
              <a:cxnLst/>
              <a:rect l="l" t="t" r="r" b="b"/>
              <a:pathLst>
                <a:path w="2434" h="3788" extrusionOk="0">
                  <a:moveTo>
                    <a:pt x="0" y="0"/>
                  </a:moveTo>
                  <a:lnTo>
                    <a:pt x="0" y="2332"/>
                  </a:lnTo>
                  <a:lnTo>
                    <a:pt x="2433" y="3788"/>
                  </a:lnTo>
                  <a:lnTo>
                    <a:pt x="2433" y="1456"/>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528725" y="1093150"/>
              <a:ext cx="73125" cy="43900"/>
            </a:xfrm>
            <a:custGeom>
              <a:avLst/>
              <a:gdLst/>
              <a:ahLst/>
              <a:cxnLst/>
              <a:rect l="l" t="t" r="r" b="b"/>
              <a:pathLst>
                <a:path w="2925" h="1756" extrusionOk="0">
                  <a:moveTo>
                    <a:pt x="490" y="1"/>
                  </a:moveTo>
                  <a:lnTo>
                    <a:pt x="0" y="299"/>
                  </a:lnTo>
                  <a:lnTo>
                    <a:pt x="2433" y="1755"/>
                  </a:lnTo>
                  <a:lnTo>
                    <a:pt x="2925" y="1457"/>
                  </a:lnTo>
                  <a:lnTo>
                    <a:pt x="49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547575" y="1129550"/>
              <a:ext cx="54350" cy="89925"/>
            </a:xfrm>
            <a:custGeom>
              <a:avLst/>
              <a:gdLst/>
              <a:ahLst/>
              <a:cxnLst/>
              <a:rect l="l" t="t" r="r" b="b"/>
              <a:pathLst>
                <a:path w="2174" h="3597" extrusionOk="0">
                  <a:moveTo>
                    <a:pt x="2174" y="1"/>
                  </a:moveTo>
                  <a:lnTo>
                    <a:pt x="1649" y="299"/>
                  </a:lnTo>
                  <a:lnTo>
                    <a:pt x="1649" y="1269"/>
                  </a:lnTo>
                  <a:lnTo>
                    <a:pt x="4" y="2267"/>
                  </a:lnTo>
                  <a:lnTo>
                    <a:pt x="0" y="3597"/>
                  </a:lnTo>
                  <a:lnTo>
                    <a:pt x="0" y="3597"/>
                  </a:lnTo>
                  <a:lnTo>
                    <a:pt x="2174" y="2332"/>
                  </a:lnTo>
                  <a:lnTo>
                    <a:pt x="2174"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1494850" y="1134050"/>
              <a:ext cx="88475" cy="52175"/>
            </a:xfrm>
            <a:custGeom>
              <a:avLst/>
              <a:gdLst/>
              <a:ahLst/>
              <a:cxnLst/>
              <a:rect l="l" t="t" r="r" b="b"/>
              <a:pathLst>
                <a:path w="3539" h="2087" extrusionOk="0">
                  <a:moveTo>
                    <a:pt x="1383" y="0"/>
                  </a:moveTo>
                  <a:lnTo>
                    <a:pt x="1" y="844"/>
                  </a:lnTo>
                  <a:lnTo>
                    <a:pt x="2138" y="2087"/>
                  </a:lnTo>
                  <a:lnTo>
                    <a:pt x="3539" y="1231"/>
                  </a:lnTo>
                  <a:lnTo>
                    <a:pt x="138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534250" y="1153975"/>
              <a:ext cx="55025" cy="32250"/>
            </a:xfrm>
            <a:custGeom>
              <a:avLst/>
              <a:gdLst/>
              <a:ahLst/>
              <a:cxnLst/>
              <a:rect l="l" t="t" r="r" b="b"/>
              <a:pathLst>
                <a:path w="2201" h="1290" extrusionOk="0">
                  <a:moveTo>
                    <a:pt x="1689" y="1"/>
                  </a:moveTo>
                  <a:lnTo>
                    <a:pt x="1" y="971"/>
                  </a:lnTo>
                  <a:lnTo>
                    <a:pt x="562" y="1290"/>
                  </a:lnTo>
                  <a:lnTo>
                    <a:pt x="2201" y="292"/>
                  </a:lnTo>
                  <a:lnTo>
                    <a:pt x="1689"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1534075" y="1178225"/>
              <a:ext cx="14250" cy="41250"/>
            </a:xfrm>
            <a:custGeom>
              <a:avLst/>
              <a:gdLst/>
              <a:ahLst/>
              <a:cxnLst/>
              <a:rect l="l" t="t" r="r" b="b"/>
              <a:pathLst>
                <a:path w="570" h="1650" extrusionOk="0">
                  <a:moveTo>
                    <a:pt x="8" y="1"/>
                  </a:moveTo>
                  <a:lnTo>
                    <a:pt x="1" y="1321"/>
                  </a:lnTo>
                  <a:lnTo>
                    <a:pt x="544" y="1650"/>
                  </a:lnTo>
                  <a:lnTo>
                    <a:pt x="569" y="320"/>
                  </a:lnTo>
                  <a:lnTo>
                    <a:pt x="8"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1534075" y="1178225"/>
              <a:ext cx="14250" cy="41250"/>
            </a:xfrm>
            <a:custGeom>
              <a:avLst/>
              <a:gdLst/>
              <a:ahLst/>
              <a:cxnLst/>
              <a:rect l="l" t="t" r="r" b="b"/>
              <a:pathLst>
                <a:path w="570" h="1650" extrusionOk="0">
                  <a:moveTo>
                    <a:pt x="8" y="1"/>
                  </a:moveTo>
                  <a:lnTo>
                    <a:pt x="1" y="1321"/>
                  </a:lnTo>
                  <a:lnTo>
                    <a:pt x="544" y="1650"/>
                  </a:lnTo>
                  <a:lnTo>
                    <a:pt x="569" y="320"/>
                  </a:lnTo>
                  <a:lnTo>
                    <a:pt x="8"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1486925" y="1125425"/>
              <a:ext cx="55000" cy="32250"/>
            </a:xfrm>
            <a:custGeom>
              <a:avLst/>
              <a:gdLst/>
              <a:ahLst/>
              <a:cxnLst/>
              <a:rect l="l" t="t" r="r" b="b"/>
              <a:pathLst>
                <a:path w="2200" h="1290" extrusionOk="0">
                  <a:moveTo>
                    <a:pt x="1687" y="0"/>
                  </a:moveTo>
                  <a:lnTo>
                    <a:pt x="0" y="969"/>
                  </a:lnTo>
                  <a:lnTo>
                    <a:pt x="560" y="1289"/>
                  </a:lnTo>
                  <a:lnTo>
                    <a:pt x="2200" y="292"/>
                  </a:lnTo>
                  <a:lnTo>
                    <a:pt x="168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1486700" y="1149625"/>
              <a:ext cx="14450" cy="41250"/>
            </a:xfrm>
            <a:custGeom>
              <a:avLst/>
              <a:gdLst/>
              <a:ahLst/>
              <a:cxnLst/>
              <a:rect l="l" t="t" r="r" b="b"/>
              <a:pathLst>
                <a:path w="578" h="1650" extrusionOk="0">
                  <a:moveTo>
                    <a:pt x="9" y="1"/>
                  </a:moveTo>
                  <a:lnTo>
                    <a:pt x="0" y="1322"/>
                  </a:lnTo>
                  <a:lnTo>
                    <a:pt x="578" y="1650"/>
                  </a:lnTo>
                  <a:lnTo>
                    <a:pt x="569" y="321"/>
                  </a:lnTo>
                  <a:lnTo>
                    <a:pt x="9"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1486700" y="1149625"/>
              <a:ext cx="14450" cy="41250"/>
            </a:xfrm>
            <a:custGeom>
              <a:avLst/>
              <a:gdLst/>
              <a:ahLst/>
              <a:cxnLst/>
              <a:rect l="l" t="t" r="r" b="b"/>
              <a:pathLst>
                <a:path w="578" h="1650" extrusionOk="0">
                  <a:moveTo>
                    <a:pt x="9" y="1"/>
                  </a:moveTo>
                  <a:lnTo>
                    <a:pt x="0" y="1322"/>
                  </a:lnTo>
                  <a:lnTo>
                    <a:pt x="578" y="1650"/>
                  </a:lnTo>
                  <a:lnTo>
                    <a:pt x="569" y="321"/>
                  </a:lnTo>
                  <a:lnTo>
                    <a:pt x="9"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1501025" y="1132700"/>
              <a:ext cx="41275" cy="58175"/>
            </a:xfrm>
            <a:custGeom>
              <a:avLst/>
              <a:gdLst/>
              <a:ahLst/>
              <a:cxnLst/>
              <a:rect l="l" t="t" r="r" b="b"/>
              <a:pathLst>
                <a:path w="1651" h="2327" extrusionOk="0">
                  <a:moveTo>
                    <a:pt x="1650" y="1"/>
                  </a:moveTo>
                  <a:lnTo>
                    <a:pt x="0" y="998"/>
                  </a:lnTo>
                  <a:lnTo>
                    <a:pt x="6" y="2327"/>
                  </a:lnTo>
                  <a:lnTo>
                    <a:pt x="279" y="2173"/>
                  </a:lnTo>
                  <a:lnTo>
                    <a:pt x="289" y="1097"/>
                  </a:lnTo>
                  <a:lnTo>
                    <a:pt x="1650" y="318"/>
                  </a:lnTo>
                  <a:lnTo>
                    <a:pt x="165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1275975" y="921250"/>
              <a:ext cx="403175" cy="232175"/>
            </a:xfrm>
            <a:custGeom>
              <a:avLst/>
              <a:gdLst/>
              <a:ahLst/>
              <a:cxnLst/>
              <a:rect l="l" t="t" r="r" b="b"/>
              <a:pathLst>
                <a:path w="16127" h="9287" extrusionOk="0">
                  <a:moveTo>
                    <a:pt x="8064" y="0"/>
                  </a:moveTo>
                  <a:lnTo>
                    <a:pt x="0" y="4642"/>
                  </a:lnTo>
                  <a:lnTo>
                    <a:pt x="8064" y="9287"/>
                  </a:lnTo>
                  <a:lnTo>
                    <a:pt x="16126" y="4644"/>
                  </a:lnTo>
                  <a:lnTo>
                    <a:pt x="806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1267675" y="1037325"/>
              <a:ext cx="209925" cy="125975"/>
            </a:xfrm>
            <a:custGeom>
              <a:avLst/>
              <a:gdLst/>
              <a:ahLst/>
              <a:cxnLst/>
              <a:rect l="l" t="t" r="r" b="b"/>
              <a:pathLst>
                <a:path w="8397" h="5039" extrusionOk="0">
                  <a:moveTo>
                    <a:pt x="332" y="1"/>
                  </a:moveTo>
                  <a:lnTo>
                    <a:pt x="0" y="204"/>
                  </a:lnTo>
                  <a:lnTo>
                    <a:pt x="8396" y="5038"/>
                  </a:lnTo>
                  <a:lnTo>
                    <a:pt x="8396" y="4644"/>
                  </a:lnTo>
                  <a:lnTo>
                    <a:pt x="332"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1477575" y="1037325"/>
              <a:ext cx="209900" cy="125975"/>
            </a:xfrm>
            <a:custGeom>
              <a:avLst/>
              <a:gdLst/>
              <a:ahLst/>
              <a:cxnLst/>
              <a:rect l="l" t="t" r="r" b="b"/>
              <a:pathLst>
                <a:path w="8396" h="5039" extrusionOk="0">
                  <a:moveTo>
                    <a:pt x="8062" y="1"/>
                  </a:moveTo>
                  <a:lnTo>
                    <a:pt x="0" y="4644"/>
                  </a:lnTo>
                  <a:lnTo>
                    <a:pt x="0" y="5038"/>
                  </a:lnTo>
                  <a:lnTo>
                    <a:pt x="8396" y="204"/>
                  </a:lnTo>
                  <a:lnTo>
                    <a:pt x="8062"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1309675" y="959850"/>
              <a:ext cx="26600" cy="73700"/>
            </a:xfrm>
            <a:custGeom>
              <a:avLst/>
              <a:gdLst/>
              <a:ahLst/>
              <a:cxnLst/>
              <a:rect l="l" t="t" r="r" b="b"/>
              <a:pathLst>
                <a:path w="1064" h="2948" extrusionOk="0">
                  <a:moveTo>
                    <a:pt x="1" y="1"/>
                  </a:moveTo>
                  <a:lnTo>
                    <a:pt x="1" y="2332"/>
                  </a:lnTo>
                  <a:lnTo>
                    <a:pt x="1064" y="2947"/>
                  </a:lnTo>
                  <a:lnTo>
                    <a:pt x="1064" y="617"/>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1336250" y="917475"/>
              <a:ext cx="101175" cy="116075"/>
            </a:xfrm>
            <a:custGeom>
              <a:avLst/>
              <a:gdLst/>
              <a:ahLst/>
              <a:cxnLst/>
              <a:rect l="l" t="t" r="r" b="b"/>
              <a:pathLst>
                <a:path w="4047" h="4643" extrusionOk="0">
                  <a:moveTo>
                    <a:pt x="4046" y="1"/>
                  </a:moveTo>
                  <a:lnTo>
                    <a:pt x="1" y="2312"/>
                  </a:lnTo>
                  <a:lnTo>
                    <a:pt x="1" y="4642"/>
                  </a:lnTo>
                  <a:lnTo>
                    <a:pt x="4046" y="2332"/>
                  </a:lnTo>
                  <a:lnTo>
                    <a:pt x="4046"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1336250" y="941775"/>
              <a:ext cx="101175" cy="67525"/>
            </a:xfrm>
            <a:custGeom>
              <a:avLst/>
              <a:gdLst/>
              <a:ahLst/>
              <a:cxnLst/>
              <a:rect l="l" t="t" r="r" b="b"/>
              <a:pathLst>
                <a:path w="4047" h="2701" extrusionOk="0">
                  <a:moveTo>
                    <a:pt x="4046" y="0"/>
                  </a:moveTo>
                  <a:lnTo>
                    <a:pt x="1" y="2310"/>
                  </a:lnTo>
                  <a:lnTo>
                    <a:pt x="1" y="2700"/>
                  </a:lnTo>
                  <a:lnTo>
                    <a:pt x="4046" y="390"/>
                  </a:lnTo>
                  <a:lnTo>
                    <a:pt x="4046"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1310150" y="902075"/>
              <a:ext cx="127275" cy="73225"/>
            </a:xfrm>
            <a:custGeom>
              <a:avLst/>
              <a:gdLst/>
              <a:ahLst/>
              <a:cxnLst/>
              <a:rect l="l" t="t" r="r" b="b"/>
              <a:pathLst>
                <a:path w="5091" h="2929" extrusionOk="0">
                  <a:moveTo>
                    <a:pt x="4046" y="0"/>
                  </a:moveTo>
                  <a:lnTo>
                    <a:pt x="1" y="2312"/>
                  </a:lnTo>
                  <a:lnTo>
                    <a:pt x="1045" y="2928"/>
                  </a:lnTo>
                  <a:lnTo>
                    <a:pt x="5090" y="617"/>
                  </a:lnTo>
                  <a:lnTo>
                    <a:pt x="4046"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1319825" y="907700"/>
              <a:ext cx="107925" cy="61975"/>
            </a:xfrm>
            <a:custGeom>
              <a:avLst/>
              <a:gdLst/>
              <a:ahLst/>
              <a:cxnLst/>
              <a:rect l="l" t="t" r="r" b="b"/>
              <a:pathLst>
                <a:path w="4317" h="2479" extrusionOk="0">
                  <a:moveTo>
                    <a:pt x="3658" y="0"/>
                  </a:moveTo>
                  <a:lnTo>
                    <a:pt x="1" y="2090"/>
                  </a:lnTo>
                  <a:lnTo>
                    <a:pt x="659" y="2478"/>
                  </a:lnTo>
                  <a:lnTo>
                    <a:pt x="4316" y="389"/>
                  </a:lnTo>
                  <a:lnTo>
                    <a:pt x="3658"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1330425" y="844150"/>
              <a:ext cx="61100" cy="78725"/>
            </a:xfrm>
            <a:custGeom>
              <a:avLst/>
              <a:gdLst/>
              <a:ahLst/>
              <a:cxnLst/>
              <a:rect l="l" t="t" r="r" b="b"/>
              <a:pathLst>
                <a:path w="2444" h="3149" extrusionOk="0">
                  <a:moveTo>
                    <a:pt x="1766" y="0"/>
                  </a:moveTo>
                  <a:cubicBezTo>
                    <a:pt x="1603" y="0"/>
                    <a:pt x="1419" y="53"/>
                    <a:pt x="1224" y="165"/>
                  </a:cubicBezTo>
                  <a:cubicBezTo>
                    <a:pt x="554" y="553"/>
                    <a:pt x="3" y="1504"/>
                    <a:pt x="2" y="2278"/>
                  </a:cubicBezTo>
                  <a:cubicBezTo>
                    <a:pt x="1" y="2829"/>
                    <a:pt x="278" y="3149"/>
                    <a:pt x="680" y="3149"/>
                  </a:cubicBezTo>
                  <a:cubicBezTo>
                    <a:pt x="843" y="3149"/>
                    <a:pt x="1027" y="3096"/>
                    <a:pt x="1221" y="2984"/>
                  </a:cubicBezTo>
                  <a:cubicBezTo>
                    <a:pt x="1893" y="2597"/>
                    <a:pt x="2442" y="1646"/>
                    <a:pt x="2444" y="870"/>
                  </a:cubicBezTo>
                  <a:cubicBezTo>
                    <a:pt x="2444" y="319"/>
                    <a:pt x="2167" y="0"/>
                    <a:pt x="1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335300" y="849025"/>
              <a:ext cx="51375" cy="69700"/>
            </a:xfrm>
            <a:custGeom>
              <a:avLst/>
              <a:gdLst/>
              <a:ahLst/>
              <a:cxnLst/>
              <a:rect l="l" t="t" r="r" b="b"/>
              <a:pathLst>
                <a:path w="2055" h="2788" extrusionOk="0">
                  <a:moveTo>
                    <a:pt x="1571" y="1"/>
                  </a:moveTo>
                  <a:cubicBezTo>
                    <a:pt x="1439" y="1"/>
                    <a:pt x="1284" y="52"/>
                    <a:pt x="1128" y="142"/>
                  </a:cubicBezTo>
                  <a:cubicBezTo>
                    <a:pt x="517" y="494"/>
                    <a:pt x="1" y="1387"/>
                    <a:pt x="1" y="2090"/>
                  </a:cubicBezTo>
                  <a:cubicBezTo>
                    <a:pt x="1" y="2334"/>
                    <a:pt x="65" y="2539"/>
                    <a:pt x="179" y="2653"/>
                  </a:cubicBezTo>
                  <a:cubicBezTo>
                    <a:pt x="259" y="2737"/>
                    <a:pt x="369" y="2786"/>
                    <a:pt x="485" y="2788"/>
                  </a:cubicBezTo>
                  <a:cubicBezTo>
                    <a:pt x="617" y="2788"/>
                    <a:pt x="771" y="2726"/>
                    <a:pt x="929" y="2634"/>
                  </a:cubicBezTo>
                  <a:cubicBezTo>
                    <a:pt x="1538" y="2285"/>
                    <a:pt x="2054" y="1380"/>
                    <a:pt x="2054" y="675"/>
                  </a:cubicBezTo>
                  <a:cubicBezTo>
                    <a:pt x="2054" y="455"/>
                    <a:pt x="2005" y="275"/>
                    <a:pt x="1909" y="156"/>
                  </a:cubicBezTo>
                  <a:cubicBezTo>
                    <a:pt x="1827" y="52"/>
                    <a:pt x="1713" y="1"/>
                    <a:pt x="15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1335300" y="849000"/>
              <a:ext cx="45450" cy="55275"/>
            </a:xfrm>
            <a:custGeom>
              <a:avLst/>
              <a:gdLst/>
              <a:ahLst/>
              <a:cxnLst/>
              <a:rect l="l" t="t" r="r" b="b"/>
              <a:pathLst>
                <a:path w="1818" h="2211" extrusionOk="0">
                  <a:moveTo>
                    <a:pt x="1579" y="0"/>
                  </a:moveTo>
                  <a:cubicBezTo>
                    <a:pt x="1576" y="0"/>
                    <a:pt x="1574" y="0"/>
                    <a:pt x="1571" y="0"/>
                  </a:cubicBezTo>
                  <a:cubicBezTo>
                    <a:pt x="1438" y="0"/>
                    <a:pt x="1284" y="50"/>
                    <a:pt x="1126" y="141"/>
                  </a:cubicBezTo>
                  <a:cubicBezTo>
                    <a:pt x="517" y="492"/>
                    <a:pt x="2" y="1385"/>
                    <a:pt x="1" y="2087"/>
                  </a:cubicBezTo>
                  <a:cubicBezTo>
                    <a:pt x="1" y="2131"/>
                    <a:pt x="2" y="2171"/>
                    <a:pt x="7" y="2210"/>
                  </a:cubicBezTo>
                  <a:cubicBezTo>
                    <a:pt x="320" y="1295"/>
                    <a:pt x="967" y="531"/>
                    <a:pt x="1818" y="72"/>
                  </a:cubicBezTo>
                  <a:cubicBezTo>
                    <a:pt x="1747" y="25"/>
                    <a:pt x="1663" y="0"/>
                    <a:pt x="1579"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1355325" y="858275"/>
              <a:ext cx="31375" cy="58075"/>
            </a:xfrm>
            <a:custGeom>
              <a:avLst/>
              <a:gdLst/>
              <a:ahLst/>
              <a:cxnLst/>
              <a:rect l="l" t="t" r="r" b="b"/>
              <a:pathLst>
                <a:path w="1255" h="2323" extrusionOk="0">
                  <a:moveTo>
                    <a:pt x="1214" y="1"/>
                  </a:moveTo>
                  <a:cubicBezTo>
                    <a:pt x="1081" y="888"/>
                    <a:pt x="653" y="1706"/>
                    <a:pt x="0" y="2322"/>
                  </a:cubicBezTo>
                  <a:cubicBezTo>
                    <a:pt x="42" y="2303"/>
                    <a:pt x="86" y="2282"/>
                    <a:pt x="128" y="2257"/>
                  </a:cubicBezTo>
                  <a:cubicBezTo>
                    <a:pt x="737" y="1906"/>
                    <a:pt x="1252" y="1010"/>
                    <a:pt x="1253" y="305"/>
                  </a:cubicBezTo>
                  <a:cubicBezTo>
                    <a:pt x="1255" y="202"/>
                    <a:pt x="1242" y="99"/>
                    <a:pt x="1214"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1560475" y="817900"/>
              <a:ext cx="80900" cy="129225"/>
            </a:xfrm>
            <a:custGeom>
              <a:avLst/>
              <a:gdLst/>
              <a:ahLst/>
              <a:cxnLst/>
              <a:rect l="l" t="t" r="r" b="b"/>
              <a:pathLst>
                <a:path w="3236" h="5169" extrusionOk="0">
                  <a:moveTo>
                    <a:pt x="0" y="0"/>
                  </a:moveTo>
                  <a:lnTo>
                    <a:pt x="0" y="3317"/>
                  </a:lnTo>
                  <a:lnTo>
                    <a:pt x="3235" y="5168"/>
                  </a:lnTo>
                  <a:lnTo>
                    <a:pt x="3235" y="185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1566525" y="829050"/>
              <a:ext cx="67775" cy="106950"/>
            </a:xfrm>
            <a:custGeom>
              <a:avLst/>
              <a:gdLst/>
              <a:ahLst/>
              <a:cxnLst/>
              <a:rect l="l" t="t" r="r" b="b"/>
              <a:pathLst>
                <a:path w="2711" h="4278" extrusionOk="0">
                  <a:moveTo>
                    <a:pt x="0" y="1"/>
                  </a:moveTo>
                  <a:lnTo>
                    <a:pt x="0" y="2720"/>
                  </a:lnTo>
                  <a:lnTo>
                    <a:pt x="2711" y="4277"/>
                  </a:lnTo>
                  <a:lnTo>
                    <a:pt x="2711" y="1557"/>
                  </a:lnTo>
                  <a:lnTo>
                    <a:pt x="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1563550" y="822850"/>
              <a:ext cx="10175" cy="74200"/>
            </a:xfrm>
            <a:custGeom>
              <a:avLst/>
              <a:gdLst/>
              <a:ahLst/>
              <a:cxnLst/>
              <a:rect l="l" t="t" r="r" b="b"/>
              <a:pathLst>
                <a:path w="407" h="2968" extrusionOk="0">
                  <a:moveTo>
                    <a:pt x="1" y="1"/>
                  </a:moveTo>
                  <a:lnTo>
                    <a:pt x="105" y="2968"/>
                  </a:lnTo>
                  <a:lnTo>
                    <a:pt x="407" y="2794"/>
                  </a:lnTo>
                  <a:lnTo>
                    <a:pt x="405" y="184"/>
                  </a:lnTo>
                  <a:lnTo>
                    <a:pt x="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1566150" y="892675"/>
              <a:ext cx="72675" cy="45350"/>
            </a:xfrm>
            <a:custGeom>
              <a:avLst/>
              <a:gdLst/>
              <a:ahLst/>
              <a:cxnLst/>
              <a:rect l="l" t="t" r="r" b="b"/>
              <a:pathLst>
                <a:path w="2907" h="1814" extrusionOk="0">
                  <a:moveTo>
                    <a:pt x="303" y="1"/>
                  </a:moveTo>
                  <a:lnTo>
                    <a:pt x="1" y="175"/>
                  </a:lnTo>
                  <a:lnTo>
                    <a:pt x="2782" y="1813"/>
                  </a:lnTo>
                  <a:lnTo>
                    <a:pt x="2907" y="1458"/>
                  </a:lnTo>
                  <a:lnTo>
                    <a:pt x="303"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1555400" y="810175"/>
              <a:ext cx="90000" cy="91300"/>
            </a:xfrm>
            <a:custGeom>
              <a:avLst/>
              <a:gdLst/>
              <a:ahLst/>
              <a:cxnLst/>
              <a:rect l="l" t="t" r="r" b="b"/>
              <a:pathLst>
                <a:path w="3600" h="3652" extrusionOk="0">
                  <a:moveTo>
                    <a:pt x="0" y="0"/>
                  </a:moveTo>
                  <a:lnTo>
                    <a:pt x="0" y="1577"/>
                  </a:lnTo>
                  <a:lnTo>
                    <a:pt x="3599" y="3652"/>
                  </a:lnTo>
                  <a:lnTo>
                    <a:pt x="3599" y="2075"/>
                  </a:lnTo>
                  <a:lnTo>
                    <a:pt x="0"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1555400" y="810175"/>
              <a:ext cx="90000" cy="64625"/>
            </a:xfrm>
            <a:custGeom>
              <a:avLst/>
              <a:gdLst/>
              <a:ahLst/>
              <a:cxnLst/>
              <a:rect l="l" t="t" r="r" b="b"/>
              <a:pathLst>
                <a:path w="3600" h="2585" extrusionOk="0">
                  <a:moveTo>
                    <a:pt x="0" y="0"/>
                  </a:moveTo>
                  <a:lnTo>
                    <a:pt x="0" y="509"/>
                  </a:lnTo>
                  <a:lnTo>
                    <a:pt x="3599" y="2584"/>
                  </a:lnTo>
                  <a:lnTo>
                    <a:pt x="3599" y="2075"/>
                  </a:lnTo>
                  <a:lnTo>
                    <a:pt x="0"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1356700" y="1028200"/>
              <a:ext cx="170625" cy="97975"/>
            </a:xfrm>
            <a:custGeom>
              <a:avLst/>
              <a:gdLst/>
              <a:ahLst/>
              <a:cxnLst/>
              <a:rect l="l" t="t" r="r" b="b"/>
              <a:pathLst>
                <a:path w="6825" h="3919" extrusionOk="0">
                  <a:moveTo>
                    <a:pt x="1042" y="0"/>
                  </a:moveTo>
                  <a:lnTo>
                    <a:pt x="0" y="615"/>
                  </a:lnTo>
                  <a:lnTo>
                    <a:pt x="5783" y="3918"/>
                  </a:lnTo>
                  <a:lnTo>
                    <a:pt x="6825" y="3303"/>
                  </a:lnTo>
                  <a:lnTo>
                    <a:pt x="104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1639600" y="961450"/>
              <a:ext cx="8550" cy="63750"/>
            </a:xfrm>
            <a:custGeom>
              <a:avLst/>
              <a:gdLst/>
              <a:ahLst/>
              <a:cxnLst/>
              <a:rect l="l" t="t" r="r" b="b"/>
              <a:pathLst>
                <a:path w="342" h="2550" extrusionOk="0">
                  <a:moveTo>
                    <a:pt x="342" y="1"/>
                  </a:moveTo>
                  <a:lnTo>
                    <a:pt x="1" y="218"/>
                  </a:lnTo>
                  <a:lnTo>
                    <a:pt x="1" y="2550"/>
                  </a:lnTo>
                  <a:lnTo>
                    <a:pt x="342" y="2332"/>
                  </a:lnTo>
                  <a:lnTo>
                    <a:pt x="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1538475" y="909150"/>
              <a:ext cx="101150" cy="116050"/>
            </a:xfrm>
            <a:custGeom>
              <a:avLst/>
              <a:gdLst/>
              <a:ahLst/>
              <a:cxnLst/>
              <a:rect l="l" t="t" r="r" b="b"/>
              <a:pathLst>
                <a:path w="4046" h="4642" extrusionOk="0">
                  <a:moveTo>
                    <a:pt x="0" y="0"/>
                  </a:moveTo>
                  <a:lnTo>
                    <a:pt x="0" y="2332"/>
                  </a:lnTo>
                  <a:lnTo>
                    <a:pt x="4046" y="4642"/>
                  </a:lnTo>
                  <a:lnTo>
                    <a:pt x="4046" y="2310"/>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1538475" y="903700"/>
              <a:ext cx="109200" cy="63225"/>
            </a:xfrm>
            <a:custGeom>
              <a:avLst/>
              <a:gdLst/>
              <a:ahLst/>
              <a:cxnLst/>
              <a:rect l="l" t="t" r="r" b="b"/>
              <a:pathLst>
                <a:path w="4368" h="2529" extrusionOk="0">
                  <a:moveTo>
                    <a:pt x="322" y="1"/>
                  </a:moveTo>
                  <a:lnTo>
                    <a:pt x="0" y="218"/>
                  </a:lnTo>
                  <a:lnTo>
                    <a:pt x="4046" y="2528"/>
                  </a:lnTo>
                  <a:lnTo>
                    <a:pt x="4368" y="2311"/>
                  </a:lnTo>
                  <a:lnTo>
                    <a:pt x="322"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1531725" y="991175"/>
              <a:ext cx="107900" cy="96275"/>
            </a:xfrm>
            <a:custGeom>
              <a:avLst/>
              <a:gdLst/>
              <a:ahLst/>
              <a:cxnLst/>
              <a:rect l="l" t="t" r="r" b="b"/>
              <a:pathLst>
                <a:path w="4316" h="3851" extrusionOk="0">
                  <a:moveTo>
                    <a:pt x="4316" y="1"/>
                  </a:moveTo>
                  <a:lnTo>
                    <a:pt x="0" y="2522"/>
                  </a:lnTo>
                  <a:lnTo>
                    <a:pt x="0" y="3851"/>
                  </a:lnTo>
                  <a:lnTo>
                    <a:pt x="4316" y="1361"/>
                  </a:lnTo>
                  <a:lnTo>
                    <a:pt x="43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1430575" y="996475"/>
              <a:ext cx="101175" cy="90975"/>
            </a:xfrm>
            <a:custGeom>
              <a:avLst/>
              <a:gdLst/>
              <a:ahLst/>
              <a:cxnLst/>
              <a:rect l="l" t="t" r="r" b="b"/>
              <a:pathLst>
                <a:path w="4047" h="3639" extrusionOk="0">
                  <a:moveTo>
                    <a:pt x="1" y="0"/>
                  </a:moveTo>
                  <a:lnTo>
                    <a:pt x="1" y="1360"/>
                  </a:lnTo>
                  <a:lnTo>
                    <a:pt x="4046" y="3639"/>
                  </a:lnTo>
                  <a:lnTo>
                    <a:pt x="4046" y="2310"/>
                  </a:lnTo>
                  <a:lnTo>
                    <a:pt x="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1430575" y="933400"/>
              <a:ext cx="208575" cy="120850"/>
            </a:xfrm>
            <a:custGeom>
              <a:avLst/>
              <a:gdLst/>
              <a:ahLst/>
              <a:cxnLst/>
              <a:rect l="l" t="t" r="r" b="b"/>
              <a:pathLst>
                <a:path w="8343" h="4834" extrusionOk="0">
                  <a:moveTo>
                    <a:pt x="4297" y="0"/>
                  </a:moveTo>
                  <a:lnTo>
                    <a:pt x="1" y="2523"/>
                  </a:lnTo>
                  <a:lnTo>
                    <a:pt x="4046" y="4833"/>
                  </a:lnTo>
                  <a:lnTo>
                    <a:pt x="8343" y="2312"/>
                  </a:lnTo>
                  <a:lnTo>
                    <a:pt x="4297"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1523675" y="1044725"/>
              <a:ext cx="8550" cy="47575"/>
            </a:xfrm>
            <a:custGeom>
              <a:avLst/>
              <a:gdLst/>
              <a:ahLst/>
              <a:cxnLst/>
              <a:rect l="l" t="t" r="r" b="b"/>
              <a:pathLst>
                <a:path w="342" h="1903" extrusionOk="0">
                  <a:moveTo>
                    <a:pt x="341" y="0"/>
                  </a:moveTo>
                  <a:lnTo>
                    <a:pt x="1" y="218"/>
                  </a:lnTo>
                  <a:lnTo>
                    <a:pt x="1" y="1903"/>
                  </a:lnTo>
                  <a:lnTo>
                    <a:pt x="341" y="1697"/>
                  </a:lnTo>
                  <a:lnTo>
                    <a:pt x="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1422575" y="992400"/>
              <a:ext cx="101125" cy="99900"/>
            </a:xfrm>
            <a:custGeom>
              <a:avLst/>
              <a:gdLst/>
              <a:ahLst/>
              <a:cxnLst/>
              <a:rect l="l" t="t" r="r" b="b"/>
              <a:pathLst>
                <a:path w="4045" h="3996" extrusionOk="0">
                  <a:moveTo>
                    <a:pt x="0" y="1"/>
                  </a:moveTo>
                  <a:lnTo>
                    <a:pt x="0" y="1684"/>
                  </a:lnTo>
                  <a:lnTo>
                    <a:pt x="4045" y="3996"/>
                  </a:lnTo>
                  <a:lnTo>
                    <a:pt x="4045" y="2311"/>
                  </a:lnTo>
                  <a:lnTo>
                    <a:pt x="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1422575" y="986975"/>
              <a:ext cx="109175" cy="63200"/>
            </a:xfrm>
            <a:custGeom>
              <a:avLst/>
              <a:gdLst/>
              <a:ahLst/>
              <a:cxnLst/>
              <a:rect l="l" t="t" r="r" b="b"/>
              <a:pathLst>
                <a:path w="4367" h="2528" extrusionOk="0">
                  <a:moveTo>
                    <a:pt x="321" y="0"/>
                  </a:moveTo>
                  <a:lnTo>
                    <a:pt x="0" y="218"/>
                  </a:lnTo>
                  <a:lnTo>
                    <a:pt x="4045" y="2528"/>
                  </a:lnTo>
                  <a:lnTo>
                    <a:pt x="4366" y="2310"/>
                  </a:lnTo>
                  <a:lnTo>
                    <a:pt x="32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1532275" y="991175"/>
              <a:ext cx="107075" cy="73900"/>
            </a:xfrm>
            <a:custGeom>
              <a:avLst/>
              <a:gdLst/>
              <a:ahLst/>
              <a:cxnLst/>
              <a:rect l="l" t="t" r="r" b="b"/>
              <a:pathLst>
                <a:path w="4283" h="2956" extrusionOk="0">
                  <a:moveTo>
                    <a:pt x="4282" y="1"/>
                  </a:moveTo>
                  <a:lnTo>
                    <a:pt x="0" y="2515"/>
                  </a:lnTo>
                  <a:lnTo>
                    <a:pt x="0" y="2956"/>
                  </a:lnTo>
                  <a:lnTo>
                    <a:pt x="4282" y="450"/>
                  </a:lnTo>
                  <a:lnTo>
                    <a:pt x="428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1519625" y="929500"/>
              <a:ext cx="119725" cy="70675"/>
            </a:xfrm>
            <a:custGeom>
              <a:avLst/>
              <a:gdLst/>
              <a:ahLst/>
              <a:cxnLst/>
              <a:rect l="l" t="t" r="r" b="b"/>
              <a:pathLst>
                <a:path w="4789" h="2827" extrusionOk="0">
                  <a:moveTo>
                    <a:pt x="286" y="1"/>
                  </a:moveTo>
                  <a:cubicBezTo>
                    <a:pt x="272" y="1"/>
                    <a:pt x="257" y="5"/>
                    <a:pt x="245" y="13"/>
                  </a:cubicBezTo>
                  <a:cubicBezTo>
                    <a:pt x="94" y="105"/>
                    <a:pt x="2" y="269"/>
                    <a:pt x="0" y="446"/>
                  </a:cubicBezTo>
                  <a:lnTo>
                    <a:pt x="0" y="581"/>
                  </a:lnTo>
                  <a:cubicBezTo>
                    <a:pt x="0" y="610"/>
                    <a:pt x="16" y="636"/>
                    <a:pt x="41" y="651"/>
                  </a:cubicBezTo>
                  <a:lnTo>
                    <a:pt x="3702" y="2739"/>
                  </a:lnTo>
                  <a:cubicBezTo>
                    <a:pt x="3805" y="2797"/>
                    <a:pt x="3920" y="2827"/>
                    <a:pt x="4035" y="2827"/>
                  </a:cubicBezTo>
                  <a:cubicBezTo>
                    <a:pt x="4153" y="2827"/>
                    <a:pt x="4271" y="2796"/>
                    <a:pt x="4376" y="2733"/>
                  </a:cubicBezTo>
                  <a:lnTo>
                    <a:pt x="4749" y="2510"/>
                  </a:lnTo>
                  <a:cubicBezTo>
                    <a:pt x="4774" y="2494"/>
                    <a:pt x="4788" y="2468"/>
                    <a:pt x="4788" y="2440"/>
                  </a:cubicBezTo>
                  <a:lnTo>
                    <a:pt x="4788" y="2125"/>
                  </a:lnTo>
                  <a:cubicBezTo>
                    <a:pt x="4788" y="2079"/>
                    <a:pt x="4751" y="2045"/>
                    <a:pt x="4709" y="2045"/>
                  </a:cubicBezTo>
                  <a:cubicBezTo>
                    <a:pt x="4702" y="2045"/>
                    <a:pt x="4695" y="2045"/>
                    <a:pt x="4688" y="2047"/>
                  </a:cubicBezTo>
                  <a:lnTo>
                    <a:pt x="4044" y="2212"/>
                  </a:lnTo>
                  <a:lnTo>
                    <a:pt x="4044" y="2237"/>
                  </a:lnTo>
                  <a:lnTo>
                    <a:pt x="326" y="13"/>
                  </a:lnTo>
                  <a:cubicBezTo>
                    <a:pt x="314" y="5"/>
                    <a:pt x="300" y="1"/>
                    <a:pt x="286"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1620975" y="980000"/>
              <a:ext cx="18375" cy="20125"/>
            </a:xfrm>
            <a:custGeom>
              <a:avLst/>
              <a:gdLst/>
              <a:ahLst/>
              <a:cxnLst/>
              <a:rect l="l" t="t" r="r" b="b"/>
              <a:pathLst>
                <a:path w="735" h="805" extrusionOk="0">
                  <a:moveTo>
                    <a:pt x="734" y="1"/>
                  </a:moveTo>
                  <a:lnTo>
                    <a:pt x="0" y="190"/>
                  </a:lnTo>
                  <a:lnTo>
                    <a:pt x="0" y="804"/>
                  </a:lnTo>
                  <a:cubicBezTo>
                    <a:pt x="114" y="801"/>
                    <a:pt x="224" y="770"/>
                    <a:pt x="321" y="712"/>
                  </a:cubicBezTo>
                  <a:lnTo>
                    <a:pt x="695" y="490"/>
                  </a:lnTo>
                  <a:cubicBezTo>
                    <a:pt x="720" y="474"/>
                    <a:pt x="734" y="448"/>
                    <a:pt x="734" y="420"/>
                  </a:cubicBezTo>
                  <a:lnTo>
                    <a:pt x="73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1522400" y="922275"/>
              <a:ext cx="116750" cy="67375"/>
            </a:xfrm>
            <a:custGeom>
              <a:avLst/>
              <a:gdLst/>
              <a:ahLst/>
              <a:cxnLst/>
              <a:rect l="l" t="t" r="r" b="b"/>
              <a:pathLst>
                <a:path w="4670" h="2695" extrusionOk="0">
                  <a:moveTo>
                    <a:pt x="624" y="0"/>
                  </a:moveTo>
                  <a:lnTo>
                    <a:pt x="83" y="336"/>
                  </a:lnTo>
                  <a:cubicBezTo>
                    <a:pt x="1" y="387"/>
                    <a:pt x="4" y="509"/>
                    <a:pt x="88" y="557"/>
                  </a:cubicBezTo>
                  <a:lnTo>
                    <a:pt x="3749" y="2645"/>
                  </a:lnTo>
                  <a:cubicBezTo>
                    <a:pt x="3806" y="2678"/>
                    <a:pt x="3870" y="2694"/>
                    <a:pt x="3934" y="2694"/>
                  </a:cubicBezTo>
                  <a:cubicBezTo>
                    <a:pt x="4001" y="2694"/>
                    <a:pt x="4069" y="2676"/>
                    <a:pt x="4129" y="2639"/>
                  </a:cubicBezTo>
                  <a:lnTo>
                    <a:pt x="4670" y="2310"/>
                  </a:lnTo>
                  <a:lnTo>
                    <a:pt x="624"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1449725" y="969975"/>
              <a:ext cx="127775" cy="72875"/>
            </a:xfrm>
            <a:custGeom>
              <a:avLst/>
              <a:gdLst/>
              <a:ahLst/>
              <a:cxnLst/>
              <a:rect l="l" t="t" r="r" b="b"/>
              <a:pathLst>
                <a:path w="5111" h="2915" extrusionOk="0">
                  <a:moveTo>
                    <a:pt x="1042" y="0"/>
                  </a:moveTo>
                  <a:lnTo>
                    <a:pt x="0" y="615"/>
                  </a:lnTo>
                  <a:lnTo>
                    <a:pt x="4068" y="2915"/>
                  </a:lnTo>
                  <a:lnTo>
                    <a:pt x="5110" y="2300"/>
                  </a:lnTo>
                  <a:lnTo>
                    <a:pt x="10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1551375" y="1027475"/>
              <a:ext cx="26300" cy="26725"/>
            </a:xfrm>
            <a:custGeom>
              <a:avLst/>
              <a:gdLst/>
              <a:ahLst/>
              <a:cxnLst/>
              <a:rect l="l" t="t" r="r" b="b"/>
              <a:pathLst>
                <a:path w="1052" h="1069" extrusionOk="0">
                  <a:moveTo>
                    <a:pt x="1052" y="0"/>
                  </a:moveTo>
                  <a:lnTo>
                    <a:pt x="0" y="615"/>
                  </a:lnTo>
                  <a:lnTo>
                    <a:pt x="0" y="1069"/>
                  </a:lnTo>
                  <a:lnTo>
                    <a:pt x="1052" y="445"/>
                  </a:lnTo>
                  <a:lnTo>
                    <a:pt x="1052"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1451325" y="884375"/>
              <a:ext cx="49875" cy="69825"/>
            </a:xfrm>
            <a:custGeom>
              <a:avLst/>
              <a:gdLst/>
              <a:ahLst/>
              <a:cxnLst/>
              <a:rect l="l" t="t" r="r" b="b"/>
              <a:pathLst>
                <a:path w="1995" h="2793" extrusionOk="0">
                  <a:moveTo>
                    <a:pt x="0" y="1"/>
                  </a:moveTo>
                  <a:lnTo>
                    <a:pt x="0" y="2299"/>
                  </a:lnTo>
                  <a:cubicBezTo>
                    <a:pt x="0" y="2572"/>
                    <a:pt x="453" y="2792"/>
                    <a:pt x="996" y="2792"/>
                  </a:cubicBezTo>
                  <a:cubicBezTo>
                    <a:pt x="1542" y="2792"/>
                    <a:pt x="1994" y="2572"/>
                    <a:pt x="1994" y="2299"/>
                  </a:cubicBezTo>
                  <a:cubicBezTo>
                    <a:pt x="1994" y="2286"/>
                    <a:pt x="1985" y="4"/>
                    <a:pt x="1985" y="4"/>
                  </a:cubicBezTo>
                  <a:lnTo>
                    <a:pt x="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1465425" y="884375"/>
              <a:ext cx="35775" cy="69825"/>
            </a:xfrm>
            <a:custGeom>
              <a:avLst/>
              <a:gdLst/>
              <a:ahLst/>
              <a:cxnLst/>
              <a:rect l="l" t="t" r="r" b="b"/>
              <a:pathLst>
                <a:path w="1431" h="2793" extrusionOk="0">
                  <a:moveTo>
                    <a:pt x="0" y="1"/>
                  </a:moveTo>
                  <a:lnTo>
                    <a:pt x="0" y="2746"/>
                  </a:lnTo>
                  <a:cubicBezTo>
                    <a:pt x="134" y="2776"/>
                    <a:pt x="270" y="2792"/>
                    <a:pt x="406" y="2792"/>
                  </a:cubicBezTo>
                  <a:cubicBezTo>
                    <a:pt x="412" y="2792"/>
                    <a:pt x="418" y="2792"/>
                    <a:pt x="424" y="2792"/>
                  </a:cubicBezTo>
                  <a:cubicBezTo>
                    <a:pt x="969" y="2792"/>
                    <a:pt x="1430" y="2572"/>
                    <a:pt x="1430" y="2299"/>
                  </a:cubicBezTo>
                  <a:cubicBezTo>
                    <a:pt x="1430" y="2286"/>
                    <a:pt x="1411" y="4"/>
                    <a:pt x="1411" y="4"/>
                  </a:cubicBezTo>
                  <a:lnTo>
                    <a:pt x="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1477575" y="884425"/>
              <a:ext cx="23625" cy="69775"/>
            </a:xfrm>
            <a:custGeom>
              <a:avLst/>
              <a:gdLst/>
              <a:ahLst/>
              <a:cxnLst/>
              <a:rect l="l" t="t" r="r" b="b"/>
              <a:pathLst>
                <a:path w="945" h="2791" extrusionOk="0">
                  <a:moveTo>
                    <a:pt x="0" y="0"/>
                  </a:moveTo>
                  <a:lnTo>
                    <a:pt x="0" y="2790"/>
                  </a:lnTo>
                  <a:cubicBezTo>
                    <a:pt x="518" y="2774"/>
                    <a:pt x="944" y="2560"/>
                    <a:pt x="944" y="2297"/>
                  </a:cubicBezTo>
                  <a:cubicBezTo>
                    <a:pt x="944" y="2284"/>
                    <a:pt x="925" y="2"/>
                    <a:pt x="925" y="2"/>
                  </a:cubicBezTo>
                  <a:lnTo>
                    <a:pt x="0"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1490500" y="884450"/>
              <a:ext cx="10700" cy="67450"/>
            </a:xfrm>
            <a:custGeom>
              <a:avLst/>
              <a:gdLst/>
              <a:ahLst/>
              <a:cxnLst/>
              <a:rect l="l" t="t" r="r" b="b"/>
              <a:pathLst>
                <a:path w="428" h="2698" extrusionOk="0">
                  <a:moveTo>
                    <a:pt x="1" y="1"/>
                  </a:moveTo>
                  <a:lnTo>
                    <a:pt x="1" y="2698"/>
                  </a:lnTo>
                  <a:cubicBezTo>
                    <a:pt x="256" y="2608"/>
                    <a:pt x="427" y="2463"/>
                    <a:pt x="427" y="2296"/>
                  </a:cubicBezTo>
                  <a:cubicBezTo>
                    <a:pt x="427" y="2283"/>
                    <a:pt x="408" y="1"/>
                    <a:pt x="408"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1450850" y="871800"/>
              <a:ext cx="49875" cy="25050"/>
            </a:xfrm>
            <a:custGeom>
              <a:avLst/>
              <a:gdLst/>
              <a:ahLst/>
              <a:cxnLst/>
              <a:rect l="l" t="t" r="r" b="b"/>
              <a:pathLst>
                <a:path w="1995" h="1002" extrusionOk="0">
                  <a:moveTo>
                    <a:pt x="1994" y="501"/>
                  </a:moveTo>
                  <a:cubicBezTo>
                    <a:pt x="1994" y="776"/>
                    <a:pt x="1549" y="1001"/>
                    <a:pt x="998" y="1001"/>
                  </a:cubicBezTo>
                  <a:cubicBezTo>
                    <a:pt x="447" y="1001"/>
                    <a:pt x="0" y="776"/>
                    <a:pt x="0" y="501"/>
                  </a:cubicBezTo>
                  <a:cubicBezTo>
                    <a:pt x="0" y="224"/>
                    <a:pt x="447" y="1"/>
                    <a:pt x="998" y="1"/>
                  </a:cubicBezTo>
                  <a:cubicBezTo>
                    <a:pt x="1549" y="1"/>
                    <a:pt x="1994" y="224"/>
                    <a:pt x="1994" y="50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1462600" y="874400"/>
              <a:ext cx="26450" cy="13350"/>
            </a:xfrm>
            <a:custGeom>
              <a:avLst/>
              <a:gdLst/>
              <a:ahLst/>
              <a:cxnLst/>
              <a:rect l="l" t="t" r="r" b="b"/>
              <a:pathLst>
                <a:path w="1058" h="534" extrusionOk="0">
                  <a:moveTo>
                    <a:pt x="1057" y="266"/>
                  </a:moveTo>
                  <a:cubicBezTo>
                    <a:pt x="1057" y="414"/>
                    <a:pt x="821" y="533"/>
                    <a:pt x="528" y="533"/>
                  </a:cubicBezTo>
                  <a:cubicBezTo>
                    <a:pt x="236" y="533"/>
                    <a:pt x="0" y="414"/>
                    <a:pt x="0" y="266"/>
                  </a:cubicBezTo>
                  <a:cubicBezTo>
                    <a:pt x="0" y="120"/>
                    <a:pt x="236" y="1"/>
                    <a:pt x="528" y="1"/>
                  </a:cubicBezTo>
                  <a:cubicBezTo>
                    <a:pt x="821" y="1"/>
                    <a:pt x="1057" y="120"/>
                    <a:pt x="1057" y="266"/>
                  </a:cubicBezTo>
                  <a:close/>
                </a:path>
              </a:pathLst>
            </a:custGeom>
            <a:solidFill>
              <a:srgbClr val="F0C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1472475" y="864650"/>
              <a:ext cx="6125" cy="16575"/>
            </a:xfrm>
            <a:custGeom>
              <a:avLst/>
              <a:gdLst/>
              <a:ahLst/>
              <a:cxnLst/>
              <a:rect l="l" t="t" r="r" b="b"/>
              <a:pathLst>
                <a:path w="245" h="663" extrusionOk="0">
                  <a:moveTo>
                    <a:pt x="1" y="1"/>
                  </a:moveTo>
                  <a:lnTo>
                    <a:pt x="1" y="600"/>
                  </a:lnTo>
                  <a:cubicBezTo>
                    <a:pt x="1" y="635"/>
                    <a:pt x="55" y="662"/>
                    <a:pt x="123" y="662"/>
                  </a:cubicBezTo>
                  <a:cubicBezTo>
                    <a:pt x="191" y="662"/>
                    <a:pt x="245" y="635"/>
                    <a:pt x="245" y="600"/>
                  </a:cubicBezTo>
                  <a:lnTo>
                    <a:pt x="245"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1457375" y="835375"/>
              <a:ext cx="36850" cy="31950"/>
            </a:xfrm>
            <a:custGeom>
              <a:avLst/>
              <a:gdLst/>
              <a:ahLst/>
              <a:cxnLst/>
              <a:rect l="l" t="t" r="r" b="b"/>
              <a:pathLst>
                <a:path w="1474" h="1278" extrusionOk="0">
                  <a:moveTo>
                    <a:pt x="383" y="0"/>
                  </a:moveTo>
                  <a:cubicBezTo>
                    <a:pt x="196" y="358"/>
                    <a:pt x="0" y="912"/>
                    <a:pt x="0" y="921"/>
                  </a:cubicBezTo>
                  <a:cubicBezTo>
                    <a:pt x="0" y="1118"/>
                    <a:pt x="334" y="1278"/>
                    <a:pt x="737" y="1278"/>
                  </a:cubicBezTo>
                  <a:cubicBezTo>
                    <a:pt x="1142" y="1278"/>
                    <a:pt x="1474" y="1118"/>
                    <a:pt x="1474" y="921"/>
                  </a:cubicBezTo>
                  <a:cubicBezTo>
                    <a:pt x="1474" y="917"/>
                    <a:pt x="1266" y="360"/>
                    <a:pt x="1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1466975" y="832000"/>
              <a:ext cx="17075" cy="7550"/>
            </a:xfrm>
            <a:custGeom>
              <a:avLst/>
              <a:gdLst/>
              <a:ahLst/>
              <a:cxnLst/>
              <a:rect l="l" t="t" r="r" b="b"/>
              <a:pathLst>
                <a:path w="683" h="302" extrusionOk="0">
                  <a:moveTo>
                    <a:pt x="341" y="0"/>
                  </a:moveTo>
                  <a:cubicBezTo>
                    <a:pt x="154" y="0"/>
                    <a:pt x="1" y="69"/>
                    <a:pt x="1" y="151"/>
                  </a:cubicBezTo>
                  <a:cubicBezTo>
                    <a:pt x="1" y="234"/>
                    <a:pt x="154" y="302"/>
                    <a:pt x="341" y="302"/>
                  </a:cubicBezTo>
                  <a:cubicBezTo>
                    <a:pt x="530" y="302"/>
                    <a:pt x="682" y="234"/>
                    <a:pt x="682" y="151"/>
                  </a:cubicBezTo>
                  <a:cubicBezTo>
                    <a:pt x="682" y="69"/>
                    <a:pt x="530" y="0"/>
                    <a:pt x="341"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1366425" y="1191575"/>
              <a:ext cx="171425" cy="98825"/>
            </a:xfrm>
            <a:custGeom>
              <a:avLst/>
              <a:gdLst/>
              <a:ahLst/>
              <a:cxnLst/>
              <a:rect l="l" t="t" r="r" b="b"/>
              <a:pathLst>
                <a:path w="6857" h="3953" extrusionOk="0">
                  <a:moveTo>
                    <a:pt x="4437" y="1"/>
                  </a:moveTo>
                  <a:lnTo>
                    <a:pt x="0" y="2557"/>
                  </a:lnTo>
                  <a:lnTo>
                    <a:pt x="2419" y="3952"/>
                  </a:lnTo>
                  <a:lnTo>
                    <a:pt x="6856" y="1396"/>
                  </a:lnTo>
                  <a:lnTo>
                    <a:pt x="4437"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1397050" y="1234025"/>
              <a:ext cx="26600" cy="38125"/>
            </a:xfrm>
            <a:custGeom>
              <a:avLst/>
              <a:gdLst/>
              <a:ahLst/>
              <a:cxnLst/>
              <a:rect l="l" t="t" r="r" b="b"/>
              <a:pathLst>
                <a:path w="1064" h="1525" extrusionOk="0">
                  <a:moveTo>
                    <a:pt x="0" y="1"/>
                  </a:moveTo>
                  <a:lnTo>
                    <a:pt x="0" y="908"/>
                  </a:lnTo>
                  <a:lnTo>
                    <a:pt x="1063" y="1525"/>
                  </a:lnTo>
                  <a:lnTo>
                    <a:pt x="1063" y="617"/>
                  </a:lnTo>
                  <a:lnTo>
                    <a:pt x="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1423625" y="1201375"/>
              <a:ext cx="81725" cy="70775"/>
            </a:xfrm>
            <a:custGeom>
              <a:avLst/>
              <a:gdLst/>
              <a:ahLst/>
              <a:cxnLst/>
              <a:rect l="l" t="t" r="r" b="b"/>
              <a:pathLst>
                <a:path w="3269" h="2831" extrusionOk="0">
                  <a:moveTo>
                    <a:pt x="3269" y="0"/>
                  </a:moveTo>
                  <a:lnTo>
                    <a:pt x="0" y="1923"/>
                  </a:lnTo>
                  <a:lnTo>
                    <a:pt x="0" y="2831"/>
                  </a:lnTo>
                  <a:lnTo>
                    <a:pt x="3269" y="909"/>
                  </a:lnTo>
                  <a:lnTo>
                    <a:pt x="326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1397525" y="1186000"/>
              <a:ext cx="107825" cy="63450"/>
            </a:xfrm>
            <a:custGeom>
              <a:avLst/>
              <a:gdLst/>
              <a:ahLst/>
              <a:cxnLst/>
              <a:rect l="l" t="t" r="r" b="b"/>
              <a:pathLst>
                <a:path w="4313" h="2538" extrusionOk="0">
                  <a:moveTo>
                    <a:pt x="3269" y="0"/>
                  </a:moveTo>
                  <a:lnTo>
                    <a:pt x="0" y="1922"/>
                  </a:lnTo>
                  <a:lnTo>
                    <a:pt x="1044" y="2538"/>
                  </a:lnTo>
                  <a:lnTo>
                    <a:pt x="4313" y="615"/>
                  </a:lnTo>
                  <a:lnTo>
                    <a:pt x="326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1407200" y="1191575"/>
              <a:ext cx="88475" cy="52275"/>
            </a:xfrm>
            <a:custGeom>
              <a:avLst/>
              <a:gdLst/>
              <a:ahLst/>
              <a:cxnLst/>
              <a:rect l="l" t="t" r="r" b="b"/>
              <a:pathLst>
                <a:path w="3539" h="2091" extrusionOk="0">
                  <a:moveTo>
                    <a:pt x="2880" y="1"/>
                  </a:moveTo>
                  <a:lnTo>
                    <a:pt x="0" y="1702"/>
                  </a:lnTo>
                  <a:lnTo>
                    <a:pt x="657" y="2090"/>
                  </a:lnTo>
                  <a:lnTo>
                    <a:pt x="3539" y="391"/>
                  </a:lnTo>
                  <a:lnTo>
                    <a:pt x="28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1329875" y="950500"/>
              <a:ext cx="9950" cy="14300"/>
            </a:xfrm>
            <a:custGeom>
              <a:avLst/>
              <a:gdLst/>
              <a:ahLst/>
              <a:cxnLst/>
              <a:rect l="l" t="t" r="r" b="b"/>
              <a:pathLst>
                <a:path w="398" h="572" extrusionOk="0">
                  <a:moveTo>
                    <a:pt x="0" y="1"/>
                  </a:moveTo>
                  <a:lnTo>
                    <a:pt x="0" y="341"/>
                  </a:lnTo>
                  <a:lnTo>
                    <a:pt x="398" y="572"/>
                  </a:lnTo>
                  <a:lnTo>
                    <a:pt x="398" y="231"/>
                  </a:lnTo>
                  <a:lnTo>
                    <a:pt x="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1339800" y="946725"/>
              <a:ext cx="16225" cy="18075"/>
            </a:xfrm>
            <a:custGeom>
              <a:avLst/>
              <a:gdLst/>
              <a:ahLst/>
              <a:cxnLst/>
              <a:rect l="l" t="t" r="r" b="b"/>
              <a:pathLst>
                <a:path w="649" h="723" extrusionOk="0">
                  <a:moveTo>
                    <a:pt x="649" y="1"/>
                  </a:moveTo>
                  <a:lnTo>
                    <a:pt x="1" y="382"/>
                  </a:lnTo>
                  <a:lnTo>
                    <a:pt x="1" y="723"/>
                  </a:lnTo>
                  <a:lnTo>
                    <a:pt x="649" y="340"/>
                  </a:lnTo>
                  <a:lnTo>
                    <a:pt x="64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1330050" y="940975"/>
              <a:ext cx="25975" cy="15325"/>
            </a:xfrm>
            <a:custGeom>
              <a:avLst/>
              <a:gdLst/>
              <a:ahLst/>
              <a:cxnLst/>
              <a:rect l="l" t="t" r="r" b="b"/>
              <a:pathLst>
                <a:path w="1039" h="613" extrusionOk="0">
                  <a:moveTo>
                    <a:pt x="647" y="0"/>
                  </a:moveTo>
                  <a:lnTo>
                    <a:pt x="1" y="382"/>
                  </a:lnTo>
                  <a:lnTo>
                    <a:pt x="391" y="612"/>
                  </a:lnTo>
                  <a:lnTo>
                    <a:pt x="1039" y="231"/>
                  </a:lnTo>
                  <a:lnTo>
                    <a:pt x="64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1582700" y="1221200"/>
              <a:ext cx="40725" cy="13350"/>
            </a:xfrm>
            <a:custGeom>
              <a:avLst/>
              <a:gdLst/>
              <a:ahLst/>
              <a:cxnLst/>
              <a:rect l="l" t="t" r="r" b="b"/>
              <a:pathLst>
                <a:path w="1629" h="534" extrusionOk="0">
                  <a:moveTo>
                    <a:pt x="0" y="0"/>
                  </a:moveTo>
                  <a:lnTo>
                    <a:pt x="0" y="134"/>
                  </a:lnTo>
                  <a:cubicBezTo>
                    <a:pt x="0" y="354"/>
                    <a:pt x="371" y="534"/>
                    <a:pt x="815" y="534"/>
                  </a:cubicBezTo>
                  <a:cubicBezTo>
                    <a:pt x="1257" y="534"/>
                    <a:pt x="1629" y="354"/>
                    <a:pt x="1629" y="134"/>
                  </a:cubicBezTo>
                  <a:cubicBezTo>
                    <a:pt x="1629" y="122"/>
                    <a:pt x="1617" y="3"/>
                    <a:pt x="1617" y="3"/>
                  </a:cubicBez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a:off x="1582575" y="1210975"/>
              <a:ext cx="40500" cy="20350"/>
            </a:xfrm>
            <a:custGeom>
              <a:avLst/>
              <a:gdLst/>
              <a:ahLst/>
              <a:cxnLst/>
              <a:rect l="l" t="t" r="r" b="b"/>
              <a:pathLst>
                <a:path w="1620" h="814" extrusionOk="0">
                  <a:moveTo>
                    <a:pt x="1619" y="408"/>
                  </a:moveTo>
                  <a:cubicBezTo>
                    <a:pt x="1619" y="631"/>
                    <a:pt x="1257" y="814"/>
                    <a:pt x="810" y="814"/>
                  </a:cubicBezTo>
                  <a:cubicBezTo>
                    <a:pt x="363" y="814"/>
                    <a:pt x="1" y="633"/>
                    <a:pt x="1" y="408"/>
                  </a:cubicBezTo>
                  <a:cubicBezTo>
                    <a:pt x="1" y="182"/>
                    <a:pt x="363" y="0"/>
                    <a:pt x="810" y="0"/>
                  </a:cubicBezTo>
                  <a:cubicBezTo>
                    <a:pt x="1257" y="0"/>
                    <a:pt x="1619" y="183"/>
                    <a:pt x="1619" y="408"/>
                  </a:cubicBezTo>
                  <a:close/>
                </a:path>
              </a:pathLst>
            </a:custGeom>
            <a:solidFill>
              <a:srgbClr val="C6B3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1597875" y="1197275"/>
              <a:ext cx="9125" cy="25275"/>
            </a:xfrm>
            <a:custGeom>
              <a:avLst/>
              <a:gdLst/>
              <a:ahLst/>
              <a:cxnLst/>
              <a:rect l="l" t="t" r="r" b="b"/>
              <a:pathLst>
                <a:path w="365" h="1011" extrusionOk="0">
                  <a:moveTo>
                    <a:pt x="1" y="0"/>
                  </a:moveTo>
                  <a:lnTo>
                    <a:pt x="1" y="915"/>
                  </a:lnTo>
                  <a:cubicBezTo>
                    <a:pt x="1" y="967"/>
                    <a:pt x="79" y="1011"/>
                    <a:pt x="184" y="1011"/>
                  </a:cubicBezTo>
                  <a:cubicBezTo>
                    <a:pt x="288" y="1011"/>
                    <a:pt x="365" y="967"/>
                    <a:pt x="365" y="915"/>
                  </a:cubicBezTo>
                  <a:lnTo>
                    <a:pt x="365"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1577650" y="1192525"/>
              <a:ext cx="50525" cy="19700"/>
            </a:xfrm>
            <a:custGeom>
              <a:avLst/>
              <a:gdLst/>
              <a:ahLst/>
              <a:cxnLst/>
              <a:rect l="l" t="t" r="r" b="b"/>
              <a:pathLst>
                <a:path w="2021" h="788" extrusionOk="0">
                  <a:moveTo>
                    <a:pt x="1" y="0"/>
                  </a:moveTo>
                  <a:lnTo>
                    <a:pt x="1" y="293"/>
                  </a:lnTo>
                  <a:cubicBezTo>
                    <a:pt x="1" y="566"/>
                    <a:pt x="465" y="788"/>
                    <a:pt x="1010" y="788"/>
                  </a:cubicBezTo>
                  <a:cubicBezTo>
                    <a:pt x="1555" y="788"/>
                    <a:pt x="2021" y="566"/>
                    <a:pt x="2021" y="293"/>
                  </a:cubicBezTo>
                  <a:cubicBezTo>
                    <a:pt x="2021" y="280"/>
                    <a:pt x="1997" y="3"/>
                    <a:pt x="1997" y="3"/>
                  </a:cubicBez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1577825" y="1179950"/>
              <a:ext cx="49875" cy="25075"/>
            </a:xfrm>
            <a:custGeom>
              <a:avLst/>
              <a:gdLst/>
              <a:ahLst/>
              <a:cxnLst/>
              <a:rect l="l" t="t" r="r" b="b"/>
              <a:pathLst>
                <a:path w="1995" h="1003" extrusionOk="0">
                  <a:moveTo>
                    <a:pt x="1995" y="500"/>
                  </a:moveTo>
                  <a:cubicBezTo>
                    <a:pt x="1995" y="777"/>
                    <a:pt x="1548" y="1002"/>
                    <a:pt x="999" y="1002"/>
                  </a:cubicBezTo>
                  <a:cubicBezTo>
                    <a:pt x="448" y="1002"/>
                    <a:pt x="1" y="777"/>
                    <a:pt x="1" y="500"/>
                  </a:cubicBezTo>
                  <a:cubicBezTo>
                    <a:pt x="1" y="225"/>
                    <a:pt x="448" y="0"/>
                    <a:pt x="999" y="0"/>
                  </a:cubicBezTo>
                  <a:cubicBezTo>
                    <a:pt x="1548" y="0"/>
                    <a:pt x="1995" y="225"/>
                    <a:pt x="1995" y="500"/>
                  </a:cubicBezTo>
                  <a:close/>
                </a:path>
              </a:pathLst>
            </a:custGeom>
            <a:solidFill>
              <a:srgbClr val="C6B3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a:off x="1596025" y="1168300"/>
              <a:ext cx="9925" cy="4375"/>
            </a:xfrm>
            <a:custGeom>
              <a:avLst/>
              <a:gdLst/>
              <a:ahLst/>
              <a:cxnLst/>
              <a:rect l="l" t="t" r="r" b="b"/>
              <a:pathLst>
                <a:path w="397" h="175" extrusionOk="0">
                  <a:moveTo>
                    <a:pt x="198" y="1"/>
                  </a:moveTo>
                  <a:cubicBezTo>
                    <a:pt x="89" y="1"/>
                    <a:pt x="1" y="40"/>
                    <a:pt x="1" y="88"/>
                  </a:cubicBezTo>
                  <a:cubicBezTo>
                    <a:pt x="1" y="136"/>
                    <a:pt x="89" y="175"/>
                    <a:pt x="198" y="175"/>
                  </a:cubicBezTo>
                  <a:cubicBezTo>
                    <a:pt x="308" y="175"/>
                    <a:pt x="397" y="136"/>
                    <a:pt x="397" y="88"/>
                  </a:cubicBezTo>
                  <a:cubicBezTo>
                    <a:pt x="397" y="40"/>
                    <a:pt x="308" y="1"/>
                    <a:pt x="198"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1577475" y="1142275"/>
              <a:ext cx="25625" cy="34325"/>
            </a:xfrm>
            <a:custGeom>
              <a:avLst/>
              <a:gdLst/>
              <a:ahLst/>
              <a:cxnLst/>
              <a:rect l="l" t="t" r="r" b="b"/>
              <a:pathLst>
                <a:path w="1025" h="1373" extrusionOk="0">
                  <a:moveTo>
                    <a:pt x="1024" y="1372"/>
                  </a:moveTo>
                  <a:cubicBezTo>
                    <a:pt x="1024" y="1372"/>
                    <a:pt x="865" y="3"/>
                    <a:pt x="0" y="1"/>
                  </a:cubicBezTo>
                  <a:cubicBezTo>
                    <a:pt x="0" y="1"/>
                    <a:pt x="622" y="657"/>
                    <a:pt x="1024" y="1372"/>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1589325" y="1124700"/>
              <a:ext cx="24450" cy="51850"/>
            </a:xfrm>
            <a:custGeom>
              <a:avLst/>
              <a:gdLst/>
              <a:ahLst/>
              <a:cxnLst/>
              <a:rect l="l" t="t" r="r" b="b"/>
              <a:pathLst>
                <a:path w="978" h="2074" extrusionOk="0">
                  <a:moveTo>
                    <a:pt x="463" y="2074"/>
                  </a:moveTo>
                  <a:cubicBezTo>
                    <a:pt x="463" y="2074"/>
                    <a:pt x="978" y="442"/>
                    <a:pt x="1" y="0"/>
                  </a:cubicBezTo>
                  <a:cubicBezTo>
                    <a:pt x="1" y="0"/>
                    <a:pt x="372" y="1060"/>
                    <a:pt x="463" y="2074"/>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1595500" y="1137025"/>
              <a:ext cx="20900" cy="39650"/>
            </a:xfrm>
            <a:custGeom>
              <a:avLst/>
              <a:gdLst/>
              <a:ahLst/>
              <a:cxnLst/>
              <a:rect l="l" t="t" r="r" b="b"/>
              <a:pathLst>
                <a:path w="836" h="1586" extrusionOk="0">
                  <a:moveTo>
                    <a:pt x="190" y="1585"/>
                  </a:moveTo>
                  <a:cubicBezTo>
                    <a:pt x="190" y="1585"/>
                    <a:pt x="0" y="221"/>
                    <a:pt x="835" y="0"/>
                  </a:cubicBezTo>
                  <a:cubicBezTo>
                    <a:pt x="835" y="0"/>
                    <a:pt x="735" y="860"/>
                    <a:pt x="190" y="1585"/>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1590850" y="1170125"/>
              <a:ext cx="20800" cy="27750"/>
            </a:xfrm>
            <a:custGeom>
              <a:avLst/>
              <a:gdLst/>
              <a:ahLst/>
              <a:cxnLst/>
              <a:rect l="l" t="t" r="r" b="b"/>
              <a:pathLst>
                <a:path w="832" h="1110" extrusionOk="0">
                  <a:moveTo>
                    <a:pt x="217" y="0"/>
                  </a:moveTo>
                  <a:cubicBezTo>
                    <a:pt x="111" y="334"/>
                    <a:pt x="0" y="851"/>
                    <a:pt x="0" y="859"/>
                  </a:cubicBezTo>
                  <a:cubicBezTo>
                    <a:pt x="0" y="1043"/>
                    <a:pt x="189" y="1109"/>
                    <a:pt x="417" y="1109"/>
                  </a:cubicBezTo>
                  <a:cubicBezTo>
                    <a:pt x="644" y="1109"/>
                    <a:pt x="831" y="1043"/>
                    <a:pt x="831" y="859"/>
                  </a:cubicBezTo>
                  <a:cubicBezTo>
                    <a:pt x="831" y="854"/>
                    <a:pt x="715" y="335"/>
                    <a:pt x="604" y="0"/>
                  </a:cubicBezTo>
                  <a:cubicBezTo>
                    <a:pt x="604" y="0"/>
                    <a:pt x="556" y="102"/>
                    <a:pt x="405" y="102"/>
                  </a:cubicBezTo>
                  <a:cubicBezTo>
                    <a:pt x="256" y="102"/>
                    <a:pt x="217" y="0"/>
                    <a:pt x="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1401800" y="891700"/>
              <a:ext cx="10350" cy="2350"/>
            </a:xfrm>
            <a:custGeom>
              <a:avLst/>
              <a:gdLst/>
              <a:ahLst/>
              <a:cxnLst/>
              <a:rect l="l" t="t" r="r" b="b"/>
              <a:pathLst>
                <a:path w="414" h="94" extrusionOk="0">
                  <a:moveTo>
                    <a:pt x="208" y="1"/>
                  </a:moveTo>
                  <a:cubicBezTo>
                    <a:pt x="93" y="1"/>
                    <a:pt x="0" y="21"/>
                    <a:pt x="0" y="47"/>
                  </a:cubicBezTo>
                  <a:cubicBezTo>
                    <a:pt x="0" y="72"/>
                    <a:pt x="93" y="93"/>
                    <a:pt x="208" y="93"/>
                  </a:cubicBezTo>
                  <a:cubicBezTo>
                    <a:pt x="322" y="93"/>
                    <a:pt x="414" y="72"/>
                    <a:pt x="414" y="47"/>
                  </a:cubicBezTo>
                  <a:cubicBezTo>
                    <a:pt x="414" y="21"/>
                    <a:pt x="322" y="1"/>
                    <a:pt x="208"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1382550" y="859125"/>
              <a:ext cx="24700" cy="39025"/>
            </a:xfrm>
            <a:custGeom>
              <a:avLst/>
              <a:gdLst/>
              <a:ahLst/>
              <a:cxnLst/>
              <a:rect l="l" t="t" r="r" b="b"/>
              <a:pathLst>
                <a:path w="988" h="1561" extrusionOk="0">
                  <a:moveTo>
                    <a:pt x="988" y="1560"/>
                  </a:moveTo>
                  <a:cubicBezTo>
                    <a:pt x="988" y="1560"/>
                    <a:pt x="611" y="297"/>
                    <a:pt x="0" y="145"/>
                  </a:cubicBezTo>
                  <a:cubicBezTo>
                    <a:pt x="2" y="145"/>
                    <a:pt x="817" y="0"/>
                    <a:pt x="988" y="1560"/>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1404875" y="858925"/>
              <a:ext cx="20725" cy="39225"/>
            </a:xfrm>
            <a:custGeom>
              <a:avLst/>
              <a:gdLst/>
              <a:ahLst/>
              <a:cxnLst/>
              <a:rect l="l" t="t" r="r" b="b"/>
              <a:pathLst>
                <a:path w="829" h="1569" extrusionOk="0">
                  <a:moveTo>
                    <a:pt x="95" y="1568"/>
                  </a:moveTo>
                  <a:cubicBezTo>
                    <a:pt x="95" y="1568"/>
                    <a:pt x="254" y="260"/>
                    <a:pt x="829" y="5"/>
                  </a:cubicBezTo>
                  <a:cubicBezTo>
                    <a:pt x="829" y="5"/>
                    <a:pt x="1" y="1"/>
                    <a:pt x="95" y="1568"/>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1393100" y="846100"/>
              <a:ext cx="16725" cy="52050"/>
            </a:xfrm>
            <a:custGeom>
              <a:avLst/>
              <a:gdLst/>
              <a:ahLst/>
              <a:cxnLst/>
              <a:rect l="l" t="t" r="r" b="b"/>
              <a:pathLst>
                <a:path w="669" h="2082" extrusionOk="0">
                  <a:moveTo>
                    <a:pt x="576" y="2013"/>
                  </a:moveTo>
                  <a:cubicBezTo>
                    <a:pt x="576" y="2013"/>
                    <a:pt x="569" y="683"/>
                    <a:pt x="0" y="0"/>
                  </a:cubicBezTo>
                  <a:cubicBezTo>
                    <a:pt x="0" y="0"/>
                    <a:pt x="447" y="259"/>
                    <a:pt x="557" y="914"/>
                  </a:cubicBezTo>
                  <a:cubicBezTo>
                    <a:pt x="669" y="1568"/>
                    <a:pt x="566" y="2081"/>
                    <a:pt x="566" y="2081"/>
                  </a:cubicBezTo>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1401825" y="892975"/>
              <a:ext cx="10375" cy="28725"/>
            </a:xfrm>
            <a:custGeom>
              <a:avLst/>
              <a:gdLst/>
              <a:ahLst/>
              <a:cxnLst/>
              <a:rect l="l" t="t" r="r" b="b"/>
              <a:pathLst>
                <a:path w="415" h="1149" extrusionOk="0">
                  <a:moveTo>
                    <a:pt x="4" y="0"/>
                  </a:moveTo>
                  <a:cubicBezTo>
                    <a:pt x="4" y="3"/>
                    <a:pt x="2" y="6"/>
                    <a:pt x="1" y="9"/>
                  </a:cubicBezTo>
                  <a:lnTo>
                    <a:pt x="1" y="1085"/>
                  </a:lnTo>
                  <a:cubicBezTo>
                    <a:pt x="46" y="1127"/>
                    <a:pt x="146" y="1149"/>
                    <a:pt x="228" y="1149"/>
                  </a:cubicBezTo>
                  <a:cubicBezTo>
                    <a:pt x="294" y="1149"/>
                    <a:pt x="414" y="1111"/>
                    <a:pt x="414" y="1059"/>
                  </a:cubicBezTo>
                  <a:lnTo>
                    <a:pt x="414" y="3"/>
                  </a:lnTo>
                  <a:cubicBezTo>
                    <a:pt x="372" y="28"/>
                    <a:pt x="321" y="42"/>
                    <a:pt x="217" y="42"/>
                  </a:cubicBezTo>
                  <a:cubicBezTo>
                    <a:pt x="49" y="42"/>
                    <a:pt x="4"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6"/>
          <p:cNvGrpSpPr/>
          <p:nvPr/>
        </p:nvGrpSpPr>
        <p:grpSpPr>
          <a:xfrm>
            <a:off x="7889770" y="922822"/>
            <a:ext cx="2500846" cy="3750376"/>
            <a:chOff x="1766175" y="726675"/>
            <a:chExt cx="420600" cy="630750"/>
          </a:xfrm>
        </p:grpSpPr>
        <p:sp>
          <p:nvSpPr>
            <p:cNvPr id="454" name="Google Shape;454;p26"/>
            <p:cNvSpPr/>
            <p:nvPr/>
          </p:nvSpPr>
          <p:spPr>
            <a:xfrm>
              <a:off x="2083850" y="1108150"/>
              <a:ext cx="25075" cy="14000"/>
            </a:xfrm>
            <a:custGeom>
              <a:avLst/>
              <a:gdLst/>
              <a:ahLst/>
              <a:cxnLst/>
              <a:rect l="l" t="t" r="r" b="b"/>
              <a:pathLst>
                <a:path w="1003" h="560" extrusionOk="0">
                  <a:moveTo>
                    <a:pt x="502" y="1"/>
                  </a:moveTo>
                  <a:cubicBezTo>
                    <a:pt x="225" y="1"/>
                    <a:pt x="0" y="126"/>
                    <a:pt x="0" y="281"/>
                  </a:cubicBezTo>
                  <a:cubicBezTo>
                    <a:pt x="0" y="435"/>
                    <a:pt x="225" y="559"/>
                    <a:pt x="502" y="559"/>
                  </a:cubicBezTo>
                  <a:cubicBezTo>
                    <a:pt x="779" y="559"/>
                    <a:pt x="1002" y="435"/>
                    <a:pt x="1002" y="281"/>
                  </a:cubicBezTo>
                  <a:cubicBezTo>
                    <a:pt x="1002" y="126"/>
                    <a:pt x="779" y="1"/>
                    <a:pt x="50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2083850" y="1107625"/>
              <a:ext cx="25075" cy="13975"/>
            </a:xfrm>
            <a:custGeom>
              <a:avLst/>
              <a:gdLst/>
              <a:ahLst/>
              <a:cxnLst/>
              <a:rect l="l" t="t" r="r" b="b"/>
              <a:pathLst>
                <a:path w="1003" h="559" extrusionOk="0">
                  <a:moveTo>
                    <a:pt x="502" y="0"/>
                  </a:moveTo>
                  <a:cubicBezTo>
                    <a:pt x="225" y="0"/>
                    <a:pt x="0" y="125"/>
                    <a:pt x="0" y="279"/>
                  </a:cubicBezTo>
                  <a:cubicBezTo>
                    <a:pt x="0" y="434"/>
                    <a:pt x="225" y="559"/>
                    <a:pt x="502" y="559"/>
                  </a:cubicBezTo>
                  <a:cubicBezTo>
                    <a:pt x="779" y="559"/>
                    <a:pt x="1002" y="434"/>
                    <a:pt x="1002" y="279"/>
                  </a:cubicBezTo>
                  <a:cubicBezTo>
                    <a:pt x="1002" y="125"/>
                    <a:pt x="779" y="0"/>
                    <a:pt x="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2095450" y="1039925"/>
              <a:ext cx="1900" cy="75125"/>
            </a:xfrm>
            <a:custGeom>
              <a:avLst/>
              <a:gdLst/>
              <a:ahLst/>
              <a:cxnLst/>
              <a:rect l="l" t="t" r="r" b="b"/>
              <a:pathLst>
                <a:path w="76" h="3005" extrusionOk="0">
                  <a:moveTo>
                    <a:pt x="13" y="1"/>
                  </a:moveTo>
                  <a:cubicBezTo>
                    <a:pt x="6" y="1"/>
                    <a:pt x="0" y="7"/>
                    <a:pt x="0" y="14"/>
                  </a:cubicBezTo>
                  <a:lnTo>
                    <a:pt x="0" y="2991"/>
                  </a:lnTo>
                  <a:cubicBezTo>
                    <a:pt x="0" y="2998"/>
                    <a:pt x="6" y="3004"/>
                    <a:pt x="13" y="3004"/>
                  </a:cubicBezTo>
                  <a:lnTo>
                    <a:pt x="62" y="3004"/>
                  </a:lnTo>
                  <a:cubicBezTo>
                    <a:pt x="70" y="3004"/>
                    <a:pt x="75" y="2998"/>
                    <a:pt x="75" y="2991"/>
                  </a:cubicBezTo>
                  <a:lnTo>
                    <a:pt x="75" y="14"/>
                  </a:lnTo>
                  <a:cubicBezTo>
                    <a:pt x="75" y="7"/>
                    <a:pt x="70" y="1"/>
                    <a:pt x="6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2079850" y="1010675"/>
              <a:ext cx="33075" cy="40150"/>
            </a:xfrm>
            <a:custGeom>
              <a:avLst/>
              <a:gdLst/>
              <a:ahLst/>
              <a:cxnLst/>
              <a:rect l="l" t="t" r="r" b="b"/>
              <a:pathLst>
                <a:path w="1323" h="1606" extrusionOk="0">
                  <a:moveTo>
                    <a:pt x="1194" y="1"/>
                  </a:moveTo>
                  <a:lnTo>
                    <a:pt x="128" y="21"/>
                  </a:lnTo>
                  <a:lnTo>
                    <a:pt x="3" y="1204"/>
                  </a:lnTo>
                  <a:cubicBezTo>
                    <a:pt x="1" y="1216"/>
                    <a:pt x="1" y="1228"/>
                    <a:pt x="1" y="1238"/>
                  </a:cubicBezTo>
                  <a:cubicBezTo>
                    <a:pt x="1" y="1442"/>
                    <a:pt x="296" y="1606"/>
                    <a:pt x="662" y="1606"/>
                  </a:cubicBezTo>
                  <a:cubicBezTo>
                    <a:pt x="1026" y="1606"/>
                    <a:pt x="1323" y="1442"/>
                    <a:pt x="1323" y="1238"/>
                  </a:cubicBezTo>
                  <a:cubicBezTo>
                    <a:pt x="1323" y="1228"/>
                    <a:pt x="1322" y="1216"/>
                    <a:pt x="1320" y="1206"/>
                  </a:cubicBezTo>
                  <a:lnTo>
                    <a:pt x="1323" y="1204"/>
                  </a:lnTo>
                  <a:lnTo>
                    <a:pt x="119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2083050" y="1003750"/>
              <a:ext cx="26650" cy="14850"/>
            </a:xfrm>
            <a:custGeom>
              <a:avLst/>
              <a:gdLst/>
              <a:ahLst/>
              <a:cxnLst/>
              <a:rect l="l" t="t" r="r" b="b"/>
              <a:pathLst>
                <a:path w="1066" h="594" extrusionOk="0">
                  <a:moveTo>
                    <a:pt x="534" y="1"/>
                  </a:moveTo>
                  <a:cubicBezTo>
                    <a:pt x="239" y="1"/>
                    <a:pt x="0" y="134"/>
                    <a:pt x="0" y="298"/>
                  </a:cubicBezTo>
                  <a:cubicBezTo>
                    <a:pt x="0" y="462"/>
                    <a:pt x="239" y="594"/>
                    <a:pt x="534" y="594"/>
                  </a:cubicBezTo>
                  <a:cubicBezTo>
                    <a:pt x="828" y="594"/>
                    <a:pt x="1066" y="462"/>
                    <a:pt x="1066" y="298"/>
                  </a:cubicBezTo>
                  <a:cubicBezTo>
                    <a:pt x="1066" y="134"/>
                    <a:pt x="828" y="1"/>
                    <a:pt x="534"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2084925" y="1004800"/>
              <a:ext cx="22900" cy="12750"/>
            </a:xfrm>
            <a:custGeom>
              <a:avLst/>
              <a:gdLst/>
              <a:ahLst/>
              <a:cxnLst/>
              <a:rect l="l" t="t" r="r" b="b"/>
              <a:pathLst>
                <a:path w="916" h="510" extrusionOk="0">
                  <a:moveTo>
                    <a:pt x="459" y="1"/>
                  </a:moveTo>
                  <a:cubicBezTo>
                    <a:pt x="206" y="1"/>
                    <a:pt x="1" y="115"/>
                    <a:pt x="1" y="256"/>
                  </a:cubicBezTo>
                  <a:cubicBezTo>
                    <a:pt x="1" y="397"/>
                    <a:pt x="206" y="510"/>
                    <a:pt x="459" y="510"/>
                  </a:cubicBezTo>
                  <a:cubicBezTo>
                    <a:pt x="711" y="510"/>
                    <a:pt x="916" y="397"/>
                    <a:pt x="916" y="256"/>
                  </a:cubicBezTo>
                  <a:cubicBezTo>
                    <a:pt x="916" y="115"/>
                    <a:pt x="711" y="1"/>
                    <a:pt x="45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1766175" y="847550"/>
              <a:ext cx="9125" cy="389000"/>
            </a:xfrm>
            <a:custGeom>
              <a:avLst/>
              <a:gdLst/>
              <a:ahLst/>
              <a:cxnLst/>
              <a:rect l="l" t="t" r="r" b="b"/>
              <a:pathLst>
                <a:path w="365" h="15560" extrusionOk="0">
                  <a:moveTo>
                    <a:pt x="0" y="0"/>
                  </a:moveTo>
                  <a:lnTo>
                    <a:pt x="0" y="15560"/>
                  </a:lnTo>
                  <a:lnTo>
                    <a:pt x="364" y="15355"/>
                  </a:lnTo>
                  <a:lnTo>
                    <a:pt x="364" y="20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1766550" y="1231450"/>
              <a:ext cx="209925" cy="125975"/>
            </a:xfrm>
            <a:custGeom>
              <a:avLst/>
              <a:gdLst/>
              <a:ahLst/>
              <a:cxnLst/>
              <a:rect l="l" t="t" r="r" b="b"/>
              <a:pathLst>
                <a:path w="8397" h="5039" extrusionOk="0">
                  <a:moveTo>
                    <a:pt x="335" y="1"/>
                  </a:moveTo>
                  <a:lnTo>
                    <a:pt x="1" y="204"/>
                  </a:lnTo>
                  <a:lnTo>
                    <a:pt x="8397" y="5038"/>
                  </a:lnTo>
                  <a:lnTo>
                    <a:pt x="8397" y="4642"/>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1774900" y="736575"/>
              <a:ext cx="201575" cy="494875"/>
            </a:xfrm>
            <a:custGeom>
              <a:avLst/>
              <a:gdLst/>
              <a:ahLst/>
              <a:cxnLst/>
              <a:rect l="l" t="t" r="r" b="b"/>
              <a:pathLst>
                <a:path w="8063" h="19795" extrusionOk="0">
                  <a:moveTo>
                    <a:pt x="8063" y="1"/>
                  </a:moveTo>
                  <a:lnTo>
                    <a:pt x="1" y="4642"/>
                  </a:lnTo>
                  <a:lnTo>
                    <a:pt x="1" y="19794"/>
                  </a:lnTo>
                  <a:lnTo>
                    <a:pt x="8063" y="15151"/>
                  </a:lnTo>
                  <a:lnTo>
                    <a:pt x="806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1766550" y="726675"/>
              <a:ext cx="419825" cy="125975"/>
            </a:xfrm>
            <a:custGeom>
              <a:avLst/>
              <a:gdLst/>
              <a:ahLst/>
              <a:cxnLst/>
              <a:rect l="l" t="t" r="r" b="b"/>
              <a:pathLst>
                <a:path w="16793" h="5039" extrusionOk="0">
                  <a:moveTo>
                    <a:pt x="8397" y="1"/>
                  </a:moveTo>
                  <a:lnTo>
                    <a:pt x="1" y="4835"/>
                  </a:lnTo>
                  <a:lnTo>
                    <a:pt x="335" y="5038"/>
                  </a:lnTo>
                  <a:lnTo>
                    <a:pt x="8397" y="397"/>
                  </a:lnTo>
                  <a:lnTo>
                    <a:pt x="16461" y="5038"/>
                  </a:lnTo>
                  <a:lnTo>
                    <a:pt x="16793" y="4835"/>
                  </a:lnTo>
                  <a:lnTo>
                    <a:pt x="8397"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2177650" y="847550"/>
              <a:ext cx="9125" cy="389000"/>
            </a:xfrm>
            <a:custGeom>
              <a:avLst/>
              <a:gdLst/>
              <a:ahLst/>
              <a:cxnLst/>
              <a:rect l="l" t="t" r="r" b="b"/>
              <a:pathLst>
                <a:path w="365" h="15560" extrusionOk="0">
                  <a:moveTo>
                    <a:pt x="365" y="0"/>
                  </a:moveTo>
                  <a:lnTo>
                    <a:pt x="1" y="203"/>
                  </a:lnTo>
                  <a:lnTo>
                    <a:pt x="1" y="15355"/>
                  </a:lnTo>
                  <a:lnTo>
                    <a:pt x="365" y="15560"/>
                  </a:lnTo>
                  <a:lnTo>
                    <a:pt x="365"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1976450" y="1231450"/>
              <a:ext cx="209925" cy="125975"/>
            </a:xfrm>
            <a:custGeom>
              <a:avLst/>
              <a:gdLst/>
              <a:ahLst/>
              <a:cxnLst/>
              <a:rect l="l" t="t" r="r" b="b"/>
              <a:pathLst>
                <a:path w="8397" h="5039" extrusionOk="0">
                  <a:moveTo>
                    <a:pt x="8065" y="1"/>
                  </a:moveTo>
                  <a:lnTo>
                    <a:pt x="1" y="4642"/>
                  </a:lnTo>
                  <a:lnTo>
                    <a:pt x="1" y="5038"/>
                  </a:lnTo>
                  <a:lnTo>
                    <a:pt x="8397" y="204"/>
                  </a:lnTo>
                  <a:lnTo>
                    <a:pt x="8065"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1774900" y="1115350"/>
              <a:ext cx="403175" cy="232175"/>
            </a:xfrm>
            <a:custGeom>
              <a:avLst/>
              <a:gdLst/>
              <a:ahLst/>
              <a:cxnLst/>
              <a:rect l="l" t="t" r="r" b="b"/>
              <a:pathLst>
                <a:path w="16127" h="9287" extrusionOk="0">
                  <a:moveTo>
                    <a:pt x="8063" y="0"/>
                  </a:moveTo>
                  <a:lnTo>
                    <a:pt x="1" y="4643"/>
                  </a:lnTo>
                  <a:lnTo>
                    <a:pt x="8063" y="9286"/>
                  </a:lnTo>
                  <a:lnTo>
                    <a:pt x="16127" y="4645"/>
                  </a:lnTo>
                  <a:lnTo>
                    <a:pt x="806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1976450" y="736575"/>
              <a:ext cx="201625" cy="494875"/>
            </a:xfrm>
            <a:custGeom>
              <a:avLst/>
              <a:gdLst/>
              <a:ahLst/>
              <a:cxnLst/>
              <a:rect l="l" t="t" r="r" b="b"/>
              <a:pathLst>
                <a:path w="8065" h="19795" extrusionOk="0">
                  <a:moveTo>
                    <a:pt x="1" y="1"/>
                  </a:moveTo>
                  <a:lnTo>
                    <a:pt x="1" y="15151"/>
                  </a:lnTo>
                  <a:lnTo>
                    <a:pt x="8065" y="19794"/>
                  </a:lnTo>
                  <a:lnTo>
                    <a:pt x="8065" y="4642"/>
                  </a:lnTo>
                  <a:lnTo>
                    <a:pt x="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2059375" y="1035475"/>
              <a:ext cx="80900" cy="129225"/>
            </a:xfrm>
            <a:custGeom>
              <a:avLst/>
              <a:gdLst/>
              <a:ahLst/>
              <a:cxnLst/>
              <a:rect l="l" t="t" r="r" b="b"/>
              <a:pathLst>
                <a:path w="3236" h="5169" extrusionOk="0">
                  <a:moveTo>
                    <a:pt x="0" y="1"/>
                  </a:moveTo>
                  <a:lnTo>
                    <a:pt x="0" y="3315"/>
                  </a:lnTo>
                  <a:lnTo>
                    <a:pt x="3235" y="5169"/>
                  </a:lnTo>
                  <a:lnTo>
                    <a:pt x="3235" y="185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2065450" y="1046650"/>
              <a:ext cx="67750" cy="106900"/>
            </a:xfrm>
            <a:custGeom>
              <a:avLst/>
              <a:gdLst/>
              <a:ahLst/>
              <a:cxnLst/>
              <a:rect l="l" t="t" r="r" b="b"/>
              <a:pathLst>
                <a:path w="2710" h="4276" extrusionOk="0">
                  <a:moveTo>
                    <a:pt x="1" y="0"/>
                  </a:moveTo>
                  <a:lnTo>
                    <a:pt x="1" y="2719"/>
                  </a:lnTo>
                  <a:lnTo>
                    <a:pt x="2710" y="4275"/>
                  </a:lnTo>
                  <a:lnTo>
                    <a:pt x="2710" y="1556"/>
                  </a:lnTo>
                  <a:lnTo>
                    <a:pt x="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2062475" y="1040400"/>
              <a:ext cx="10175" cy="74250"/>
            </a:xfrm>
            <a:custGeom>
              <a:avLst/>
              <a:gdLst/>
              <a:ahLst/>
              <a:cxnLst/>
              <a:rect l="l" t="t" r="r" b="b"/>
              <a:pathLst>
                <a:path w="407" h="2970" extrusionOk="0">
                  <a:moveTo>
                    <a:pt x="1" y="1"/>
                  </a:moveTo>
                  <a:lnTo>
                    <a:pt x="105" y="2969"/>
                  </a:lnTo>
                  <a:lnTo>
                    <a:pt x="407" y="2795"/>
                  </a:lnTo>
                  <a:lnTo>
                    <a:pt x="406" y="185"/>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2065100" y="1110275"/>
              <a:ext cx="72675" cy="45325"/>
            </a:xfrm>
            <a:custGeom>
              <a:avLst/>
              <a:gdLst/>
              <a:ahLst/>
              <a:cxnLst/>
              <a:rect l="l" t="t" r="r" b="b"/>
              <a:pathLst>
                <a:path w="2907" h="1813" extrusionOk="0">
                  <a:moveTo>
                    <a:pt x="302" y="0"/>
                  </a:moveTo>
                  <a:lnTo>
                    <a:pt x="0" y="174"/>
                  </a:lnTo>
                  <a:lnTo>
                    <a:pt x="2780" y="1813"/>
                  </a:lnTo>
                  <a:lnTo>
                    <a:pt x="2906" y="1457"/>
                  </a:lnTo>
                  <a:lnTo>
                    <a:pt x="302"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2054325" y="1027750"/>
              <a:ext cx="90000" cy="91275"/>
            </a:xfrm>
            <a:custGeom>
              <a:avLst/>
              <a:gdLst/>
              <a:ahLst/>
              <a:cxnLst/>
              <a:rect l="l" t="t" r="r" b="b"/>
              <a:pathLst>
                <a:path w="3600" h="3651" extrusionOk="0">
                  <a:moveTo>
                    <a:pt x="1" y="1"/>
                  </a:moveTo>
                  <a:lnTo>
                    <a:pt x="1" y="1577"/>
                  </a:lnTo>
                  <a:lnTo>
                    <a:pt x="3600" y="3651"/>
                  </a:lnTo>
                  <a:lnTo>
                    <a:pt x="3600" y="2074"/>
                  </a:lnTo>
                  <a:lnTo>
                    <a:pt x="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2054325" y="1027750"/>
              <a:ext cx="90000" cy="64600"/>
            </a:xfrm>
            <a:custGeom>
              <a:avLst/>
              <a:gdLst/>
              <a:ahLst/>
              <a:cxnLst/>
              <a:rect l="l" t="t" r="r" b="b"/>
              <a:pathLst>
                <a:path w="3600" h="2584" extrusionOk="0">
                  <a:moveTo>
                    <a:pt x="1" y="1"/>
                  </a:moveTo>
                  <a:lnTo>
                    <a:pt x="1" y="510"/>
                  </a:lnTo>
                  <a:lnTo>
                    <a:pt x="3600" y="2583"/>
                  </a:lnTo>
                  <a:lnTo>
                    <a:pt x="3600" y="2074"/>
                  </a:lnTo>
                  <a:lnTo>
                    <a:pt x="1"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2082900" y="1206950"/>
              <a:ext cx="7275" cy="18150"/>
            </a:xfrm>
            <a:custGeom>
              <a:avLst/>
              <a:gdLst/>
              <a:ahLst/>
              <a:cxnLst/>
              <a:rect l="l" t="t" r="r" b="b"/>
              <a:pathLst>
                <a:path w="291" h="726" extrusionOk="0">
                  <a:moveTo>
                    <a:pt x="19" y="1"/>
                  </a:moveTo>
                  <a:cubicBezTo>
                    <a:pt x="7" y="1"/>
                    <a:pt x="0" y="10"/>
                    <a:pt x="0" y="35"/>
                  </a:cubicBezTo>
                  <a:lnTo>
                    <a:pt x="0" y="580"/>
                  </a:lnTo>
                  <a:cubicBezTo>
                    <a:pt x="0" y="660"/>
                    <a:pt x="64" y="725"/>
                    <a:pt x="145" y="725"/>
                  </a:cubicBezTo>
                  <a:cubicBezTo>
                    <a:pt x="146" y="725"/>
                    <a:pt x="147" y="725"/>
                    <a:pt x="148" y="725"/>
                  </a:cubicBezTo>
                  <a:cubicBezTo>
                    <a:pt x="225" y="725"/>
                    <a:pt x="289" y="661"/>
                    <a:pt x="290" y="583"/>
                  </a:cubicBezTo>
                  <a:lnTo>
                    <a:pt x="290" y="37"/>
                  </a:lnTo>
                  <a:cubicBezTo>
                    <a:pt x="290" y="11"/>
                    <a:pt x="283" y="2"/>
                    <a:pt x="271" y="2"/>
                  </a:cubicBezTo>
                  <a:cubicBezTo>
                    <a:pt x="246" y="2"/>
                    <a:pt x="198" y="41"/>
                    <a:pt x="145" y="41"/>
                  </a:cubicBezTo>
                  <a:cubicBezTo>
                    <a:pt x="91" y="40"/>
                    <a:pt x="44" y="1"/>
                    <a:pt x="19" y="1"/>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1961825" y="1138300"/>
              <a:ext cx="7275" cy="14075"/>
            </a:xfrm>
            <a:custGeom>
              <a:avLst/>
              <a:gdLst/>
              <a:ahLst/>
              <a:cxnLst/>
              <a:rect l="l" t="t" r="r" b="b"/>
              <a:pathLst>
                <a:path w="291" h="563" extrusionOk="0">
                  <a:moveTo>
                    <a:pt x="7" y="0"/>
                  </a:moveTo>
                  <a:cubicBezTo>
                    <a:pt x="3" y="0"/>
                    <a:pt x="0" y="6"/>
                    <a:pt x="0" y="22"/>
                  </a:cubicBezTo>
                  <a:lnTo>
                    <a:pt x="0" y="418"/>
                  </a:lnTo>
                  <a:cubicBezTo>
                    <a:pt x="0" y="497"/>
                    <a:pt x="64" y="561"/>
                    <a:pt x="145" y="563"/>
                  </a:cubicBezTo>
                  <a:cubicBezTo>
                    <a:pt x="223" y="563"/>
                    <a:pt x="289" y="499"/>
                    <a:pt x="290" y="421"/>
                  </a:cubicBezTo>
                  <a:lnTo>
                    <a:pt x="290" y="23"/>
                  </a:lnTo>
                  <a:cubicBezTo>
                    <a:pt x="290" y="8"/>
                    <a:pt x="288" y="2"/>
                    <a:pt x="283" y="2"/>
                  </a:cubicBezTo>
                  <a:cubicBezTo>
                    <a:pt x="264" y="2"/>
                    <a:pt x="208" y="107"/>
                    <a:pt x="145" y="107"/>
                  </a:cubicBezTo>
                  <a:cubicBezTo>
                    <a:pt x="81" y="107"/>
                    <a:pt x="26" y="0"/>
                    <a:pt x="7"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2116825" y="1192150"/>
              <a:ext cx="7275" cy="17625"/>
            </a:xfrm>
            <a:custGeom>
              <a:avLst/>
              <a:gdLst/>
              <a:ahLst/>
              <a:cxnLst/>
              <a:rect l="l" t="t" r="r" b="b"/>
              <a:pathLst>
                <a:path w="291" h="705" extrusionOk="0">
                  <a:moveTo>
                    <a:pt x="3" y="1"/>
                  </a:moveTo>
                  <a:cubicBezTo>
                    <a:pt x="1" y="1"/>
                    <a:pt x="1" y="5"/>
                    <a:pt x="1" y="14"/>
                  </a:cubicBezTo>
                  <a:lnTo>
                    <a:pt x="1" y="559"/>
                  </a:lnTo>
                  <a:cubicBezTo>
                    <a:pt x="1" y="639"/>
                    <a:pt x="66" y="704"/>
                    <a:pt x="146" y="704"/>
                  </a:cubicBezTo>
                  <a:cubicBezTo>
                    <a:pt x="147" y="704"/>
                    <a:pt x="147" y="704"/>
                    <a:pt x="148" y="704"/>
                  </a:cubicBezTo>
                  <a:cubicBezTo>
                    <a:pt x="227" y="704"/>
                    <a:pt x="291" y="641"/>
                    <a:pt x="291" y="562"/>
                  </a:cubicBezTo>
                  <a:lnTo>
                    <a:pt x="291" y="17"/>
                  </a:lnTo>
                  <a:cubicBezTo>
                    <a:pt x="291" y="8"/>
                    <a:pt x="290" y="4"/>
                    <a:pt x="288" y="4"/>
                  </a:cubicBezTo>
                  <a:cubicBezTo>
                    <a:pt x="276" y="4"/>
                    <a:pt x="216" y="250"/>
                    <a:pt x="146" y="250"/>
                  </a:cubicBezTo>
                  <a:cubicBezTo>
                    <a:pt x="75" y="250"/>
                    <a:pt x="15" y="1"/>
                    <a:pt x="3" y="1"/>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1966425" y="1114500"/>
              <a:ext cx="134225" cy="82650"/>
            </a:xfrm>
            <a:custGeom>
              <a:avLst/>
              <a:gdLst/>
              <a:ahLst/>
              <a:cxnLst/>
              <a:rect l="l" t="t" r="r" b="b"/>
              <a:pathLst>
                <a:path w="5369" h="3306" extrusionOk="0">
                  <a:moveTo>
                    <a:pt x="1054" y="1"/>
                  </a:moveTo>
                  <a:lnTo>
                    <a:pt x="71" y="555"/>
                  </a:lnTo>
                  <a:lnTo>
                    <a:pt x="39" y="572"/>
                  </a:lnTo>
                  <a:lnTo>
                    <a:pt x="0" y="621"/>
                  </a:lnTo>
                  <a:lnTo>
                    <a:pt x="4678" y="3305"/>
                  </a:lnTo>
                  <a:lnTo>
                    <a:pt x="5368" y="2515"/>
                  </a:lnTo>
                  <a:lnTo>
                    <a:pt x="1054"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1959125" y="1124125"/>
              <a:ext cx="132275" cy="85825"/>
            </a:xfrm>
            <a:custGeom>
              <a:avLst/>
              <a:gdLst/>
              <a:ahLst/>
              <a:cxnLst/>
              <a:rect l="l" t="t" r="r" b="b"/>
              <a:pathLst>
                <a:path w="5291" h="3433" extrusionOk="0">
                  <a:moveTo>
                    <a:pt x="1" y="0"/>
                  </a:moveTo>
                  <a:lnTo>
                    <a:pt x="1" y="479"/>
                  </a:lnTo>
                  <a:lnTo>
                    <a:pt x="5291" y="3432"/>
                  </a:lnTo>
                  <a:lnTo>
                    <a:pt x="5291" y="3012"/>
                  </a:lnTo>
                  <a:lnTo>
                    <a:pt x="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1959125" y="1131250"/>
              <a:ext cx="132275" cy="85825"/>
            </a:xfrm>
            <a:custGeom>
              <a:avLst/>
              <a:gdLst/>
              <a:ahLst/>
              <a:cxnLst/>
              <a:rect l="l" t="t" r="r" b="b"/>
              <a:pathLst>
                <a:path w="5291" h="3433" extrusionOk="0">
                  <a:moveTo>
                    <a:pt x="1" y="1"/>
                  </a:moveTo>
                  <a:lnTo>
                    <a:pt x="1" y="330"/>
                  </a:lnTo>
                  <a:lnTo>
                    <a:pt x="5291" y="3433"/>
                  </a:lnTo>
                  <a:lnTo>
                    <a:pt x="5291" y="3031"/>
                  </a:lnTo>
                  <a:lnTo>
                    <a:pt x="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1959050" y="1063150"/>
              <a:ext cx="43525" cy="81250"/>
            </a:xfrm>
            <a:custGeom>
              <a:avLst/>
              <a:gdLst/>
              <a:ahLst/>
              <a:cxnLst/>
              <a:rect l="l" t="t" r="r" b="b"/>
              <a:pathLst>
                <a:path w="1741" h="3250" extrusionOk="0">
                  <a:moveTo>
                    <a:pt x="1407" y="0"/>
                  </a:moveTo>
                  <a:lnTo>
                    <a:pt x="1020" y="233"/>
                  </a:lnTo>
                  <a:lnTo>
                    <a:pt x="1020" y="1044"/>
                  </a:lnTo>
                  <a:lnTo>
                    <a:pt x="198" y="1508"/>
                  </a:lnTo>
                  <a:cubicBezTo>
                    <a:pt x="76" y="1576"/>
                    <a:pt x="1" y="1705"/>
                    <a:pt x="1" y="1844"/>
                  </a:cubicBezTo>
                  <a:lnTo>
                    <a:pt x="1" y="3054"/>
                  </a:lnTo>
                  <a:lnTo>
                    <a:pt x="334" y="3250"/>
                  </a:lnTo>
                  <a:lnTo>
                    <a:pt x="334" y="2047"/>
                  </a:lnTo>
                  <a:lnTo>
                    <a:pt x="1354" y="1689"/>
                  </a:lnTo>
                  <a:lnTo>
                    <a:pt x="1354" y="429"/>
                  </a:lnTo>
                  <a:lnTo>
                    <a:pt x="1741" y="196"/>
                  </a:lnTo>
                  <a:lnTo>
                    <a:pt x="140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1992875" y="1068025"/>
              <a:ext cx="125400" cy="72650"/>
            </a:xfrm>
            <a:custGeom>
              <a:avLst/>
              <a:gdLst/>
              <a:ahLst/>
              <a:cxnLst/>
              <a:rect l="l" t="t" r="r" b="b"/>
              <a:pathLst>
                <a:path w="5016" h="2906" extrusionOk="0">
                  <a:moveTo>
                    <a:pt x="388" y="1"/>
                  </a:moveTo>
                  <a:lnTo>
                    <a:pt x="1" y="234"/>
                  </a:lnTo>
                  <a:lnTo>
                    <a:pt x="4628" y="2905"/>
                  </a:lnTo>
                  <a:lnTo>
                    <a:pt x="5015" y="2672"/>
                  </a:lnTo>
                  <a:lnTo>
                    <a:pt x="388"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1992875" y="1073875"/>
              <a:ext cx="115700" cy="108400"/>
            </a:xfrm>
            <a:custGeom>
              <a:avLst/>
              <a:gdLst/>
              <a:ahLst/>
              <a:cxnLst/>
              <a:rect l="l" t="t" r="r" b="b"/>
              <a:pathLst>
                <a:path w="4628" h="4336" extrusionOk="0">
                  <a:moveTo>
                    <a:pt x="1" y="0"/>
                  </a:moveTo>
                  <a:lnTo>
                    <a:pt x="1" y="1624"/>
                  </a:lnTo>
                  <a:lnTo>
                    <a:pt x="4628" y="4336"/>
                  </a:lnTo>
                  <a:lnTo>
                    <a:pt x="4628" y="2671"/>
                  </a:lnTo>
                  <a:lnTo>
                    <a:pt x="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1967400" y="1094175"/>
              <a:ext cx="25500" cy="34650"/>
            </a:xfrm>
            <a:custGeom>
              <a:avLst/>
              <a:gdLst/>
              <a:ahLst/>
              <a:cxnLst/>
              <a:rect l="l" t="t" r="r" b="b"/>
              <a:pathLst>
                <a:path w="1020" h="1386" extrusionOk="0">
                  <a:moveTo>
                    <a:pt x="1020" y="0"/>
                  </a:moveTo>
                  <a:lnTo>
                    <a:pt x="164" y="482"/>
                  </a:lnTo>
                  <a:cubicBezTo>
                    <a:pt x="63" y="538"/>
                    <a:pt x="0" y="647"/>
                    <a:pt x="0" y="763"/>
                  </a:cubicBezTo>
                  <a:lnTo>
                    <a:pt x="0" y="1385"/>
                  </a:lnTo>
                  <a:lnTo>
                    <a:pt x="1020" y="812"/>
                  </a:lnTo>
                  <a:lnTo>
                    <a:pt x="102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2083075" y="1134775"/>
              <a:ext cx="43500" cy="82300"/>
            </a:xfrm>
            <a:custGeom>
              <a:avLst/>
              <a:gdLst/>
              <a:ahLst/>
              <a:cxnLst/>
              <a:rect l="l" t="t" r="r" b="b"/>
              <a:pathLst>
                <a:path w="1740" h="3292" extrusionOk="0">
                  <a:moveTo>
                    <a:pt x="1406" y="0"/>
                  </a:moveTo>
                  <a:lnTo>
                    <a:pt x="1019" y="234"/>
                  </a:lnTo>
                  <a:lnTo>
                    <a:pt x="1019" y="1086"/>
                  </a:lnTo>
                  <a:lnTo>
                    <a:pt x="185" y="1558"/>
                  </a:lnTo>
                  <a:cubicBezTo>
                    <a:pt x="70" y="1622"/>
                    <a:pt x="1" y="1743"/>
                    <a:pt x="1" y="1875"/>
                  </a:cubicBezTo>
                  <a:lnTo>
                    <a:pt x="1" y="3096"/>
                  </a:lnTo>
                  <a:lnTo>
                    <a:pt x="333" y="3292"/>
                  </a:lnTo>
                  <a:lnTo>
                    <a:pt x="1407" y="2419"/>
                  </a:lnTo>
                  <a:lnTo>
                    <a:pt x="1739" y="196"/>
                  </a:lnTo>
                  <a:lnTo>
                    <a:pt x="140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2091375" y="1139700"/>
              <a:ext cx="35200" cy="77375"/>
            </a:xfrm>
            <a:custGeom>
              <a:avLst/>
              <a:gdLst/>
              <a:ahLst/>
              <a:cxnLst/>
              <a:rect l="l" t="t" r="r" b="b"/>
              <a:pathLst>
                <a:path w="1408" h="3095" extrusionOk="0">
                  <a:moveTo>
                    <a:pt x="1407" y="1"/>
                  </a:moveTo>
                  <a:lnTo>
                    <a:pt x="1020" y="234"/>
                  </a:lnTo>
                  <a:lnTo>
                    <a:pt x="1020" y="1087"/>
                  </a:lnTo>
                  <a:lnTo>
                    <a:pt x="205" y="1546"/>
                  </a:lnTo>
                  <a:cubicBezTo>
                    <a:pt x="79" y="1617"/>
                    <a:pt x="1" y="1751"/>
                    <a:pt x="1" y="1897"/>
                  </a:cubicBezTo>
                  <a:lnTo>
                    <a:pt x="1" y="3095"/>
                  </a:lnTo>
                  <a:lnTo>
                    <a:pt x="1407" y="2418"/>
                  </a:lnTo>
                  <a:lnTo>
                    <a:pt x="140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2023525" y="1139050"/>
              <a:ext cx="25150" cy="19850"/>
            </a:xfrm>
            <a:custGeom>
              <a:avLst/>
              <a:gdLst/>
              <a:ahLst/>
              <a:cxnLst/>
              <a:rect l="l" t="t" r="r" b="b"/>
              <a:pathLst>
                <a:path w="1006" h="794" extrusionOk="0">
                  <a:moveTo>
                    <a:pt x="1005" y="0"/>
                  </a:moveTo>
                  <a:lnTo>
                    <a:pt x="988" y="28"/>
                  </a:lnTo>
                  <a:lnTo>
                    <a:pt x="61" y="576"/>
                  </a:lnTo>
                  <a:lnTo>
                    <a:pt x="0" y="557"/>
                  </a:lnTo>
                  <a:lnTo>
                    <a:pt x="0" y="794"/>
                  </a:lnTo>
                  <a:cubicBezTo>
                    <a:pt x="18" y="792"/>
                    <a:pt x="35" y="788"/>
                    <a:pt x="49" y="779"/>
                  </a:cubicBezTo>
                  <a:lnTo>
                    <a:pt x="985" y="225"/>
                  </a:lnTo>
                  <a:cubicBezTo>
                    <a:pt x="998" y="218"/>
                    <a:pt x="1005" y="203"/>
                    <a:pt x="1005" y="189"/>
                  </a:cubicBezTo>
                  <a:lnTo>
                    <a:pt x="1005"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1970400" y="1123675"/>
              <a:ext cx="53150" cy="35200"/>
            </a:xfrm>
            <a:custGeom>
              <a:avLst/>
              <a:gdLst/>
              <a:ahLst/>
              <a:cxnLst/>
              <a:rect l="l" t="t" r="r" b="b"/>
              <a:pathLst>
                <a:path w="2126" h="1408" extrusionOk="0">
                  <a:moveTo>
                    <a:pt x="2" y="1"/>
                  </a:moveTo>
                  <a:lnTo>
                    <a:pt x="2" y="189"/>
                  </a:lnTo>
                  <a:cubicBezTo>
                    <a:pt x="1" y="204"/>
                    <a:pt x="9" y="217"/>
                    <a:pt x="23" y="225"/>
                  </a:cubicBezTo>
                  <a:lnTo>
                    <a:pt x="2076" y="1391"/>
                  </a:lnTo>
                  <a:lnTo>
                    <a:pt x="2077" y="1393"/>
                  </a:lnTo>
                  <a:lnTo>
                    <a:pt x="2092" y="1400"/>
                  </a:lnTo>
                  <a:cubicBezTo>
                    <a:pt x="2102" y="1406"/>
                    <a:pt x="2114" y="1407"/>
                    <a:pt x="2125" y="1407"/>
                  </a:cubicBezTo>
                  <a:lnTo>
                    <a:pt x="2125" y="1185"/>
                  </a:lnTo>
                  <a:lnTo>
                    <a:pt x="2058" y="1185"/>
                  </a:lnTo>
                  <a:lnTo>
                    <a:pt x="20" y="28"/>
                  </a:lnTo>
                  <a:lnTo>
                    <a:pt x="2"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1970300" y="1108825"/>
              <a:ext cx="78550" cy="44950"/>
            </a:xfrm>
            <a:custGeom>
              <a:avLst/>
              <a:gdLst/>
              <a:ahLst/>
              <a:cxnLst/>
              <a:rect l="l" t="t" r="r" b="b"/>
              <a:pathLst>
                <a:path w="3142" h="1798" extrusionOk="0">
                  <a:moveTo>
                    <a:pt x="1012" y="1"/>
                  </a:moveTo>
                  <a:cubicBezTo>
                    <a:pt x="987" y="1"/>
                    <a:pt x="962" y="8"/>
                    <a:pt x="940" y="20"/>
                  </a:cubicBezTo>
                  <a:lnTo>
                    <a:pt x="28" y="554"/>
                  </a:lnTo>
                  <a:cubicBezTo>
                    <a:pt x="0" y="570"/>
                    <a:pt x="0" y="608"/>
                    <a:pt x="28" y="624"/>
                  </a:cubicBezTo>
                  <a:lnTo>
                    <a:pt x="2058" y="1776"/>
                  </a:lnTo>
                  <a:cubicBezTo>
                    <a:pt x="2080" y="1790"/>
                    <a:pt x="2106" y="1797"/>
                    <a:pt x="2131" y="1797"/>
                  </a:cubicBezTo>
                  <a:cubicBezTo>
                    <a:pt x="2156" y="1797"/>
                    <a:pt x="2181" y="1791"/>
                    <a:pt x="2203" y="1778"/>
                  </a:cubicBezTo>
                  <a:lnTo>
                    <a:pt x="3114" y="1238"/>
                  </a:lnTo>
                  <a:cubicBezTo>
                    <a:pt x="3140" y="1222"/>
                    <a:pt x="3141" y="1185"/>
                    <a:pt x="3115" y="1169"/>
                  </a:cubicBezTo>
                  <a:lnTo>
                    <a:pt x="1085" y="22"/>
                  </a:lnTo>
                  <a:cubicBezTo>
                    <a:pt x="1062" y="8"/>
                    <a:pt x="1037" y="1"/>
                    <a:pt x="101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2081600" y="1185475"/>
              <a:ext cx="1500" cy="5900"/>
            </a:xfrm>
            <a:custGeom>
              <a:avLst/>
              <a:gdLst/>
              <a:ahLst/>
              <a:cxnLst/>
              <a:rect l="l" t="t" r="r" b="b"/>
              <a:pathLst>
                <a:path w="60" h="236" extrusionOk="0">
                  <a:moveTo>
                    <a:pt x="0" y="1"/>
                  </a:moveTo>
                  <a:lnTo>
                    <a:pt x="0" y="236"/>
                  </a:lnTo>
                  <a:cubicBezTo>
                    <a:pt x="18" y="236"/>
                    <a:pt x="35" y="230"/>
                    <a:pt x="49" y="221"/>
                  </a:cubicBezTo>
                  <a:lnTo>
                    <a:pt x="60" y="216"/>
                  </a:lnTo>
                  <a:lnTo>
                    <a:pt x="60" y="18"/>
                  </a:lnTo>
                  <a:lnTo>
                    <a:pt x="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2026450" y="1155000"/>
              <a:ext cx="55175" cy="36375"/>
            </a:xfrm>
            <a:custGeom>
              <a:avLst/>
              <a:gdLst/>
              <a:ahLst/>
              <a:cxnLst/>
              <a:rect l="l" t="t" r="r" b="b"/>
              <a:pathLst>
                <a:path w="2207" h="1455" extrusionOk="0">
                  <a:moveTo>
                    <a:pt x="1" y="0"/>
                  </a:moveTo>
                  <a:lnTo>
                    <a:pt x="1" y="189"/>
                  </a:lnTo>
                  <a:cubicBezTo>
                    <a:pt x="1" y="203"/>
                    <a:pt x="9" y="217"/>
                    <a:pt x="21" y="225"/>
                  </a:cubicBezTo>
                  <a:lnTo>
                    <a:pt x="2157" y="1439"/>
                  </a:lnTo>
                  <a:lnTo>
                    <a:pt x="2171" y="1448"/>
                  </a:lnTo>
                  <a:cubicBezTo>
                    <a:pt x="2183" y="1452"/>
                    <a:pt x="2195" y="1455"/>
                    <a:pt x="2206" y="1455"/>
                  </a:cubicBezTo>
                  <a:lnTo>
                    <a:pt x="2206" y="1233"/>
                  </a:lnTo>
                  <a:lnTo>
                    <a:pt x="2139" y="1233"/>
                  </a:lnTo>
                  <a:lnTo>
                    <a:pt x="19" y="28"/>
                  </a:lnTo>
                  <a:lnTo>
                    <a:pt x="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2026350" y="1140150"/>
              <a:ext cx="73350" cy="46100"/>
            </a:xfrm>
            <a:custGeom>
              <a:avLst/>
              <a:gdLst/>
              <a:ahLst/>
              <a:cxnLst/>
              <a:rect l="l" t="t" r="r" b="b"/>
              <a:pathLst>
                <a:path w="2934" h="1844" extrusionOk="0">
                  <a:moveTo>
                    <a:pt x="1011" y="1"/>
                  </a:moveTo>
                  <a:cubicBezTo>
                    <a:pt x="987" y="1"/>
                    <a:pt x="962" y="7"/>
                    <a:pt x="940" y="20"/>
                  </a:cubicBezTo>
                  <a:lnTo>
                    <a:pt x="28" y="554"/>
                  </a:lnTo>
                  <a:cubicBezTo>
                    <a:pt x="0" y="570"/>
                    <a:pt x="0" y="608"/>
                    <a:pt x="28" y="625"/>
                  </a:cubicBezTo>
                  <a:lnTo>
                    <a:pt x="2138" y="1824"/>
                  </a:lnTo>
                  <a:cubicBezTo>
                    <a:pt x="2160" y="1837"/>
                    <a:pt x="2186" y="1844"/>
                    <a:pt x="2211" y="1844"/>
                  </a:cubicBezTo>
                  <a:cubicBezTo>
                    <a:pt x="2231" y="1844"/>
                    <a:pt x="2251" y="1840"/>
                    <a:pt x="2270" y="1831"/>
                  </a:cubicBezTo>
                  <a:lnTo>
                    <a:pt x="2270" y="1697"/>
                  </a:lnTo>
                  <a:lnTo>
                    <a:pt x="2270" y="1660"/>
                  </a:lnTo>
                  <a:cubicBezTo>
                    <a:pt x="2270" y="1528"/>
                    <a:pt x="2339" y="1407"/>
                    <a:pt x="2454" y="1343"/>
                  </a:cubicBezTo>
                  <a:lnTo>
                    <a:pt x="2934" y="1072"/>
                  </a:lnTo>
                  <a:lnTo>
                    <a:pt x="1085" y="22"/>
                  </a:lnTo>
                  <a:cubicBezTo>
                    <a:pt x="1062" y="8"/>
                    <a:pt x="1037" y="1"/>
                    <a:pt x="101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1994550" y="1091450"/>
              <a:ext cx="20350" cy="35850"/>
            </a:xfrm>
            <a:custGeom>
              <a:avLst/>
              <a:gdLst/>
              <a:ahLst/>
              <a:cxnLst/>
              <a:rect l="l" t="t" r="r" b="b"/>
              <a:pathLst>
                <a:path w="814" h="1434" extrusionOk="0">
                  <a:moveTo>
                    <a:pt x="1" y="1"/>
                  </a:moveTo>
                  <a:lnTo>
                    <a:pt x="1" y="982"/>
                  </a:lnTo>
                  <a:lnTo>
                    <a:pt x="814" y="1433"/>
                  </a:lnTo>
                  <a:lnTo>
                    <a:pt x="814" y="451"/>
                  </a:lnTo>
                  <a:lnTo>
                    <a:pt x="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2014875" y="1098950"/>
              <a:ext cx="6375" cy="28350"/>
            </a:xfrm>
            <a:custGeom>
              <a:avLst/>
              <a:gdLst/>
              <a:ahLst/>
              <a:cxnLst/>
              <a:rect l="l" t="t" r="r" b="b"/>
              <a:pathLst>
                <a:path w="255" h="1134" extrusionOk="0">
                  <a:moveTo>
                    <a:pt x="255" y="1"/>
                  </a:moveTo>
                  <a:lnTo>
                    <a:pt x="1" y="151"/>
                  </a:lnTo>
                  <a:lnTo>
                    <a:pt x="1" y="1133"/>
                  </a:lnTo>
                  <a:lnTo>
                    <a:pt x="255" y="982"/>
                  </a:lnTo>
                  <a:lnTo>
                    <a:pt x="255"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1994550" y="1087800"/>
              <a:ext cx="26675" cy="14950"/>
            </a:xfrm>
            <a:custGeom>
              <a:avLst/>
              <a:gdLst/>
              <a:ahLst/>
              <a:cxnLst/>
              <a:rect l="l" t="t" r="r" b="b"/>
              <a:pathLst>
                <a:path w="1067" h="598" extrusionOk="0">
                  <a:moveTo>
                    <a:pt x="254" y="0"/>
                  </a:moveTo>
                  <a:lnTo>
                    <a:pt x="1" y="147"/>
                  </a:lnTo>
                  <a:lnTo>
                    <a:pt x="814" y="597"/>
                  </a:lnTo>
                  <a:lnTo>
                    <a:pt x="1066" y="447"/>
                  </a:lnTo>
                  <a:lnTo>
                    <a:pt x="254"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2035300" y="1114225"/>
              <a:ext cx="20350" cy="35825"/>
            </a:xfrm>
            <a:custGeom>
              <a:avLst/>
              <a:gdLst/>
              <a:ahLst/>
              <a:cxnLst/>
              <a:rect l="l" t="t" r="r" b="b"/>
              <a:pathLst>
                <a:path w="814" h="1433" extrusionOk="0">
                  <a:moveTo>
                    <a:pt x="0" y="0"/>
                  </a:moveTo>
                  <a:lnTo>
                    <a:pt x="0" y="980"/>
                  </a:lnTo>
                  <a:lnTo>
                    <a:pt x="814" y="1433"/>
                  </a:lnTo>
                  <a:lnTo>
                    <a:pt x="814" y="451"/>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2055625" y="1121725"/>
              <a:ext cx="6375" cy="28325"/>
            </a:xfrm>
            <a:custGeom>
              <a:avLst/>
              <a:gdLst/>
              <a:ahLst/>
              <a:cxnLst/>
              <a:rect l="l" t="t" r="r" b="b"/>
              <a:pathLst>
                <a:path w="255" h="1133" extrusionOk="0">
                  <a:moveTo>
                    <a:pt x="255" y="0"/>
                  </a:moveTo>
                  <a:lnTo>
                    <a:pt x="1" y="151"/>
                  </a:lnTo>
                  <a:lnTo>
                    <a:pt x="1" y="1133"/>
                  </a:lnTo>
                  <a:lnTo>
                    <a:pt x="255" y="982"/>
                  </a:lnTo>
                  <a:lnTo>
                    <a:pt x="25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2035300" y="1110550"/>
              <a:ext cx="26675" cy="14975"/>
            </a:xfrm>
            <a:custGeom>
              <a:avLst/>
              <a:gdLst/>
              <a:ahLst/>
              <a:cxnLst/>
              <a:rect l="l" t="t" r="r" b="b"/>
              <a:pathLst>
                <a:path w="1067" h="599" extrusionOk="0">
                  <a:moveTo>
                    <a:pt x="254" y="1"/>
                  </a:moveTo>
                  <a:lnTo>
                    <a:pt x="0" y="146"/>
                  </a:lnTo>
                  <a:lnTo>
                    <a:pt x="814" y="598"/>
                  </a:lnTo>
                  <a:lnTo>
                    <a:pt x="1066" y="447"/>
                  </a:lnTo>
                  <a:lnTo>
                    <a:pt x="25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2069550" y="1133200"/>
              <a:ext cx="20325" cy="35900"/>
            </a:xfrm>
            <a:custGeom>
              <a:avLst/>
              <a:gdLst/>
              <a:ahLst/>
              <a:cxnLst/>
              <a:rect l="l" t="t" r="r" b="b"/>
              <a:pathLst>
                <a:path w="813" h="1436" extrusionOk="0">
                  <a:moveTo>
                    <a:pt x="1" y="1"/>
                  </a:moveTo>
                  <a:lnTo>
                    <a:pt x="1" y="983"/>
                  </a:lnTo>
                  <a:lnTo>
                    <a:pt x="813" y="1435"/>
                  </a:lnTo>
                  <a:lnTo>
                    <a:pt x="813" y="453"/>
                  </a:lnTo>
                  <a:lnTo>
                    <a:pt x="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2089850" y="1140750"/>
              <a:ext cx="6375" cy="28350"/>
            </a:xfrm>
            <a:custGeom>
              <a:avLst/>
              <a:gdLst/>
              <a:ahLst/>
              <a:cxnLst/>
              <a:rect l="l" t="t" r="r" b="b"/>
              <a:pathLst>
                <a:path w="255" h="1134" extrusionOk="0">
                  <a:moveTo>
                    <a:pt x="255" y="1"/>
                  </a:moveTo>
                  <a:lnTo>
                    <a:pt x="1" y="151"/>
                  </a:lnTo>
                  <a:lnTo>
                    <a:pt x="1" y="1133"/>
                  </a:lnTo>
                  <a:lnTo>
                    <a:pt x="255" y="982"/>
                  </a:lnTo>
                  <a:lnTo>
                    <a:pt x="255"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2069550" y="1129550"/>
              <a:ext cx="26675" cy="15000"/>
            </a:xfrm>
            <a:custGeom>
              <a:avLst/>
              <a:gdLst/>
              <a:ahLst/>
              <a:cxnLst/>
              <a:rect l="l" t="t" r="r" b="b"/>
              <a:pathLst>
                <a:path w="1067" h="600" extrusionOk="0">
                  <a:moveTo>
                    <a:pt x="254" y="1"/>
                  </a:moveTo>
                  <a:lnTo>
                    <a:pt x="1" y="147"/>
                  </a:lnTo>
                  <a:lnTo>
                    <a:pt x="813" y="599"/>
                  </a:lnTo>
                  <a:lnTo>
                    <a:pt x="1067" y="449"/>
                  </a:lnTo>
                  <a:lnTo>
                    <a:pt x="25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1819575" y="1139550"/>
              <a:ext cx="40225" cy="23925"/>
            </a:xfrm>
            <a:custGeom>
              <a:avLst/>
              <a:gdLst/>
              <a:ahLst/>
              <a:cxnLst/>
              <a:rect l="l" t="t" r="r" b="b"/>
              <a:pathLst>
                <a:path w="1609" h="957" extrusionOk="0">
                  <a:moveTo>
                    <a:pt x="1011" y="1"/>
                  </a:moveTo>
                  <a:lnTo>
                    <a:pt x="0" y="534"/>
                  </a:lnTo>
                  <a:lnTo>
                    <a:pt x="0" y="614"/>
                  </a:lnTo>
                  <a:lnTo>
                    <a:pt x="596" y="956"/>
                  </a:lnTo>
                  <a:lnTo>
                    <a:pt x="1608" y="375"/>
                  </a:lnTo>
                  <a:lnTo>
                    <a:pt x="1608" y="297"/>
                  </a:lnTo>
                  <a:lnTo>
                    <a:pt x="101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1819575" y="1138400"/>
              <a:ext cx="40225" cy="23075"/>
            </a:xfrm>
            <a:custGeom>
              <a:avLst/>
              <a:gdLst/>
              <a:ahLst/>
              <a:cxnLst/>
              <a:rect l="l" t="t" r="r" b="b"/>
              <a:pathLst>
                <a:path w="1609" h="923" extrusionOk="0">
                  <a:moveTo>
                    <a:pt x="1011" y="0"/>
                  </a:moveTo>
                  <a:lnTo>
                    <a:pt x="0" y="580"/>
                  </a:lnTo>
                  <a:lnTo>
                    <a:pt x="596" y="923"/>
                  </a:lnTo>
                  <a:lnTo>
                    <a:pt x="1608" y="343"/>
                  </a:lnTo>
                  <a:lnTo>
                    <a:pt x="101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1819575" y="1082375"/>
              <a:ext cx="40225" cy="23925"/>
            </a:xfrm>
            <a:custGeom>
              <a:avLst/>
              <a:gdLst/>
              <a:ahLst/>
              <a:cxnLst/>
              <a:rect l="l" t="t" r="r" b="b"/>
              <a:pathLst>
                <a:path w="1609" h="957" extrusionOk="0">
                  <a:moveTo>
                    <a:pt x="1011" y="1"/>
                  </a:moveTo>
                  <a:lnTo>
                    <a:pt x="0" y="535"/>
                  </a:lnTo>
                  <a:lnTo>
                    <a:pt x="0" y="614"/>
                  </a:lnTo>
                  <a:lnTo>
                    <a:pt x="596" y="957"/>
                  </a:lnTo>
                  <a:lnTo>
                    <a:pt x="1608" y="375"/>
                  </a:lnTo>
                  <a:lnTo>
                    <a:pt x="1608" y="297"/>
                  </a:lnTo>
                  <a:lnTo>
                    <a:pt x="101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6"/>
            <p:cNvSpPr/>
            <p:nvPr/>
          </p:nvSpPr>
          <p:spPr>
            <a:xfrm>
              <a:off x="1819575" y="1081200"/>
              <a:ext cx="40225" cy="23100"/>
            </a:xfrm>
            <a:custGeom>
              <a:avLst/>
              <a:gdLst/>
              <a:ahLst/>
              <a:cxnLst/>
              <a:rect l="l" t="t" r="r" b="b"/>
              <a:pathLst>
                <a:path w="1609" h="924" extrusionOk="0">
                  <a:moveTo>
                    <a:pt x="1011" y="0"/>
                  </a:moveTo>
                  <a:lnTo>
                    <a:pt x="0" y="582"/>
                  </a:lnTo>
                  <a:lnTo>
                    <a:pt x="596" y="924"/>
                  </a:lnTo>
                  <a:lnTo>
                    <a:pt x="1608" y="344"/>
                  </a:lnTo>
                  <a:lnTo>
                    <a:pt x="101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6"/>
            <p:cNvSpPr/>
            <p:nvPr/>
          </p:nvSpPr>
          <p:spPr>
            <a:xfrm>
              <a:off x="1823725" y="1065050"/>
              <a:ext cx="6700" cy="32200"/>
            </a:xfrm>
            <a:custGeom>
              <a:avLst/>
              <a:gdLst/>
              <a:ahLst/>
              <a:cxnLst/>
              <a:rect l="l" t="t" r="r" b="b"/>
              <a:pathLst>
                <a:path w="268" h="1288" extrusionOk="0">
                  <a:moveTo>
                    <a:pt x="1" y="1"/>
                  </a:moveTo>
                  <a:lnTo>
                    <a:pt x="1" y="1126"/>
                  </a:lnTo>
                  <a:lnTo>
                    <a:pt x="268" y="1287"/>
                  </a:lnTo>
                  <a:lnTo>
                    <a:pt x="268" y="163"/>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1824575" y="1067600"/>
              <a:ext cx="5025" cy="21150"/>
            </a:xfrm>
            <a:custGeom>
              <a:avLst/>
              <a:gdLst/>
              <a:ahLst/>
              <a:cxnLst/>
              <a:rect l="l" t="t" r="r" b="b"/>
              <a:pathLst>
                <a:path w="201" h="846" extrusionOk="0">
                  <a:moveTo>
                    <a:pt x="0" y="0"/>
                  </a:moveTo>
                  <a:lnTo>
                    <a:pt x="0" y="725"/>
                  </a:lnTo>
                  <a:lnTo>
                    <a:pt x="200" y="846"/>
                  </a:lnTo>
                  <a:lnTo>
                    <a:pt x="200" y="121"/>
                  </a:lnTo>
                  <a:lnTo>
                    <a:pt x="0"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1824575" y="1087025"/>
              <a:ext cx="5025" cy="8300"/>
            </a:xfrm>
            <a:custGeom>
              <a:avLst/>
              <a:gdLst/>
              <a:ahLst/>
              <a:cxnLst/>
              <a:rect l="l" t="t" r="r" b="b"/>
              <a:pathLst>
                <a:path w="201" h="332" extrusionOk="0">
                  <a:moveTo>
                    <a:pt x="0" y="1"/>
                  </a:moveTo>
                  <a:lnTo>
                    <a:pt x="0" y="211"/>
                  </a:lnTo>
                  <a:lnTo>
                    <a:pt x="200" y="331"/>
                  </a:lnTo>
                  <a:lnTo>
                    <a:pt x="200" y="121"/>
                  </a:lnTo>
                  <a:lnTo>
                    <a:pt x="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1825425" y="1055300"/>
              <a:ext cx="17550" cy="11750"/>
            </a:xfrm>
            <a:custGeom>
              <a:avLst/>
              <a:gdLst/>
              <a:ahLst/>
              <a:cxnLst/>
              <a:rect l="l" t="t" r="r" b="b"/>
              <a:pathLst>
                <a:path w="702" h="470" extrusionOk="0">
                  <a:moveTo>
                    <a:pt x="701" y="1"/>
                  </a:moveTo>
                  <a:lnTo>
                    <a:pt x="1" y="391"/>
                  </a:lnTo>
                  <a:lnTo>
                    <a:pt x="39" y="433"/>
                  </a:lnTo>
                  <a:lnTo>
                    <a:pt x="111" y="469"/>
                  </a:lnTo>
                  <a:lnTo>
                    <a:pt x="590" y="175"/>
                  </a:lnTo>
                  <a:lnTo>
                    <a:pt x="701" y="107"/>
                  </a:lnTo>
                  <a:lnTo>
                    <a:pt x="70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6"/>
            <p:cNvSpPr/>
            <p:nvPr/>
          </p:nvSpPr>
          <p:spPr>
            <a:xfrm>
              <a:off x="1826200" y="1057050"/>
              <a:ext cx="20400" cy="11525"/>
            </a:xfrm>
            <a:custGeom>
              <a:avLst/>
              <a:gdLst/>
              <a:ahLst/>
              <a:cxnLst/>
              <a:rect l="l" t="t" r="r" b="b"/>
              <a:pathLst>
                <a:path w="816" h="461" extrusionOk="0">
                  <a:moveTo>
                    <a:pt x="627" y="0"/>
                  </a:moveTo>
                  <a:lnTo>
                    <a:pt x="0" y="359"/>
                  </a:lnTo>
                  <a:lnTo>
                    <a:pt x="170" y="460"/>
                  </a:lnTo>
                  <a:lnTo>
                    <a:pt x="815" y="98"/>
                  </a:lnTo>
                  <a:lnTo>
                    <a:pt x="62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6"/>
            <p:cNvSpPr/>
            <p:nvPr/>
          </p:nvSpPr>
          <p:spPr>
            <a:xfrm>
              <a:off x="1830400" y="1058775"/>
              <a:ext cx="18375" cy="38475"/>
            </a:xfrm>
            <a:custGeom>
              <a:avLst/>
              <a:gdLst/>
              <a:ahLst/>
              <a:cxnLst/>
              <a:rect l="l" t="t" r="r" b="b"/>
              <a:pathLst>
                <a:path w="735" h="1539" extrusionOk="0">
                  <a:moveTo>
                    <a:pt x="734" y="1"/>
                  </a:moveTo>
                  <a:lnTo>
                    <a:pt x="1" y="414"/>
                  </a:lnTo>
                  <a:lnTo>
                    <a:pt x="1" y="1538"/>
                  </a:lnTo>
                  <a:lnTo>
                    <a:pt x="734" y="1126"/>
                  </a:lnTo>
                  <a:lnTo>
                    <a:pt x="73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1830400" y="1064225"/>
              <a:ext cx="18375" cy="24525"/>
            </a:xfrm>
            <a:custGeom>
              <a:avLst/>
              <a:gdLst/>
              <a:ahLst/>
              <a:cxnLst/>
              <a:rect l="l" t="t" r="r" b="b"/>
              <a:pathLst>
                <a:path w="735" h="981" extrusionOk="0">
                  <a:moveTo>
                    <a:pt x="734" y="1"/>
                  </a:moveTo>
                  <a:lnTo>
                    <a:pt x="1" y="415"/>
                  </a:lnTo>
                  <a:lnTo>
                    <a:pt x="1" y="981"/>
                  </a:lnTo>
                  <a:lnTo>
                    <a:pt x="734" y="566"/>
                  </a:lnTo>
                  <a:lnTo>
                    <a:pt x="73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6"/>
            <p:cNvSpPr/>
            <p:nvPr/>
          </p:nvSpPr>
          <p:spPr>
            <a:xfrm>
              <a:off x="1830400" y="1080200"/>
              <a:ext cx="18375" cy="12900"/>
            </a:xfrm>
            <a:custGeom>
              <a:avLst/>
              <a:gdLst/>
              <a:ahLst/>
              <a:cxnLst/>
              <a:rect l="l" t="t" r="r" b="b"/>
              <a:pathLst>
                <a:path w="735" h="516" extrusionOk="0">
                  <a:moveTo>
                    <a:pt x="734" y="1"/>
                  </a:moveTo>
                  <a:lnTo>
                    <a:pt x="1" y="416"/>
                  </a:lnTo>
                  <a:lnTo>
                    <a:pt x="1" y="516"/>
                  </a:lnTo>
                  <a:lnTo>
                    <a:pt x="734" y="100"/>
                  </a:lnTo>
                  <a:lnTo>
                    <a:pt x="73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6"/>
            <p:cNvSpPr/>
            <p:nvPr/>
          </p:nvSpPr>
          <p:spPr>
            <a:xfrm>
              <a:off x="1823725" y="1054550"/>
              <a:ext cx="25050" cy="14600"/>
            </a:xfrm>
            <a:custGeom>
              <a:avLst/>
              <a:gdLst/>
              <a:ahLst/>
              <a:cxnLst/>
              <a:rect l="l" t="t" r="r" b="b"/>
              <a:pathLst>
                <a:path w="1002" h="584" extrusionOk="0">
                  <a:moveTo>
                    <a:pt x="720" y="0"/>
                  </a:moveTo>
                  <a:lnTo>
                    <a:pt x="1" y="421"/>
                  </a:lnTo>
                  <a:lnTo>
                    <a:pt x="268" y="583"/>
                  </a:lnTo>
                  <a:lnTo>
                    <a:pt x="1001" y="171"/>
                  </a:lnTo>
                  <a:lnTo>
                    <a:pt x="952" y="141"/>
                  </a:lnTo>
                  <a:lnTo>
                    <a:pt x="269" y="525"/>
                  </a:lnTo>
                  <a:lnTo>
                    <a:pt x="99" y="422"/>
                  </a:lnTo>
                  <a:lnTo>
                    <a:pt x="769" y="31"/>
                  </a:lnTo>
                  <a:lnTo>
                    <a:pt x="72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6"/>
            <p:cNvSpPr/>
            <p:nvPr/>
          </p:nvSpPr>
          <p:spPr>
            <a:xfrm>
              <a:off x="1832325" y="1076250"/>
              <a:ext cx="5250" cy="25200"/>
            </a:xfrm>
            <a:custGeom>
              <a:avLst/>
              <a:gdLst/>
              <a:ahLst/>
              <a:cxnLst/>
              <a:rect l="l" t="t" r="r" b="b"/>
              <a:pathLst>
                <a:path w="210" h="1008" extrusionOk="0">
                  <a:moveTo>
                    <a:pt x="0" y="1"/>
                  </a:moveTo>
                  <a:lnTo>
                    <a:pt x="0" y="881"/>
                  </a:lnTo>
                  <a:lnTo>
                    <a:pt x="209" y="1007"/>
                  </a:lnTo>
                  <a:lnTo>
                    <a:pt x="209" y="127"/>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6"/>
            <p:cNvSpPr/>
            <p:nvPr/>
          </p:nvSpPr>
          <p:spPr>
            <a:xfrm>
              <a:off x="1833675" y="1068650"/>
              <a:ext cx="13675" cy="9150"/>
            </a:xfrm>
            <a:custGeom>
              <a:avLst/>
              <a:gdLst/>
              <a:ahLst/>
              <a:cxnLst/>
              <a:rect l="l" t="t" r="r" b="b"/>
              <a:pathLst>
                <a:path w="547" h="366" extrusionOk="0">
                  <a:moveTo>
                    <a:pt x="547" y="0"/>
                  </a:moveTo>
                  <a:lnTo>
                    <a:pt x="0" y="305"/>
                  </a:lnTo>
                  <a:lnTo>
                    <a:pt x="29" y="338"/>
                  </a:lnTo>
                  <a:lnTo>
                    <a:pt x="87" y="366"/>
                  </a:lnTo>
                  <a:lnTo>
                    <a:pt x="460" y="137"/>
                  </a:lnTo>
                  <a:lnTo>
                    <a:pt x="547" y="83"/>
                  </a:lnTo>
                  <a:lnTo>
                    <a:pt x="547"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6"/>
            <p:cNvSpPr/>
            <p:nvPr/>
          </p:nvSpPr>
          <p:spPr>
            <a:xfrm>
              <a:off x="1834250" y="1070000"/>
              <a:ext cx="15975" cy="9050"/>
            </a:xfrm>
            <a:custGeom>
              <a:avLst/>
              <a:gdLst/>
              <a:ahLst/>
              <a:cxnLst/>
              <a:rect l="l" t="t" r="r" b="b"/>
              <a:pathLst>
                <a:path w="639" h="362" extrusionOk="0">
                  <a:moveTo>
                    <a:pt x="490" y="0"/>
                  </a:moveTo>
                  <a:lnTo>
                    <a:pt x="0" y="280"/>
                  </a:lnTo>
                  <a:lnTo>
                    <a:pt x="134" y="361"/>
                  </a:lnTo>
                  <a:lnTo>
                    <a:pt x="638" y="77"/>
                  </a:lnTo>
                  <a:lnTo>
                    <a:pt x="49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6"/>
            <p:cNvSpPr/>
            <p:nvPr/>
          </p:nvSpPr>
          <p:spPr>
            <a:xfrm>
              <a:off x="1837550" y="1071375"/>
              <a:ext cx="14375" cy="30075"/>
            </a:xfrm>
            <a:custGeom>
              <a:avLst/>
              <a:gdLst/>
              <a:ahLst/>
              <a:cxnLst/>
              <a:rect l="l" t="t" r="r" b="b"/>
              <a:pathLst>
                <a:path w="575" h="1203" extrusionOk="0">
                  <a:moveTo>
                    <a:pt x="574" y="0"/>
                  </a:moveTo>
                  <a:lnTo>
                    <a:pt x="0" y="322"/>
                  </a:lnTo>
                  <a:lnTo>
                    <a:pt x="0" y="1202"/>
                  </a:lnTo>
                  <a:lnTo>
                    <a:pt x="574" y="880"/>
                  </a:lnTo>
                  <a:lnTo>
                    <a:pt x="57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6"/>
            <p:cNvSpPr/>
            <p:nvPr/>
          </p:nvSpPr>
          <p:spPr>
            <a:xfrm>
              <a:off x="1837550" y="1075600"/>
              <a:ext cx="14375" cy="19200"/>
            </a:xfrm>
            <a:custGeom>
              <a:avLst/>
              <a:gdLst/>
              <a:ahLst/>
              <a:cxnLst/>
              <a:rect l="l" t="t" r="r" b="b"/>
              <a:pathLst>
                <a:path w="575" h="768" extrusionOk="0">
                  <a:moveTo>
                    <a:pt x="574" y="1"/>
                  </a:moveTo>
                  <a:lnTo>
                    <a:pt x="0" y="326"/>
                  </a:lnTo>
                  <a:lnTo>
                    <a:pt x="0" y="768"/>
                  </a:lnTo>
                  <a:lnTo>
                    <a:pt x="574" y="443"/>
                  </a:lnTo>
                  <a:lnTo>
                    <a:pt x="57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1832325" y="1068075"/>
              <a:ext cx="19600" cy="11400"/>
            </a:xfrm>
            <a:custGeom>
              <a:avLst/>
              <a:gdLst/>
              <a:ahLst/>
              <a:cxnLst/>
              <a:rect l="l" t="t" r="r" b="b"/>
              <a:pathLst>
                <a:path w="784" h="456" extrusionOk="0">
                  <a:moveTo>
                    <a:pt x="563" y="0"/>
                  </a:moveTo>
                  <a:lnTo>
                    <a:pt x="0" y="328"/>
                  </a:lnTo>
                  <a:lnTo>
                    <a:pt x="209" y="456"/>
                  </a:lnTo>
                  <a:lnTo>
                    <a:pt x="783" y="132"/>
                  </a:lnTo>
                  <a:lnTo>
                    <a:pt x="744" y="109"/>
                  </a:lnTo>
                  <a:lnTo>
                    <a:pt x="211" y="409"/>
                  </a:lnTo>
                  <a:lnTo>
                    <a:pt x="77" y="329"/>
                  </a:lnTo>
                  <a:lnTo>
                    <a:pt x="601" y="23"/>
                  </a:lnTo>
                  <a:lnTo>
                    <a:pt x="563"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6"/>
            <p:cNvSpPr/>
            <p:nvPr/>
          </p:nvSpPr>
          <p:spPr>
            <a:xfrm>
              <a:off x="1823925" y="1124775"/>
              <a:ext cx="6175" cy="29625"/>
            </a:xfrm>
            <a:custGeom>
              <a:avLst/>
              <a:gdLst/>
              <a:ahLst/>
              <a:cxnLst/>
              <a:rect l="l" t="t" r="r" b="b"/>
              <a:pathLst>
                <a:path w="247" h="1185" extrusionOk="0">
                  <a:moveTo>
                    <a:pt x="0" y="0"/>
                  </a:moveTo>
                  <a:lnTo>
                    <a:pt x="0" y="1035"/>
                  </a:lnTo>
                  <a:lnTo>
                    <a:pt x="247" y="1185"/>
                  </a:lnTo>
                  <a:lnTo>
                    <a:pt x="247" y="149"/>
                  </a:lnTo>
                  <a:lnTo>
                    <a:pt x="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6"/>
            <p:cNvSpPr/>
            <p:nvPr/>
          </p:nvSpPr>
          <p:spPr>
            <a:xfrm>
              <a:off x="1825475" y="1115775"/>
              <a:ext cx="16150" cy="10825"/>
            </a:xfrm>
            <a:custGeom>
              <a:avLst/>
              <a:gdLst/>
              <a:ahLst/>
              <a:cxnLst/>
              <a:rect l="l" t="t" r="r" b="b"/>
              <a:pathLst>
                <a:path w="646" h="433" extrusionOk="0">
                  <a:moveTo>
                    <a:pt x="646" y="1"/>
                  </a:moveTo>
                  <a:lnTo>
                    <a:pt x="0" y="360"/>
                  </a:lnTo>
                  <a:lnTo>
                    <a:pt x="35" y="399"/>
                  </a:lnTo>
                  <a:lnTo>
                    <a:pt x="103" y="433"/>
                  </a:lnTo>
                  <a:lnTo>
                    <a:pt x="543" y="161"/>
                  </a:lnTo>
                  <a:lnTo>
                    <a:pt x="646" y="98"/>
                  </a:lnTo>
                  <a:lnTo>
                    <a:pt x="646"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6"/>
            <p:cNvSpPr/>
            <p:nvPr/>
          </p:nvSpPr>
          <p:spPr>
            <a:xfrm>
              <a:off x="1826200" y="1117375"/>
              <a:ext cx="18800" cy="10650"/>
            </a:xfrm>
            <a:custGeom>
              <a:avLst/>
              <a:gdLst/>
              <a:ahLst/>
              <a:cxnLst/>
              <a:rect l="l" t="t" r="r" b="b"/>
              <a:pathLst>
                <a:path w="752" h="426" extrusionOk="0">
                  <a:moveTo>
                    <a:pt x="577" y="0"/>
                  </a:moveTo>
                  <a:lnTo>
                    <a:pt x="0" y="329"/>
                  </a:lnTo>
                  <a:lnTo>
                    <a:pt x="157" y="425"/>
                  </a:lnTo>
                  <a:lnTo>
                    <a:pt x="752" y="90"/>
                  </a:lnTo>
                  <a:lnTo>
                    <a:pt x="57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6"/>
            <p:cNvSpPr/>
            <p:nvPr/>
          </p:nvSpPr>
          <p:spPr>
            <a:xfrm>
              <a:off x="1830075" y="1119000"/>
              <a:ext cx="16925" cy="35400"/>
            </a:xfrm>
            <a:custGeom>
              <a:avLst/>
              <a:gdLst/>
              <a:ahLst/>
              <a:cxnLst/>
              <a:rect l="l" t="t" r="r" b="b"/>
              <a:pathLst>
                <a:path w="677" h="1416" extrusionOk="0">
                  <a:moveTo>
                    <a:pt x="676" y="1"/>
                  </a:moveTo>
                  <a:lnTo>
                    <a:pt x="1" y="380"/>
                  </a:lnTo>
                  <a:lnTo>
                    <a:pt x="1" y="1416"/>
                  </a:lnTo>
                  <a:lnTo>
                    <a:pt x="676" y="1036"/>
                  </a:lnTo>
                  <a:lnTo>
                    <a:pt x="67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6"/>
            <p:cNvSpPr/>
            <p:nvPr/>
          </p:nvSpPr>
          <p:spPr>
            <a:xfrm>
              <a:off x="1830075" y="1138725"/>
              <a:ext cx="16925" cy="11875"/>
            </a:xfrm>
            <a:custGeom>
              <a:avLst/>
              <a:gdLst/>
              <a:ahLst/>
              <a:cxnLst/>
              <a:rect l="l" t="t" r="r" b="b"/>
              <a:pathLst>
                <a:path w="677" h="475" extrusionOk="0">
                  <a:moveTo>
                    <a:pt x="676" y="0"/>
                  </a:moveTo>
                  <a:lnTo>
                    <a:pt x="1" y="383"/>
                  </a:lnTo>
                  <a:lnTo>
                    <a:pt x="1" y="475"/>
                  </a:lnTo>
                  <a:lnTo>
                    <a:pt x="676" y="92"/>
                  </a:lnTo>
                  <a:lnTo>
                    <a:pt x="67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6"/>
            <p:cNvSpPr/>
            <p:nvPr/>
          </p:nvSpPr>
          <p:spPr>
            <a:xfrm>
              <a:off x="1830075" y="1134625"/>
              <a:ext cx="16925" cy="11875"/>
            </a:xfrm>
            <a:custGeom>
              <a:avLst/>
              <a:gdLst/>
              <a:ahLst/>
              <a:cxnLst/>
              <a:rect l="l" t="t" r="r" b="b"/>
              <a:pathLst>
                <a:path w="677" h="475" extrusionOk="0">
                  <a:moveTo>
                    <a:pt x="676" y="1"/>
                  </a:moveTo>
                  <a:lnTo>
                    <a:pt x="1" y="383"/>
                  </a:lnTo>
                  <a:lnTo>
                    <a:pt x="1" y="475"/>
                  </a:lnTo>
                  <a:lnTo>
                    <a:pt x="676" y="92"/>
                  </a:lnTo>
                  <a:lnTo>
                    <a:pt x="67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6"/>
            <p:cNvSpPr/>
            <p:nvPr/>
          </p:nvSpPr>
          <p:spPr>
            <a:xfrm>
              <a:off x="1830075" y="1130525"/>
              <a:ext cx="16925" cy="11875"/>
            </a:xfrm>
            <a:custGeom>
              <a:avLst/>
              <a:gdLst/>
              <a:ahLst/>
              <a:cxnLst/>
              <a:rect l="l" t="t" r="r" b="b"/>
              <a:pathLst>
                <a:path w="677" h="475" extrusionOk="0">
                  <a:moveTo>
                    <a:pt x="676" y="1"/>
                  </a:moveTo>
                  <a:lnTo>
                    <a:pt x="1" y="383"/>
                  </a:lnTo>
                  <a:lnTo>
                    <a:pt x="1" y="475"/>
                  </a:lnTo>
                  <a:lnTo>
                    <a:pt x="676" y="92"/>
                  </a:lnTo>
                  <a:lnTo>
                    <a:pt x="67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6"/>
            <p:cNvSpPr/>
            <p:nvPr/>
          </p:nvSpPr>
          <p:spPr>
            <a:xfrm>
              <a:off x="1823925" y="1115075"/>
              <a:ext cx="23075" cy="13450"/>
            </a:xfrm>
            <a:custGeom>
              <a:avLst/>
              <a:gdLst/>
              <a:ahLst/>
              <a:cxnLst/>
              <a:rect l="l" t="t" r="r" b="b"/>
              <a:pathLst>
                <a:path w="923" h="538" extrusionOk="0">
                  <a:moveTo>
                    <a:pt x="663" y="1"/>
                  </a:moveTo>
                  <a:lnTo>
                    <a:pt x="0" y="388"/>
                  </a:lnTo>
                  <a:lnTo>
                    <a:pt x="247" y="537"/>
                  </a:lnTo>
                  <a:lnTo>
                    <a:pt x="922" y="158"/>
                  </a:lnTo>
                  <a:lnTo>
                    <a:pt x="877" y="130"/>
                  </a:lnTo>
                  <a:lnTo>
                    <a:pt x="248" y="484"/>
                  </a:lnTo>
                  <a:lnTo>
                    <a:pt x="91" y="390"/>
                  </a:lnTo>
                  <a:lnTo>
                    <a:pt x="708" y="29"/>
                  </a:lnTo>
                  <a:lnTo>
                    <a:pt x="66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6"/>
            <p:cNvSpPr/>
            <p:nvPr/>
          </p:nvSpPr>
          <p:spPr>
            <a:xfrm>
              <a:off x="1825000" y="1127200"/>
              <a:ext cx="3400" cy="5600"/>
            </a:xfrm>
            <a:custGeom>
              <a:avLst/>
              <a:gdLst/>
              <a:ahLst/>
              <a:cxnLst/>
              <a:rect l="l" t="t" r="r" b="b"/>
              <a:pathLst>
                <a:path w="136" h="224" extrusionOk="0">
                  <a:moveTo>
                    <a:pt x="1" y="0"/>
                  </a:moveTo>
                  <a:lnTo>
                    <a:pt x="1" y="142"/>
                  </a:lnTo>
                  <a:lnTo>
                    <a:pt x="135" y="224"/>
                  </a:lnTo>
                  <a:lnTo>
                    <a:pt x="135" y="81"/>
                  </a:lnTo>
                  <a:lnTo>
                    <a:pt x="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6"/>
            <p:cNvSpPr/>
            <p:nvPr/>
          </p:nvSpPr>
          <p:spPr>
            <a:xfrm>
              <a:off x="1825000" y="1149525"/>
              <a:ext cx="3400" cy="2575"/>
            </a:xfrm>
            <a:custGeom>
              <a:avLst/>
              <a:gdLst/>
              <a:ahLst/>
              <a:cxnLst/>
              <a:rect l="l" t="t" r="r" b="b"/>
              <a:pathLst>
                <a:path w="136" h="103" extrusionOk="0">
                  <a:moveTo>
                    <a:pt x="1" y="1"/>
                  </a:moveTo>
                  <a:lnTo>
                    <a:pt x="1" y="21"/>
                  </a:lnTo>
                  <a:lnTo>
                    <a:pt x="135" y="102"/>
                  </a:lnTo>
                  <a:lnTo>
                    <a:pt x="135" y="83"/>
                  </a:lnTo>
                  <a:lnTo>
                    <a:pt x="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6"/>
            <p:cNvSpPr/>
            <p:nvPr/>
          </p:nvSpPr>
          <p:spPr>
            <a:xfrm>
              <a:off x="1774900" y="921250"/>
              <a:ext cx="403175" cy="232175"/>
            </a:xfrm>
            <a:custGeom>
              <a:avLst/>
              <a:gdLst/>
              <a:ahLst/>
              <a:cxnLst/>
              <a:rect l="l" t="t" r="r" b="b"/>
              <a:pathLst>
                <a:path w="16127" h="9287" extrusionOk="0">
                  <a:moveTo>
                    <a:pt x="8063" y="0"/>
                  </a:moveTo>
                  <a:lnTo>
                    <a:pt x="1" y="4642"/>
                  </a:lnTo>
                  <a:lnTo>
                    <a:pt x="8063" y="9287"/>
                  </a:lnTo>
                  <a:lnTo>
                    <a:pt x="16127" y="4644"/>
                  </a:lnTo>
                  <a:lnTo>
                    <a:pt x="8063"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6"/>
            <p:cNvSpPr/>
            <p:nvPr/>
          </p:nvSpPr>
          <p:spPr>
            <a:xfrm>
              <a:off x="1766550" y="1037325"/>
              <a:ext cx="209925" cy="125975"/>
            </a:xfrm>
            <a:custGeom>
              <a:avLst/>
              <a:gdLst/>
              <a:ahLst/>
              <a:cxnLst/>
              <a:rect l="l" t="t" r="r" b="b"/>
              <a:pathLst>
                <a:path w="8397" h="5039" extrusionOk="0">
                  <a:moveTo>
                    <a:pt x="335" y="1"/>
                  </a:moveTo>
                  <a:lnTo>
                    <a:pt x="1" y="204"/>
                  </a:lnTo>
                  <a:lnTo>
                    <a:pt x="8397" y="5038"/>
                  </a:lnTo>
                  <a:lnTo>
                    <a:pt x="8397" y="4644"/>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6"/>
            <p:cNvSpPr/>
            <p:nvPr/>
          </p:nvSpPr>
          <p:spPr>
            <a:xfrm>
              <a:off x="1976450" y="1037325"/>
              <a:ext cx="209925" cy="125975"/>
            </a:xfrm>
            <a:custGeom>
              <a:avLst/>
              <a:gdLst/>
              <a:ahLst/>
              <a:cxnLst/>
              <a:rect l="l" t="t" r="r" b="b"/>
              <a:pathLst>
                <a:path w="8397" h="5039" extrusionOk="0">
                  <a:moveTo>
                    <a:pt x="8065" y="1"/>
                  </a:moveTo>
                  <a:lnTo>
                    <a:pt x="1" y="4644"/>
                  </a:lnTo>
                  <a:lnTo>
                    <a:pt x="1" y="5038"/>
                  </a:lnTo>
                  <a:lnTo>
                    <a:pt x="8397" y="204"/>
                  </a:lnTo>
                  <a:lnTo>
                    <a:pt x="8065"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6"/>
            <p:cNvSpPr/>
            <p:nvPr/>
          </p:nvSpPr>
          <p:spPr>
            <a:xfrm>
              <a:off x="2059375" y="817900"/>
              <a:ext cx="80900" cy="129225"/>
            </a:xfrm>
            <a:custGeom>
              <a:avLst/>
              <a:gdLst/>
              <a:ahLst/>
              <a:cxnLst/>
              <a:rect l="l" t="t" r="r" b="b"/>
              <a:pathLst>
                <a:path w="3236" h="5169" extrusionOk="0">
                  <a:moveTo>
                    <a:pt x="0" y="0"/>
                  </a:moveTo>
                  <a:lnTo>
                    <a:pt x="0" y="3317"/>
                  </a:lnTo>
                  <a:lnTo>
                    <a:pt x="3235" y="5168"/>
                  </a:lnTo>
                  <a:lnTo>
                    <a:pt x="3235" y="185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6"/>
            <p:cNvSpPr/>
            <p:nvPr/>
          </p:nvSpPr>
          <p:spPr>
            <a:xfrm>
              <a:off x="2065450" y="829050"/>
              <a:ext cx="67750" cy="106950"/>
            </a:xfrm>
            <a:custGeom>
              <a:avLst/>
              <a:gdLst/>
              <a:ahLst/>
              <a:cxnLst/>
              <a:rect l="l" t="t" r="r" b="b"/>
              <a:pathLst>
                <a:path w="2710" h="4278" extrusionOk="0">
                  <a:moveTo>
                    <a:pt x="1" y="1"/>
                  </a:moveTo>
                  <a:lnTo>
                    <a:pt x="1" y="2720"/>
                  </a:lnTo>
                  <a:lnTo>
                    <a:pt x="2710" y="4277"/>
                  </a:lnTo>
                  <a:lnTo>
                    <a:pt x="2710" y="1557"/>
                  </a:lnTo>
                  <a:lnTo>
                    <a:pt x="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6"/>
            <p:cNvSpPr/>
            <p:nvPr/>
          </p:nvSpPr>
          <p:spPr>
            <a:xfrm>
              <a:off x="2062475" y="822850"/>
              <a:ext cx="10175" cy="74200"/>
            </a:xfrm>
            <a:custGeom>
              <a:avLst/>
              <a:gdLst/>
              <a:ahLst/>
              <a:cxnLst/>
              <a:rect l="l" t="t" r="r" b="b"/>
              <a:pathLst>
                <a:path w="407" h="2968" extrusionOk="0">
                  <a:moveTo>
                    <a:pt x="1" y="1"/>
                  </a:moveTo>
                  <a:lnTo>
                    <a:pt x="105" y="2968"/>
                  </a:lnTo>
                  <a:lnTo>
                    <a:pt x="407" y="2794"/>
                  </a:lnTo>
                  <a:lnTo>
                    <a:pt x="406" y="184"/>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6"/>
            <p:cNvSpPr/>
            <p:nvPr/>
          </p:nvSpPr>
          <p:spPr>
            <a:xfrm>
              <a:off x="2065100" y="892675"/>
              <a:ext cx="72675" cy="45350"/>
            </a:xfrm>
            <a:custGeom>
              <a:avLst/>
              <a:gdLst/>
              <a:ahLst/>
              <a:cxnLst/>
              <a:rect l="l" t="t" r="r" b="b"/>
              <a:pathLst>
                <a:path w="2907" h="1814" extrusionOk="0">
                  <a:moveTo>
                    <a:pt x="302" y="1"/>
                  </a:moveTo>
                  <a:lnTo>
                    <a:pt x="0" y="175"/>
                  </a:lnTo>
                  <a:lnTo>
                    <a:pt x="2780" y="1813"/>
                  </a:lnTo>
                  <a:lnTo>
                    <a:pt x="2906" y="1458"/>
                  </a:lnTo>
                  <a:lnTo>
                    <a:pt x="302"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6"/>
            <p:cNvSpPr/>
            <p:nvPr/>
          </p:nvSpPr>
          <p:spPr>
            <a:xfrm>
              <a:off x="2054325" y="810175"/>
              <a:ext cx="90000" cy="91300"/>
            </a:xfrm>
            <a:custGeom>
              <a:avLst/>
              <a:gdLst/>
              <a:ahLst/>
              <a:cxnLst/>
              <a:rect l="l" t="t" r="r" b="b"/>
              <a:pathLst>
                <a:path w="3600" h="3652" extrusionOk="0">
                  <a:moveTo>
                    <a:pt x="1" y="0"/>
                  </a:moveTo>
                  <a:lnTo>
                    <a:pt x="1" y="1577"/>
                  </a:lnTo>
                  <a:lnTo>
                    <a:pt x="3600" y="3652"/>
                  </a:lnTo>
                  <a:lnTo>
                    <a:pt x="3600" y="2075"/>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6"/>
            <p:cNvSpPr/>
            <p:nvPr/>
          </p:nvSpPr>
          <p:spPr>
            <a:xfrm>
              <a:off x="2054325" y="810175"/>
              <a:ext cx="90000" cy="64625"/>
            </a:xfrm>
            <a:custGeom>
              <a:avLst/>
              <a:gdLst/>
              <a:ahLst/>
              <a:cxnLst/>
              <a:rect l="l" t="t" r="r" b="b"/>
              <a:pathLst>
                <a:path w="3600" h="2585" extrusionOk="0">
                  <a:moveTo>
                    <a:pt x="1" y="0"/>
                  </a:moveTo>
                  <a:lnTo>
                    <a:pt x="1" y="509"/>
                  </a:lnTo>
                  <a:lnTo>
                    <a:pt x="3600" y="2584"/>
                  </a:lnTo>
                  <a:lnTo>
                    <a:pt x="3600" y="2075"/>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6"/>
            <p:cNvSpPr/>
            <p:nvPr/>
          </p:nvSpPr>
          <p:spPr>
            <a:xfrm>
              <a:off x="1931500" y="1294650"/>
              <a:ext cx="1150" cy="14875"/>
            </a:xfrm>
            <a:custGeom>
              <a:avLst/>
              <a:gdLst/>
              <a:ahLst/>
              <a:cxnLst/>
              <a:rect l="l" t="t" r="r" b="b"/>
              <a:pathLst>
                <a:path w="46" h="595" extrusionOk="0">
                  <a:moveTo>
                    <a:pt x="8" y="0"/>
                  </a:moveTo>
                  <a:cubicBezTo>
                    <a:pt x="4" y="0"/>
                    <a:pt x="1" y="3"/>
                    <a:pt x="1" y="7"/>
                  </a:cubicBezTo>
                  <a:lnTo>
                    <a:pt x="1" y="587"/>
                  </a:lnTo>
                  <a:cubicBezTo>
                    <a:pt x="1" y="592"/>
                    <a:pt x="4" y="595"/>
                    <a:pt x="8" y="595"/>
                  </a:cubicBezTo>
                  <a:lnTo>
                    <a:pt x="37" y="595"/>
                  </a:lnTo>
                  <a:cubicBezTo>
                    <a:pt x="43" y="595"/>
                    <a:pt x="46" y="592"/>
                    <a:pt x="46" y="587"/>
                  </a:cubicBezTo>
                  <a:lnTo>
                    <a:pt x="46" y="7"/>
                  </a:lnTo>
                  <a:cubicBezTo>
                    <a:pt x="46" y="3"/>
                    <a:pt x="43" y="0"/>
                    <a:pt x="3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6"/>
            <p:cNvSpPr/>
            <p:nvPr/>
          </p:nvSpPr>
          <p:spPr>
            <a:xfrm>
              <a:off x="1952025" y="1285175"/>
              <a:ext cx="1175" cy="14900"/>
            </a:xfrm>
            <a:custGeom>
              <a:avLst/>
              <a:gdLst/>
              <a:ahLst/>
              <a:cxnLst/>
              <a:rect l="l" t="t" r="r" b="b"/>
              <a:pathLst>
                <a:path w="47" h="596" extrusionOk="0">
                  <a:moveTo>
                    <a:pt x="9" y="1"/>
                  </a:moveTo>
                  <a:cubicBezTo>
                    <a:pt x="5" y="1"/>
                    <a:pt x="1" y="4"/>
                    <a:pt x="1" y="8"/>
                  </a:cubicBezTo>
                  <a:lnTo>
                    <a:pt x="1" y="586"/>
                  </a:lnTo>
                  <a:cubicBezTo>
                    <a:pt x="1" y="592"/>
                    <a:pt x="5" y="595"/>
                    <a:pt x="9" y="595"/>
                  </a:cubicBezTo>
                  <a:lnTo>
                    <a:pt x="38" y="595"/>
                  </a:lnTo>
                  <a:cubicBezTo>
                    <a:pt x="43" y="595"/>
                    <a:pt x="47" y="592"/>
                    <a:pt x="47" y="586"/>
                  </a:cubicBezTo>
                  <a:lnTo>
                    <a:pt x="47" y="8"/>
                  </a:lnTo>
                  <a:cubicBezTo>
                    <a:pt x="47" y="4"/>
                    <a:pt x="43" y="1"/>
                    <a:pt x="3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6"/>
            <p:cNvSpPr/>
            <p:nvPr/>
          </p:nvSpPr>
          <p:spPr>
            <a:xfrm>
              <a:off x="1816000" y="1228050"/>
              <a:ext cx="1150" cy="14875"/>
            </a:xfrm>
            <a:custGeom>
              <a:avLst/>
              <a:gdLst/>
              <a:ahLst/>
              <a:cxnLst/>
              <a:rect l="l" t="t" r="r" b="b"/>
              <a:pathLst>
                <a:path w="46" h="595" extrusionOk="0">
                  <a:moveTo>
                    <a:pt x="8" y="0"/>
                  </a:moveTo>
                  <a:cubicBezTo>
                    <a:pt x="4" y="0"/>
                    <a:pt x="1" y="3"/>
                    <a:pt x="1" y="8"/>
                  </a:cubicBezTo>
                  <a:lnTo>
                    <a:pt x="1" y="588"/>
                  </a:lnTo>
                  <a:cubicBezTo>
                    <a:pt x="1" y="592"/>
                    <a:pt x="4" y="595"/>
                    <a:pt x="8" y="595"/>
                  </a:cubicBezTo>
                  <a:lnTo>
                    <a:pt x="37" y="595"/>
                  </a:lnTo>
                  <a:cubicBezTo>
                    <a:pt x="41" y="595"/>
                    <a:pt x="46" y="592"/>
                    <a:pt x="46" y="588"/>
                  </a:cubicBezTo>
                  <a:lnTo>
                    <a:pt x="46" y="8"/>
                  </a:lnTo>
                  <a:cubicBezTo>
                    <a:pt x="46" y="3"/>
                    <a:pt x="41" y="0"/>
                    <a:pt x="3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6"/>
            <p:cNvSpPr/>
            <p:nvPr/>
          </p:nvSpPr>
          <p:spPr>
            <a:xfrm>
              <a:off x="1836525" y="1218575"/>
              <a:ext cx="1150" cy="14900"/>
            </a:xfrm>
            <a:custGeom>
              <a:avLst/>
              <a:gdLst/>
              <a:ahLst/>
              <a:cxnLst/>
              <a:rect l="l" t="t" r="r" b="b"/>
              <a:pathLst>
                <a:path w="46" h="596" extrusionOk="0">
                  <a:moveTo>
                    <a:pt x="9" y="1"/>
                  </a:moveTo>
                  <a:cubicBezTo>
                    <a:pt x="5" y="1"/>
                    <a:pt x="1" y="4"/>
                    <a:pt x="1" y="8"/>
                  </a:cubicBezTo>
                  <a:lnTo>
                    <a:pt x="1" y="588"/>
                  </a:lnTo>
                  <a:cubicBezTo>
                    <a:pt x="1" y="593"/>
                    <a:pt x="5" y="595"/>
                    <a:pt x="9" y="595"/>
                  </a:cubicBezTo>
                  <a:lnTo>
                    <a:pt x="38" y="595"/>
                  </a:lnTo>
                  <a:cubicBezTo>
                    <a:pt x="43" y="595"/>
                    <a:pt x="46" y="593"/>
                    <a:pt x="46" y="588"/>
                  </a:cubicBezTo>
                  <a:lnTo>
                    <a:pt x="46" y="8"/>
                  </a:lnTo>
                  <a:cubicBezTo>
                    <a:pt x="46" y="4"/>
                    <a:pt x="43" y="1"/>
                    <a:pt x="3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6"/>
            <p:cNvSpPr/>
            <p:nvPr/>
          </p:nvSpPr>
          <p:spPr>
            <a:xfrm>
              <a:off x="1814925" y="1215500"/>
              <a:ext cx="139000" cy="82075"/>
            </a:xfrm>
            <a:custGeom>
              <a:avLst/>
              <a:gdLst/>
              <a:ahLst/>
              <a:cxnLst/>
              <a:rect l="l" t="t" r="r" b="b"/>
              <a:pathLst>
                <a:path w="5560" h="3283" extrusionOk="0">
                  <a:moveTo>
                    <a:pt x="876" y="1"/>
                  </a:moveTo>
                  <a:lnTo>
                    <a:pt x="0" y="456"/>
                  </a:lnTo>
                  <a:lnTo>
                    <a:pt x="0" y="530"/>
                  </a:lnTo>
                  <a:lnTo>
                    <a:pt x="4684" y="3282"/>
                  </a:lnTo>
                  <a:lnTo>
                    <a:pt x="5560" y="2780"/>
                  </a:lnTo>
                  <a:lnTo>
                    <a:pt x="5560" y="2706"/>
                  </a:lnTo>
                  <a:lnTo>
                    <a:pt x="87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6"/>
            <p:cNvSpPr/>
            <p:nvPr/>
          </p:nvSpPr>
          <p:spPr>
            <a:xfrm>
              <a:off x="1814925" y="1214350"/>
              <a:ext cx="139000" cy="81375"/>
            </a:xfrm>
            <a:custGeom>
              <a:avLst/>
              <a:gdLst/>
              <a:ahLst/>
              <a:cxnLst/>
              <a:rect l="l" t="t" r="r" b="b"/>
              <a:pathLst>
                <a:path w="5560" h="3255" extrusionOk="0">
                  <a:moveTo>
                    <a:pt x="876" y="0"/>
                  </a:moveTo>
                  <a:lnTo>
                    <a:pt x="0" y="502"/>
                  </a:lnTo>
                  <a:lnTo>
                    <a:pt x="4684" y="3254"/>
                  </a:lnTo>
                  <a:lnTo>
                    <a:pt x="5560" y="2752"/>
                  </a:lnTo>
                  <a:lnTo>
                    <a:pt x="87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6"/>
            <p:cNvSpPr/>
            <p:nvPr/>
          </p:nvSpPr>
          <p:spPr>
            <a:xfrm>
              <a:off x="1930650" y="1277500"/>
              <a:ext cx="15650" cy="11775"/>
            </a:xfrm>
            <a:custGeom>
              <a:avLst/>
              <a:gdLst/>
              <a:ahLst/>
              <a:cxnLst/>
              <a:rect l="l" t="t" r="r" b="b"/>
              <a:pathLst>
                <a:path w="626" h="471" fill="none" extrusionOk="0">
                  <a:moveTo>
                    <a:pt x="0" y="470"/>
                  </a:moveTo>
                  <a:cubicBezTo>
                    <a:pt x="0" y="470"/>
                    <a:pt x="171" y="0"/>
                    <a:pt x="625" y="92"/>
                  </a:cubicBezTo>
                </a:path>
              </a:pathLst>
            </a:custGeom>
            <a:noFill/>
            <a:ln w="900" cap="rnd" cmpd="sng">
              <a:solidFill>
                <a:srgbClr val="0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6"/>
            <p:cNvSpPr/>
            <p:nvPr/>
          </p:nvSpPr>
          <p:spPr>
            <a:xfrm>
              <a:off x="1822525" y="1215475"/>
              <a:ext cx="17150" cy="11725"/>
            </a:xfrm>
            <a:custGeom>
              <a:avLst/>
              <a:gdLst/>
              <a:ahLst/>
              <a:cxnLst/>
              <a:rect l="l" t="t" r="r" b="b"/>
              <a:pathLst>
                <a:path w="686" h="469" fill="none" extrusionOk="0">
                  <a:moveTo>
                    <a:pt x="1" y="469"/>
                  </a:moveTo>
                  <a:cubicBezTo>
                    <a:pt x="1" y="469"/>
                    <a:pt x="233" y="0"/>
                    <a:pt x="685" y="183"/>
                  </a:cubicBezTo>
                </a:path>
              </a:pathLst>
            </a:custGeom>
            <a:noFill/>
            <a:ln w="900" cap="rnd" cmpd="sng">
              <a:solidFill>
                <a:srgbClr val="0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6"/>
            <p:cNvSpPr/>
            <p:nvPr/>
          </p:nvSpPr>
          <p:spPr>
            <a:xfrm>
              <a:off x="1815000" y="1129550"/>
              <a:ext cx="144275" cy="164350"/>
            </a:xfrm>
            <a:custGeom>
              <a:avLst/>
              <a:gdLst/>
              <a:ahLst/>
              <a:cxnLst/>
              <a:rect l="l" t="t" r="r" b="b"/>
              <a:pathLst>
                <a:path w="5771" h="6574" extrusionOk="0">
                  <a:moveTo>
                    <a:pt x="0" y="1"/>
                  </a:moveTo>
                  <a:lnTo>
                    <a:pt x="0" y="3123"/>
                  </a:lnTo>
                  <a:lnTo>
                    <a:pt x="5770" y="6574"/>
                  </a:lnTo>
                  <a:lnTo>
                    <a:pt x="5770" y="3452"/>
                  </a:lnTo>
                  <a:lnTo>
                    <a:pt x="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6"/>
            <p:cNvSpPr/>
            <p:nvPr/>
          </p:nvSpPr>
          <p:spPr>
            <a:xfrm>
              <a:off x="1951525" y="1259350"/>
              <a:ext cx="1900" cy="2525"/>
            </a:xfrm>
            <a:custGeom>
              <a:avLst/>
              <a:gdLst/>
              <a:ahLst/>
              <a:cxnLst/>
              <a:rect l="l" t="t" r="r" b="b"/>
              <a:pathLst>
                <a:path w="76" h="101" extrusionOk="0">
                  <a:moveTo>
                    <a:pt x="22" y="1"/>
                  </a:moveTo>
                  <a:cubicBezTo>
                    <a:pt x="9" y="1"/>
                    <a:pt x="0" y="11"/>
                    <a:pt x="0" y="29"/>
                  </a:cubicBezTo>
                  <a:cubicBezTo>
                    <a:pt x="2" y="55"/>
                    <a:pt x="16" y="80"/>
                    <a:pt x="38" y="95"/>
                  </a:cubicBezTo>
                  <a:cubicBezTo>
                    <a:pt x="44" y="99"/>
                    <a:pt x="49" y="100"/>
                    <a:pt x="54" y="100"/>
                  </a:cubicBezTo>
                  <a:cubicBezTo>
                    <a:pt x="67" y="100"/>
                    <a:pt x="76" y="90"/>
                    <a:pt x="76" y="72"/>
                  </a:cubicBezTo>
                  <a:cubicBezTo>
                    <a:pt x="74" y="46"/>
                    <a:pt x="60" y="22"/>
                    <a:pt x="38" y="6"/>
                  </a:cubicBezTo>
                  <a:cubicBezTo>
                    <a:pt x="32" y="2"/>
                    <a:pt x="27" y="1"/>
                    <a:pt x="22"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6"/>
            <p:cNvSpPr/>
            <p:nvPr/>
          </p:nvSpPr>
          <p:spPr>
            <a:xfrm>
              <a:off x="1951525" y="1262800"/>
              <a:ext cx="1900" cy="2500"/>
            </a:xfrm>
            <a:custGeom>
              <a:avLst/>
              <a:gdLst/>
              <a:ahLst/>
              <a:cxnLst/>
              <a:rect l="l" t="t" r="r" b="b"/>
              <a:pathLst>
                <a:path w="76" h="100" extrusionOk="0">
                  <a:moveTo>
                    <a:pt x="22" y="1"/>
                  </a:moveTo>
                  <a:cubicBezTo>
                    <a:pt x="9" y="1"/>
                    <a:pt x="0" y="11"/>
                    <a:pt x="0" y="29"/>
                  </a:cubicBezTo>
                  <a:cubicBezTo>
                    <a:pt x="2" y="55"/>
                    <a:pt x="16" y="79"/>
                    <a:pt x="38" y="94"/>
                  </a:cubicBezTo>
                  <a:cubicBezTo>
                    <a:pt x="44" y="98"/>
                    <a:pt x="50" y="99"/>
                    <a:pt x="55" y="99"/>
                  </a:cubicBezTo>
                  <a:cubicBezTo>
                    <a:pt x="67" y="99"/>
                    <a:pt x="76" y="89"/>
                    <a:pt x="76" y="72"/>
                  </a:cubicBezTo>
                  <a:cubicBezTo>
                    <a:pt x="74" y="46"/>
                    <a:pt x="60" y="21"/>
                    <a:pt x="38" y="5"/>
                  </a:cubicBezTo>
                  <a:cubicBezTo>
                    <a:pt x="32" y="2"/>
                    <a:pt x="27" y="1"/>
                    <a:pt x="22"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6"/>
            <p:cNvSpPr/>
            <p:nvPr/>
          </p:nvSpPr>
          <p:spPr>
            <a:xfrm>
              <a:off x="1951525" y="1265950"/>
              <a:ext cx="1900" cy="2525"/>
            </a:xfrm>
            <a:custGeom>
              <a:avLst/>
              <a:gdLst/>
              <a:ahLst/>
              <a:cxnLst/>
              <a:rect l="l" t="t" r="r" b="b"/>
              <a:pathLst>
                <a:path w="76" h="101" extrusionOk="0">
                  <a:moveTo>
                    <a:pt x="22" y="1"/>
                  </a:moveTo>
                  <a:cubicBezTo>
                    <a:pt x="9" y="1"/>
                    <a:pt x="0" y="11"/>
                    <a:pt x="0" y="29"/>
                  </a:cubicBezTo>
                  <a:cubicBezTo>
                    <a:pt x="2" y="55"/>
                    <a:pt x="16" y="79"/>
                    <a:pt x="38" y="95"/>
                  </a:cubicBezTo>
                  <a:cubicBezTo>
                    <a:pt x="44" y="99"/>
                    <a:pt x="49" y="100"/>
                    <a:pt x="54" y="100"/>
                  </a:cubicBezTo>
                  <a:cubicBezTo>
                    <a:pt x="67" y="100"/>
                    <a:pt x="76" y="90"/>
                    <a:pt x="76" y="72"/>
                  </a:cubicBezTo>
                  <a:cubicBezTo>
                    <a:pt x="74" y="46"/>
                    <a:pt x="60" y="21"/>
                    <a:pt x="38" y="5"/>
                  </a:cubicBezTo>
                  <a:cubicBezTo>
                    <a:pt x="32" y="2"/>
                    <a:pt x="27" y="1"/>
                    <a:pt x="2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6"/>
            <p:cNvSpPr/>
            <p:nvPr/>
          </p:nvSpPr>
          <p:spPr>
            <a:xfrm>
              <a:off x="1815000" y="1129550"/>
              <a:ext cx="144275" cy="86550"/>
            </a:xfrm>
            <a:custGeom>
              <a:avLst/>
              <a:gdLst/>
              <a:ahLst/>
              <a:cxnLst/>
              <a:rect l="l" t="t" r="r" b="b"/>
              <a:pathLst>
                <a:path w="5771" h="3462" extrusionOk="0">
                  <a:moveTo>
                    <a:pt x="0" y="1"/>
                  </a:moveTo>
                  <a:lnTo>
                    <a:pt x="0" y="12"/>
                  </a:lnTo>
                  <a:lnTo>
                    <a:pt x="5770" y="3462"/>
                  </a:lnTo>
                  <a:lnTo>
                    <a:pt x="5770" y="3452"/>
                  </a:lnTo>
                  <a:lnTo>
                    <a:pt x="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6"/>
            <p:cNvSpPr/>
            <p:nvPr/>
          </p:nvSpPr>
          <p:spPr>
            <a:xfrm>
              <a:off x="1938400" y="1262675"/>
              <a:ext cx="14925" cy="10575"/>
            </a:xfrm>
            <a:custGeom>
              <a:avLst/>
              <a:gdLst/>
              <a:ahLst/>
              <a:cxnLst/>
              <a:rect l="l" t="t" r="r" b="b"/>
              <a:pathLst>
                <a:path w="597" h="423" extrusionOk="0">
                  <a:moveTo>
                    <a:pt x="0" y="0"/>
                  </a:moveTo>
                  <a:lnTo>
                    <a:pt x="0" y="67"/>
                  </a:lnTo>
                  <a:lnTo>
                    <a:pt x="596" y="422"/>
                  </a:lnTo>
                  <a:lnTo>
                    <a:pt x="596" y="357"/>
                  </a:lnTo>
                  <a:lnTo>
                    <a:pt x="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6"/>
            <p:cNvSpPr/>
            <p:nvPr/>
          </p:nvSpPr>
          <p:spPr>
            <a:xfrm>
              <a:off x="1938400" y="1268975"/>
              <a:ext cx="14925" cy="10575"/>
            </a:xfrm>
            <a:custGeom>
              <a:avLst/>
              <a:gdLst/>
              <a:ahLst/>
              <a:cxnLst/>
              <a:rect l="l" t="t" r="r" b="b"/>
              <a:pathLst>
                <a:path w="597" h="423" extrusionOk="0">
                  <a:moveTo>
                    <a:pt x="0" y="0"/>
                  </a:moveTo>
                  <a:lnTo>
                    <a:pt x="0" y="66"/>
                  </a:lnTo>
                  <a:lnTo>
                    <a:pt x="596" y="422"/>
                  </a:lnTo>
                  <a:lnTo>
                    <a:pt x="596" y="356"/>
                  </a:lnTo>
                  <a:lnTo>
                    <a:pt x="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6"/>
            <p:cNvSpPr/>
            <p:nvPr/>
          </p:nvSpPr>
          <p:spPr>
            <a:xfrm>
              <a:off x="1938400" y="1275275"/>
              <a:ext cx="14925" cy="10550"/>
            </a:xfrm>
            <a:custGeom>
              <a:avLst/>
              <a:gdLst/>
              <a:ahLst/>
              <a:cxnLst/>
              <a:rect l="l" t="t" r="r" b="b"/>
              <a:pathLst>
                <a:path w="597" h="422" extrusionOk="0">
                  <a:moveTo>
                    <a:pt x="0" y="1"/>
                  </a:moveTo>
                  <a:lnTo>
                    <a:pt x="0" y="66"/>
                  </a:lnTo>
                  <a:lnTo>
                    <a:pt x="596" y="421"/>
                  </a:lnTo>
                  <a:lnTo>
                    <a:pt x="596" y="356"/>
                  </a:lnTo>
                  <a:lnTo>
                    <a:pt x="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6"/>
            <p:cNvSpPr/>
            <p:nvPr/>
          </p:nvSpPr>
          <p:spPr>
            <a:xfrm>
              <a:off x="1938400" y="1272025"/>
              <a:ext cx="14925" cy="10575"/>
            </a:xfrm>
            <a:custGeom>
              <a:avLst/>
              <a:gdLst/>
              <a:ahLst/>
              <a:cxnLst/>
              <a:rect l="l" t="t" r="r" b="b"/>
              <a:pathLst>
                <a:path w="597" h="423" extrusionOk="0">
                  <a:moveTo>
                    <a:pt x="0" y="0"/>
                  </a:moveTo>
                  <a:lnTo>
                    <a:pt x="0" y="66"/>
                  </a:lnTo>
                  <a:lnTo>
                    <a:pt x="596" y="422"/>
                  </a:lnTo>
                  <a:lnTo>
                    <a:pt x="596" y="356"/>
                  </a:lnTo>
                  <a:lnTo>
                    <a:pt x="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6"/>
            <p:cNvSpPr/>
            <p:nvPr/>
          </p:nvSpPr>
          <p:spPr>
            <a:xfrm>
              <a:off x="1938400" y="1265700"/>
              <a:ext cx="14925" cy="10575"/>
            </a:xfrm>
            <a:custGeom>
              <a:avLst/>
              <a:gdLst/>
              <a:ahLst/>
              <a:cxnLst/>
              <a:rect l="l" t="t" r="r" b="b"/>
              <a:pathLst>
                <a:path w="597" h="423" extrusionOk="0">
                  <a:moveTo>
                    <a:pt x="0" y="1"/>
                  </a:moveTo>
                  <a:lnTo>
                    <a:pt x="0" y="68"/>
                  </a:lnTo>
                  <a:lnTo>
                    <a:pt x="596" y="423"/>
                  </a:lnTo>
                  <a:lnTo>
                    <a:pt x="596" y="358"/>
                  </a:lnTo>
                  <a:lnTo>
                    <a:pt x="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6"/>
            <p:cNvSpPr/>
            <p:nvPr/>
          </p:nvSpPr>
          <p:spPr>
            <a:xfrm>
              <a:off x="1852450" y="1188375"/>
              <a:ext cx="53925" cy="73875"/>
            </a:xfrm>
            <a:custGeom>
              <a:avLst/>
              <a:gdLst/>
              <a:ahLst/>
              <a:cxnLst/>
              <a:rect l="l" t="t" r="r" b="b"/>
              <a:pathLst>
                <a:path w="2157" h="2955" extrusionOk="0">
                  <a:moveTo>
                    <a:pt x="0" y="1"/>
                  </a:moveTo>
                  <a:lnTo>
                    <a:pt x="0" y="1666"/>
                  </a:lnTo>
                  <a:lnTo>
                    <a:pt x="2156" y="2955"/>
                  </a:lnTo>
                  <a:lnTo>
                    <a:pt x="2156" y="1292"/>
                  </a:lnTo>
                  <a:lnTo>
                    <a:pt x="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6"/>
            <p:cNvSpPr/>
            <p:nvPr/>
          </p:nvSpPr>
          <p:spPr>
            <a:xfrm>
              <a:off x="1852450" y="1188375"/>
              <a:ext cx="53925" cy="32400"/>
            </a:xfrm>
            <a:custGeom>
              <a:avLst/>
              <a:gdLst/>
              <a:ahLst/>
              <a:cxnLst/>
              <a:rect l="l" t="t" r="r" b="b"/>
              <a:pathLst>
                <a:path w="2157" h="1296" extrusionOk="0">
                  <a:moveTo>
                    <a:pt x="0" y="1"/>
                  </a:moveTo>
                  <a:lnTo>
                    <a:pt x="0" y="7"/>
                  </a:lnTo>
                  <a:lnTo>
                    <a:pt x="2156" y="1296"/>
                  </a:lnTo>
                  <a:lnTo>
                    <a:pt x="2156" y="1292"/>
                  </a:lnTo>
                  <a:lnTo>
                    <a:pt x="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6"/>
            <p:cNvSpPr/>
            <p:nvPr/>
          </p:nvSpPr>
          <p:spPr>
            <a:xfrm>
              <a:off x="1859725" y="1178950"/>
              <a:ext cx="39375" cy="31725"/>
            </a:xfrm>
            <a:custGeom>
              <a:avLst/>
              <a:gdLst/>
              <a:ahLst/>
              <a:cxnLst/>
              <a:rect l="l" t="t" r="r" b="b"/>
              <a:pathLst>
                <a:path w="1575" h="1269" extrusionOk="0">
                  <a:moveTo>
                    <a:pt x="1" y="1"/>
                  </a:moveTo>
                  <a:lnTo>
                    <a:pt x="1" y="327"/>
                  </a:lnTo>
                  <a:lnTo>
                    <a:pt x="1574" y="1268"/>
                  </a:lnTo>
                  <a:lnTo>
                    <a:pt x="1574" y="942"/>
                  </a:lnTo>
                  <a:lnTo>
                    <a:pt x="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6"/>
            <p:cNvSpPr/>
            <p:nvPr/>
          </p:nvSpPr>
          <p:spPr>
            <a:xfrm>
              <a:off x="1959250" y="1214300"/>
              <a:ext cx="2150" cy="79600"/>
            </a:xfrm>
            <a:custGeom>
              <a:avLst/>
              <a:gdLst/>
              <a:ahLst/>
              <a:cxnLst/>
              <a:rect l="l" t="t" r="r" b="b"/>
              <a:pathLst>
                <a:path w="86" h="3184" extrusionOk="0">
                  <a:moveTo>
                    <a:pt x="86" y="1"/>
                  </a:moveTo>
                  <a:lnTo>
                    <a:pt x="0" y="62"/>
                  </a:lnTo>
                  <a:lnTo>
                    <a:pt x="0" y="3184"/>
                  </a:lnTo>
                  <a:lnTo>
                    <a:pt x="86" y="3123"/>
                  </a:lnTo>
                  <a:lnTo>
                    <a:pt x="8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6"/>
            <p:cNvSpPr/>
            <p:nvPr/>
          </p:nvSpPr>
          <p:spPr>
            <a:xfrm>
              <a:off x="1815000" y="1128400"/>
              <a:ext cx="146400" cy="87450"/>
            </a:xfrm>
            <a:custGeom>
              <a:avLst/>
              <a:gdLst/>
              <a:ahLst/>
              <a:cxnLst/>
              <a:rect l="l" t="t" r="r" b="b"/>
              <a:pathLst>
                <a:path w="5856" h="3498" extrusionOk="0">
                  <a:moveTo>
                    <a:pt x="89" y="0"/>
                  </a:moveTo>
                  <a:lnTo>
                    <a:pt x="0" y="47"/>
                  </a:lnTo>
                  <a:lnTo>
                    <a:pt x="5770" y="3498"/>
                  </a:lnTo>
                  <a:lnTo>
                    <a:pt x="5856" y="3437"/>
                  </a:lnTo>
                  <a:lnTo>
                    <a:pt x="8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6"/>
            <p:cNvSpPr/>
            <p:nvPr/>
          </p:nvSpPr>
          <p:spPr>
            <a:xfrm>
              <a:off x="2127600" y="1214450"/>
              <a:ext cx="25100" cy="13950"/>
            </a:xfrm>
            <a:custGeom>
              <a:avLst/>
              <a:gdLst/>
              <a:ahLst/>
              <a:cxnLst/>
              <a:rect l="l" t="t" r="r" b="b"/>
              <a:pathLst>
                <a:path w="1004" h="558" extrusionOk="0">
                  <a:moveTo>
                    <a:pt x="502" y="1"/>
                  </a:moveTo>
                  <a:cubicBezTo>
                    <a:pt x="225" y="1"/>
                    <a:pt x="0" y="125"/>
                    <a:pt x="0" y="279"/>
                  </a:cubicBezTo>
                  <a:cubicBezTo>
                    <a:pt x="0" y="433"/>
                    <a:pt x="225" y="557"/>
                    <a:pt x="502" y="557"/>
                  </a:cubicBezTo>
                  <a:cubicBezTo>
                    <a:pt x="779" y="557"/>
                    <a:pt x="1004" y="433"/>
                    <a:pt x="1004" y="279"/>
                  </a:cubicBezTo>
                  <a:cubicBezTo>
                    <a:pt x="1004" y="125"/>
                    <a:pt x="779" y="1"/>
                    <a:pt x="50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6"/>
            <p:cNvSpPr/>
            <p:nvPr/>
          </p:nvSpPr>
          <p:spPr>
            <a:xfrm>
              <a:off x="2127600" y="1213875"/>
              <a:ext cx="25100" cy="13975"/>
            </a:xfrm>
            <a:custGeom>
              <a:avLst/>
              <a:gdLst/>
              <a:ahLst/>
              <a:cxnLst/>
              <a:rect l="l" t="t" r="r" b="b"/>
              <a:pathLst>
                <a:path w="1004" h="559" extrusionOk="0">
                  <a:moveTo>
                    <a:pt x="502" y="0"/>
                  </a:moveTo>
                  <a:cubicBezTo>
                    <a:pt x="225" y="0"/>
                    <a:pt x="0" y="127"/>
                    <a:pt x="0" y="280"/>
                  </a:cubicBezTo>
                  <a:cubicBezTo>
                    <a:pt x="0" y="434"/>
                    <a:pt x="225" y="559"/>
                    <a:pt x="502" y="559"/>
                  </a:cubicBezTo>
                  <a:cubicBezTo>
                    <a:pt x="779" y="559"/>
                    <a:pt x="1004" y="434"/>
                    <a:pt x="1004" y="280"/>
                  </a:cubicBezTo>
                  <a:cubicBezTo>
                    <a:pt x="1004" y="127"/>
                    <a:pt x="779" y="0"/>
                    <a:pt x="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6"/>
            <p:cNvSpPr/>
            <p:nvPr/>
          </p:nvSpPr>
          <p:spPr>
            <a:xfrm>
              <a:off x="2139200" y="1146200"/>
              <a:ext cx="1900" cy="75100"/>
            </a:xfrm>
            <a:custGeom>
              <a:avLst/>
              <a:gdLst/>
              <a:ahLst/>
              <a:cxnLst/>
              <a:rect l="l" t="t" r="r" b="b"/>
              <a:pathLst>
                <a:path w="76" h="3004" extrusionOk="0">
                  <a:moveTo>
                    <a:pt x="13" y="0"/>
                  </a:moveTo>
                  <a:cubicBezTo>
                    <a:pt x="6" y="0"/>
                    <a:pt x="0" y="7"/>
                    <a:pt x="0" y="15"/>
                  </a:cubicBezTo>
                  <a:lnTo>
                    <a:pt x="0" y="2990"/>
                  </a:lnTo>
                  <a:cubicBezTo>
                    <a:pt x="0" y="2997"/>
                    <a:pt x="6" y="3003"/>
                    <a:pt x="13" y="3003"/>
                  </a:cubicBezTo>
                  <a:lnTo>
                    <a:pt x="63" y="3003"/>
                  </a:lnTo>
                  <a:cubicBezTo>
                    <a:pt x="70" y="3003"/>
                    <a:pt x="76" y="2997"/>
                    <a:pt x="76" y="2990"/>
                  </a:cubicBezTo>
                  <a:lnTo>
                    <a:pt x="76" y="15"/>
                  </a:lnTo>
                  <a:cubicBezTo>
                    <a:pt x="76" y="7"/>
                    <a:pt x="70" y="0"/>
                    <a:pt x="63"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6"/>
            <p:cNvSpPr/>
            <p:nvPr/>
          </p:nvSpPr>
          <p:spPr>
            <a:xfrm>
              <a:off x="2123600" y="1116975"/>
              <a:ext cx="33100" cy="40125"/>
            </a:xfrm>
            <a:custGeom>
              <a:avLst/>
              <a:gdLst/>
              <a:ahLst/>
              <a:cxnLst/>
              <a:rect l="l" t="t" r="r" b="b"/>
              <a:pathLst>
                <a:path w="1324" h="1605" extrusionOk="0">
                  <a:moveTo>
                    <a:pt x="1196" y="0"/>
                  </a:moveTo>
                  <a:lnTo>
                    <a:pt x="130" y="19"/>
                  </a:lnTo>
                  <a:lnTo>
                    <a:pt x="4" y="1204"/>
                  </a:lnTo>
                  <a:cubicBezTo>
                    <a:pt x="2" y="1214"/>
                    <a:pt x="1" y="1226"/>
                    <a:pt x="1" y="1237"/>
                  </a:cubicBezTo>
                  <a:cubicBezTo>
                    <a:pt x="1" y="1440"/>
                    <a:pt x="297" y="1604"/>
                    <a:pt x="662" y="1604"/>
                  </a:cubicBezTo>
                  <a:cubicBezTo>
                    <a:pt x="1027" y="1604"/>
                    <a:pt x="1323" y="1440"/>
                    <a:pt x="1323" y="1237"/>
                  </a:cubicBezTo>
                  <a:cubicBezTo>
                    <a:pt x="1323" y="1226"/>
                    <a:pt x="1322" y="1216"/>
                    <a:pt x="1320" y="1204"/>
                  </a:cubicBezTo>
                  <a:lnTo>
                    <a:pt x="1323" y="1204"/>
                  </a:lnTo>
                  <a:lnTo>
                    <a:pt x="119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6"/>
            <p:cNvSpPr/>
            <p:nvPr/>
          </p:nvSpPr>
          <p:spPr>
            <a:xfrm>
              <a:off x="2126800" y="1110050"/>
              <a:ext cx="26700" cy="14850"/>
            </a:xfrm>
            <a:custGeom>
              <a:avLst/>
              <a:gdLst/>
              <a:ahLst/>
              <a:cxnLst/>
              <a:rect l="l" t="t" r="r" b="b"/>
              <a:pathLst>
                <a:path w="1068" h="594" extrusionOk="0">
                  <a:moveTo>
                    <a:pt x="534" y="0"/>
                  </a:moveTo>
                  <a:cubicBezTo>
                    <a:pt x="240" y="0"/>
                    <a:pt x="0" y="132"/>
                    <a:pt x="0" y="296"/>
                  </a:cubicBezTo>
                  <a:cubicBezTo>
                    <a:pt x="0" y="460"/>
                    <a:pt x="240" y="593"/>
                    <a:pt x="534" y="593"/>
                  </a:cubicBezTo>
                  <a:cubicBezTo>
                    <a:pt x="828" y="593"/>
                    <a:pt x="1068" y="460"/>
                    <a:pt x="1068" y="296"/>
                  </a:cubicBezTo>
                  <a:cubicBezTo>
                    <a:pt x="1068" y="132"/>
                    <a:pt x="828" y="0"/>
                    <a:pt x="534"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6"/>
            <p:cNvSpPr/>
            <p:nvPr/>
          </p:nvSpPr>
          <p:spPr>
            <a:xfrm>
              <a:off x="2128725" y="1111100"/>
              <a:ext cx="22850" cy="12750"/>
            </a:xfrm>
            <a:custGeom>
              <a:avLst/>
              <a:gdLst/>
              <a:ahLst/>
              <a:cxnLst/>
              <a:rect l="l" t="t" r="r" b="b"/>
              <a:pathLst>
                <a:path w="914" h="510" extrusionOk="0">
                  <a:moveTo>
                    <a:pt x="457" y="0"/>
                  </a:moveTo>
                  <a:cubicBezTo>
                    <a:pt x="205" y="0"/>
                    <a:pt x="0" y="114"/>
                    <a:pt x="0" y="254"/>
                  </a:cubicBezTo>
                  <a:cubicBezTo>
                    <a:pt x="0" y="395"/>
                    <a:pt x="205" y="509"/>
                    <a:pt x="457" y="509"/>
                  </a:cubicBezTo>
                  <a:cubicBezTo>
                    <a:pt x="709" y="509"/>
                    <a:pt x="914" y="395"/>
                    <a:pt x="914" y="254"/>
                  </a:cubicBezTo>
                  <a:cubicBezTo>
                    <a:pt x="914" y="114"/>
                    <a:pt x="709" y="0"/>
                    <a:pt x="457"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6"/>
            <p:cNvSpPr/>
            <p:nvPr/>
          </p:nvSpPr>
          <p:spPr>
            <a:xfrm>
              <a:off x="1931250" y="1163875"/>
              <a:ext cx="131850" cy="77175"/>
            </a:xfrm>
            <a:custGeom>
              <a:avLst/>
              <a:gdLst/>
              <a:ahLst/>
              <a:cxnLst/>
              <a:rect l="l" t="t" r="r" b="b"/>
              <a:pathLst>
                <a:path w="5274" h="3087" extrusionOk="0">
                  <a:moveTo>
                    <a:pt x="1491" y="1"/>
                  </a:moveTo>
                  <a:lnTo>
                    <a:pt x="1" y="872"/>
                  </a:lnTo>
                  <a:lnTo>
                    <a:pt x="3781" y="3086"/>
                  </a:lnTo>
                  <a:lnTo>
                    <a:pt x="5273" y="2215"/>
                  </a:lnTo>
                  <a:lnTo>
                    <a:pt x="149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6"/>
            <p:cNvSpPr/>
            <p:nvPr/>
          </p:nvSpPr>
          <p:spPr>
            <a:xfrm>
              <a:off x="1893925" y="1056100"/>
              <a:ext cx="101450" cy="52275"/>
            </a:xfrm>
            <a:custGeom>
              <a:avLst/>
              <a:gdLst/>
              <a:ahLst/>
              <a:cxnLst/>
              <a:rect l="l" t="t" r="r" b="b"/>
              <a:pathLst>
                <a:path w="4058" h="2091" extrusionOk="0">
                  <a:moveTo>
                    <a:pt x="2029" y="1"/>
                  </a:moveTo>
                  <a:cubicBezTo>
                    <a:pt x="908" y="1"/>
                    <a:pt x="0" y="468"/>
                    <a:pt x="0" y="1045"/>
                  </a:cubicBezTo>
                  <a:cubicBezTo>
                    <a:pt x="0" y="1622"/>
                    <a:pt x="908" y="2090"/>
                    <a:pt x="2029" y="2090"/>
                  </a:cubicBezTo>
                  <a:cubicBezTo>
                    <a:pt x="3150" y="2090"/>
                    <a:pt x="4057" y="1622"/>
                    <a:pt x="4057" y="1045"/>
                  </a:cubicBezTo>
                  <a:cubicBezTo>
                    <a:pt x="4057" y="468"/>
                    <a:pt x="3150" y="1"/>
                    <a:pt x="202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6"/>
            <p:cNvSpPr/>
            <p:nvPr/>
          </p:nvSpPr>
          <p:spPr>
            <a:xfrm>
              <a:off x="1910300" y="1064525"/>
              <a:ext cx="68675" cy="35400"/>
            </a:xfrm>
            <a:custGeom>
              <a:avLst/>
              <a:gdLst/>
              <a:ahLst/>
              <a:cxnLst/>
              <a:rect l="l" t="t" r="r" b="b"/>
              <a:pathLst>
                <a:path w="2747" h="1416" extrusionOk="0">
                  <a:moveTo>
                    <a:pt x="1374" y="0"/>
                  </a:moveTo>
                  <a:cubicBezTo>
                    <a:pt x="615" y="0"/>
                    <a:pt x="1" y="318"/>
                    <a:pt x="1" y="708"/>
                  </a:cubicBezTo>
                  <a:cubicBezTo>
                    <a:pt x="1" y="1099"/>
                    <a:pt x="615" y="1415"/>
                    <a:pt x="1374" y="1415"/>
                  </a:cubicBezTo>
                  <a:cubicBezTo>
                    <a:pt x="2132" y="1415"/>
                    <a:pt x="2747" y="1099"/>
                    <a:pt x="2747" y="708"/>
                  </a:cubicBezTo>
                  <a:cubicBezTo>
                    <a:pt x="2747" y="318"/>
                    <a:pt x="2132" y="0"/>
                    <a:pt x="137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6"/>
            <p:cNvSpPr/>
            <p:nvPr/>
          </p:nvSpPr>
          <p:spPr>
            <a:xfrm>
              <a:off x="1927925" y="1073625"/>
              <a:ext cx="33450" cy="17200"/>
            </a:xfrm>
            <a:custGeom>
              <a:avLst/>
              <a:gdLst/>
              <a:ahLst/>
              <a:cxnLst/>
              <a:rect l="l" t="t" r="r" b="b"/>
              <a:pathLst>
                <a:path w="1338" h="688" extrusionOk="0">
                  <a:moveTo>
                    <a:pt x="669" y="0"/>
                  </a:moveTo>
                  <a:cubicBezTo>
                    <a:pt x="300" y="0"/>
                    <a:pt x="0" y="154"/>
                    <a:pt x="0" y="344"/>
                  </a:cubicBezTo>
                  <a:cubicBezTo>
                    <a:pt x="0" y="534"/>
                    <a:pt x="300" y="687"/>
                    <a:pt x="669" y="687"/>
                  </a:cubicBezTo>
                  <a:cubicBezTo>
                    <a:pt x="1039" y="687"/>
                    <a:pt x="1337" y="534"/>
                    <a:pt x="1337" y="344"/>
                  </a:cubicBezTo>
                  <a:cubicBezTo>
                    <a:pt x="1337" y="154"/>
                    <a:pt x="1039"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6"/>
            <p:cNvSpPr/>
            <p:nvPr/>
          </p:nvSpPr>
          <p:spPr>
            <a:xfrm>
              <a:off x="1839575" y="946400"/>
              <a:ext cx="197950" cy="125800"/>
            </a:xfrm>
            <a:custGeom>
              <a:avLst/>
              <a:gdLst/>
              <a:ahLst/>
              <a:cxnLst/>
              <a:rect l="l" t="t" r="r" b="b"/>
              <a:pathLst>
                <a:path w="7918" h="5032" extrusionOk="0">
                  <a:moveTo>
                    <a:pt x="3370" y="1"/>
                  </a:moveTo>
                  <a:lnTo>
                    <a:pt x="0" y="1774"/>
                  </a:lnTo>
                  <a:lnTo>
                    <a:pt x="0" y="2408"/>
                  </a:lnTo>
                  <a:lnTo>
                    <a:pt x="4538" y="5031"/>
                  </a:lnTo>
                  <a:lnTo>
                    <a:pt x="7918" y="3087"/>
                  </a:lnTo>
                  <a:lnTo>
                    <a:pt x="7918" y="2554"/>
                  </a:lnTo>
                  <a:lnTo>
                    <a:pt x="33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6"/>
            <p:cNvSpPr/>
            <p:nvPr/>
          </p:nvSpPr>
          <p:spPr>
            <a:xfrm>
              <a:off x="1839575" y="994575"/>
              <a:ext cx="113600" cy="77625"/>
            </a:xfrm>
            <a:custGeom>
              <a:avLst/>
              <a:gdLst/>
              <a:ahLst/>
              <a:cxnLst/>
              <a:rect l="l" t="t" r="r" b="b"/>
              <a:pathLst>
                <a:path w="4544" h="3105" extrusionOk="0">
                  <a:moveTo>
                    <a:pt x="0" y="1"/>
                  </a:moveTo>
                  <a:lnTo>
                    <a:pt x="0" y="481"/>
                  </a:lnTo>
                  <a:lnTo>
                    <a:pt x="4538" y="3104"/>
                  </a:lnTo>
                  <a:lnTo>
                    <a:pt x="4544" y="2552"/>
                  </a:lnTo>
                  <a:lnTo>
                    <a:pt x="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6"/>
            <p:cNvSpPr/>
            <p:nvPr/>
          </p:nvSpPr>
          <p:spPr>
            <a:xfrm>
              <a:off x="1953000" y="1010250"/>
              <a:ext cx="84525" cy="61950"/>
            </a:xfrm>
            <a:custGeom>
              <a:avLst/>
              <a:gdLst/>
              <a:ahLst/>
              <a:cxnLst/>
              <a:rect l="l" t="t" r="r" b="b"/>
              <a:pathLst>
                <a:path w="3381" h="2478" extrusionOk="0">
                  <a:moveTo>
                    <a:pt x="3381" y="0"/>
                  </a:moveTo>
                  <a:lnTo>
                    <a:pt x="7" y="1925"/>
                  </a:lnTo>
                  <a:lnTo>
                    <a:pt x="1" y="2477"/>
                  </a:lnTo>
                  <a:lnTo>
                    <a:pt x="3381" y="533"/>
                  </a:lnTo>
                  <a:lnTo>
                    <a:pt x="338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6"/>
            <p:cNvSpPr/>
            <p:nvPr/>
          </p:nvSpPr>
          <p:spPr>
            <a:xfrm>
              <a:off x="1847150" y="874700"/>
              <a:ext cx="93200" cy="124375"/>
            </a:xfrm>
            <a:custGeom>
              <a:avLst/>
              <a:gdLst/>
              <a:ahLst/>
              <a:cxnLst/>
              <a:rect l="l" t="t" r="r" b="b"/>
              <a:pathLst>
                <a:path w="3728" h="4975" extrusionOk="0">
                  <a:moveTo>
                    <a:pt x="3727" y="1"/>
                  </a:moveTo>
                  <a:lnTo>
                    <a:pt x="1" y="2141"/>
                  </a:lnTo>
                  <a:lnTo>
                    <a:pt x="1" y="4974"/>
                  </a:lnTo>
                  <a:lnTo>
                    <a:pt x="3727" y="2856"/>
                  </a:lnTo>
                  <a:lnTo>
                    <a:pt x="37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6"/>
            <p:cNvSpPr/>
            <p:nvPr/>
          </p:nvSpPr>
          <p:spPr>
            <a:xfrm>
              <a:off x="1839575" y="870250"/>
              <a:ext cx="100775" cy="57975"/>
            </a:xfrm>
            <a:custGeom>
              <a:avLst/>
              <a:gdLst/>
              <a:ahLst/>
              <a:cxnLst/>
              <a:rect l="l" t="t" r="r" b="b"/>
              <a:pathLst>
                <a:path w="4031" h="2319" extrusionOk="0">
                  <a:moveTo>
                    <a:pt x="3724" y="0"/>
                  </a:moveTo>
                  <a:lnTo>
                    <a:pt x="0" y="2117"/>
                  </a:lnTo>
                  <a:lnTo>
                    <a:pt x="304" y="2319"/>
                  </a:lnTo>
                  <a:lnTo>
                    <a:pt x="4030" y="179"/>
                  </a:lnTo>
                  <a:lnTo>
                    <a:pt x="37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6"/>
            <p:cNvSpPr/>
            <p:nvPr/>
          </p:nvSpPr>
          <p:spPr>
            <a:xfrm>
              <a:off x="1839575" y="923175"/>
              <a:ext cx="7600" cy="75900"/>
            </a:xfrm>
            <a:custGeom>
              <a:avLst/>
              <a:gdLst/>
              <a:ahLst/>
              <a:cxnLst/>
              <a:rect l="l" t="t" r="r" b="b"/>
              <a:pathLst>
                <a:path w="304" h="3036" extrusionOk="0">
                  <a:moveTo>
                    <a:pt x="0" y="0"/>
                  </a:moveTo>
                  <a:lnTo>
                    <a:pt x="0" y="2854"/>
                  </a:lnTo>
                  <a:lnTo>
                    <a:pt x="304" y="3035"/>
                  </a:lnTo>
                  <a:lnTo>
                    <a:pt x="304" y="202"/>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6"/>
            <p:cNvSpPr/>
            <p:nvPr/>
          </p:nvSpPr>
          <p:spPr>
            <a:xfrm>
              <a:off x="1860600" y="953875"/>
              <a:ext cx="11775" cy="11775"/>
            </a:xfrm>
            <a:custGeom>
              <a:avLst/>
              <a:gdLst/>
              <a:ahLst/>
              <a:cxnLst/>
              <a:rect l="l" t="t" r="r" b="b"/>
              <a:pathLst>
                <a:path w="471" h="471" extrusionOk="0">
                  <a:moveTo>
                    <a:pt x="235" y="0"/>
                  </a:moveTo>
                  <a:lnTo>
                    <a:pt x="190" y="215"/>
                  </a:lnTo>
                  <a:lnTo>
                    <a:pt x="0" y="363"/>
                  </a:lnTo>
                  <a:lnTo>
                    <a:pt x="0" y="363"/>
                  </a:lnTo>
                  <a:lnTo>
                    <a:pt x="190" y="306"/>
                  </a:lnTo>
                  <a:lnTo>
                    <a:pt x="235" y="470"/>
                  </a:lnTo>
                  <a:lnTo>
                    <a:pt x="282" y="257"/>
                  </a:lnTo>
                  <a:lnTo>
                    <a:pt x="470" y="108"/>
                  </a:lnTo>
                  <a:lnTo>
                    <a:pt x="282" y="164"/>
                  </a:lnTo>
                  <a:lnTo>
                    <a:pt x="235"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6"/>
            <p:cNvSpPr/>
            <p:nvPr/>
          </p:nvSpPr>
          <p:spPr>
            <a:xfrm>
              <a:off x="1878800" y="943900"/>
              <a:ext cx="11775" cy="11775"/>
            </a:xfrm>
            <a:custGeom>
              <a:avLst/>
              <a:gdLst/>
              <a:ahLst/>
              <a:cxnLst/>
              <a:rect l="l" t="t" r="r" b="b"/>
              <a:pathLst>
                <a:path w="471" h="471" extrusionOk="0">
                  <a:moveTo>
                    <a:pt x="235" y="1"/>
                  </a:moveTo>
                  <a:lnTo>
                    <a:pt x="189" y="214"/>
                  </a:lnTo>
                  <a:lnTo>
                    <a:pt x="0" y="363"/>
                  </a:lnTo>
                  <a:lnTo>
                    <a:pt x="0" y="363"/>
                  </a:lnTo>
                  <a:lnTo>
                    <a:pt x="189" y="307"/>
                  </a:lnTo>
                  <a:lnTo>
                    <a:pt x="235" y="471"/>
                  </a:lnTo>
                  <a:lnTo>
                    <a:pt x="282" y="256"/>
                  </a:lnTo>
                  <a:lnTo>
                    <a:pt x="470" y="107"/>
                  </a:lnTo>
                  <a:lnTo>
                    <a:pt x="282" y="165"/>
                  </a:lnTo>
                  <a:lnTo>
                    <a:pt x="235"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6"/>
            <p:cNvSpPr/>
            <p:nvPr/>
          </p:nvSpPr>
          <p:spPr>
            <a:xfrm>
              <a:off x="1896950" y="933150"/>
              <a:ext cx="11775" cy="11750"/>
            </a:xfrm>
            <a:custGeom>
              <a:avLst/>
              <a:gdLst/>
              <a:ahLst/>
              <a:cxnLst/>
              <a:rect l="l" t="t" r="r" b="b"/>
              <a:pathLst>
                <a:path w="471" h="470" extrusionOk="0">
                  <a:moveTo>
                    <a:pt x="236" y="0"/>
                  </a:moveTo>
                  <a:lnTo>
                    <a:pt x="189" y="215"/>
                  </a:lnTo>
                  <a:lnTo>
                    <a:pt x="1" y="363"/>
                  </a:lnTo>
                  <a:lnTo>
                    <a:pt x="189" y="306"/>
                  </a:lnTo>
                  <a:lnTo>
                    <a:pt x="236" y="470"/>
                  </a:lnTo>
                  <a:lnTo>
                    <a:pt x="282" y="255"/>
                  </a:lnTo>
                  <a:lnTo>
                    <a:pt x="471" y="107"/>
                  </a:lnTo>
                  <a:lnTo>
                    <a:pt x="282" y="164"/>
                  </a:lnTo>
                  <a:lnTo>
                    <a:pt x="236"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6"/>
            <p:cNvSpPr/>
            <p:nvPr/>
          </p:nvSpPr>
          <p:spPr>
            <a:xfrm>
              <a:off x="1915150" y="923175"/>
              <a:ext cx="11775" cy="11775"/>
            </a:xfrm>
            <a:custGeom>
              <a:avLst/>
              <a:gdLst/>
              <a:ahLst/>
              <a:cxnLst/>
              <a:rect l="l" t="t" r="r" b="b"/>
              <a:pathLst>
                <a:path w="471" h="471" extrusionOk="0">
                  <a:moveTo>
                    <a:pt x="236" y="0"/>
                  </a:moveTo>
                  <a:lnTo>
                    <a:pt x="189" y="213"/>
                  </a:lnTo>
                  <a:lnTo>
                    <a:pt x="1" y="363"/>
                  </a:lnTo>
                  <a:lnTo>
                    <a:pt x="189" y="306"/>
                  </a:lnTo>
                  <a:lnTo>
                    <a:pt x="236" y="470"/>
                  </a:lnTo>
                  <a:lnTo>
                    <a:pt x="281" y="256"/>
                  </a:lnTo>
                  <a:lnTo>
                    <a:pt x="471" y="106"/>
                  </a:lnTo>
                  <a:lnTo>
                    <a:pt x="471" y="106"/>
                  </a:lnTo>
                  <a:lnTo>
                    <a:pt x="281" y="164"/>
                  </a:lnTo>
                  <a:lnTo>
                    <a:pt x="236"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6"/>
            <p:cNvSpPr/>
            <p:nvPr/>
          </p:nvSpPr>
          <p:spPr>
            <a:xfrm>
              <a:off x="1860600" y="932625"/>
              <a:ext cx="11775" cy="11775"/>
            </a:xfrm>
            <a:custGeom>
              <a:avLst/>
              <a:gdLst/>
              <a:ahLst/>
              <a:cxnLst/>
              <a:rect l="l" t="t" r="r" b="b"/>
              <a:pathLst>
                <a:path w="471" h="471" extrusionOk="0">
                  <a:moveTo>
                    <a:pt x="235" y="1"/>
                  </a:moveTo>
                  <a:lnTo>
                    <a:pt x="190" y="215"/>
                  </a:lnTo>
                  <a:lnTo>
                    <a:pt x="0" y="365"/>
                  </a:lnTo>
                  <a:lnTo>
                    <a:pt x="0" y="365"/>
                  </a:lnTo>
                  <a:lnTo>
                    <a:pt x="190" y="307"/>
                  </a:lnTo>
                  <a:lnTo>
                    <a:pt x="235" y="471"/>
                  </a:lnTo>
                  <a:lnTo>
                    <a:pt x="282" y="257"/>
                  </a:lnTo>
                  <a:lnTo>
                    <a:pt x="470" y="108"/>
                  </a:lnTo>
                  <a:lnTo>
                    <a:pt x="282" y="165"/>
                  </a:lnTo>
                  <a:lnTo>
                    <a:pt x="235"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6"/>
            <p:cNvSpPr/>
            <p:nvPr/>
          </p:nvSpPr>
          <p:spPr>
            <a:xfrm>
              <a:off x="1878800" y="922650"/>
              <a:ext cx="11775" cy="11775"/>
            </a:xfrm>
            <a:custGeom>
              <a:avLst/>
              <a:gdLst/>
              <a:ahLst/>
              <a:cxnLst/>
              <a:rect l="l" t="t" r="r" b="b"/>
              <a:pathLst>
                <a:path w="471" h="471" extrusionOk="0">
                  <a:moveTo>
                    <a:pt x="235" y="1"/>
                  </a:moveTo>
                  <a:lnTo>
                    <a:pt x="189" y="214"/>
                  </a:lnTo>
                  <a:lnTo>
                    <a:pt x="0" y="364"/>
                  </a:lnTo>
                  <a:lnTo>
                    <a:pt x="0" y="364"/>
                  </a:lnTo>
                  <a:lnTo>
                    <a:pt x="189" y="307"/>
                  </a:lnTo>
                  <a:lnTo>
                    <a:pt x="235" y="471"/>
                  </a:lnTo>
                  <a:lnTo>
                    <a:pt x="282" y="256"/>
                  </a:lnTo>
                  <a:lnTo>
                    <a:pt x="470" y="108"/>
                  </a:lnTo>
                  <a:lnTo>
                    <a:pt x="282" y="165"/>
                  </a:lnTo>
                  <a:lnTo>
                    <a:pt x="235"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6"/>
            <p:cNvSpPr/>
            <p:nvPr/>
          </p:nvSpPr>
          <p:spPr>
            <a:xfrm>
              <a:off x="1896950" y="911900"/>
              <a:ext cx="11775" cy="11775"/>
            </a:xfrm>
            <a:custGeom>
              <a:avLst/>
              <a:gdLst/>
              <a:ahLst/>
              <a:cxnLst/>
              <a:rect l="l" t="t" r="r" b="b"/>
              <a:pathLst>
                <a:path w="471" h="471" extrusionOk="0">
                  <a:moveTo>
                    <a:pt x="236" y="0"/>
                  </a:moveTo>
                  <a:lnTo>
                    <a:pt x="189" y="215"/>
                  </a:lnTo>
                  <a:lnTo>
                    <a:pt x="1" y="364"/>
                  </a:lnTo>
                  <a:lnTo>
                    <a:pt x="189" y="306"/>
                  </a:lnTo>
                  <a:lnTo>
                    <a:pt x="236" y="470"/>
                  </a:lnTo>
                  <a:lnTo>
                    <a:pt x="282" y="257"/>
                  </a:lnTo>
                  <a:lnTo>
                    <a:pt x="471" y="108"/>
                  </a:lnTo>
                  <a:lnTo>
                    <a:pt x="282" y="164"/>
                  </a:lnTo>
                  <a:lnTo>
                    <a:pt x="236"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6"/>
            <p:cNvSpPr/>
            <p:nvPr/>
          </p:nvSpPr>
          <p:spPr>
            <a:xfrm>
              <a:off x="1915150" y="901925"/>
              <a:ext cx="11775" cy="11775"/>
            </a:xfrm>
            <a:custGeom>
              <a:avLst/>
              <a:gdLst/>
              <a:ahLst/>
              <a:cxnLst/>
              <a:rect l="l" t="t" r="r" b="b"/>
              <a:pathLst>
                <a:path w="471" h="471" extrusionOk="0">
                  <a:moveTo>
                    <a:pt x="236" y="1"/>
                  </a:moveTo>
                  <a:lnTo>
                    <a:pt x="189" y="214"/>
                  </a:lnTo>
                  <a:lnTo>
                    <a:pt x="1" y="363"/>
                  </a:lnTo>
                  <a:lnTo>
                    <a:pt x="189" y="307"/>
                  </a:lnTo>
                  <a:lnTo>
                    <a:pt x="236" y="470"/>
                  </a:lnTo>
                  <a:lnTo>
                    <a:pt x="281" y="256"/>
                  </a:lnTo>
                  <a:lnTo>
                    <a:pt x="471" y="108"/>
                  </a:lnTo>
                  <a:lnTo>
                    <a:pt x="281" y="164"/>
                  </a:lnTo>
                  <a:lnTo>
                    <a:pt x="236"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6"/>
            <p:cNvSpPr/>
            <p:nvPr/>
          </p:nvSpPr>
          <p:spPr>
            <a:xfrm>
              <a:off x="1851900" y="933150"/>
              <a:ext cx="185625" cy="121375"/>
            </a:xfrm>
            <a:custGeom>
              <a:avLst/>
              <a:gdLst/>
              <a:ahLst/>
              <a:cxnLst/>
              <a:rect l="l" t="t" r="r" b="b"/>
              <a:pathLst>
                <a:path w="7425" h="4855" extrusionOk="0">
                  <a:moveTo>
                    <a:pt x="3369" y="0"/>
                  </a:moveTo>
                  <a:lnTo>
                    <a:pt x="0" y="1895"/>
                  </a:lnTo>
                  <a:lnTo>
                    <a:pt x="0" y="2529"/>
                  </a:lnTo>
                  <a:lnTo>
                    <a:pt x="4045" y="4855"/>
                  </a:lnTo>
                  <a:lnTo>
                    <a:pt x="7425" y="2909"/>
                  </a:lnTo>
                  <a:lnTo>
                    <a:pt x="7425" y="2253"/>
                  </a:lnTo>
                  <a:lnTo>
                    <a:pt x="3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6"/>
            <p:cNvSpPr/>
            <p:nvPr/>
          </p:nvSpPr>
          <p:spPr>
            <a:xfrm>
              <a:off x="1851900" y="980525"/>
              <a:ext cx="101275" cy="74000"/>
            </a:xfrm>
            <a:custGeom>
              <a:avLst/>
              <a:gdLst/>
              <a:ahLst/>
              <a:cxnLst/>
              <a:rect l="l" t="t" r="r" b="b"/>
              <a:pathLst>
                <a:path w="4051" h="2960" extrusionOk="0">
                  <a:moveTo>
                    <a:pt x="0" y="0"/>
                  </a:moveTo>
                  <a:lnTo>
                    <a:pt x="0" y="634"/>
                  </a:lnTo>
                  <a:lnTo>
                    <a:pt x="4045" y="2960"/>
                  </a:lnTo>
                  <a:lnTo>
                    <a:pt x="4051" y="2254"/>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6"/>
            <p:cNvSpPr/>
            <p:nvPr/>
          </p:nvSpPr>
          <p:spPr>
            <a:xfrm>
              <a:off x="1953000" y="989475"/>
              <a:ext cx="84525" cy="65050"/>
            </a:xfrm>
            <a:custGeom>
              <a:avLst/>
              <a:gdLst/>
              <a:ahLst/>
              <a:cxnLst/>
              <a:rect l="l" t="t" r="r" b="b"/>
              <a:pathLst>
                <a:path w="3381" h="2602" extrusionOk="0">
                  <a:moveTo>
                    <a:pt x="3381" y="0"/>
                  </a:moveTo>
                  <a:lnTo>
                    <a:pt x="7" y="1896"/>
                  </a:lnTo>
                  <a:lnTo>
                    <a:pt x="1" y="2602"/>
                  </a:lnTo>
                  <a:lnTo>
                    <a:pt x="1" y="2602"/>
                  </a:lnTo>
                  <a:lnTo>
                    <a:pt x="3381" y="656"/>
                  </a:lnTo>
                  <a:lnTo>
                    <a:pt x="338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6"/>
            <p:cNvSpPr/>
            <p:nvPr/>
          </p:nvSpPr>
          <p:spPr>
            <a:xfrm>
              <a:off x="1863075" y="955025"/>
              <a:ext cx="49800" cy="34700"/>
            </a:xfrm>
            <a:custGeom>
              <a:avLst/>
              <a:gdLst/>
              <a:ahLst/>
              <a:cxnLst/>
              <a:rect l="l" t="t" r="r" b="b"/>
              <a:pathLst>
                <a:path w="1992" h="1388" extrusionOk="0">
                  <a:moveTo>
                    <a:pt x="1246" y="1"/>
                  </a:moveTo>
                  <a:cubicBezTo>
                    <a:pt x="1205" y="1"/>
                    <a:pt x="1172" y="33"/>
                    <a:pt x="1172" y="33"/>
                  </a:cubicBezTo>
                  <a:cubicBezTo>
                    <a:pt x="902" y="368"/>
                    <a:pt x="104" y="700"/>
                    <a:pt x="104" y="700"/>
                  </a:cubicBezTo>
                  <a:cubicBezTo>
                    <a:pt x="0" y="756"/>
                    <a:pt x="75" y="843"/>
                    <a:pt x="75" y="843"/>
                  </a:cubicBezTo>
                  <a:cubicBezTo>
                    <a:pt x="75" y="843"/>
                    <a:pt x="660" y="1152"/>
                    <a:pt x="700" y="1315"/>
                  </a:cubicBezTo>
                  <a:cubicBezTo>
                    <a:pt x="714" y="1369"/>
                    <a:pt x="739" y="1387"/>
                    <a:pt x="766" y="1387"/>
                  </a:cubicBezTo>
                  <a:cubicBezTo>
                    <a:pt x="821" y="1387"/>
                    <a:pt x="885" y="1315"/>
                    <a:pt x="885" y="1315"/>
                  </a:cubicBezTo>
                  <a:cubicBezTo>
                    <a:pt x="1233" y="885"/>
                    <a:pt x="1765" y="803"/>
                    <a:pt x="1878" y="711"/>
                  </a:cubicBezTo>
                  <a:cubicBezTo>
                    <a:pt x="1991" y="622"/>
                    <a:pt x="1878" y="566"/>
                    <a:pt x="1878" y="566"/>
                  </a:cubicBezTo>
                  <a:cubicBezTo>
                    <a:pt x="1878" y="566"/>
                    <a:pt x="1437" y="362"/>
                    <a:pt x="1366" y="137"/>
                  </a:cubicBezTo>
                  <a:cubicBezTo>
                    <a:pt x="1332" y="29"/>
                    <a:pt x="1285" y="1"/>
                    <a:pt x="1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6"/>
            <p:cNvSpPr/>
            <p:nvPr/>
          </p:nvSpPr>
          <p:spPr>
            <a:xfrm>
              <a:off x="1861350" y="950150"/>
              <a:ext cx="49850" cy="34700"/>
            </a:xfrm>
            <a:custGeom>
              <a:avLst/>
              <a:gdLst/>
              <a:ahLst/>
              <a:cxnLst/>
              <a:rect l="l" t="t" r="r" b="b"/>
              <a:pathLst>
                <a:path w="1994" h="1388" extrusionOk="0">
                  <a:moveTo>
                    <a:pt x="1248" y="0"/>
                  </a:moveTo>
                  <a:cubicBezTo>
                    <a:pt x="1206" y="0"/>
                    <a:pt x="1174" y="32"/>
                    <a:pt x="1174" y="32"/>
                  </a:cubicBezTo>
                  <a:cubicBezTo>
                    <a:pt x="903" y="368"/>
                    <a:pt x="105" y="701"/>
                    <a:pt x="105" y="701"/>
                  </a:cubicBezTo>
                  <a:cubicBezTo>
                    <a:pt x="1" y="757"/>
                    <a:pt x="78" y="844"/>
                    <a:pt x="78" y="844"/>
                  </a:cubicBezTo>
                  <a:cubicBezTo>
                    <a:pt x="78" y="844"/>
                    <a:pt x="661" y="1151"/>
                    <a:pt x="701" y="1315"/>
                  </a:cubicBezTo>
                  <a:cubicBezTo>
                    <a:pt x="715" y="1369"/>
                    <a:pt x="741" y="1388"/>
                    <a:pt x="768" y="1388"/>
                  </a:cubicBezTo>
                  <a:cubicBezTo>
                    <a:pt x="823" y="1388"/>
                    <a:pt x="887" y="1315"/>
                    <a:pt x="887" y="1315"/>
                  </a:cubicBezTo>
                  <a:cubicBezTo>
                    <a:pt x="1235" y="886"/>
                    <a:pt x="1767" y="803"/>
                    <a:pt x="1880" y="712"/>
                  </a:cubicBezTo>
                  <a:cubicBezTo>
                    <a:pt x="1993" y="621"/>
                    <a:pt x="1880" y="567"/>
                    <a:pt x="1880" y="567"/>
                  </a:cubicBezTo>
                  <a:cubicBezTo>
                    <a:pt x="1880" y="567"/>
                    <a:pt x="1439" y="363"/>
                    <a:pt x="1368" y="138"/>
                  </a:cubicBezTo>
                  <a:cubicBezTo>
                    <a:pt x="1333" y="28"/>
                    <a:pt x="1287" y="0"/>
                    <a:pt x="12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6"/>
            <p:cNvSpPr/>
            <p:nvPr/>
          </p:nvSpPr>
          <p:spPr>
            <a:xfrm>
              <a:off x="1896450" y="934650"/>
              <a:ext cx="49850" cy="34725"/>
            </a:xfrm>
            <a:custGeom>
              <a:avLst/>
              <a:gdLst/>
              <a:ahLst/>
              <a:cxnLst/>
              <a:rect l="l" t="t" r="r" b="b"/>
              <a:pathLst>
                <a:path w="1994" h="1389" extrusionOk="0">
                  <a:moveTo>
                    <a:pt x="1247" y="1"/>
                  </a:moveTo>
                  <a:cubicBezTo>
                    <a:pt x="1205" y="1"/>
                    <a:pt x="1172" y="33"/>
                    <a:pt x="1172" y="33"/>
                  </a:cubicBezTo>
                  <a:cubicBezTo>
                    <a:pt x="903" y="369"/>
                    <a:pt x="105" y="701"/>
                    <a:pt x="105" y="701"/>
                  </a:cubicBezTo>
                  <a:cubicBezTo>
                    <a:pt x="1" y="758"/>
                    <a:pt x="77" y="845"/>
                    <a:pt x="77" y="845"/>
                  </a:cubicBezTo>
                  <a:cubicBezTo>
                    <a:pt x="77" y="845"/>
                    <a:pt x="660" y="1154"/>
                    <a:pt x="702" y="1316"/>
                  </a:cubicBezTo>
                  <a:cubicBezTo>
                    <a:pt x="716" y="1371"/>
                    <a:pt x="741" y="1389"/>
                    <a:pt x="768" y="1389"/>
                  </a:cubicBezTo>
                  <a:cubicBezTo>
                    <a:pt x="823" y="1389"/>
                    <a:pt x="887" y="1316"/>
                    <a:pt x="887" y="1316"/>
                  </a:cubicBezTo>
                  <a:cubicBezTo>
                    <a:pt x="1235" y="886"/>
                    <a:pt x="1767" y="804"/>
                    <a:pt x="1880" y="713"/>
                  </a:cubicBezTo>
                  <a:cubicBezTo>
                    <a:pt x="1993" y="623"/>
                    <a:pt x="1880" y="568"/>
                    <a:pt x="1880" y="568"/>
                  </a:cubicBezTo>
                  <a:cubicBezTo>
                    <a:pt x="1880" y="568"/>
                    <a:pt x="1439" y="363"/>
                    <a:pt x="1368" y="139"/>
                  </a:cubicBezTo>
                  <a:cubicBezTo>
                    <a:pt x="1333" y="29"/>
                    <a:pt x="1286" y="1"/>
                    <a:pt x="1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6"/>
            <p:cNvSpPr/>
            <p:nvPr/>
          </p:nvSpPr>
          <p:spPr>
            <a:xfrm>
              <a:off x="1894775" y="929800"/>
              <a:ext cx="49850" cy="34725"/>
            </a:xfrm>
            <a:custGeom>
              <a:avLst/>
              <a:gdLst/>
              <a:ahLst/>
              <a:cxnLst/>
              <a:rect l="l" t="t" r="r" b="b"/>
              <a:pathLst>
                <a:path w="1994" h="1389" extrusionOk="0">
                  <a:moveTo>
                    <a:pt x="1247" y="0"/>
                  </a:moveTo>
                  <a:cubicBezTo>
                    <a:pt x="1206" y="0"/>
                    <a:pt x="1173" y="33"/>
                    <a:pt x="1173" y="33"/>
                  </a:cubicBezTo>
                  <a:cubicBezTo>
                    <a:pt x="903" y="369"/>
                    <a:pt x="105" y="700"/>
                    <a:pt x="105" y="700"/>
                  </a:cubicBezTo>
                  <a:cubicBezTo>
                    <a:pt x="1" y="758"/>
                    <a:pt x="76" y="845"/>
                    <a:pt x="76" y="845"/>
                  </a:cubicBezTo>
                  <a:cubicBezTo>
                    <a:pt x="76" y="845"/>
                    <a:pt x="661" y="1152"/>
                    <a:pt x="701" y="1316"/>
                  </a:cubicBezTo>
                  <a:cubicBezTo>
                    <a:pt x="715" y="1370"/>
                    <a:pt x="740" y="1388"/>
                    <a:pt x="767" y="1388"/>
                  </a:cubicBezTo>
                  <a:cubicBezTo>
                    <a:pt x="822" y="1388"/>
                    <a:pt x="885" y="1316"/>
                    <a:pt x="885" y="1316"/>
                  </a:cubicBezTo>
                  <a:cubicBezTo>
                    <a:pt x="1233" y="885"/>
                    <a:pt x="1767" y="804"/>
                    <a:pt x="1880" y="713"/>
                  </a:cubicBezTo>
                  <a:cubicBezTo>
                    <a:pt x="1993" y="623"/>
                    <a:pt x="1880" y="568"/>
                    <a:pt x="1880" y="568"/>
                  </a:cubicBezTo>
                  <a:cubicBezTo>
                    <a:pt x="1880" y="568"/>
                    <a:pt x="1439" y="363"/>
                    <a:pt x="1367" y="137"/>
                  </a:cubicBezTo>
                  <a:cubicBezTo>
                    <a:pt x="1333" y="28"/>
                    <a:pt x="1286" y="0"/>
                    <a:pt x="1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6"/>
            <p:cNvSpPr/>
            <p:nvPr/>
          </p:nvSpPr>
          <p:spPr>
            <a:xfrm>
              <a:off x="1910400" y="967025"/>
              <a:ext cx="123875" cy="68225"/>
            </a:xfrm>
            <a:custGeom>
              <a:avLst/>
              <a:gdLst/>
              <a:ahLst/>
              <a:cxnLst/>
              <a:rect l="l" t="t" r="r" b="b"/>
              <a:pathLst>
                <a:path w="4955" h="2729" extrusionOk="0">
                  <a:moveTo>
                    <a:pt x="3469" y="1"/>
                  </a:moveTo>
                  <a:lnTo>
                    <a:pt x="1" y="1828"/>
                  </a:lnTo>
                  <a:lnTo>
                    <a:pt x="1595" y="2728"/>
                  </a:lnTo>
                  <a:lnTo>
                    <a:pt x="4954" y="826"/>
                  </a:lnTo>
                  <a:lnTo>
                    <a:pt x="3469"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p:nvPr/>
          </p:nvSpPr>
          <p:spPr>
            <a:xfrm>
              <a:off x="1910400" y="1012700"/>
              <a:ext cx="39875" cy="40250"/>
            </a:xfrm>
            <a:custGeom>
              <a:avLst/>
              <a:gdLst/>
              <a:ahLst/>
              <a:cxnLst/>
              <a:rect l="l" t="t" r="r" b="b"/>
              <a:pathLst>
                <a:path w="1595" h="1610" extrusionOk="0">
                  <a:moveTo>
                    <a:pt x="1" y="1"/>
                  </a:moveTo>
                  <a:lnTo>
                    <a:pt x="1" y="693"/>
                  </a:lnTo>
                  <a:lnTo>
                    <a:pt x="1595" y="1609"/>
                  </a:lnTo>
                  <a:lnTo>
                    <a:pt x="1595" y="901"/>
                  </a:lnTo>
                  <a:lnTo>
                    <a:pt x="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6"/>
            <p:cNvSpPr/>
            <p:nvPr/>
          </p:nvSpPr>
          <p:spPr>
            <a:xfrm>
              <a:off x="1828200" y="995575"/>
              <a:ext cx="3500" cy="44375"/>
            </a:xfrm>
            <a:custGeom>
              <a:avLst/>
              <a:gdLst/>
              <a:ahLst/>
              <a:cxnLst/>
              <a:rect l="l" t="t" r="r" b="b"/>
              <a:pathLst>
                <a:path w="140" h="1775" extrusionOk="0">
                  <a:moveTo>
                    <a:pt x="0" y="0"/>
                  </a:moveTo>
                  <a:lnTo>
                    <a:pt x="0" y="1694"/>
                  </a:lnTo>
                  <a:lnTo>
                    <a:pt x="139" y="1775"/>
                  </a:lnTo>
                  <a:lnTo>
                    <a:pt x="139" y="81"/>
                  </a:lnTo>
                  <a:lnTo>
                    <a:pt x="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6"/>
            <p:cNvSpPr/>
            <p:nvPr/>
          </p:nvSpPr>
          <p:spPr>
            <a:xfrm>
              <a:off x="1831675" y="995575"/>
              <a:ext cx="3500" cy="44375"/>
            </a:xfrm>
            <a:custGeom>
              <a:avLst/>
              <a:gdLst/>
              <a:ahLst/>
              <a:cxnLst/>
              <a:rect l="l" t="t" r="r" b="b"/>
              <a:pathLst>
                <a:path w="140" h="1775" extrusionOk="0">
                  <a:moveTo>
                    <a:pt x="140" y="0"/>
                  </a:moveTo>
                  <a:lnTo>
                    <a:pt x="0" y="81"/>
                  </a:lnTo>
                  <a:lnTo>
                    <a:pt x="0" y="1775"/>
                  </a:lnTo>
                  <a:lnTo>
                    <a:pt x="140" y="1694"/>
                  </a:lnTo>
                  <a:lnTo>
                    <a:pt x="14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6"/>
            <p:cNvSpPr/>
            <p:nvPr/>
          </p:nvSpPr>
          <p:spPr>
            <a:xfrm>
              <a:off x="1851825" y="981600"/>
              <a:ext cx="3500" cy="44400"/>
            </a:xfrm>
            <a:custGeom>
              <a:avLst/>
              <a:gdLst/>
              <a:ahLst/>
              <a:cxnLst/>
              <a:rect l="l" t="t" r="r" b="b"/>
              <a:pathLst>
                <a:path w="140" h="1776" extrusionOk="0">
                  <a:moveTo>
                    <a:pt x="1" y="1"/>
                  </a:moveTo>
                  <a:lnTo>
                    <a:pt x="1" y="1694"/>
                  </a:lnTo>
                  <a:lnTo>
                    <a:pt x="140" y="1776"/>
                  </a:lnTo>
                  <a:lnTo>
                    <a:pt x="140" y="81"/>
                  </a:ln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1855300" y="981600"/>
              <a:ext cx="3500" cy="44400"/>
            </a:xfrm>
            <a:custGeom>
              <a:avLst/>
              <a:gdLst/>
              <a:ahLst/>
              <a:cxnLst/>
              <a:rect l="l" t="t" r="r" b="b"/>
              <a:pathLst>
                <a:path w="140" h="1776" extrusionOk="0">
                  <a:moveTo>
                    <a:pt x="140" y="1"/>
                  </a:moveTo>
                  <a:lnTo>
                    <a:pt x="1" y="81"/>
                  </a:lnTo>
                  <a:lnTo>
                    <a:pt x="1" y="1776"/>
                  </a:lnTo>
                  <a:lnTo>
                    <a:pt x="140" y="1694"/>
                  </a:lnTo>
                  <a:lnTo>
                    <a:pt x="14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6"/>
            <p:cNvSpPr/>
            <p:nvPr/>
          </p:nvSpPr>
          <p:spPr>
            <a:xfrm>
              <a:off x="1804550" y="981600"/>
              <a:ext cx="3500" cy="44400"/>
            </a:xfrm>
            <a:custGeom>
              <a:avLst/>
              <a:gdLst/>
              <a:ahLst/>
              <a:cxnLst/>
              <a:rect l="l" t="t" r="r" b="b"/>
              <a:pathLst>
                <a:path w="140" h="1776" extrusionOk="0">
                  <a:moveTo>
                    <a:pt x="1" y="1"/>
                  </a:moveTo>
                  <a:lnTo>
                    <a:pt x="1" y="1694"/>
                  </a:lnTo>
                  <a:lnTo>
                    <a:pt x="140" y="1776"/>
                  </a:lnTo>
                  <a:lnTo>
                    <a:pt x="140" y="81"/>
                  </a:ln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6"/>
            <p:cNvSpPr/>
            <p:nvPr/>
          </p:nvSpPr>
          <p:spPr>
            <a:xfrm>
              <a:off x="1808025" y="981600"/>
              <a:ext cx="3525" cy="44400"/>
            </a:xfrm>
            <a:custGeom>
              <a:avLst/>
              <a:gdLst/>
              <a:ahLst/>
              <a:cxnLst/>
              <a:rect l="l" t="t" r="r" b="b"/>
              <a:pathLst>
                <a:path w="141" h="1776" extrusionOk="0">
                  <a:moveTo>
                    <a:pt x="140" y="1"/>
                  </a:moveTo>
                  <a:lnTo>
                    <a:pt x="1" y="81"/>
                  </a:lnTo>
                  <a:lnTo>
                    <a:pt x="1" y="1776"/>
                  </a:lnTo>
                  <a:lnTo>
                    <a:pt x="140" y="1694"/>
                  </a:lnTo>
                  <a:lnTo>
                    <a:pt x="14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6"/>
            <p:cNvSpPr/>
            <p:nvPr/>
          </p:nvSpPr>
          <p:spPr>
            <a:xfrm>
              <a:off x="1802825" y="980475"/>
              <a:ext cx="28875" cy="21100"/>
            </a:xfrm>
            <a:custGeom>
              <a:avLst/>
              <a:gdLst/>
              <a:ahLst/>
              <a:cxnLst/>
              <a:rect l="l" t="t" r="r" b="b"/>
              <a:pathLst>
                <a:path w="1155" h="844" extrusionOk="0">
                  <a:moveTo>
                    <a:pt x="0" y="1"/>
                  </a:moveTo>
                  <a:lnTo>
                    <a:pt x="0" y="173"/>
                  </a:lnTo>
                  <a:lnTo>
                    <a:pt x="1154" y="843"/>
                  </a:lnTo>
                  <a:lnTo>
                    <a:pt x="1154" y="671"/>
                  </a:lnTo>
                  <a:lnTo>
                    <a:pt x="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1802825" y="963775"/>
              <a:ext cx="57725" cy="33475"/>
            </a:xfrm>
            <a:custGeom>
              <a:avLst/>
              <a:gdLst/>
              <a:ahLst/>
              <a:cxnLst/>
              <a:rect l="l" t="t" r="r" b="b"/>
              <a:pathLst>
                <a:path w="2309" h="1339" extrusionOk="0">
                  <a:moveTo>
                    <a:pt x="1154" y="0"/>
                  </a:moveTo>
                  <a:lnTo>
                    <a:pt x="0" y="669"/>
                  </a:lnTo>
                  <a:lnTo>
                    <a:pt x="1154" y="1339"/>
                  </a:lnTo>
                  <a:lnTo>
                    <a:pt x="2309" y="669"/>
                  </a:lnTo>
                  <a:lnTo>
                    <a:pt x="11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6"/>
            <p:cNvSpPr/>
            <p:nvPr/>
          </p:nvSpPr>
          <p:spPr>
            <a:xfrm>
              <a:off x="1831675" y="980475"/>
              <a:ext cx="28875" cy="21100"/>
            </a:xfrm>
            <a:custGeom>
              <a:avLst/>
              <a:gdLst/>
              <a:ahLst/>
              <a:cxnLst/>
              <a:rect l="l" t="t" r="r" b="b"/>
              <a:pathLst>
                <a:path w="1155" h="844" extrusionOk="0">
                  <a:moveTo>
                    <a:pt x="1155" y="1"/>
                  </a:moveTo>
                  <a:lnTo>
                    <a:pt x="0" y="671"/>
                  </a:lnTo>
                  <a:lnTo>
                    <a:pt x="0" y="843"/>
                  </a:lnTo>
                  <a:lnTo>
                    <a:pt x="1155" y="173"/>
                  </a:lnTo>
                  <a:lnTo>
                    <a:pt x="11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1802825" y="961600"/>
              <a:ext cx="28875" cy="21075"/>
            </a:xfrm>
            <a:custGeom>
              <a:avLst/>
              <a:gdLst/>
              <a:ahLst/>
              <a:cxnLst/>
              <a:rect l="l" t="t" r="r" b="b"/>
              <a:pathLst>
                <a:path w="1155" h="843" extrusionOk="0">
                  <a:moveTo>
                    <a:pt x="0" y="0"/>
                  </a:moveTo>
                  <a:lnTo>
                    <a:pt x="0" y="173"/>
                  </a:lnTo>
                  <a:lnTo>
                    <a:pt x="1154" y="843"/>
                  </a:lnTo>
                  <a:lnTo>
                    <a:pt x="1154" y="670"/>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1802825" y="944850"/>
              <a:ext cx="57725" cy="33525"/>
            </a:xfrm>
            <a:custGeom>
              <a:avLst/>
              <a:gdLst/>
              <a:ahLst/>
              <a:cxnLst/>
              <a:rect l="l" t="t" r="r" b="b"/>
              <a:pathLst>
                <a:path w="2309" h="1341" extrusionOk="0">
                  <a:moveTo>
                    <a:pt x="1154" y="0"/>
                  </a:moveTo>
                  <a:lnTo>
                    <a:pt x="0" y="670"/>
                  </a:lnTo>
                  <a:lnTo>
                    <a:pt x="1154" y="1340"/>
                  </a:lnTo>
                  <a:lnTo>
                    <a:pt x="2309" y="670"/>
                  </a:lnTo>
                  <a:lnTo>
                    <a:pt x="11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1831675" y="961600"/>
              <a:ext cx="28875" cy="21075"/>
            </a:xfrm>
            <a:custGeom>
              <a:avLst/>
              <a:gdLst/>
              <a:ahLst/>
              <a:cxnLst/>
              <a:rect l="l" t="t" r="r" b="b"/>
              <a:pathLst>
                <a:path w="1155" h="843" extrusionOk="0">
                  <a:moveTo>
                    <a:pt x="1155" y="0"/>
                  </a:moveTo>
                  <a:lnTo>
                    <a:pt x="0" y="670"/>
                  </a:lnTo>
                  <a:lnTo>
                    <a:pt x="0" y="843"/>
                  </a:lnTo>
                  <a:lnTo>
                    <a:pt x="1155" y="173"/>
                  </a:lnTo>
                  <a:lnTo>
                    <a:pt x="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6"/>
            <p:cNvSpPr/>
            <p:nvPr/>
          </p:nvSpPr>
          <p:spPr>
            <a:xfrm>
              <a:off x="1831675" y="967950"/>
              <a:ext cx="25400" cy="26650"/>
            </a:xfrm>
            <a:custGeom>
              <a:avLst/>
              <a:gdLst/>
              <a:ahLst/>
              <a:cxnLst/>
              <a:rect l="l" t="t" r="r" b="b"/>
              <a:pathLst>
                <a:path w="1016" h="1066" extrusionOk="0">
                  <a:moveTo>
                    <a:pt x="1015" y="0"/>
                  </a:moveTo>
                  <a:lnTo>
                    <a:pt x="0" y="589"/>
                  </a:lnTo>
                  <a:lnTo>
                    <a:pt x="0" y="1066"/>
                  </a:lnTo>
                  <a:lnTo>
                    <a:pt x="1015" y="502"/>
                  </a:lnTo>
                  <a:lnTo>
                    <a:pt x="1015"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6"/>
            <p:cNvSpPr/>
            <p:nvPr/>
          </p:nvSpPr>
          <p:spPr>
            <a:xfrm>
              <a:off x="1806225" y="967950"/>
              <a:ext cx="25475" cy="26650"/>
            </a:xfrm>
            <a:custGeom>
              <a:avLst/>
              <a:gdLst/>
              <a:ahLst/>
              <a:cxnLst/>
              <a:rect l="l" t="t" r="r" b="b"/>
              <a:pathLst>
                <a:path w="1019" h="1066" extrusionOk="0">
                  <a:moveTo>
                    <a:pt x="0" y="0"/>
                  </a:moveTo>
                  <a:lnTo>
                    <a:pt x="0" y="468"/>
                  </a:lnTo>
                  <a:lnTo>
                    <a:pt x="1018" y="1066"/>
                  </a:lnTo>
                  <a:lnTo>
                    <a:pt x="1018" y="589"/>
                  </a:lnTo>
                  <a:lnTo>
                    <a:pt x="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6"/>
            <p:cNvSpPr/>
            <p:nvPr/>
          </p:nvSpPr>
          <p:spPr>
            <a:xfrm>
              <a:off x="1842700" y="978950"/>
              <a:ext cx="4850" cy="5325"/>
            </a:xfrm>
            <a:custGeom>
              <a:avLst/>
              <a:gdLst/>
              <a:ahLst/>
              <a:cxnLst/>
              <a:rect l="l" t="t" r="r" b="b"/>
              <a:pathLst>
                <a:path w="194" h="213" extrusionOk="0">
                  <a:moveTo>
                    <a:pt x="123" y="35"/>
                  </a:moveTo>
                  <a:cubicBezTo>
                    <a:pt x="145" y="35"/>
                    <a:pt x="161" y="51"/>
                    <a:pt x="161" y="78"/>
                  </a:cubicBezTo>
                  <a:cubicBezTo>
                    <a:pt x="157" y="118"/>
                    <a:pt x="132" y="153"/>
                    <a:pt x="96" y="171"/>
                  </a:cubicBezTo>
                  <a:cubicBezTo>
                    <a:pt x="86" y="175"/>
                    <a:pt x="77" y="177"/>
                    <a:pt x="69" y="177"/>
                  </a:cubicBezTo>
                  <a:cubicBezTo>
                    <a:pt x="47" y="177"/>
                    <a:pt x="32" y="161"/>
                    <a:pt x="32" y="134"/>
                  </a:cubicBezTo>
                  <a:cubicBezTo>
                    <a:pt x="35" y="94"/>
                    <a:pt x="60" y="59"/>
                    <a:pt x="96" y="42"/>
                  </a:cubicBezTo>
                  <a:cubicBezTo>
                    <a:pt x="105" y="37"/>
                    <a:pt x="114" y="35"/>
                    <a:pt x="123" y="35"/>
                  </a:cubicBezTo>
                  <a:close/>
                  <a:moveTo>
                    <a:pt x="135" y="1"/>
                  </a:moveTo>
                  <a:cubicBezTo>
                    <a:pt x="123" y="1"/>
                    <a:pt x="110" y="4"/>
                    <a:pt x="96" y="10"/>
                  </a:cubicBezTo>
                  <a:cubicBezTo>
                    <a:pt x="42" y="34"/>
                    <a:pt x="0" y="97"/>
                    <a:pt x="0" y="150"/>
                  </a:cubicBezTo>
                  <a:cubicBezTo>
                    <a:pt x="0" y="189"/>
                    <a:pt x="23" y="212"/>
                    <a:pt x="55" y="212"/>
                  </a:cubicBezTo>
                  <a:cubicBezTo>
                    <a:pt x="68" y="212"/>
                    <a:pt x="81" y="209"/>
                    <a:pt x="96" y="203"/>
                  </a:cubicBezTo>
                  <a:cubicBezTo>
                    <a:pt x="150" y="179"/>
                    <a:pt x="193" y="117"/>
                    <a:pt x="193" y="63"/>
                  </a:cubicBezTo>
                  <a:cubicBezTo>
                    <a:pt x="193" y="24"/>
                    <a:pt x="169" y="1"/>
                    <a:pt x="1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6"/>
            <p:cNvSpPr/>
            <p:nvPr/>
          </p:nvSpPr>
          <p:spPr>
            <a:xfrm>
              <a:off x="1843675" y="977975"/>
              <a:ext cx="2875" cy="3175"/>
            </a:xfrm>
            <a:custGeom>
              <a:avLst/>
              <a:gdLst/>
              <a:ahLst/>
              <a:cxnLst/>
              <a:rect l="l" t="t" r="r" b="b"/>
              <a:pathLst>
                <a:path w="115" h="127" extrusionOk="0">
                  <a:moveTo>
                    <a:pt x="81" y="1"/>
                  </a:moveTo>
                  <a:cubicBezTo>
                    <a:pt x="73" y="1"/>
                    <a:pt x="65" y="3"/>
                    <a:pt x="57" y="7"/>
                  </a:cubicBezTo>
                  <a:cubicBezTo>
                    <a:pt x="25" y="23"/>
                    <a:pt x="3" y="54"/>
                    <a:pt x="0" y="89"/>
                  </a:cubicBezTo>
                  <a:cubicBezTo>
                    <a:pt x="0" y="113"/>
                    <a:pt x="14" y="127"/>
                    <a:pt x="33" y="127"/>
                  </a:cubicBezTo>
                  <a:cubicBezTo>
                    <a:pt x="41" y="127"/>
                    <a:pt x="48" y="125"/>
                    <a:pt x="57" y="121"/>
                  </a:cubicBezTo>
                  <a:cubicBezTo>
                    <a:pt x="90" y="105"/>
                    <a:pt x="112" y="73"/>
                    <a:pt x="115" y="38"/>
                  </a:cubicBezTo>
                  <a:cubicBezTo>
                    <a:pt x="115" y="15"/>
                    <a:pt x="101" y="1"/>
                    <a:pt x="8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1821375" y="955075"/>
              <a:ext cx="20575" cy="11175"/>
            </a:xfrm>
            <a:custGeom>
              <a:avLst/>
              <a:gdLst/>
              <a:ahLst/>
              <a:cxnLst/>
              <a:rect l="l" t="t" r="r" b="b"/>
              <a:pathLst>
                <a:path w="823" h="447" extrusionOk="0">
                  <a:moveTo>
                    <a:pt x="412" y="0"/>
                  </a:moveTo>
                  <a:cubicBezTo>
                    <a:pt x="185" y="0"/>
                    <a:pt x="1" y="100"/>
                    <a:pt x="1" y="224"/>
                  </a:cubicBezTo>
                  <a:cubicBezTo>
                    <a:pt x="1" y="347"/>
                    <a:pt x="185" y="447"/>
                    <a:pt x="412" y="447"/>
                  </a:cubicBezTo>
                  <a:cubicBezTo>
                    <a:pt x="639" y="447"/>
                    <a:pt x="823" y="347"/>
                    <a:pt x="823" y="224"/>
                  </a:cubicBezTo>
                  <a:cubicBezTo>
                    <a:pt x="823" y="100"/>
                    <a:pt x="639" y="0"/>
                    <a:pt x="41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6"/>
            <p:cNvSpPr/>
            <p:nvPr/>
          </p:nvSpPr>
          <p:spPr>
            <a:xfrm>
              <a:off x="1821375" y="953650"/>
              <a:ext cx="20575" cy="11200"/>
            </a:xfrm>
            <a:custGeom>
              <a:avLst/>
              <a:gdLst/>
              <a:ahLst/>
              <a:cxnLst/>
              <a:rect l="l" t="t" r="r" b="b"/>
              <a:pathLst>
                <a:path w="823" h="448" extrusionOk="0">
                  <a:moveTo>
                    <a:pt x="412" y="1"/>
                  </a:moveTo>
                  <a:cubicBezTo>
                    <a:pt x="185" y="1"/>
                    <a:pt x="1" y="101"/>
                    <a:pt x="1" y="224"/>
                  </a:cubicBezTo>
                  <a:cubicBezTo>
                    <a:pt x="1" y="347"/>
                    <a:pt x="185" y="447"/>
                    <a:pt x="412" y="447"/>
                  </a:cubicBezTo>
                  <a:cubicBezTo>
                    <a:pt x="639" y="447"/>
                    <a:pt x="823" y="347"/>
                    <a:pt x="823" y="224"/>
                  </a:cubicBezTo>
                  <a:cubicBezTo>
                    <a:pt x="823" y="101"/>
                    <a:pt x="639" y="1"/>
                    <a:pt x="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6"/>
            <p:cNvSpPr/>
            <p:nvPr/>
          </p:nvSpPr>
          <p:spPr>
            <a:xfrm>
              <a:off x="1830250" y="935600"/>
              <a:ext cx="3000" cy="23275"/>
            </a:xfrm>
            <a:custGeom>
              <a:avLst/>
              <a:gdLst/>
              <a:ahLst/>
              <a:cxnLst/>
              <a:rect l="l" t="t" r="r" b="b"/>
              <a:pathLst>
                <a:path w="120" h="931" extrusionOk="0">
                  <a:moveTo>
                    <a:pt x="1" y="1"/>
                  </a:moveTo>
                  <a:lnTo>
                    <a:pt x="1" y="895"/>
                  </a:lnTo>
                  <a:lnTo>
                    <a:pt x="1" y="898"/>
                  </a:lnTo>
                  <a:cubicBezTo>
                    <a:pt x="1" y="916"/>
                    <a:pt x="28" y="930"/>
                    <a:pt x="60" y="930"/>
                  </a:cubicBezTo>
                  <a:cubicBezTo>
                    <a:pt x="94" y="930"/>
                    <a:pt x="120" y="916"/>
                    <a:pt x="120" y="898"/>
                  </a:cubicBezTo>
                  <a:lnTo>
                    <a:pt x="12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6"/>
            <p:cNvSpPr/>
            <p:nvPr/>
          </p:nvSpPr>
          <p:spPr>
            <a:xfrm>
              <a:off x="1820025" y="929625"/>
              <a:ext cx="23300" cy="22425"/>
            </a:xfrm>
            <a:custGeom>
              <a:avLst/>
              <a:gdLst/>
              <a:ahLst/>
              <a:cxnLst/>
              <a:rect l="l" t="t" r="r" b="b"/>
              <a:pathLst>
                <a:path w="932" h="897" extrusionOk="0">
                  <a:moveTo>
                    <a:pt x="1" y="0"/>
                  </a:moveTo>
                  <a:lnTo>
                    <a:pt x="1" y="643"/>
                  </a:lnTo>
                  <a:cubicBezTo>
                    <a:pt x="1" y="782"/>
                    <a:pt x="210" y="897"/>
                    <a:pt x="466" y="897"/>
                  </a:cubicBezTo>
                  <a:cubicBezTo>
                    <a:pt x="723" y="897"/>
                    <a:pt x="932" y="782"/>
                    <a:pt x="932" y="643"/>
                  </a:cubicBezTo>
                  <a:lnTo>
                    <a:pt x="9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6"/>
            <p:cNvSpPr/>
            <p:nvPr/>
          </p:nvSpPr>
          <p:spPr>
            <a:xfrm>
              <a:off x="1820000" y="923275"/>
              <a:ext cx="23325" cy="12675"/>
            </a:xfrm>
            <a:custGeom>
              <a:avLst/>
              <a:gdLst/>
              <a:ahLst/>
              <a:cxnLst/>
              <a:rect l="l" t="t" r="r" b="b"/>
              <a:pathLst>
                <a:path w="933" h="507" extrusionOk="0">
                  <a:moveTo>
                    <a:pt x="467" y="1"/>
                  </a:moveTo>
                  <a:cubicBezTo>
                    <a:pt x="209" y="1"/>
                    <a:pt x="0" y="114"/>
                    <a:pt x="0" y="254"/>
                  </a:cubicBezTo>
                  <a:cubicBezTo>
                    <a:pt x="0" y="394"/>
                    <a:pt x="209" y="507"/>
                    <a:pt x="467" y="507"/>
                  </a:cubicBezTo>
                  <a:cubicBezTo>
                    <a:pt x="724" y="507"/>
                    <a:pt x="933" y="394"/>
                    <a:pt x="933" y="254"/>
                  </a:cubicBezTo>
                  <a:cubicBezTo>
                    <a:pt x="933" y="114"/>
                    <a:pt x="724" y="1"/>
                    <a:pt x="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6"/>
            <p:cNvSpPr/>
            <p:nvPr/>
          </p:nvSpPr>
          <p:spPr>
            <a:xfrm>
              <a:off x="1821750" y="924225"/>
              <a:ext cx="19875" cy="10800"/>
            </a:xfrm>
            <a:custGeom>
              <a:avLst/>
              <a:gdLst/>
              <a:ahLst/>
              <a:cxnLst/>
              <a:rect l="l" t="t" r="r" b="b"/>
              <a:pathLst>
                <a:path w="795" h="432" extrusionOk="0">
                  <a:moveTo>
                    <a:pt x="397" y="0"/>
                  </a:moveTo>
                  <a:cubicBezTo>
                    <a:pt x="178" y="0"/>
                    <a:pt x="0" y="96"/>
                    <a:pt x="0" y="216"/>
                  </a:cubicBezTo>
                  <a:cubicBezTo>
                    <a:pt x="0" y="335"/>
                    <a:pt x="178" y="431"/>
                    <a:pt x="397" y="431"/>
                  </a:cubicBezTo>
                  <a:cubicBezTo>
                    <a:pt x="616" y="431"/>
                    <a:pt x="795" y="335"/>
                    <a:pt x="795" y="216"/>
                  </a:cubicBezTo>
                  <a:cubicBezTo>
                    <a:pt x="795" y="96"/>
                    <a:pt x="616" y="0"/>
                    <a:pt x="397"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a:off x="1882175" y="786325"/>
              <a:ext cx="76000" cy="80325"/>
            </a:xfrm>
            <a:custGeom>
              <a:avLst/>
              <a:gdLst/>
              <a:ahLst/>
              <a:cxnLst/>
              <a:rect l="l" t="t" r="r" b="b"/>
              <a:pathLst>
                <a:path w="3040" h="3213" extrusionOk="0">
                  <a:moveTo>
                    <a:pt x="3040" y="0"/>
                  </a:moveTo>
                  <a:lnTo>
                    <a:pt x="0" y="1735"/>
                  </a:lnTo>
                  <a:lnTo>
                    <a:pt x="0" y="3212"/>
                  </a:lnTo>
                  <a:lnTo>
                    <a:pt x="3040" y="1466"/>
                  </a:lnTo>
                  <a:lnTo>
                    <a:pt x="304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a:off x="1917850" y="809300"/>
              <a:ext cx="12675" cy="31575"/>
            </a:xfrm>
            <a:custGeom>
              <a:avLst/>
              <a:gdLst/>
              <a:ahLst/>
              <a:cxnLst/>
              <a:rect l="l" t="t" r="r" b="b"/>
              <a:pathLst>
                <a:path w="507" h="1263" extrusionOk="0">
                  <a:moveTo>
                    <a:pt x="360" y="1"/>
                  </a:moveTo>
                  <a:lnTo>
                    <a:pt x="125" y="131"/>
                  </a:lnTo>
                  <a:cubicBezTo>
                    <a:pt x="52" y="427"/>
                    <a:pt x="0" y="730"/>
                    <a:pt x="7" y="1033"/>
                  </a:cubicBezTo>
                  <a:cubicBezTo>
                    <a:pt x="9" y="1110"/>
                    <a:pt x="16" y="1185"/>
                    <a:pt x="26" y="1262"/>
                  </a:cubicBezTo>
                  <a:lnTo>
                    <a:pt x="506" y="990"/>
                  </a:lnTo>
                  <a:cubicBezTo>
                    <a:pt x="466" y="897"/>
                    <a:pt x="435" y="801"/>
                    <a:pt x="413" y="704"/>
                  </a:cubicBezTo>
                  <a:cubicBezTo>
                    <a:pt x="361" y="473"/>
                    <a:pt x="354" y="237"/>
                    <a:pt x="3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a:off x="1886550" y="812575"/>
              <a:ext cx="34425" cy="46425"/>
            </a:xfrm>
            <a:custGeom>
              <a:avLst/>
              <a:gdLst/>
              <a:ahLst/>
              <a:cxnLst/>
              <a:rect l="l" t="t" r="r" b="b"/>
              <a:pathLst>
                <a:path w="1377" h="1857" extrusionOk="0">
                  <a:moveTo>
                    <a:pt x="1377" y="0"/>
                  </a:moveTo>
                  <a:lnTo>
                    <a:pt x="833" y="306"/>
                  </a:lnTo>
                  <a:cubicBezTo>
                    <a:pt x="743" y="680"/>
                    <a:pt x="568" y="1034"/>
                    <a:pt x="378" y="1372"/>
                  </a:cubicBezTo>
                  <a:cubicBezTo>
                    <a:pt x="278" y="1550"/>
                    <a:pt x="160" y="1734"/>
                    <a:pt x="1" y="1853"/>
                  </a:cubicBezTo>
                  <a:lnTo>
                    <a:pt x="1" y="1856"/>
                  </a:lnTo>
                  <a:lnTo>
                    <a:pt x="737" y="1437"/>
                  </a:lnTo>
                  <a:cubicBezTo>
                    <a:pt x="823" y="1327"/>
                    <a:pt x="884" y="1201"/>
                    <a:pt x="920" y="1066"/>
                  </a:cubicBezTo>
                  <a:lnTo>
                    <a:pt x="920" y="1066"/>
                  </a:lnTo>
                  <a:cubicBezTo>
                    <a:pt x="920" y="1066"/>
                    <a:pt x="919" y="1175"/>
                    <a:pt x="935" y="1325"/>
                  </a:cubicBezTo>
                  <a:lnTo>
                    <a:pt x="1280" y="1130"/>
                  </a:lnTo>
                  <a:cubicBezTo>
                    <a:pt x="1268" y="1054"/>
                    <a:pt x="1262" y="979"/>
                    <a:pt x="1261" y="902"/>
                  </a:cubicBezTo>
                  <a:cubicBezTo>
                    <a:pt x="1252" y="598"/>
                    <a:pt x="1306" y="296"/>
                    <a:pt x="137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a:off x="1886525" y="826150"/>
              <a:ext cx="10250" cy="15650"/>
            </a:xfrm>
            <a:custGeom>
              <a:avLst/>
              <a:gdLst/>
              <a:ahLst/>
              <a:cxnLst/>
              <a:rect l="l" t="t" r="r" b="b"/>
              <a:pathLst>
                <a:path w="410" h="626" extrusionOk="0">
                  <a:moveTo>
                    <a:pt x="409" y="1"/>
                  </a:moveTo>
                  <a:lnTo>
                    <a:pt x="261" y="88"/>
                  </a:lnTo>
                  <a:lnTo>
                    <a:pt x="197" y="126"/>
                  </a:lnTo>
                  <a:lnTo>
                    <a:pt x="0" y="242"/>
                  </a:lnTo>
                  <a:lnTo>
                    <a:pt x="0" y="626"/>
                  </a:lnTo>
                  <a:cubicBezTo>
                    <a:pt x="163" y="436"/>
                    <a:pt x="300" y="226"/>
                    <a:pt x="40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a:off x="1886525" y="820225"/>
              <a:ext cx="20875" cy="38700"/>
            </a:xfrm>
            <a:custGeom>
              <a:avLst/>
              <a:gdLst/>
              <a:ahLst/>
              <a:cxnLst/>
              <a:rect l="l" t="t" r="r" b="b"/>
              <a:pathLst>
                <a:path w="835" h="1548" extrusionOk="0">
                  <a:moveTo>
                    <a:pt x="834" y="0"/>
                  </a:moveTo>
                  <a:lnTo>
                    <a:pt x="421" y="231"/>
                  </a:lnTo>
                  <a:lnTo>
                    <a:pt x="409" y="238"/>
                  </a:lnTo>
                  <a:cubicBezTo>
                    <a:pt x="300" y="463"/>
                    <a:pt x="163" y="673"/>
                    <a:pt x="0" y="863"/>
                  </a:cubicBezTo>
                  <a:lnTo>
                    <a:pt x="0" y="1547"/>
                  </a:lnTo>
                  <a:cubicBezTo>
                    <a:pt x="160" y="1428"/>
                    <a:pt x="279" y="1243"/>
                    <a:pt x="377" y="1066"/>
                  </a:cubicBezTo>
                  <a:cubicBezTo>
                    <a:pt x="567" y="728"/>
                    <a:pt x="743" y="374"/>
                    <a:pt x="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a:off x="1904975" y="839200"/>
              <a:ext cx="4950" cy="9325"/>
            </a:xfrm>
            <a:custGeom>
              <a:avLst/>
              <a:gdLst/>
              <a:ahLst/>
              <a:cxnLst/>
              <a:rect l="l" t="t" r="r" b="b"/>
              <a:pathLst>
                <a:path w="198" h="373" extrusionOk="0">
                  <a:moveTo>
                    <a:pt x="183" y="1"/>
                  </a:moveTo>
                  <a:lnTo>
                    <a:pt x="183" y="1"/>
                  </a:lnTo>
                  <a:cubicBezTo>
                    <a:pt x="147" y="136"/>
                    <a:pt x="84" y="262"/>
                    <a:pt x="0" y="372"/>
                  </a:cubicBezTo>
                  <a:lnTo>
                    <a:pt x="198" y="260"/>
                  </a:lnTo>
                  <a:cubicBezTo>
                    <a:pt x="182" y="110"/>
                    <a:pt x="183" y="1"/>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a:off x="1931975" y="803950"/>
              <a:ext cx="20475" cy="23275"/>
            </a:xfrm>
            <a:custGeom>
              <a:avLst/>
              <a:gdLst/>
              <a:ahLst/>
              <a:cxnLst/>
              <a:rect l="l" t="t" r="r" b="b"/>
              <a:pathLst>
                <a:path w="819" h="931" extrusionOk="0">
                  <a:moveTo>
                    <a:pt x="178" y="0"/>
                  </a:moveTo>
                  <a:lnTo>
                    <a:pt x="1" y="100"/>
                  </a:lnTo>
                  <a:cubicBezTo>
                    <a:pt x="78" y="405"/>
                    <a:pt x="223" y="687"/>
                    <a:pt x="423" y="931"/>
                  </a:cubicBezTo>
                  <a:lnTo>
                    <a:pt x="504" y="885"/>
                  </a:lnTo>
                  <a:lnTo>
                    <a:pt x="558" y="853"/>
                  </a:lnTo>
                  <a:lnTo>
                    <a:pt x="616" y="818"/>
                  </a:lnTo>
                  <a:lnTo>
                    <a:pt x="774" y="722"/>
                  </a:lnTo>
                  <a:lnTo>
                    <a:pt x="819" y="696"/>
                  </a:lnTo>
                  <a:cubicBezTo>
                    <a:pt x="547" y="525"/>
                    <a:pt x="325" y="284"/>
                    <a:pt x="1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1936400" y="799050"/>
              <a:ext cx="17425" cy="22325"/>
            </a:xfrm>
            <a:custGeom>
              <a:avLst/>
              <a:gdLst/>
              <a:ahLst/>
              <a:cxnLst/>
              <a:rect l="l" t="t" r="r" b="b"/>
              <a:pathLst>
                <a:path w="697" h="893" extrusionOk="0">
                  <a:moveTo>
                    <a:pt x="347" y="0"/>
                  </a:moveTo>
                  <a:lnTo>
                    <a:pt x="328" y="10"/>
                  </a:lnTo>
                  <a:lnTo>
                    <a:pt x="1" y="195"/>
                  </a:lnTo>
                  <a:cubicBezTo>
                    <a:pt x="148" y="479"/>
                    <a:pt x="369" y="719"/>
                    <a:pt x="640" y="892"/>
                  </a:cubicBezTo>
                  <a:lnTo>
                    <a:pt x="642" y="892"/>
                  </a:lnTo>
                  <a:lnTo>
                    <a:pt x="697" y="859"/>
                  </a:lnTo>
                  <a:lnTo>
                    <a:pt x="697" y="400"/>
                  </a:lnTo>
                  <a:cubicBezTo>
                    <a:pt x="615" y="335"/>
                    <a:pt x="541" y="263"/>
                    <a:pt x="475" y="183"/>
                  </a:cubicBezTo>
                  <a:cubicBezTo>
                    <a:pt x="427" y="126"/>
                    <a:pt x="385" y="64"/>
                    <a:pt x="34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a:off x="1945075" y="793925"/>
              <a:ext cx="8750" cy="15150"/>
            </a:xfrm>
            <a:custGeom>
              <a:avLst/>
              <a:gdLst/>
              <a:ahLst/>
              <a:cxnLst/>
              <a:rect l="l" t="t" r="r" b="b"/>
              <a:pathLst>
                <a:path w="350" h="606" extrusionOk="0">
                  <a:moveTo>
                    <a:pt x="350" y="1"/>
                  </a:moveTo>
                  <a:lnTo>
                    <a:pt x="0" y="207"/>
                  </a:lnTo>
                  <a:cubicBezTo>
                    <a:pt x="38" y="271"/>
                    <a:pt x="80" y="331"/>
                    <a:pt x="128" y="389"/>
                  </a:cubicBezTo>
                  <a:cubicBezTo>
                    <a:pt x="194" y="468"/>
                    <a:pt x="268" y="540"/>
                    <a:pt x="350" y="605"/>
                  </a:cubicBezTo>
                  <a:lnTo>
                    <a:pt x="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1926675" y="806450"/>
              <a:ext cx="15875" cy="27600"/>
            </a:xfrm>
            <a:custGeom>
              <a:avLst/>
              <a:gdLst/>
              <a:ahLst/>
              <a:cxnLst/>
              <a:rect l="l" t="t" r="r" b="b"/>
              <a:pathLst>
                <a:path w="635" h="1104" extrusionOk="0">
                  <a:moveTo>
                    <a:pt x="213" y="0"/>
                  </a:moveTo>
                  <a:lnTo>
                    <a:pt x="7" y="115"/>
                  </a:lnTo>
                  <a:cubicBezTo>
                    <a:pt x="1" y="351"/>
                    <a:pt x="8" y="587"/>
                    <a:pt x="60" y="818"/>
                  </a:cubicBezTo>
                  <a:cubicBezTo>
                    <a:pt x="82" y="915"/>
                    <a:pt x="113" y="1011"/>
                    <a:pt x="153" y="1104"/>
                  </a:cubicBezTo>
                  <a:lnTo>
                    <a:pt x="635" y="831"/>
                  </a:lnTo>
                  <a:cubicBezTo>
                    <a:pt x="435" y="587"/>
                    <a:pt x="290" y="305"/>
                    <a:pt x="21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a:off x="1882175" y="786325"/>
              <a:ext cx="76000" cy="45875"/>
            </a:xfrm>
            <a:custGeom>
              <a:avLst/>
              <a:gdLst/>
              <a:ahLst/>
              <a:cxnLst/>
              <a:rect l="l" t="t" r="r" b="b"/>
              <a:pathLst>
                <a:path w="3040" h="1835" extrusionOk="0">
                  <a:moveTo>
                    <a:pt x="3040" y="0"/>
                  </a:moveTo>
                  <a:lnTo>
                    <a:pt x="0" y="1735"/>
                  </a:lnTo>
                  <a:lnTo>
                    <a:pt x="174" y="1835"/>
                  </a:lnTo>
                  <a:lnTo>
                    <a:pt x="2866" y="305"/>
                  </a:lnTo>
                  <a:lnTo>
                    <a:pt x="304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a:off x="1882175" y="820500"/>
              <a:ext cx="76000" cy="46150"/>
            </a:xfrm>
            <a:custGeom>
              <a:avLst/>
              <a:gdLst/>
              <a:ahLst/>
              <a:cxnLst/>
              <a:rect l="l" t="t" r="r" b="b"/>
              <a:pathLst>
                <a:path w="3040" h="1846" extrusionOk="0">
                  <a:moveTo>
                    <a:pt x="2866" y="1"/>
                  </a:moveTo>
                  <a:lnTo>
                    <a:pt x="174" y="1539"/>
                  </a:lnTo>
                  <a:lnTo>
                    <a:pt x="0" y="1845"/>
                  </a:lnTo>
                  <a:lnTo>
                    <a:pt x="3040" y="99"/>
                  </a:lnTo>
                  <a:lnTo>
                    <a:pt x="286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1886525" y="819500"/>
              <a:ext cx="67300" cy="39500"/>
            </a:xfrm>
            <a:custGeom>
              <a:avLst/>
              <a:gdLst/>
              <a:ahLst/>
              <a:cxnLst/>
              <a:rect l="l" t="t" r="r" b="b"/>
              <a:pathLst>
                <a:path w="2692" h="1580" extrusionOk="0">
                  <a:moveTo>
                    <a:pt x="2642" y="0"/>
                  </a:moveTo>
                  <a:lnTo>
                    <a:pt x="0" y="1508"/>
                  </a:lnTo>
                  <a:lnTo>
                    <a:pt x="0" y="1579"/>
                  </a:lnTo>
                  <a:lnTo>
                    <a:pt x="2692" y="41"/>
                  </a:lnTo>
                  <a:lnTo>
                    <a:pt x="2642"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a:off x="1952575" y="793925"/>
              <a:ext cx="1250" cy="26600"/>
            </a:xfrm>
            <a:custGeom>
              <a:avLst/>
              <a:gdLst/>
              <a:ahLst/>
              <a:cxnLst/>
              <a:rect l="l" t="t" r="r" b="b"/>
              <a:pathLst>
                <a:path w="50" h="1064" extrusionOk="0">
                  <a:moveTo>
                    <a:pt x="50" y="1"/>
                  </a:moveTo>
                  <a:lnTo>
                    <a:pt x="0" y="30"/>
                  </a:lnTo>
                  <a:lnTo>
                    <a:pt x="0" y="1023"/>
                  </a:lnTo>
                  <a:lnTo>
                    <a:pt x="50" y="1064"/>
                  </a:lnTo>
                  <a:lnTo>
                    <a:pt x="5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1880500" y="828550"/>
              <a:ext cx="1700" cy="38100"/>
            </a:xfrm>
            <a:custGeom>
              <a:avLst/>
              <a:gdLst/>
              <a:ahLst/>
              <a:cxnLst/>
              <a:rect l="l" t="t" r="r" b="b"/>
              <a:pathLst>
                <a:path w="68" h="1524" extrusionOk="0">
                  <a:moveTo>
                    <a:pt x="1" y="1"/>
                  </a:moveTo>
                  <a:lnTo>
                    <a:pt x="1" y="1483"/>
                  </a:lnTo>
                  <a:lnTo>
                    <a:pt x="67" y="1523"/>
                  </a:lnTo>
                  <a:lnTo>
                    <a:pt x="67" y="46"/>
                  </a:lnTo>
                  <a:lnTo>
                    <a:pt x="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1880500" y="785150"/>
              <a:ext cx="77675" cy="44550"/>
            </a:xfrm>
            <a:custGeom>
              <a:avLst/>
              <a:gdLst/>
              <a:ahLst/>
              <a:cxnLst/>
              <a:rect l="l" t="t" r="r" b="b"/>
              <a:pathLst>
                <a:path w="3107" h="1782" extrusionOk="0">
                  <a:moveTo>
                    <a:pt x="3041" y="1"/>
                  </a:moveTo>
                  <a:lnTo>
                    <a:pt x="1" y="1737"/>
                  </a:lnTo>
                  <a:lnTo>
                    <a:pt x="67" y="1782"/>
                  </a:lnTo>
                  <a:lnTo>
                    <a:pt x="3107" y="47"/>
                  </a:lnTo>
                  <a:lnTo>
                    <a:pt x="304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2072500" y="1000500"/>
              <a:ext cx="63350" cy="42750"/>
            </a:xfrm>
            <a:custGeom>
              <a:avLst/>
              <a:gdLst/>
              <a:ahLst/>
              <a:cxnLst/>
              <a:rect l="l" t="t" r="r" b="b"/>
              <a:pathLst>
                <a:path w="2534" h="1710" extrusionOk="0">
                  <a:moveTo>
                    <a:pt x="0" y="0"/>
                  </a:moveTo>
                  <a:lnTo>
                    <a:pt x="0" y="241"/>
                  </a:lnTo>
                  <a:lnTo>
                    <a:pt x="2533" y="1710"/>
                  </a:lnTo>
                  <a:lnTo>
                    <a:pt x="2533" y="1469"/>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2072500" y="982375"/>
              <a:ext cx="94550" cy="54875"/>
            </a:xfrm>
            <a:custGeom>
              <a:avLst/>
              <a:gdLst/>
              <a:ahLst/>
              <a:cxnLst/>
              <a:rect l="l" t="t" r="r" b="b"/>
              <a:pathLst>
                <a:path w="3782" h="2195" extrusionOk="0">
                  <a:moveTo>
                    <a:pt x="1247" y="0"/>
                  </a:moveTo>
                  <a:lnTo>
                    <a:pt x="0" y="725"/>
                  </a:lnTo>
                  <a:lnTo>
                    <a:pt x="2533" y="2194"/>
                  </a:lnTo>
                  <a:lnTo>
                    <a:pt x="3782" y="1471"/>
                  </a:lnTo>
                  <a:lnTo>
                    <a:pt x="1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2135825" y="1019125"/>
              <a:ext cx="31225" cy="24125"/>
            </a:xfrm>
            <a:custGeom>
              <a:avLst/>
              <a:gdLst/>
              <a:ahLst/>
              <a:cxnLst/>
              <a:rect l="l" t="t" r="r" b="b"/>
              <a:pathLst>
                <a:path w="1249" h="965" extrusionOk="0">
                  <a:moveTo>
                    <a:pt x="1249" y="1"/>
                  </a:moveTo>
                  <a:lnTo>
                    <a:pt x="0" y="724"/>
                  </a:lnTo>
                  <a:lnTo>
                    <a:pt x="0" y="965"/>
                  </a:lnTo>
                  <a:lnTo>
                    <a:pt x="1249" y="241"/>
                  </a:lnTo>
                  <a:lnTo>
                    <a:pt x="124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2072500" y="967975"/>
              <a:ext cx="63350" cy="56025"/>
            </a:xfrm>
            <a:custGeom>
              <a:avLst/>
              <a:gdLst/>
              <a:ahLst/>
              <a:cxnLst/>
              <a:rect l="l" t="t" r="r" b="b"/>
              <a:pathLst>
                <a:path w="2534" h="2241" extrusionOk="0">
                  <a:moveTo>
                    <a:pt x="0" y="1"/>
                  </a:moveTo>
                  <a:lnTo>
                    <a:pt x="0" y="771"/>
                  </a:lnTo>
                  <a:lnTo>
                    <a:pt x="2533" y="2241"/>
                  </a:lnTo>
                  <a:lnTo>
                    <a:pt x="2533" y="1469"/>
                  </a:lnTo>
                  <a:lnTo>
                    <a:pt x="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2072500" y="949875"/>
              <a:ext cx="94550" cy="54850"/>
            </a:xfrm>
            <a:custGeom>
              <a:avLst/>
              <a:gdLst/>
              <a:ahLst/>
              <a:cxnLst/>
              <a:rect l="l" t="t" r="r" b="b"/>
              <a:pathLst>
                <a:path w="3782" h="2194" extrusionOk="0">
                  <a:moveTo>
                    <a:pt x="1247" y="1"/>
                  </a:moveTo>
                  <a:lnTo>
                    <a:pt x="0" y="725"/>
                  </a:lnTo>
                  <a:lnTo>
                    <a:pt x="2533" y="2193"/>
                  </a:lnTo>
                  <a:lnTo>
                    <a:pt x="3782" y="1470"/>
                  </a:lnTo>
                  <a:lnTo>
                    <a:pt x="1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2135825" y="986600"/>
              <a:ext cx="31225" cy="37400"/>
            </a:xfrm>
            <a:custGeom>
              <a:avLst/>
              <a:gdLst/>
              <a:ahLst/>
              <a:cxnLst/>
              <a:rect l="l" t="t" r="r" b="b"/>
              <a:pathLst>
                <a:path w="1249" h="1496" extrusionOk="0">
                  <a:moveTo>
                    <a:pt x="1249" y="1"/>
                  </a:moveTo>
                  <a:lnTo>
                    <a:pt x="0" y="724"/>
                  </a:lnTo>
                  <a:lnTo>
                    <a:pt x="0" y="1496"/>
                  </a:lnTo>
                  <a:lnTo>
                    <a:pt x="1249" y="772"/>
                  </a:lnTo>
                  <a:lnTo>
                    <a:pt x="124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2161775" y="998500"/>
              <a:ext cx="5275" cy="26675"/>
            </a:xfrm>
            <a:custGeom>
              <a:avLst/>
              <a:gdLst/>
              <a:ahLst/>
              <a:cxnLst/>
              <a:rect l="l" t="t" r="r" b="b"/>
              <a:pathLst>
                <a:path w="211" h="1067" extrusionOk="0">
                  <a:moveTo>
                    <a:pt x="1" y="1"/>
                  </a:moveTo>
                  <a:lnTo>
                    <a:pt x="1" y="1066"/>
                  </a:lnTo>
                  <a:lnTo>
                    <a:pt x="211" y="1066"/>
                  </a:lnTo>
                  <a:lnTo>
                    <a:pt x="21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2150550" y="1008900"/>
              <a:ext cx="11250" cy="13300"/>
            </a:xfrm>
            <a:custGeom>
              <a:avLst/>
              <a:gdLst/>
              <a:ahLst/>
              <a:cxnLst/>
              <a:rect l="l" t="t" r="r" b="b"/>
              <a:pathLst>
                <a:path w="450" h="532" extrusionOk="0">
                  <a:moveTo>
                    <a:pt x="450" y="1"/>
                  </a:moveTo>
                  <a:lnTo>
                    <a:pt x="0" y="262"/>
                  </a:lnTo>
                  <a:lnTo>
                    <a:pt x="450" y="531"/>
                  </a:lnTo>
                  <a:lnTo>
                    <a:pt x="45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2135250" y="977825"/>
              <a:ext cx="10350" cy="16325"/>
            </a:xfrm>
            <a:custGeom>
              <a:avLst/>
              <a:gdLst/>
              <a:ahLst/>
              <a:cxnLst/>
              <a:rect l="l" t="t" r="r" b="b"/>
              <a:pathLst>
                <a:path w="414" h="653" extrusionOk="0">
                  <a:moveTo>
                    <a:pt x="414" y="1"/>
                  </a:moveTo>
                  <a:lnTo>
                    <a:pt x="0" y="237"/>
                  </a:lnTo>
                  <a:lnTo>
                    <a:pt x="0" y="652"/>
                  </a:lnTo>
                  <a:lnTo>
                    <a:pt x="361" y="443"/>
                  </a:lnTo>
                  <a:lnTo>
                    <a:pt x="41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2124700" y="977700"/>
              <a:ext cx="10575" cy="16450"/>
            </a:xfrm>
            <a:custGeom>
              <a:avLst/>
              <a:gdLst/>
              <a:ahLst/>
              <a:cxnLst/>
              <a:rect l="l" t="t" r="r" b="b"/>
              <a:pathLst>
                <a:path w="423" h="658" extrusionOk="0">
                  <a:moveTo>
                    <a:pt x="0" y="0"/>
                  </a:moveTo>
                  <a:lnTo>
                    <a:pt x="63" y="448"/>
                  </a:lnTo>
                  <a:lnTo>
                    <a:pt x="422" y="657"/>
                  </a:lnTo>
                  <a:lnTo>
                    <a:pt x="422" y="242"/>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2124700" y="971300"/>
              <a:ext cx="20900" cy="12475"/>
            </a:xfrm>
            <a:custGeom>
              <a:avLst/>
              <a:gdLst/>
              <a:ahLst/>
              <a:cxnLst/>
              <a:rect l="l" t="t" r="r" b="b"/>
              <a:pathLst>
                <a:path w="836" h="499" extrusionOk="0">
                  <a:moveTo>
                    <a:pt x="422" y="65"/>
                  </a:moveTo>
                  <a:lnTo>
                    <a:pt x="730" y="259"/>
                  </a:lnTo>
                  <a:lnTo>
                    <a:pt x="422" y="436"/>
                  </a:lnTo>
                  <a:lnTo>
                    <a:pt x="106" y="255"/>
                  </a:lnTo>
                  <a:lnTo>
                    <a:pt x="422" y="65"/>
                  </a:lnTo>
                  <a:close/>
                  <a:moveTo>
                    <a:pt x="422" y="1"/>
                  </a:moveTo>
                  <a:lnTo>
                    <a:pt x="0" y="256"/>
                  </a:lnTo>
                  <a:lnTo>
                    <a:pt x="422" y="498"/>
                  </a:lnTo>
                  <a:lnTo>
                    <a:pt x="836" y="262"/>
                  </a:lnTo>
                  <a:lnTo>
                    <a:pt x="4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2135250" y="972900"/>
              <a:ext cx="7750" cy="5825"/>
            </a:xfrm>
            <a:custGeom>
              <a:avLst/>
              <a:gdLst/>
              <a:ahLst/>
              <a:cxnLst/>
              <a:rect l="l" t="t" r="r" b="b"/>
              <a:pathLst>
                <a:path w="310" h="233" extrusionOk="0">
                  <a:moveTo>
                    <a:pt x="0" y="1"/>
                  </a:moveTo>
                  <a:lnTo>
                    <a:pt x="0" y="83"/>
                  </a:lnTo>
                  <a:lnTo>
                    <a:pt x="244" y="233"/>
                  </a:lnTo>
                  <a:lnTo>
                    <a:pt x="309" y="195"/>
                  </a:lnTo>
                  <a:lnTo>
                    <a:pt x="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2127350" y="972900"/>
              <a:ext cx="7925" cy="5675"/>
            </a:xfrm>
            <a:custGeom>
              <a:avLst/>
              <a:gdLst/>
              <a:ahLst/>
              <a:cxnLst/>
              <a:rect l="l" t="t" r="r" b="b"/>
              <a:pathLst>
                <a:path w="317" h="227" extrusionOk="0">
                  <a:moveTo>
                    <a:pt x="316" y="1"/>
                  </a:moveTo>
                  <a:lnTo>
                    <a:pt x="0" y="191"/>
                  </a:lnTo>
                  <a:lnTo>
                    <a:pt x="64" y="227"/>
                  </a:lnTo>
                  <a:lnTo>
                    <a:pt x="316" y="83"/>
                  </a:lnTo>
                  <a:lnTo>
                    <a:pt x="31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2128925" y="974975"/>
              <a:ext cx="12425" cy="7225"/>
            </a:xfrm>
            <a:custGeom>
              <a:avLst/>
              <a:gdLst/>
              <a:ahLst/>
              <a:cxnLst/>
              <a:rect l="l" t="t" r="r" b="b"/>
              <a:pathLst>
                <a:path w="497" h="289" extrusionOk="0">
                  <a:moveTo>
                    <a:pt x="253" y="0"/>
                  </a:moveTo>
                  <a:lnTo>
                    <a:pt x="1" y="144"/>
                  </a:lnTo>
                  <a:lnTo>
                    <a:pt x="253" y="289"/>
                  </a:lnTo>
                  <a:lnTo>
                    <a:pt x="497" y="150"/>
                  </a:lnTo>
                  <a:lnTo>
                    <a:pt x="253"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2126625" y="963700"/>
              <a:ext cx="17050" cy="17025"/>
            </a:xfrm>
            <a:custGeom>
              <a:avLst/>
              <a:gdLst/>
              <a:ahLst/>
              <a:cxnLst/>
              <a:rect l="l" t="t" r="r" b="b"/>
              <a:pathLst>
                <a:path w="682" h="681" extrusionOk="0">
                  <a:moveTo>
                    <a:pt x="341" y="0"/>
                  </a:moveTo>
                  <a:cubicBezTo>
                    <a:pt x="152" y="0"/>
                    <a:pt x="0" y="153"/>
                    <a:pt x="0" y="341"/>
                  </a:cubicBezTo>
                  <a:cubicBezTo>
                    <a:pt x="0" y="528"/>
                    <a:pt x="152" y="681"/>
                    <a:pt x="341" y="681"/>
                  </a:cubicBezTo>
                  <a:cubicBezTo>
                    <a:pt x="529" y="681"/>
                    <a:pt x="682" y="528"/>
                    <a:pt x="682" y="341"/>
                  </a:cubicBezTo>
                  <a:cubicBezTo>
                    <a:pt x="682" y="153"/>
                    <a:pt x="529" y="0"/>
                    <a:pt x="341"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2127350" y="966600"/>
              <a:ext cx="17625" cy="14125"/>
            </a:xfrm>
            <a:custGeom>
              <a:avLst/>
              <a:gdLst/>
              <a:ahLst/>
              <a:cxnLst/>
              <a:rect l="l" t="t" r="r" b="b"/>
              <a:pathLst>
                <a:path w="705" h="565" extrusionOk="0">
                  <a:moveTo>
                    <a:pt x="569" y="0"/>
                  </a:moveTo>
                  <a:cubicBezTo>
                    <a:pt x="637" y="156"/>
                    <a:pt x="582" y="335"/>
                    <a:pt x="439" y="425"/>
                  </a:cubicBezTo>
                  <a:cubicBezTo>
                    <a:pt x="383" y="462"/>
                    <a:pt x="320" y="479"/>
                    <a:pt x="257" y="479"/>
                  </a:cubicBezTo>
                  <a:cubicBezTo>
                    <a:pt x="161" y="479"/>
                    <a:pt x="67" y="439"/>
                    <a:pt x="0" y="362"/>
                  </a:cubicBezTo>
                  <a:lnTo>
                    <a:pt x="0" y="362"/>
                  </a:lnTo>
                  <a:cubicBezTo>
                    <a:pt x="57" y="490"/>
                    <a:pt x="183" y="564"/>
                    <a:pt x="313" y="564"/>
                  </a:cubicBezTo>
                  <a:cubicBezTo>
                    <a:pt x="375" y="564"/>
                    <a:pt x="438" y="547"/>
                    <a:pt x="495" y="511"/>
                  </a:cubicBezTo>
                  <a:cubicBezTo>
                    <a:pt x="670" y="399"/>
                    <a:pt x="705" y="159"/>
                    <a:pt x="569"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2137150" y="967850"/>
              <a:ext cx="2075" cy="850"/>
            </a:xfrm>
            <a:custGeom>
              <a:avLst/>
              <a:gdLst/>
              <a:ahLst/>
              <a:cxnLst/>
              <a:rect l="l" t="t" r="r" b="b"/>
              <a:pathLst>
                <a:path w="83" h="34" extrusionOk="0">
                  <a:moveTo>
                    <a:pt x="41" y="1"/>
                  </a:moveTo>
                  <a:cubicBezTo>
                    <a:pt x="21" y="1"/>
                    <a:pt x="0" y="11"/>
                    <a:pt x="7" y="33"/>
                  </a:cubicBezTo>
                  <a:cubicBezTo>
                    <a:pt x="11" y="18"/>
                    <a:pt x="24" y="8"/>
                    <a:pt x="39" y="8"/>
                  </a:cubicBezTo>
                  <a:cubicBezTo>
                    <a:pt x="40" y="8"/>
                    <a:pt x="41" y="8"/>
                    <a:pt x="42" y="8"/>
                  </a:cubicBezTo>
                  <a:cubicBezTo>
                    <a:pt x="43" y="8"/>
                    <a:pt x="44" y="8"/>
                    <a:pt x="44" y="8"/>
                  </a:cubicBezTo>
                  <a:cubicBezTo>
                    <a:pt x="58" y="8"/>
                    <a:pt x="71" y="18"/>
                    <a:pt x="76" y="33"/>
                  </a:cubicBezTo>
                  <a:cubicBezTo>
                    <a:pt x="82" y="11"/>
                    <a:pt x="62" y="1"/>
                    <a:pt x="41"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2135425" y="970200"/>
              <a:ext cx="1875" cy="1250"/>
            </a:xfrm>
            <a:custGeom>
              <a:avLst/>
              <a:gdLst/>
              <a:ahLst/>
              <a:cxnLst/>
              <a:rect l="l" t="t" r="r" b="b"/>
              <a:pathLst>
                <a:path w="75" h="50" extrusionOk="0">
                  <a:moveTo>
                    <a:pt x="37" y="1"/>
                  </a:moveTo>
                  <a:cubicBezTo>
                    <a:pt x="19" y="1"/>
                    <a:pt x="0" y="13"/>
                    <a:pt x="0" y="38"/>
                  </a:cubicBezTo>
                  <a:cubicBezTo>
                    <a:pt x="0" y="42"/>
                    <a:pt x="0" y="46"/>
                    <a:pt x="3" y="49"/>
                  </a:cubicBezTo>
                  <a:cubicBezTo>
                    <a:pt x="8" y="35"/>
                    <a:pt x="22" y="25"/>
                    <a:pt x="38" y="25"/>
                  </a:cubicBezTo>
                  <a:cubicBezTo>
                    <a:pt x="53" y="25"/>
                    <a:pt x="67" y="35"/>
                    <a:pt x="73" y="49"/>
                  </a:cubicBezTo>
                  <a:cubicBezTo>
                    <a:pt x="73" y="46"/>
                    <a:pt x="74" y="42"/>
                    <a:pt x="74" y="38"/>
                  </a:cubicBezTo>
                  <a:cubicBezTo>
                    <a:pt x="74" y="13"/>
                    <a:pt x="56" y="1"/>
                    <a:pt x="3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2134325" y="966775"/>
              <a:ext cx="1950" cy="1075"/>
            </a:xfrm>
            <a:custGeom>
              <a:avLst/>
              <a:gdLst/>
              <a:ahLst/>
              <a:cxnLst/>
              <a:rect l="l" t="t" r="r" b="b"/>
              <a:pathLst>
                <a:path w="78" h="43" extrusionOk="0">
                  <a:moveTo>
                    <a:pt x="42" y="1"/>
                  </a:moveTo>
                  <a:cubicBezTo>
                    <a:pt x="21" y="1"/>
                    <a:pt x="0" y="16"/>
                    <a:pt x="5" y="43"/>
                  </a:cubicBezTo>
                  <a:cubicBezTo>
                    <a:pt x="10" y="28"/>
                    <a:pt x="24" y="18"/>
                    <a:pt x="40" y="18"/>
                  </a:cubicBezTo>
                  <a:cubicBezTo>
                    <a:pt x="56" y="18"/>
                    <a:pt x="71" y="28"/>
                    <a:pt x="75" y="43"/>
                  </a:cubicBezTo>
                  <a:cubicBezTo>
                    <a:pt x="76" y="40"/>
                    <a:pt x="78" y="36"/>
                    <a:pt x="78" y="31"/>
                  </a:cubicBezTo>
                  <a:cubicBezTo>
                    <a:pt x="74" y="10"/>
                    <a:pt x="58" y="1"/>
                    <a:pt x="42"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2131800" y="967850"/>
              <a:ext cx="1875" cy="1250"/>
            </a:xfrm>
            <a:custGeom>
              <a:avLst/>
              <a:gdLst/>
              <a:ahLst/>
              <a:cxnLst/>
              <a:rect l="l" t="t" r="r" b="b"/>
              <a:pathLst>
                <a:path w="75" h="50" extrusionOk="0">
                  <a:moveTo>
                    <a:pt x="37" y="1"/>
                  </a:moveTo>
                  <a:cubicBezTo>
                    <a:pt x="19" y="1"/>
                    <a:pt x="0" y="13"/>
                    <a:pt x="0" y="37"/>
                  </a:cubicBezTo>
                  <a:cubicBezTo>
                    <a:pt x="0" y="42"/>
                    <a:pt x="2" y="45"/>
                    <a:pt x="3" y="49"/>
                  </a:cubicBezTo>
                  <a:cubicBezTo>
                    <a:pt x="8" y="35"/>
                    <a:pt x="22" y="24"/>
                    <a:pt x="38" y="24"/>
                  </a:cubicBezTo>
                  <a:cubicBezTo>
                    <a:pt x="53" y="24"/>
                    <a:pt x="67" y="35"/>
                    <a:pt x="73" y="49"/>
                  </a:cubicBezTo>
                  <a:cubicBezTo>
                    <a:pt x="74" y="45"/>
                    <a:pt x="74" y="42"/>
                    <a:pt x="74" y="37"/>
                  </a:cubicBezTo>
                  <a:cubicBezTo>
                    <a:pt x="74" y="13"/>
                    <a:pt x="56" y="1"/>
                    <a:pt x="3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2132275" y="965475"/>
              <a:ext cx="1025" cy="675"/>
            </a:xfrm>
            <a:custGeom>
              <a:avLst/>
              <a:gdLst/>
              <a:ahLst/>
              <a:cxnLst/>
              <a:rect l="l" t="t" r="r" b="b"/>
              <a:pathLst>
                <a:path w="41" h="27" extrusionOk="0">
                  <a:moveTo>
                    <a:pt x="21" y="0"/>
                  </a:moveTo>
                  <a:cubicBezTo>
                    <a:pt x="10" y="0"/>
                    <a:pt x="0" y="7"/>
                    <a:pt x="0" y="21"/>
                  </a:cubicBezTo>
                  <a:cubicBezTo>
                    <a:pt x="0" y="22"/>
                    <a:pt x="0" y="25"/>
                    <a:pt x="2" y="27"/>
                  </a:cubicBezTo>
                  <a:cubicBezTo>
                    <a:pt x="5" y="19"/>
                    <a:pt x="12" y="14"/>
                    <a:pt x="21" y="14"/>
                  </a:cubicBezTo>
                  <a:cubicBezTo>
                    <a:pt x="29" y="14"/>
                    <a:pt x="37" y="19"/>
                    <a:pt x="39" y="27"/>
                  </a:cubicBezTo>
                  <a:cubicBezTo>
                    <a:pt x="41" y="25"/>
                    <a:pt x="41" y="22"/>
                    <a:pt x="41" y="21"/>
                  </a:cubicBezTo>
                  <a:cubicBezTo>
                    <a:pt x="41" y="7"/>
                    <a:pt x="31" y="0"/>
                    <a:pt x="21"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2139775" y="966900"/>
              <a:ext cx="1050" cy="700"/>
            </a:xfrm>
            <a:custGeom>
              <a:avLst/>
              <a:gdLst/>
              <a:ahLst/>
              <a:cxnLst/>
              <a:rect l="l" t="t" r="r" b="b"/>
              <a:pathLst>
                <a:path w="42" h="28" extrusionOk="0">
                  <a:moveTo>
                    <a:pt x="21" y="1"/>
                  </a:moveTo>
                  <a:cubicBezTo>
                    <a:pt x="11" y="1"/>
                    <a:pt x="1" y="7"/>
                    <a:pt x="1" y="20"/>
                  </a:cubicBezTo>
                  <a:cubicBezTo>
                    <a:pt x="1" y="23"/>
                    <a:pt x="1" y="25"/>
                    <a:pt x="2" y="28"/>
                  </a:cubicBezTo>
                  <a:cubicBezTo>
                    <a:pt x="5" y="19"/>
                    <a:pt x="12" y="13"/>
                    <a:pt x="21" y="13"/>
                  </a:cubicBezTo>
                  <a:cubicBezTo>
                    <a:pt x="30" y="13"/>
                    <a:pt x="37" y="19"/>
                    <a:pt x="40" y="28"/>
                  </a:cubicBezTo>
                  <a:cubicBezTo>
                    <a:pt x="41" y="25"/>
                    <a:pt x="41" y="23"/>
                    <a:pt x="41" y="20"/>
                  </a:cubicBezTo>
                  <a:cubicBezTo>
                    <a:pt x="41" y="7"/>
                    <a:pt x="31" y="1"/>
                    <a:pt x="21"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2128750" y="970425"/>
              <a:ext cx="1875" cy="1250"/>
            </a:xfrm>
            <a:custGeom>
              <a:avLst/>
              <a:gdLst/>
              <a:ahLst/>
              <a:cxnLst/>
              <a:rect l="l" t="t" r="r" b="b"/>
              <a:pathLst>
                <a:path w="75" h="50" extrusionOk="0">
                  <a:moveTo>
                    <a:pt x="38" y="0"/>
                  </a:moveTo>
                  <a:cubicBezTo>
                    <a:pt x="19" y="0"/>
                    <a:pt x="1" y="13"/>
                    <a:pt x="1" y="37"/>
                  </a:cubicBezTo>
                  <a:cubicBezTo>
                    <a:pt x="1" y="42"/>
                    <a:pt x="1" y="46"/>
                    <a:pt x="2" y="49"/>
                  </a:cubicBezTo>
                  <a:cubicBezTo>
                    <a:pt x="6" y="35"/>
                    <a:pt x="21" y="24"/>
                    <a:pt x="37" y="24"/>
                  </a:cubicBezTo>
                  <a:cubicBezTo>
                    <a:pt x="53" y="24"/>
                    <a:pt x="67" y="35"/>
                    <a:pt x="72" y="49"/>
                  </a:cubicBezTo>
                  <a:cubicBezTo>
                    <a:pt x="73" y="46"/>
                    <a:pt x="73" y="42"/>
                    <a:pt x="75" y="37"/>
                  </a:cubicBezTo>
                  <a:cubicBezTo>
                    <a:pt x="75" y="13"/>
                    <a:pt x="56" y="0"/>
                    <a:pt x="38"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2131225" y="972850"/>
              <a:ext cx="1875" cy="1250"/>
            </a:xfrm>
            <a:custGeom>
              <a:avLst/>
              <a:gdLst/>
              <a:ahLst/>
              <a:cxnLst/>
              <a:rect l="l" t="t" r="r" b="b"/>
              <a:pathLst>
                <a:path w="75" h="50" extrusionOk="0">
                  <a:moveTo>
                    <a:pt x="37" y="1"/>
                  </a:moveTo>
                  <a:cubicBezTo>
                    <a:pt x="19" y="1"/>
                    <a:pt x="0" y="13"/>
                    <a:pt x="0" y="38"/>
                  </a:cubicBezTo>
                  <a:cubicBezTo>
                    <a:pt x="0" y="42"/>
                    <a:pt x="2" y="46"/>
                    <a:pt x="3" y="49"/>
                  </a:cubicBezTo>
                  <a:cubicBezTo>
                    <a:pt x="8" y="35"/>
                    <a:pt x="22" y="25"/>
                    <a:pt x="38" y="25"/>
                  </a:cubicBezTo>
                  <a:cubicBezTo>
                    <a:pt x="54" y="25"/>
                    <a:pt x="67" y="35"/>
                    <a:pt x="73" y="49"/>
                  </a:cubicBezTo>
                  <a:cubicBezTo>
                    <a:pt x="74" y="46"/>
                    <a:pt x="74" y="42"/>
                    <a:pt x="74" y="38"/>
                  </a:cubicBezTo>
                  <a:cubicBezTo>
                    <a:pt x="74" y="13"/>
                    <a:pt x="56" y="1"/>
                    <a:pt x="3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2132850" y="970825"/>
              <a:ext cx="1875" cy="1225"/>
            </a:xfrm>
            <a:custGeom>
              <a:avLst/>
              <a:gdLst/>
              <a:ahLst/>
              <a:cxnLst/>
              <a:rect l="l" t="t" r="r" b="b"/>
              <a:pathLst>
                <a:path w="75" h="49" extrusionOk="0">
                  <a:moveTo>
                    <a:pt x="38" y="0"/>
                  </a:moveTo>
                  <a:cubicBezTo>
                    <a:pt x="19" y="0"/>
                    <a:pt x="1" y="13"/>
                    <a:pt x="1" y="37"/>
                  </a:cubicBezTo>
                  <a:cubicBezTo>
                    <a:pt x="1" y="42"/>
                    <a:pt x="1" y="46"/>
                    <a:pt x="2" y="49"/>
                  </a:cubicBezTo>
                  <a:cubicBezTo>
                    <a:pt x="8" y="34"/>
                    <a:pt x="21" y="24"/>
                    <a:pt x="37" y="24"/>
                  </a:cubicBezTo>
                  <a:cubicBezTo>
                    <a:pt x="53" y="24"/>
                    <a:pt x="67" y="34"/>
                    <a:pt x="72" y="49"/>
                  </a:cubicBezTo>
                  <a:cubicBezTo>
                    <a:pt x="73" y="46"/>
                    <a:pt x="74" y="42"/>
                    <a:pt x="74" y="37"/>
                  </a:cubicBezTo>
                  <a:cubicBezTo>
                    <a:pt x="74" y="13"/>
                    <a:pt x="56" y="0"/>
                    <a:pt x="38"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2139075" y="970050"/>
              <a:ext cx="1875" cy="1250"/>
            </a:xfrm>
            <a:custGeom>
              <a:avLst/>
              <a:gdLst/>
              <a:ahLst/>
              <a:cxnLst/>
              <a:rect l="l" t="t" r="r" b="b"/>
              <a:pathLst>
                <a:path w="75" h="50" extrusionOk="0">
                  <a:moveTo>
                    <a:pt x="38" y="1"/>
                  </a:moveTo>
                  <a:cubicBezTo>
                    <a:pt x="19" y="1"/>
                    <a:pt x="1" y="13"/>
                    <a:pt x="1" y="38"/>
                  </a:cubicBezTo>
                  <a:cubicBezTo>
                    <a:pt x="1" y="41"/>
                    <a:pt x="2" y="45"/>
                    <a:pt x="4" y="50"/>
                  </a:cubicBezTo>
                  <a:cubicBezTo>
                    <a:pt x="8" y="35"/>
                    <a:pt x="23" y="25"/>
                    <a:pt x="39" y="25"/>
                  </a:cubicBezTo>
                  <a:cubicBezTo>
                    <a:pt x="55" y="25"/>
                    <a:pt x="68" y="35"/>
                    <a:pt x="73" y="50"/>
                  </a:cubicBezTo>
                  <a:cubicBezTo>
                    <a:pt x="75" y="45"/>
                    <a:pt x="75" y="41"/>
                    <a:pt x="75" y="38"/>
                  </a:cubicBezTo>
                  <a:cubicBezTo>
                    <a:pt x="75" y="13"/>
                    <a:pt x="56" y="1"/>
                    <a:pt x="38"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2136625" y="972850"/>
              <a:ext cx="1875" cy="1250"/>
            </a:xfrm>
            <a:custGeom>
              <a:avLst/>
              <a:gdLst/>
              <a:ahLst/>
              <a:cxnLst/>
              <a:rect l="l" t="t" r="r" b="b"/>
              <a:pathLst>
                <a:path w="75" h="50" extrusionOk="0">
                  <a:moveTo>
                    <a:pt x="37" y="1"/>
                  </a:moveTo>
                  <a:cubicBezTo>
                    <a:pt x="19" y="1"/>
                    <a:pt x="0" y="13"/>
                    <a:pt x="0" y="38"/>
                  </a:cubicBezTo>
                  <a:cubicBezTo>
                    <a:pt x="0" y="42"/>
                    <a:pt x="2" y="46"/>
                    <a:pt x="3" y="49"/>
                  </a:cubicBezTo>
                  <a:cubicBezTo>
                    <a:pt x="8" y="35"/>
                    <a:pt x="22" y="25"/>
                    <a:pt x="38" y="25"/>
                  </a:cubicBezTo>
                  <a:cubicBezTo>
                    <a:pt x="53" y="25"/>
                    <a:pt x="67" y="35"/>
                    <a:pt x="73" y="49"/>
                  </a:cubicBezTo>
                  <a:cubicBezTo>
                    <a:pt x="73" y="46"/>
                    <a:pt x="74" y="42"/>
                    <a:pt x="74" y="38"/>
                  </a:cubicBezTo>
                  <a:cubicBezTo>
                    <a:pt x="74" y="13"/>
                    <a:pt x="56" y="1"/>
                    <a:pt x="3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2133350" y="974875"/>
              <a:ext cx="2075" cy="850"/>
            </a:xfrm>
            <a:custGeom>
              <a:avLst/>
              <a:gdLst/>
              <a:ahLst/>
              <a:cxnLst/>
              <a:rect l="l" t="t" r="r" b="b"/>
              <a:pathLst>
                <a:path w="83" h="34" extrusionOk="0">
                  <a:moveTo>
                    <a:pt x="41" y="1"/>
                  </a:moveTo>
                  <a:cubicBezTo>
                    <a:pt x="21" y="1"/>
                    <a:pt x="0" y="12"/>
                    <a:pt x="7" y="33"/>
                  </a:cubicBezTo>
                  <a:cubicBezTo>
                    <a:pt x="12" y="19"/>
                    <a:pt x="25" y="9"/>
                    <a:pt x="41" y="9"/>
                  </a:cubicBezTo>
                  <a:cubicBezTo>
                    <a:pt x="57" y="9"/>
                    <a:pt x="72" y="19"/>
                    <a:pt x="76" y="33"/>
                  </a:cubicBezTo>
                  <a:cubicBezTo>
                    <a:pt x="83" y="12"/>
                    <a:pt x="62" y="1"/>
                    <a:pt x="41"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2128350" y="973625"/>
              <a:ext cx="1875" cy="1225"/>
            </a:xfrm>
            <a:custGeom>
              <a:avLst/>
              <a:gdLst/>
              <a:ahLst/>
              <a:cxnLst/>
              <a:rect l="l" t="t" r="r" b="b"/>
              <a:pathLst>
                <a:path w="75" h="49" extrusionOk="0">
                  <a:moveTo>
                    <a:pt x="38" y="0"/>
                  </a:moveTo>
                  <a:cubicBezTo>
                    <a:pt x="19" y="0"/>
                    <a:pt x="1" y="12"/>
                    <a:pt x="1" y="37"/>
                  </a:cubicBezTo>
                  <a:cubicBezTo>
                    <a:pt x="1" y="40"/>
                    <a:pt x="1" y="44"/>
                    <a:pt x="2" y="49"/>
                  </a:cubicBezTo>
                  <a:cubicBezTo>
                    <a:pt x="8" y="33"/>
                    <a:pt x="21" y="24"/>
                    <a:pt x="37" y="24"/>
                  </a:cubicBezTo>
                  <a:cubicBezTo>
                    <a:pt x="53" y="24"/>
                    <a:pt x="67" y="33"/>
                    <a:pt x="72" y="49"/>
                  </a:cubicBezTo>
                  <a:cubicBezTo>
                    <a:pt x="73" y="44"/>
                    <a:pt x="75" y="40"/>
                    <a:pt x="75" y="37"/>
                  </a:cubicBezTo>
                  <a:cubicBezTo>
                    <a:pt x="75" y="12"/>
                    <a:pt x="56" y="0"/>
                    <a:pt x="38"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2129325" y="968250"/>
              <a:ext cx="1300" cy="850"/>
            </a:xfrm>
            <a:custGeom>
              <a:avLst/>
              <a:gdLst/>
              <a:ahLst/>
              <a:cxnLst/>
              <a:rect l="l" t="t" r="r" b="b"/>
              <a:pathLst>
                <a:path w="52" h="34" extrusionOk="0">
                  <a:moveTo>
                    <a:pt x="26" y="0"/>
                  </a:moveTo>
                  <a:cubicBezTo>
                    <a:pt x="14" y="0"/>
                    <a:pt x="1" y="8"/>
                    <a:pt x="1" y="24"/>
                  </a:cubicBezTo>
                  <a:cubicBezTo>
                    <a:pt x="1" y="27"/>
                    <a:pt x="1" y="30"/>
                    <a:pt x="2" y="33"/>
                  </a:cubicBezTo>
                  <a:cubicBezTo>
                    <a:pt x="5" y="23"/>
                    <a:pt x="15" y="17"/>
                    <a:pt x="26" y="17"/>
                  </a:cubicBezTo>
                  <a:cubicBezTo>
                    <a:pt x="37" y="17"/>
                    <a:pt x="46" y="23"/>
                    <a:pt x="50" y="33"/>
                  </a:cubicBezTo>
                  <a:cubicBezTo>
                    <a:pt x="50" y="30"/>
                    <a:pt x="50" y="27"/>
                    <a:pt x="52" y="24"/>
                  </a:cubicBezTo>
                  <a:cubicBezTo>
                    <a:pt x="52" y="8"/>
                    <a:pt x="39" y="0"/>
                    <a:pt x="26"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2136325" y="964950"/>
              <a:ext cx="1300" cy="875"/>
            </a:xfrm>
            <a:custGeom>
              <a:avLst/>
              <a:gdLst/>
              <a:ahLst/>
              <a:cxnLst/>
              <a:rect l="l" t="t" r="r" b="b"/>
              <a:pathLst>
                <a:path w="52" h="35" extrusionOk="0">
                  <a:moveTo>
                    <a:pt x="26" y="1"/>
                  </a:moveTo>
                  <a:cubicBezTo>
                    <a:pt x="13" y="1"/>
                    <a:pt x="1" y="9"/>
                    <a:pt x="1" y="26"/>
                  </a:cubicBezTo>
                  <a:cubicBezTo>
                    <a:pt x="1" y="29"/>
                    <a:pt x="1" y="32"/>
                    <a:pt x="2" y="35"/>
                  </a:cubicBezTo>
                  <a:cubicBezTo>
                    <a:pt x="5" y="24"/>
                    <a:pt x="15" y="17"/>
                    <a:pt x="25" y="17"/>
                  </a:cubicBezTo>
                  <a:cubicBezTo>
                    <a:pt x="37" y="17"/>
                    <a:pt x="46" y="24"/>
                    <a:pt x="50" y="35"/>
                  </a:cubicBezTo>
                  <a:cubicBezTo>
                    <a:pt x="50" y="32"/>
                    <a:pt x="51" y="29"/>
                    <a:pt x="51" y="26"/>
                  </a:cubicBezTo>
                  <a:cubicBezTo>
                    <a:pt x="51" y="9"/>
                    <a:pt x="39" y="1"/>
                    <a:pt x="26"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26"/>
          <p:cNvSpPr txBox="1">
            <a:spLocks noGrp="1"/>
          </p:cNvSpPr>
          <p:nvPr>
            <p:ph type="title" idx="15"/>
          </p:nvPr>
        </p:nvSpPr>
        <p:spPr>
          <a:xfrm>
            <a:off x="609056" y="35465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65" name="Google Shape;665;p26"/>
          <p:cNvSpPr txBox="1">
            <a:spLocks noGrp="1"/>
          </p:cNvSpPr>
          <p:nvPr>
            <p:ph type="title" idx="2"/>
          </p:nvPr>
        </p:nvSpPr>
        <p:spPr>
          <a:xfrm>
            <a:off x="1128456" y="1941871"/>
            <a:ext cx="8181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666" name="Google Shape;666;p26"/>
          <p:cNvSpPr txBox="1">
            <a:spLocks noGrp="1"/>
          </p:cNvSpPr>
          <p:nvPr>
            <p:ph type="title" idx="5"/>
          </p:nvPr>
        </p:nvSpPr>
        <p:spPr>
          <a:xfrm>
            <a:off x="1128456" y="3513438"/>
            <a:ext cx="8181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667" name="Google Shape;667;p26"/>
          <p:cNvSpPr txBox="1">
            <a:spLocks noGrp="1"/>
          </p:cNvSpPr>
          <p:nvPr>
            <p:ph type="title" idx="7"/>
          </p:nvPr>
        </p:nvSpPr>
        <p:spPr>
          <a:xfrm>
            <a:off x="7119587" y="1941871"/>
            <a:ext cx="9063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668" name="Google Shape;668;p26"/>
          <p:cNvSpPr txBox="1">
            <a:spLocks noGrp="1"/>
          </p:cNvSpPr>
          <p:nvPr>
            <p:ph type="title" idx="9"/>
          </p:nvPr>
        </p:nvSpPr>
        <p:spPr>
          <a:xfrm>
            <a:off x="7119577" y="3513438"/>
            <a:ext cx="9684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cxnSp>
        <p:nvCxnSpPr>
          <p:cNvPr id="669" name="Google Shape;669;p26"/>
          <p:cNvCxnSpPr/>
          <p:nvPr/>
        </p:nvCxnSpPr>
        <p:spPr>
          <a:xfrm>
            <a:off x="7216550" y="2513225"/>
            <a:ext cx="847200" cy="0"/>
          </a:xfrm>
          <a:prstGeom prst="straightConnector1">
            <a:avLst/>
          </a:prstGeom>
          <a:noFill/>
          <a:ln w="9525" cap="flat" cmpd="sng">
            <a:solidFill>
              <a:schemeClr val="accent5"/>
            </a:solidFill>
            <a:prstDash val="solid"/>
            <a:round/>
            <a:headEnd type="diamond" w="lg" len="lg"/>
            <a:tailEnd type="none" w="lg" len="lg"/>
          </a:ln>
        </p:spPr>
      </p:cxnSp>
      <p:cxnSp>
        <p:nvCxnSpPr>
          <p:cNvPr id="670" name="Google Shape;670;p26"/>
          <p:cNvCxnSpPr/>
          <p:nvPr/>
        </p:nvCxnSpPr>
        <p:spPr>
          <a:xfrm>
            <a:off x="7224991" y="3505650"/>
            <a:ext cx="847200" cy="0"/>
          </a:xfrm>
          <a:prstGeom prst="straightConnector1">
            <a:avLst/>
          </a:prstGeom>
          <a:noFill/>
          <a:ln w="9525" cap="flat" cmpd="sng">
            <a:solidFill>
              <a:schemeClr val="accent5"/>
            </a:solidFill>
            <a:prstDash val="solid"/>
            <a:round/>
            <a:headEnd type="diamond" w="lg" len="lg"/>
            <a:tailEnd type="none" w="lg" len="lg"/>
          </a:ln>
        </p:spPr>
      </p:cxnSp>
      <p:cxnSp>
        <p:nvCxnSpPr>
          <p:cNvPr id="671" name="Google Shape;671;p26"/>
          <p:cNvCxnSpPr/>
          <p:nvPr/>
        </p:nvCxnSpPr>
        <p:spPr>
          <a:xfrm rot="10800000">
            <a:off x="1108900" y="2513225"/>
            <a:ext cx="737100" cy="0"/>
          </a:xfrm>
          <a:prstGeom prst="straightConnector1">
            <a:avLst/>
          </a:prstGeom>
          <a:noFill/>
          <a:ln w="9525" cap="flat" cmpd="sng">
            <a:solidFill>
              <a:schemeClr val="accent5"/>
            </a:solidFill>
            <a:prstDash val="solid"/>
            <a:round/>
            <a:headEnd type="diamond" w="lg" len="lg"/>
            <a:tailEnd type="none" w="lg" len="lg"/>
          </a:ln>
        </p:spPr>
      </p:cxnSp>
      <p:sp>
        <p:nvSpPr>
          <p:cNvPr id="672" name="Google Shape;672;p26"/>
          <p:cNvSpPr txBox="1">
            <a:spLocks noGrp="1"/>
          </p:cNvSpPr>
          <p:nvPr>
            <p:ph type="ctrTitle" idx="3"/>
          </p:nvPr>
        </p:nvSpPr>
        <p:spPr>
          <a:xfrm>
            <a:off x="2207225" y="3363575"/>
            <a:ext cx="21654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Analytical techniques - GCP</a:t>
            </a:r>
            <a:endParaRPr/>
          </a:p>
        </p:txBody>
      </p:sp>
      <p:sp>
        <p:nvSpPr>
          <p:cNvPr id="673" name="Google Shape;673;p26"/>
          <p:cNvSpPr txBox="1">
            <a:spLocks noGrp="1"/>
          </p:cNvSpPr>
          <p:nvPr>
            <p:ph type="ctrTitle"/>
          </p:nvPr>
        </p:nvSpPr>
        <p:spPr>
          <a:xfrm>
            <a:off x="2207219" y="1817279"/>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Business Case</a:t>
            </a:r>
            <a:endParaRPr/>
          </a:p>
        </p:txBody>
      </p:sp>
      <p:sp>
        <p:nvSpPr>
          <p:cNvPr id="674" name="Google Shape;674;p26"/>
          <p:cNvSpPr txBox="1">
            <a:spLocks noGrp="1"/>
          </p:cNvSpPr>
          <p:nvPr>
            <p:ph type="subTitle" idx="1"/>
          </p:nvPr>
        </p:nvSpPr>
        <p:spPr>
          <a:xfrm>
            <a:off x="2207225" y="2227025"/>
            <a:ext cx="2434800" cy="7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Airbnb’s challenges and opportunities under covid-19 pandemic</a:t>
            </a:r>
            <a:endParaRPr/>
          </a:p>
        </p:txBody>
      </p:sp>
      <p:sp>
        <p:nvSpPr>
          <p:cNvPr id="675" name="Google Shape;675;p26"/>
          <p:cNvSpPr txBox="1">
            <a:spLocks noGrp="1"/>
          </p:cNvSpPr>
          <p:nvPr>
            <p:ph type="subTitle" idx="4"/>
          </p:nvPr>
        </p:nvSpPr>
        <p:spPr>
          <a:xfrm>
            <a:off x="2207219" y="3776725"/>
            <a:ext cx="2434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BigQuery, Data Studio, Storage, AI Platform</a:t>
            </a:r>
            <a:endParaRPr/>
          </a:p>
        </p:txBody>
      </p:sp>
      <p:sp>
        <p:nvSpPr>
          <p:cNvPr id="676" name="Google Shape;676;p26"/>
          <p:cNvSpPr txBox="1">
            <a:spLocks noGrp="1"/>
          </p:cNvSpPr>
          <p:nvPr>
            <p:ph type="ctrTitle" idx="6"/>
          </p:nvPr>
        </p:nvSpPr>
        <p:spPr>
          <a:xfrm>
            <a:off x="4684981" y="1821441"/>
            <a:ext cx="22518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Topic Models</a:t>
            </a:r>
            <a:endParaRPr/>
          </a:p>
        </p:txBody>
      </p:sp>
      <p:sp>
        <p:nvSpPr>
          <p:cNvPr id="677" name="Google Shape;677;p26"/>
          <p:cNvSpPr txBox="1">
            <a:spLocks noGrp="1"/>
          </p:cNvSpPr>
          <p:nvPr>
            <p:ph type="ctrTitle" idx="8"/>
          </p:nvPr>
        </p:nvSpPr>
        <p:spPr>
          <a:xfrm>
            <a:off x="4771375" y="3363575"/>
            <a:ext cx="22518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Recommendations and impact</a:t>
            </a:r>
            <a:endParaRPr/>
          </a:p>
        </p:txBody>
      </p:sp>
      <p:sp>
        <p:nvSpPr>
          <p:cNvPr id="678" name="Google Shape;678;p26"/>
          <p:cNvSpPr txBox="1">
            <a:spLocks noGrp="1"/>
          </p:cNvSpPr>
          <p:nvPr>
            <p:ph type="subTitle" idx="13"/>
          </p:nvPr>
        </p:nvSpPr>
        <p:spPr>
          <a:xfrm>
            <a:off x="4501981" y="2227032"/>
            <a:ext cx="2434800"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Beijing vs San Francisco</a:t>
            </a:r>
            <a:endParaRPr/>
          </a:p>
          <a:p>
            <a:pPr marL="0" lvl="0" indent="0" algn="r" rtl="0">
              <a:spcBef>
                <a:spcPts val="0"/>
              </a:spcBef>
              <a:spcAft>
                <a:spcPts val="0"/>
              </a:spcAft>
              <a:buNone/>
            </a:pPr>
            <a:r>
              <a:rPr lang="en"/>
              <a:t>Airbnb reviews’ topics</a:t>
            </a:r>
            <a:endParaRPr/>
          </a:p>
        </p:txBody>
      </p:sp>
      <p:sp>
        <p:nvSpPr>
          <p:cNvPr id="679" name="Google Shape;679;p26"/>
          <p:cNvSpPr txBox="1">
            <a:spLocks noGrp="1"/>
          </p:cNvSpPr>
          <p:nvPr>
            <p:ph type="subTitle" idx="14"/>
          </p:nvPr>
        </p:nvSpPr>
        <p:spPr>
          <a:xfrm>
            <a:off x="4557106" y="3776726"/>
            <a:ext cx="2434800"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Recommendations for survival and project impact</a:t>
            </a:r>
            <a:endParaRPr/>
          </a:p>
        </p:txBody>
      </p:sp>
      <p:sp>
        <p:nvSpPr>
          <p:cNvPr id="680" name="Google Shape;680;p26"/>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1" name="Google Shape;681;p26"/>
          <p:cNvCxnSpPr/>
          <p:nvPr/>
        </p:nvCxnSpPr>
        <p:spPr>
          <a:xfrm rot="10800000">
            <a:off x="1128450" y="3505662"/>
            <a:ext cx="737100" cy="0"/>
          </a:xfrm>
          <a:prstGeom prst="straightConnector1">
            <a:avLst/>
          </a:prstGeom>
          <a:noFill/>
          <a:ln w="9525" cap="flat" cmpd="sng">
            <a:solidFill>
              <a:schemeClr val="accent5"/>
            </a:solidFill>
            <a:prstDash val="solid"/>
            <a:round/>
            <a:headEnd type="diamond" w="lg" len="lg"/>
            <a:tailEnd type="none" w="lg" len="lg"/>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cxnSp>
        <p:nvCxnSpPr>
          <p:cNvPr id="686" name="Google Shape;686;p27"/>
          <p:cNvCxnSpPr/>
          <p:nvPr/>
        </p:nvCxnSpPr>
        <p:spPr>
          <a:xfrm>
            <a:off x="5583825" y="1078475"/>
            <a:ext cx="3561000" cy="0"/>
          </a:xfrm>
          <a:prstGeom prst="straightConnector1">
            <a:avLst/>
          </a:prstGeom>
          <a:noFill/>
          <a:ln w="9525" cap="flat" cmpd="sng">
            <a:solidFill>
              <a:schemeClr val="accent5"/>
            </a:solidFill>
            <a:prstDash val="solid"/>
            <a:round/>
            <a:headEnd type="diamond" w="med" len="med"/>
            <a:tailEnd type="none" w="med" len="med"/>
          </a:ln>
        </p:spPr>
      </p:cxnSp>
      <p:sp>
        <p:nvSpPr>
          <p:cNvPr id="687" name="Google Shape;687;p27"/>
          <p:cNvSpPr txBox="1">
            <a:spLocks noGrp="1"/>
          </p:cNvSpPr>
          <p:nvPr>
            <p:ph type="subTitle" idx="4294967295"/>
          </p:nvPr>
        </p:nvSpPr>
        <p:spPr>
          <a:xfrm>
            <a:off x="699700" y="1238100"/>
            <a:ext cx="4280700" cy="3535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t>Americans have been choosing to limit travel and going out, and some states and local governments have put restrictions on short-term rentals. Airbnb hosts had to adjust their rental strategy or even stop the rental business.</a:t>
            </a:r>
            <a:endParaRPr sz="1400"/>
          </a:p>
          <a:p>
            <a:pPr marL="0" lvl="0" indent="0" algn="l" rtl="0">
              <a:lnSpc>
                <a:spcPct val="100000"/>
              </a:lnSpc>
              <a:spcBef>
                <a:spcPts val="1600"/>
              </a:spcBef>
              <a:spcAft>
                <a:spcPts val="0"/>
              </a:spcAft>
              <a:buNone/>
            </a:pPr>
            <a:r>
              <a:rPr lang="en" sz="1400"/>
              <a:t>According to the survey conducted by IPX 1031:</a:t>
            </a:r>
            <a:endParaRPr sz="1400"/>
          </a:p>
          <a:p>
            <a:pPr marL="457200" lvl="0" indent="-314325" algn="l" rtl="0">
              <a:lnSpc>
                <a:spcPct val="100000"/>
              </a:lnSpc>
              <a:spcBef>
                <a:spcPts val="1600"/>
              </a:spcBef>
              <a:spcAft>
                <a:spcPts val="0"/>
              </a:spcAft>
              <a:buClr>
                <a:srgbClr val="333333"/>
              </a:buClr>
              <a:buSzPts val="1350"/>
              <a:buFont typeface="Georgia"/>
              <a:buChar char="●"/>
            </a:pPr>
            <a:r>
              <a:rPr lang="en" sz="2100" b="1"/>
              <a:t>47% </a:t>
            </a:r>
            <a:r>
              <a:rPr lang="en" sz="1400"/>
              <a:t>of hosts don't feel safe renting to guests</a:t>
            </a:r>
            <a:endParaRPr sz="1400"/>
          </a:p>
          <a:p>
            <a:pPr marL="457200" lvl="0" indent="-314325" algn="l" rtl="0">
              <a:lnSpc>
                <a:spcPct val="100000"/>
              </a:lnSpc>
              <a:spcBef>
                <a:spcPts val="0"/>
              </a:spcBef>
              <a:spcAft>
                <a:spcPts val="0"/>
              </a:spcAft>
              <a:buClr>
                <a:srgbClr val="333333"/>
              </a:buClr>
              <a:buSzPts val="1350"/>
              <a:buFont typeface="Georgia"/>
              <a:buChar char="●"/>
            </a:pPr>
            <a:r>
              <a:rPr lang="en" sz="1400"/>
              <a:t> </a:t>
            </a:r>
            <a:r>
              <a:rPr lang="en" sz="2100" b="1"/>
              <a:t>70%</a:t>
            </a:r>
            <a:r>
              <a:rPr lang="en" sz="1400"/>
              <a:t> of guests are fearful to stay at an Airbnb</a:t>
            </a:r>
            <a:endParaRPr sz="1400"/>
          </a:p>
          <a:p>
            <a:pPr marL="457200" lvl="0" indent="-314325" algn="l" rtl="0">
              <a:lnSpc>
                <a:spcPct val="100000"/>
              </a:lnSpc>
              <a:spcBef>
                <a:spcPts val="0"/>
              </a:spcBef>
              <a:spcAft>
                <a:spcPts val="0"/>
              </a:spcAft>
              <a:buClr>
                <a:srgbClr val="333333"/>
              </a:buClr>
              <a:buSzPts val="1350"/>
              <a:buFont typeface="Georgia"/>
              <a:buChar char="●"/>
            </a:pPr>
            <a:r>
              <a:rPr lang="en" sz="2100" b="1"/>
              <a:t>44%</a:t>
            </a:r>
            <a:r>
              <a:rPr lang="en" sz="1500"/>
              <a:t> </a:t>
            </a:r>
            <a:r>
              <a:rPr lang="en" sz="1400"/>
              <a:t>decrease in revenue June-August expected by Airbnb hosts</a:t>
            </a:r>
            <a:endParaRPr sz="1400"/>
          </a:p>
          <a:p>
            <a:pPr marL="0" lvl="0" indent="0" algn="l" rtl="0">
              <a:lnSpc>
                <a:spcPct val="100000"/>
              </a:lnSpc>
              <a:spcBef>
                <a:spcPts val="1600"/>
              </a:spcBef>
              <a:spcAft>
                <a:spcPts val="1600"/>
              </a:spcAft>
              <a:buNone/>
            </a:pPr>
            <a:endParaRPr sz="1350">
              <a:solidFill>
                <a:srgbClr val="333333"/>
              </a:solidFill>
              <a:highlight>
                <a:srgbClr val="FCFCFC"/>
              </a:highlight>
              <a:latin typeface="Georgia"/>
              <a:ea typeface="Georgia"/>
              <a:cs typeface="Georgia"/>
              <a:sym typeface="Georgia"/>
            </a:endParaRPr>
          </a:p>
        </p:txBody>
      </p:sp>
      <p:sp>
        <p:nvSpPr>
          <p:cNvPr id="688" name="Google Shape;688;p27"/>
          <p:cNvSpPr txBox="1">
            <a:spLocks noGrp="1"/>
          </p:cNvSpPr>
          <p:nvPr>
            <p:ph type="title"/>
          </p:nvPr>
        </p:nvSpPr>
        <p:spPr>
          <a:xfrm>
            <a:off x="597374" y="354656"/>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Case </a:t>
            </a:r>
            <a:r>
              <a:rPr lang="en" sz="2500"/>
              <a:t>-</a:t>
            </a:r>
            <a:r>
              <a:rPr lang="en" sz="1900"/>
              <a:t> policy bans on travel and rentals</a:t>
            </a:r>
            <a:endParaRPr sz="1900"/>
          </a:p>
        </p:txBody>
      </p:sp>
      <p:sp>
        <p:nvSpPr>
          <p:cNvPr id="689" name="Google Shape;689;p27"/>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0" name="Google Shape;690;p27"/>
          <p:cNvPicPr preferRelativeResize="0"/>
          <p:nvPr/>
        </p:nvPicPr>
        <p:blipFill>
          <a:blip r:embed="rId3">
            <a:alphaModFix/>
          </a:blip>
          <a:stretch>
            <a:fillRect/>
          </a:stretch>
        </p:blipFill>
        <p:spPr>
          <a:xfrm>
            <a:off x="5178725" y="1592475"/>
            <a:ext cx="3561000" cy="2374000"/>
          </a:xfrm>
          <a:prstGeom prst="rect">
            <a:avLst/>
          </a:prstGeom>
          <a:noFill/>
          <a:ln>
            <a:noFill/>
          </a:ln>
        </p:spPr>
      </p:pic>
      <p:sp>
        <p:nvSpPr>
          <p:cNvPr id="691" name="Google Shape;691;p27"/>
          <p:cNvSpPr txBox="1"/>
          <p:nvPr/>
        </p:nvSpPr>
        <p:spPr>
          <a:xfrm>
            <a:off x="6361625" y="4083925"/>
            <a:ext cx="2378100" cy="251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a:solidFill>
                  <a:srgbClr val="737373"/>
                </a:solidFill>
                <a:highlight>
                  <a:srgbClr val="FCFCFC"/>
                </a:highlight>
              </a:rPr>
              <a:t>ANADOLU AGENCY VIA GETTY IMAGES</a:t>
            </a:r>
            <a:endParaRPr>
              <a:latin typeface="Muli"/>
              <a:ea typeface="Muli"/>
              <a:cs typeface="Muli"/>
              <a:sym typeface="Mul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8"/>
          <p:cNvSpPr txBox="1">
            <a:spLocks noGrp="1"/>
          </p:cNvSpPr>
          <p:nvPr>
            <p:ph type="title"/>
          </p:nvPr>
        </p:nvSpPr>
        <p:spPr>
          <a:xfrm>
            <a:off x="609050" y="354650"/>
            <a:ext cx="8535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Challenges</a:t>
            </a:r>
            <a:r>
              <a:rPr lang="en" sz="2900"/>
              <a:t> </a:t>
            </a:r>
            <a:r>
              <a:rPr lang="en" sz="2500"/>
              <a:t>-</a:t>
            </a:r>
            <a:r>
              <a:rPr lang="en" sz="2900"/>
              <a:t> </a:t>
            </a:r>
            <a:r>
              <a:rPr lang="en" sz="1900"/>
              <a:t>globally significant reservation drops during covid-19</a:t>
            </a:r>
            <a:endParaRPr sz="1900"/>
          </a:p>
        </p:txBody>
      </p:sp>
      <p:sp>
        <p:nvSpPr>
          <p:cNvPr id="697" name="Google Shape;697;p28"/>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28"/>
          <p:cNvGrpSpPr/>
          <p:nvPr/>
        </p:nvGrpSpPr>
        <p:grpSpPr>
          <a:xfrm>
            <a:off x="609050" y="991225"/>
            <a:ext cx="8187425" cy="2011151"/>
            <a:chOff x="609050" y="991225"/>
            <a:chExt cx="8187425" cy="2011151"/>
          </a:xfrm>
        </p:grpSpPr>
        <p:pic>
          <p:nvPicPr>
            <p:cNvPr id="699" name="Google Shape;699;p28">
              <a:hlinkClick r:id="rId3"/>
            </p:cNvPr>
            <p:cNvPicPr preferRelativeResize="0"/>
            <p:nvPr/>
          </p:nvPicPr>
          <p:blipFill>
            <a:blip r:embed="rId4">
              <a:alphaModFix/>
            </a:blip>
            <a:stretch>
              <a:fillRect/>
            </a:stretch>
          </p:blipFill>
          <p:spPr>
            <a:xfrm>
              <a:off x="609050" y="991225"/>
              <a:ext cx="6199926" cy="2011151"/>
            </a:xfrm>
            <a:prstGeom prst="rect">
              <a:avLst/>
            </a:prstGeom>
            <a:noFill/>
            <a:ln>
              <a:noFill/>
            </a:ln>
          </p:spPr>
        </p:pic>
        <p:sp>
          <p:nvSpPr>
            <p:cNvPr id="700" name="Google Shape;700;p28"/>
            <p:cNvSpPr txBox="1"/>
            <p:nvPr/>
          </p:nvSpPr>
          <p:spPr>
            <a:xfrm>
              <a:off x="6945175" y="1738050"/>
              <a:ext cx="1851300" cy="51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Comic Sans MS"/>
                  <a:ea typeface="Comic Sans MS"/>
                  <a:cs typeface="Comic Sans MS"/>
                  <a:sym typeface="Comic Sans MS"/>
                </a:rPr>
                <a:t>Beijing: Covid-19 in control after March</a:t>
              </a:r>
              <a:endParaRPr sz="1300">
                <a:latin typeface="Comic Sans MS"/>
                <a:ea typeface="Comic Sans MS"/>
                <a:cs typeface="Comic Sans MS"/>
                <a:sym typeface="Comic Sans MS"/>
              </a:endParaRPr>
            </a:p>
          </p:txBody>
        </p:sp>
        <p:sp>
          <p:nvSpPr>
            <p:cNvPr id="701" name="Google Shape;701;p28"/>
            <p:cNvSpPr/>
            <p:nvPr/>
          </p:nvSpPr>
          <p:spPr>
            <a:xfrm>
              <a:off x="3766000" y="2211575"/>
              <a:ext cx="3042900" cy="7908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txBox="1"/>
            <p:nvPr/>
          </p:nvSpPr>
          <p:spPr>
            <a:xfrm>
              <a:off x="4418425" y="1612400"/>
              <a:ext cx="2254200" cy="51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Comic Sans MS"/>
                  <a:ea typeface="Comic Sans MS"/>
                  <a:cs typeface="Comic Sans MS"/>
                  <a:sym typeface="Comic Sans MS"/>
                </a:rPr>
                <a:t>Beijing had the very strict stay-at-home policy</a:t>
              </a:r>
              <a:endParaRPr sz="1300">
                <a:latin typeface="Comic Sans MS"/>
                <a:ea typeface="Comic Sans MS"/>
                <a:cs typeface="Comic Sans MS"/>
                <a:sym typeface="Comic Sans MS"/>
              </a:endParaRPr>
            </a:p>
          </p:txBody>
        </p:sp>
      </p:grpSp>
      <p:grpSp>
        <p:nvGrpSpPr>
          <p:cNvPr id="703" name="Google Shape;703;p28"/>
          <p:cNvGrpSpPr/>
          <p:nvPr/>
        </p:nvGrpSpPr>
        <p:grpSpPr>
          <a:xfrm>
            <a:off x="609050" y="3002375"/>
            <a:ext cx="8363700" cy="2091250"/>
            <a:chOff x="609050" y="3002375"/>
            <a:chExt cx="8363700" cy="2091250"/>
          </a:xfrm>
        </p:grpSpPr>
        <p:grpSp>
          <p:nvGrpSpPr>
            <p:cNvPr id="704" name="Google Shape;704;p28"/>
            <p:cNvGrpSpPr/>
            <p:nvPr/>
          </p:nvGrpSpPr>
          <p:grpSpPr>
            <a:xfrm>
              <a:off x="609050" y="3002375"/>
              <a:ext cx="6283352" cy="2091250"/>
              <a:chOff x="609050" y="3002375"/>
              <a:chExt cx="6283352" cy="2091250"/>
            </a:xfrm>
          </p:grpSpPr>
          <p:pic>
            <p:nvPicPr>
              <p:cNvPr id="705" name="Google Shape;705;p28"/>
              <p:cNvPicPr preferRelativeResize="0"/>
              <p:nvPr/>
            </p:nvPicPr>
            <p:blipFill>
              <a:blip r:embed="rId5">
                <a:alphaModFix/>
              </a:blip>
              <a:stretch>
                <a:fillRect/>
              </a:stretch>
            </p:blipFill>
            <p:spPr>
              <a:xfrm>
                <a:off x="609050" y="3002375"/>
                <a:ext cx="6283352" cy="2091250"/>
              </a:xfrm>
              <a:prstGeom prst="rect">
                <a:avLst/>
              </a:prstGeom>
              <a:noFill/>
              <a:ln>
                <a:noFill/>
              </a:ln>
            </p:spPr>
          </p:pic>
          <p:sp>
            <p:nvSpPr>
              <p:cNvPr id="706" name="Google Shape;706;p28"/>
              <p:cNvSpPr/>
              <p:nvPr/>
            </p:nvSpPr>
            <p:spPr>
              <a:xfrm>
                <a:off x="1794550" y="3980900"/>
                <a:ext cx="417000" cy="594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txBox="1"/>
              <p:nvPr/>
            </p:nvSpPr>
            <p:spPr>
              <a:xfrm>
                <a:off x="2091600" y="3626900"/>
                <a:ext cx="1851300" cy="4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Comic Sans MS"/>
                    <a:ea typeface="Comic Sans MS"/>
                    <a:cs typeface="Comic Sans MS"/>
                    <a:sym typeface="Comic Sans MS"/>
                  </a:rPr>
                  <a:t>SF “shelter-in-place” policy started</a:t>
                </a:r>
                <a:endParaRPr sz="1300">
                  <a:latin typeface="Comic Sans MS"/>
                  <a:ea typeface="Comic Sans MS"/>
                  <a:cs typeface="Comic Sans MS"/>
                  <a:sym typeface="Comic Sans MS"/>
                </a:endParaRPr>
              </a:p>
            </p:txBody>
          </p:sp>
        </p:grpSp>
        <p:sp>
          <p:nvSpPr>
            <p:cNvPr id="708" name="Google Shape;708;p28"/>
            <p:cNvSpPr/>
            <p:nvPr/>
          </p:nvSpPr>
          <p:spPr>
            <a:xfrm>
              <a:off x="5485475" y="4120675"/>
              <a:ext cx="846000" cy="5940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txBox="1"/>
            <p:nvPr/>
          </p:nvSpPr>
          <p:spPr>
            <a:xfrm>
              <a:off x="6199550" y="3665575"/>
              <a:ext cx="2773200" cy="4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Comic Sans MS"/>
                  <a:ea typeface="Comic Sans MS"/>
                  <a:cs typeface="Comic Sans MS"/>
                  <a:sym typeface="Comic Sans MS"/>
                </a:rPr>
                <a:t>SF removed the 1st phase ‘shelter-in-place’ order</a:t>
              </a:r>
              <a:endParaRPr sz="1300">
                <a:latin typeface="Comic Sans MS"/>
                <a:ea typeface="Comic Sans MS"/>
                <a:cs typeface="Comic Sans MS"/>
                <a:sym typeface="Comic Sans M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grpSp>
        <p:nvGrpSpPr>
          <p:cNvPr id="714" name="Google Shape;714;p29"/>
          <p:cNvGrpSpPr/>
          <p:nvPr/>
        </p:nvGrpSpPr>
        <p:grpSpPr>
          <a:xfrm>
            <a:off x="1066531" y="1283527"/>
            <a:ext cx="1505956" cy="1322573"/>
            <a:chOff x="3831250" y="971750"/>
            <a:chExt cx="180050" cy="158125"/>
          </a:xfrm>
        </p:grpSpPr>
        <p:sp>
          <p:nvSpPr>
            <p:cNvPr id="715" name="Google Shape;715;p29"/>
            <p:cNvSpPr/>
            <p:nvPr/>
          </p:nvSpPr>
          <p:spPr>
            <a:xfrm>
              <a:off x="3831250" y="1024925"/>
              <a:ext cx="180050" cy="104025"/>
            </a:xfrm>
            <a:custGeom>
              <a:avLst/>
              <a:gdLst/>
              <a:ahLst/>
              <a:cxnLst/>
              <a:rect l="l" t="t" r="r" b="b"/>
              <a:pathLst>
                <a:path w="7202" h="4161" extrusionOk="0">
                  <a:moveTo>
                    <a:pt x="3598" y="1"/>
                  </a:moveTo>
                  <a:lnTo>
                    <a:pt x="0" y="2081"/>
                  </a:lnTo>
                  <a:lnTo>
                    <a:pt x="3601" y="4161"/>
                  </a:lnTo>
                  <a:lnTo>
                    <a:pt x="7202" y="2081"/>
                  </a:lnTo>
                  <a:lnTo>
                    <a:pt x="3598"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9"/>
            <p:cNvSpPr/>
            <p:nvPr/>
          </p:nvSpPr>
          <p:spPr>
            <a:xfrm>
              <a:off x="3831250" y="1076950"/>
              <a:ext cx="90025" cy="52925"/>
            </a:xfrm>
            <a:custGeom>
              <a:avLst/>
              <a:gdLst/>
              <a:ahLst/>
              <a:cxnLst/>
              <a:rect l="l" t="t" r="r" b="b"/>
              <a:pathLst>
                <a:path w="3601" h="2117" extrusionOk="0">
                  <a:moveTo>
                    <a:pt x="0" y="0"/>
                  </a:moveTo>
                  <a:lnTo>
                    <a:pt x="0" y="37"/>
                  </a:lnTo>
                  <a:lnTo>
                    <a:pt x="3601" y="2116"/>
                  </a:lnTo>
                  <a:lnTo>
                    <a:pt x="3601" y="2080"/>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9"/>
            <p:cNvSpPr/>
            <p:nvPr/>
          </p:nvSpPr>
          <p:spPr>
            <a:xfrm>
              <a:off x="3921275" y="1076950"/>
              <a:ext cx="90025" cy="52925"/>
            </a:xfrm>
            <a:custGeom>
              <a:avLst/>
              <a:gdLst/>
              <a:ahLst/>
              <a:cxnLst/>
              <a:rect l="l" t="t" r="r" b="b"/>
              <a:pathLst>
                <a:path w="3601" h="2117" extrusionOk="0">
                  <a:moveTo>
                    <a:pt x="3601" y="0"/>
                  </a:moveTo>
                  <a:lnTo>
                    <a:pt x="0" y="2080"/>
                  </a:lnTo>
                  <a:lnTo>
                    <a:pt x="0" y="2116"/>
                  </a:lnTo>
                  <a:lnTo>
                    <a:pt x="3601" y="37"/>
                  </a:lnTo>
                  <a:lnTo>
                    <a:pt x="360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9"/>
            <p:cNvSpPr/>
            <p:nvPr/>
          </p:nvSpPr>
          <p:spPr>
            <a:xfrm>
              <a:off x="3845900" y="1031925"/>
              <a:ext cx="150750" cy="87100"/>
            </a:xfrm>
            <a:custGeom>
              <a:avLst/>
              <a:gdLst/>
              <a:ahLst/>
              <a:cxnLst/>
              <a:rect l="l" t="t" r="r" b="b"/>
              <a:pathLst>
                <a:path w="6030" h="3484" extrusionOk="0">
                  <a:moveTo>
                    <a:pt x="3012" y="0"/>
                  </a:moveTo>
                  <a:lnTo>
                    <a:pt x="0" y="1743"/>
                  </a:lnTo>
                  <a:lnTo>
                    <a:pt x="3015" y="3484"/>
                  </a:lnTo>
                  <a:lnTo>
                    <a:pt x="6030" y="1743"/>
                  </a:lnTo>
                  <a:lnTo>
                    <a:pt x="3012"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9"/>
            <p:cNvSpPr/>
            <p:nvPr/>
          </p:nvSpPr>
          <p:spPr>
            <a:xfrm>
              <a:off x="3845900" y="1075500"/>
              <a:ext cx="75375" cy="44300"/>
            </a:xfrm>
            <a:custGeom>
              <a:avLst/>
              <a:gdLst/>
              <a:ahLst/>
              <a:cxnLst/>
              <a:rect l="l" t="t" r="r" b="b"/>
              <a:pathLst>
                <a:path w="3015" h="1772" extrusionOk="0">
                  <a:moveTo>
                    <a:pt x="0" y="0"/>
                  </a:moveTo>
                  <a:lnTo>
                    <a:pt x="0" y="29"/>
                  </a:lnTo>
                  <a:lnTo>
                    <a:pt x="3015" y="1771"/>
                  </a:lnTo>
                  <a:lnTo>
                    <a:pt x="3015" y="1741"/>
                  </a:lnTo>
                  <a:lnTo>
                    <a:pt x="0"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9"/>
            <p:cNvSpPr/>
            <p:nvPr/>
          </p:nvSpPr>
          <p:spPr>
            <a:xfrm>
              <a:off x="3921275" y="1075500"/>
              <a:ext cx="75375" cy="44300"/>
            </a:xfrm>
            <a:custGeom>
              <a:avLst/>
              <a:gdLst/>
              <a:ahLst/>
              <a:cxnLst/>
              <a:rect l="l" t="t" r="r" b="b"/>
              <a:pathLst>
                <a:path w="3015" h="1772" extrusionOk="0">
                  <a:moveTo>
                    <a:pt x="3015" y="0"/>
                  </a:moveTo>
                  <a:lnTo>
                    <a:pt x="0" y="1741"/>
                  </a:lnTo>
                  <a:lnTo>
                    <a:pt x="0" y="1771"/>
                  </a:lnTo>
                  <a:lnTo>
                    <a:pt x="3015" y="29"/>
                  </a:lnTo>
                  <a:lnTo>
                    <a:pt x="301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9"/>
            <p:cNvSpPr/>
            <p:nvPr/>
          </p:nvSpPr>
          <p:spPr>
            <a:xfrm>
              <a:off x="3879400" y="1041600"/>
              <a:ext cx="33525" cy="43575"/>
            </a:xfrm>
            <a:custGeom>
              <a:avLst/>
              <a:gdLst/>
              <a:ahLst/>
              <a:cxnLst/>
              <a:rect l="l" t="t" r="r" b="b"/>
              <a:pathLst>
                <a:path w="1341" h="1743" extrusionOk="0">
                  <a:moveTo>
                    <a:pt x="1340" y="1"/>
                  </a:moveTo>
                  <a:lnTo>
                    <a:pt x="0" y="775"/>
                  </a:lnTo>
                  <a:lnTo>
                    <a:pt x="0" y="1742"/>
                  </a:lnTo>
                  <a:lnTo>
                    <a:pt x="1340" y="968"/>
                  </a:lnTo>
                  <a:lnTo>
                    <a:pt x="134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9"/>
            <p:cNvSpPr/>
            <p:nvPr/>
          </p:nvSpPr>
          <p:spPr>
            <a:xfrm>
              <a:off x="3862650" y="1031925"/>
              <a:ext cx="50275" cy="29050"/>
            </a:xfrm>
            <a:custGeom>
              <a:avLst/>
              <a:gdLst/>
              <a:ahLst/>
              <a:cxnLst/>
              <a:rect l="l" t="t" r="r" b="b"/>
              <a:pathLst>
                <a:path w="2011" h="1162" extrusionOk="0">
                  <a:moveTo>
                    <a:pt x="1340" y="0"/>
                  </a:moveTo>
                  <a:lnTo>
                    <a:pt x="0" y="775"/>
                  </a:lnTo>
                  <a:lnTo>
                    <a:pt x="670" y="1162"/>
                  </a:lnTo>
                  <a:lnTo>
                    <a:pt x="2010" y="388"/>
                  </a:lnTo>
                  <a:lnTo>
                    <a:pt x="134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9"/>
            <p:cNvSpPr/>
            <p:nvPr/>
          </p:nvSpPr>
          <p:spPr>
            <a:xfrm>
              <a:off x="3862650" y="1051275"/>
              <a:ext cx="16775" cy="33900"/>
            </a:xfrm>
            <a:custGeom>
              <a:avLst/>
              <a:gdLst/>
              <a:ahLst/>
              <a:cxnLst/>
              <a:rect l="l" t="t" r="r" b="b"/>
              <a:pathLst>
                <a:path w="671" h="1356" extrusionOk="0">
                  <a:moveTo>
                    <a:pt x="0" y="1"/>
                  </a:moveTo>
                  <a:lnTo>
                    <a:pt x="0" y="969"/>
                  </a:lnTo>
                  <a:lnTo>
                    <a:pt x="670" y="1355"/>
                  </a:lnTo>
                  <a:lnTo>
                    <a:pt x="670" y="388"/>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9"/>
            <p:cNvSpPr/>
            <p:nvPr/>
          </p:nvSpPr>
          <p:spPr>
            <a:xfrm>
              <a:off x="3946375" y="1002950"/>
              <a:ext cx="33525" cy="91925"/>
            </a:xfrm>
            <a:custGeom>
              <a:avLst/>
              <a:gdLst/>
              <a:ahLst/>
              <a:cxnLst/>
              <a:rect l="l" t="t" r="r" b="b"/>
              <a:pathLst>
                <a:path w="1341" h="3677" extrusionOk="0">
                  <a:moveTo>
                    <a:pt x="1341" y="1"/>
                  </a:moveTo>
                  <a:lnTo>
                    <a:pt x="1" y="775"/>
                  </a:lnTo>
                  <a:lnTo>
                    <a:pt x="1" y="3677"/>
                  </a:lnTo>
                  <a:lnTo>
                    <a:pt x="1341" y="2902"/>
                  </a:lnTo>
                  <a:lnTo>
                    <a:pt x="134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9"/>
            <p:cNvSpPr/>
            <p:nvPr/>
          </p:nvSpPr>
          <p:spPr>
            <a:xfrm>
              <a:off x="3896150" y="973925"/>
              <a:ext cx="83750" cy="48425"/>
            </a:xfrm>
            <a:custGeom>
              <a:avLst/>
              <a:gdLst/>
              <a:ahLst/>
              <a:cxnLst/>
              <a:rect l="l" t="t" r="r" b="b"/>
              <a:pathLst>
                <a:path w="3350" h="1937" extrusionOk="0">
                  <a:moveTo>
                    <a:pt x="1340" y="0"/>
                  </a:moveTo>
                  <a:lnTo>
                    <a:pt x="0" y="775"/>
                  </a:lnTo>
                  <a:lnTo>
                    <a:pt x="2010" y="1936"/>
                  </a:lnTo>
                  <a:lnTo>
                    <a:pt x="3350" y="1162"/>
                  </a:lnTo>
                  <a:lnTo>
                    <a:pt x="134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9"/>
            <p:cNvSpPr/>
            <p:nvPr/>
          </p:nvSpPr>
          <p:spPr>
            <a:xfrm>
              <a:off x="3896150" y="993275"/>
              <a:ext cx="50250" cy="101600"/>
            </a:xfrm>
            <a:custGeom>
              <a:avLst/>
              <a:gdLst/>
              <a:ahLst/>
              <a:cxnLst/>
              <a:rect l="l" t="t" r="r" b="b"/>
              <a:pathLst>
                <a:path w="2010" h="4064" extrusionOk="0">
                  <a:moveTo>
                    <a:pt x="0" y="1"/>
                  </a:moveTo>
                  <a:lnTo>
                    <a:pt x="0" y="2902"/>
                  </a:lnTo>
                  <a:lnTo>
                    <a:pt x="2010" y="4064"/>
                  </a:lnTo>
                  <a:lnTo>
                    <a:pt x="2010" y="1162"/>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9"/>
            <p:cNvSpPr/>
            <p:nvPr/>
          </p:nvSpPr>
          <p:spPr>
            <a:xfrm>
              <a:off x="3917650" y="1049175"/>
              <a:ext cx="24550" cy="32850"/>
            </a:xfrm>
            <a:custGeom>
              <a:avLst/>
              <a:gdLst/>
              <a:ahLst/>
              <a:cxnLst/>
              <a:rect l="l" t="t" r="r" b="b"/>
              <a:pathLst>
                <a:path w="982" h="1314" extrusionOk="0">
                  <a:moveTo>
                    <a:pt x="0" y="1"/>
                  </a:moveTo>
                  <a:lnTo>
                    <a:pt x="0" y="746"/>
                  </a:lnTo>
                  <a:lnTo>
                    <a:pt x="982" y="1313"/>
                  </a:lnTo>
                  <a:lnTo>
                    <a:pt x="982" y="566"/>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9"/>
            <p:cNvSpPr/>
            <p:nvPr/>
          </p:nvSpPr>
          <p:spPr>
            <a:xfrm>
              <a:off x="3917050" y="1048850"/>
              <a:ext cx="350" cy="19350"/>
            </a:xfrm>
            <a:custGeom>
              <a:avLst/>
              <a:gdLst/>
              <a:ahLst/>
              <a:cxnLst/>
              <a:rect l="l" t="t" r="r" b="b"/>
              <a:pathLst>
                <a:path w="14" h="774" extrusionOk="0">
                  <a:moveTo>
                    <a:pt x="1" y="1"/>
                  </a:moveTo>
                  <a:lnTo>
                    <a:pt x="1" y="774"/>
                  </a:lnTo>
                  <a:lnTo>
                    <a:pt x="14" y="766"/>
                  </a:lnTo>
                  <a:lnTo>
                    <a:pt x="14" y="8"/>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9"/>
            <p:cNvSpPr/>
            <p:nvPr/>
          </p:nvSpPr>
          <p:spPr>
            <a:xfrm>
              <a:off x="3917050" y="1068000"/>
              <a:ext cx="25150" cy="14675"/>
            </a:xfrm>
            <a:custGeom>
              <a:avLst/>
              <a:gdLst/>
              <a:ahLst/>
              <a:cxnLst/>
              <a:rect l="l" t="t" r="r" b="b"/>
              <a:pathLst>
                <a:path w="1006" h="587" extrusionOk="0">
                  <a:moveTo>
                    <a:pt x="14" y="0"/>
                  </a:moveTo>
                  <a:lnTo>
                    <a:pt x="1" y="8"/>
                  </a:lnTo>
                  <a:lnTo>
                    <a:pt x="1006" y="586"/>
                  </a:lnTo>
                  <a:lnTo>
                    <a:pt x="1006" y="572"/>
                  </a:lnTo>
                  <a:lnTo>
                    <a:pt x="14"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9"/>
            <p:cNvSpPr/>
            <p:nvPr/>
          </p:nvSpPr>
          <p:spPr>
            <a:xfrm>
              <a:off x="3917575" y="1067825"/>
              <a:ext cx="24625" cy="14300"/>
            </a:xfrm>
            <a:custGeom>
              <a:avLst/>
              <a:gdLst/>
              <a:ahLst/>
              <a:cxnLst/>
              <a:rect l="l" t="t" r="r" b="b"/>
              <a:pathLst>
                <a:path w="985" h="572" extrusionOk="0">
                  <a:moveTo>
                    <a:pt x="4" y="0"/>
                  </a:moveTo>
                  <a:lnTo>
                    <a:pt x="0" y="3"/>
                  </a:lnTo>
                  <a:lnTo>
                    <a:pt x="985" y="571"/>
                  </a:lnTo>
                  <a:lnTo>
                    <a:pt x="985" y="566"/>
                  </a:lnTo>
                  <a:lnTo>
                    <a:pt x="4"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9"/>
            <p:cNvSpPr/>
            <p:nvPr/>
          </p:nvSpPr>
          <p:spPr>
            <a:xfrm>
              <a:off x="3917575" y="1049100"/>
              <a:ext cx="125" cy="18800"/>
            </a:xfrm>
            <a:custGeom>
              <a:avLst/>
              <a:gdLst/>
              <a:ahLst/>
              <a:cxnLst/>
              <a:rect l="l" t="t" r="r" b="b"/>
              <a:pathLst>
                <a:path w="5" h="752" extrusionOk="0">
                  <a:moveTo>
                    <a:pt x="0" y="1"/>
                  </a:moveTo>
                  <a:lnTo>
                    <a:pt x="0" y="752"/>
                  </a:lnTo>
                  <a:lnTo>
                    <a:pt x="4" y="749"/>
                  </a:lnTo>
                  <a:lnTo>
                    <a:pt x="4" y="4"/>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9"/>
            <p:cNvSpPr/>
            <p:nvPr/>
          </p:nvSpPr>
          <p:spPr>
            <a:xfrm>
              <a:off x="3917375" y="1067875"/>
              <a:ext cx="24825" cy="14425"/>
            </a:xfrm>
            <a:custGeom>
              <a:avLst/>
              <a:gdLst/>
              <a:ahLst/>
              <a:cxnLst/>
              <a:rect l="l" t="t" r="r" b="b"/>
              <a:pathLst>
                <a:path w="993" h="577" extrusionOk="0">
                  <a:moveTo>
                    <a:pt x="8" y="1"/>
                  </a:moveTo>
                  <a:lnTo>
                    <a:pt x="1" y="5"/>
                  </a:lnTo>
                  <a:lnTo>
                    <a:pt x="993" y="577"/>
                  </a:lnTo>
                  <a:lnTo>
                    <a:pt x="993" y="569"/>
                  </a:lnTo>
                  <a:lnTo>
                    <a:pt x="8"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9"/>
            <p:cNvSpPr/>
            <p:nvPr/>
          </p:nvSpPr>
          <p:spPr>
            <a:xfrm>
              <a:off x="3917375" y="1049025"/>
              <a:ext cx="225" cy="19000"/>
            </a:xfrm>
            <a:custGeom>
              <a:avLst/>
              <a:gdLst/>
              <a:ahLst/>
              <a:cxnLst/>
              <a:rect l="l" t="t" r="r" b="b"/>
              <a:pathLst>
                <a:path w="9" h="760" extrusionOk="0">
                  <a:moveTo>
                    <a:pt x="1" y="1"/>
                  </a:moveTo>
                  <a:lnTo>
                    <a:pt x="1" y="759"/>
                  </a:lnTo>
                  <a:lnTo>
                    <a:pt x="8" y="755"/>
                  </a:lnTo>
                  <a:lnTo>
                    <a:pt x="8" y="4"/>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9"/>
            <p:cNvSpPr/>
            <p:nvPr/>
          </p:nvSpPr>
          <p:spPr>
            <a:xfrm>
              <a:off x="3936450" y="1060025"/>
              <a:ext cx="200" cy="18875"/>
            </a:xfrm>
            <a:custGeom>
              <a:avLst/>
              <a:gdLst/>
              <a:ahLst/>
              <a:cxnLst/>
              <a:rect l="l" t="t" r="r" b="b"/>
              <a:pathLst>
                <a:path w="8" h="755" extrusionOk="0">
                  <a:moveTo>
                    <a:pt x="1" y="0"/>
                  </a:moveTo>
                  <a:lnTo>
                    <a:pt x="1" y="749"/>
                  </a:lnTo>
                  <a:lnTo>
                    <a:pt x="8" y="754"/>
                  </a:lnTo>
                  <a:lnTo>
                    <a:pt x="8" y="5"/>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9"/>
            <p:cNvSpPr/>
            <p:nvPr/>
          </p:nvSpPr>
          <p:spPr>
            <a:xfrm>
              <a:off x="3936625" y="1060125"/>
              <a:ext cx="100" cy="18775"/>
            </a:xfrm>
            <a:custGeom>
              <a:avLst/>
              <a:gdLst/>
              <a:ahLst/>
              <a:cxnLst/>
              <a:rect l="l" t="t" r="r" b="b"/>
              <a:pathLst>
                <a:path w="4" h="751" extrusionOk="0">
                  <a:moveTo>
                    <a:pt x="1" y="1"/>
                  </a:moveTo>
                  <a:lnTo>
                    <a:pt x="1" y="750"/>
                  </a:lnTo>
                  <a:lnTo>
                    <a:pt x="4" y="749"/>
                  </a:lnTo>
                  <a:lnTo>
                    <a:pt x="4" y="2"/>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9"/>
            <p:cNvSpPr/>
            <p:nvPr/>
          </p:nvSpPr>
          <p:spPr>
            <a:xfrm>
              <a:off x="3929700" y="1056150"/>
              <a:ext cx="225" cy="18875"/>
            </a:xfrm>
            <a:custGeom>
              <a:avLst/>
              <a:gdLst/>
              <a:ahLst/>
              <a:cxnLst/>
              <a:rect l="l" t="t" r="r" b="b"/>
              <a:pathLst>
                <a:path w="9" h="755" extrusionOk="0">
                  <a:moveTo>
                    <a:pt x="1" y="0"/>
                  </a:moveTo>
                  <a:lnTo>
                    <a:pt x="1" y="750"/>
                  </a:lnTo>
                  <a:lnTo>
                    <a:pt x="8" y="754"/>
                  </a:lnTo>
                  <a:lnTo>
                    <a:pt x="8" y="4"/>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9"/>
            <p:cNvSpPr/>
            <p:nvPr/>
          </p:nvSpPr>
          <p:spPr>
            <a:xfrm>
              <a:off x="3929900" y="1056250"/>
              <a:ext cx="100" cy="18775"/>
            </a:xfrm>
            <a:custGeom>
              <a:avLst/>
              <a:gdLst/>
              <a:ahLst/>
              <a:cxnLst/>
              <a:rect l="l" t="t" r="r" b="b"/>
              <a:pathLst>
                <a:path w="4" h="751" extrusionOk="0">
                  <a:moveTo>
                    <a:pt x="0" y="0"/>
                  </a:moveTo>
                  <a:lnTo>
                    <a:pt x="0" y="750"/>
                  </a:lnTo>
                  <a:lnTo>
                    <a:pt x="3" y="749"/>
                  </a:lnTo>
                  <a:lnTo>
                    <a:pt x="3" y="2"/>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a:off x="3922975" y="1052250"/>
              <a:ext cx="200" cy="18850"/>
            </a:xfrm>
            <a:custGeom>
              <a:avLst/>
              <a:gdLst/>
              <a:ahLst/>
              <a:cxnLst/>
              <a:rect l="l" t="t" r="r" b="b"/>
              <a:pathLst>
                <a:path w="8" h="754" extrusionOk="0">
                  <a:moveTo>
                    <a:pt x="0" y="1"/>
                  </a:moveTo>
                  <a:lnTo>
                    <a:pt x="0" y="749"/>
                  </a:lnTo>
                  <a:lnTo>
                    <a:pt x="7" y="754"/>
                  </a:lnTo>
                  <a:lnTo>
                    <a:pt x="7" y="5"/>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a:off x="3923150" y="1052375"/>
              <a:ext cx="100" cy="18725"/>
            </a:xfrm>
            <a:custGeom>
              <a:avLst/>
              <a:gdLst/>
              <a:ahLst/>
              <a:cxnLst/>
              <a:rect l="l" t="t" r="r" b="b"/>
              <a:pathLst>
                <a:path w="4" h="749" extrusionOk="0">
                  <a:moveTo>
                    <a:pt x="0" y="0"/>
                  </a:moveTo>
                  <a:lnTo>
                    <a:pt x="0" y="749"/>
                  </a:lnTo>
                  <a:lnTo>
                    <a:pt x="3" y="749"/>
                  </a:lnTo>
                  <a:lnTo>
                    <a:pt x="3" y="2"/>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p:nvPr/>
          </p:nvSpPr>
          <p:spPr>
            <a:xfrm>
              <a:off x="3917650" y="1016200"/>
              <a:ext cx="24550" cy="32825"/>
            </a:xfrm>
            <a:custGeom>
              <a:avLst/>
              <a:gdLst/>
              <a:ahLst/>
              <a:cxnLst/>
              <a:rect l="l" t="t" r="r" b="b"/>
              <a:pathLst>
                <a:path w="982" h="1313" extrusionOk="0">
                  <a:moveTo>
                    <a:pt x="0" y="0"/>
                  </a:moveTo>
                  <a:lnTo>
                    <a:pt x="0" y="746"/>
                  </a:lnTo>
                  <a:lnTo>
                    <a:pt x="982" y="1312"/>
                  </a:lnTo>
                  <a:lnTo>
                    <a:pt x="982" y="566"/>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3917050" y="1015875"/>
              <a:ext cx="350" cy="19325"/>
            </a:xfrm>
            <a:custGeom>
              <a:avLst/>
              <a:gdLst/>
              <a:ahLst/>
              <a:cxnLst/>
              <a:rect l="l" t="t" r="r" b="b"/>
              <a:pathLst>
                <a:path w="14" h="773" extrusionOk="0">
                  <a:moveTo>
                    <a:pt x="1" y="0"/>
                  </a:moveTo>
                  <a:lnTo>
                    <a:pt x="1" y="773"/>
                  </a:lnTo>
                  <a:lnTo>
                    <a:pt x="14" y="766"/>
                  </a:lnTo>
                  <a:lnTo>
                    <a:pt x="14" y="7"/>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a:off x="3917050" y="1035000"/>
              <a:ext cx="25150" cy="14675"/>
            </a:xfrm>
            <a:custGeom>
              <a:avLst/>
              <a:gdLst/>
              <a:ahLst/>
              <a:cxnLst/>
              <a:rect l="l" t="t" r="r" b="b"/>
              <a:pathLst>
                <a:path w="1006" h="587" extrusionOk="0">
                  <a:moveTo>
                    <a:pt x="14" y="1"/>
                  </a:moveTo>
                  <a:lnTo>
                    <a:pt x="1" y="8"/>
                  </a:lnTo>
                  <a:lnTo>
                    <a:pt x="1006" y="587"/>
                  </a:lnTo>
                  <a:lnTo>
                    <a:pt x="1006" y="572"/>
                  </a:lnTo>
                  <a:lnTo>
                    <a:pt x="14"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3917575" y="1034825"/>
              <a:ext cx="24625" cy="14300"/>
            </a:xfrm>
            <a:custGeom>
              <a:avLst/>
              <a:gdLst/>
              <a:ahLst/>
              <a:cxnLst/>
              <a:rect l="l" t="t" r="r" b="b"/>
              <a:pathLst>
                <a:path w="985" h="572" extrusionOk="0">
                  <a:moveTo>
                    <a:pt x="4" y="1"/>
                  </a:moveTo>
                  <a:lnTo>
                    <a:pt x="0" y="3"/>
                  </a:lnTo>
                  <a:lnTo>
                    <a:pt x="985" y="572"/>
                  </a:lnTo>
                  <a:lnTo>
                    <a:pt x="985" y="566"/>
                  </a:lnTo>
                  <a:lnTo>
                    <a:pt x="4"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3917575" y="1016125"/>
              <a:ext cx="125" cy="18800"/>
            </a:xfrm>
            <a:custGeom>
              <a:avLst/>
              <a:gdLst/>
              <a:ahLst/>
              <a:cxnLst/>
              <a:rect l="l" t="t" r="r" b="b"/>
              <a:pathLst>
                <a:path w="5" h="752" extrusionOk="0">
                  <a:moveTo>
                    <a:pt x="0" y="0"/>
                  </a:moveTo>
                  <a:lnTo>
                    <a:pt x="0" y="751"/>
                  </a:lnTo>
                  <a:lnTo>
                    <a:pt x="4" y="749"/>
                  </a:lnTo>
                  <a:lnTo>
                    <a:pt x="4" y="3"/>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3917375" y="1034900"/>
              <a:ext cx="24825" cy="14425"/>
            </a:xfrm>
            <a:custGeom>
              <a:avLst/>
              <a:gdLst/>
              <a:ahLst/>
              <a:cxnLst/>
              <a:rect l="l" t="t" r="r" b="b"/>
              <a:pathLst>
                <a:path w="993" h="577" extrusionOk="0">
                  <a:moveTo>
                    <a:pt x="8" y="0"/>
                  </a:moveTo>
                  <a:lnTo>
                    <a:pt x="1" y="5"/>
                  </a:lnTo>
                  <a:lnTo>
                    <a:pt x="993" y="576"/>
                  </a:lnTo>
                  <a:lnTo>
                    <a:pt x="993" y="569"/>
                  </a:lnTo>
                  <a:lnTo>
                    <a:pt x="8"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3917375" y="1016050"/>
              <a:ext cx="225" cy="18975"/>
            </a:xfrm>
            <a:custGeom>
              <a:avLst/>
              <a:gdLst/>
              <a:ahLst/>
              <a:cxnLst/>
              <a:rect l="l" t="t" r="r" b="b"/>
              <a:pathLst>
                <a:path w="9" h="759" extrusionOk="0">
                  <a:moveTo>
                    <a:pt x="1" y="0"/>
                  </a:moveTo>
                  <a:lnTo>
                    <a:pt x="1" y="759"/>
                  </a:lnTo>
                  <a:lnTo>
                    <a:pt x="8" y="754"/>
                  </a:lnTo>
                  <a:lnTo>
                    <a:pt x="8" y="3"/>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a:off x="3936450" y="1027025"/>
              <a:ext cx="200" cy="18850"/>
            </a:xfrm>
            <a:custGeom>
              <a:avLst/>
              <a:gdLst/>
              <a:ahLst/>
              <a:cxnLst/>
              <a:rect l="l" t="t" r="r" b="b"/>
              <a:pathLst>
                <a:path w="8" h="754" extrusionOk="0">
                  <a:moveTo>
                    <a:pt x="1" y="1"/>
                  </a:moveTo>
                  <a:lnTo>
                    <a:pt x="1" y="749"/>
                  </a:lnTo>
                  <a:lnTo>
                    <a:pt x="8" y="753"/>
                  </a:lnTo>
                  <a:lnTo>
                    <a:pt x="8" y="5"/>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3936625" y="1027150"/>
              <a:ext cx="100" cy="18725"/>
            </a:xfrm>
            <a:custGeom>
              <a:avLst/>
              <a:gdLst/>
              <a:ahLst/>
              <a:cxnLst/>
              <a:rect l="l" t="t" r="r" b="b"/>
              <a:pathLst>
                <a:path w="4" h="749" extrusionOk="0">
                  <a:moveTo>
                    <a:pt x="1" y="0"/>
                  </a:moveTo>
                  <a:lnTo>
                    <a:pt x="1" y="748"/>
                  </a:lnTo>
                  <a:lnTo>
                    <a:pt x="4" y="748"/>
                  </a:lnTo>
                  <a:lnTo>
                    <a:pt x="4" y="2"/>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a:off x="3912900" y="1056075"/>
              <a:ext cx="33500" cy="24225"/>
            </a:xfrm>
            <a:custGeom>
              <a:avLst/>
              <a:gdLst/>
              <a:ahLst/>
              <a:cxnLst/>
              <a:rect l="l" t="t" r="r" b="b"/>
              <a:pathLst>
                <a:path w="1340" h="969" extrusionOk="0">
                  <a:moveTo>
                    <a:pt x="1340" y="0"/>
                  </a:moveTo>
                  <a:lnTo>
                    <a:pt x="0" y="775"/>
                  </a:lnTo>
                  <a:lnTo>
                    <a:pt x="0" y="969"/>
                  </a:lnTo>
                  <a:lnTo>
                    <a:pt x="1340" y="195"/>
                  </a:lnTo>
                  <a:lnTo>
                    <a:pt x="134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9"/>
            <p:cNvSpPr/>
            <p:nvPr/>
          </p:nvSpPr>
          <p:spPr>
            <a:xfrm>
              <a:off x="3862650" y="1027075"/>
              <a:ext cx="83750" cy="48375"/>
            </a:xfrm>
            <a:custGeom>
              <a:avLst/>
              <a:gdLst/>
              <a:ahLst/>
              <a:cxnLst/>
              <a:rect l="l" t="t" r="r" b="b"/>
              <a:pathLst>
                <a:path w="3350" h="1935" extrusionOk="0">
                  <a:moveTo>
                    <a:pt x="1340" y="0"/>
                  </a:moveTo>
                  <a:lnTo>
                    <a:pt x="0" y="773"/>
                  </a:lnTo>
                  <a:lnTo>
                    <a:pt x="2010" y="1935"/>
                  </a:lnTo>
                  <a:lnTo>
                    <a:pt x="3350" y="1160"/>
                  </a:lnTo>
                  <a:lnTo>
                    <a:pt x="134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a:off x="3862650" y="1046400"/>
              <a:ext cx="50275" cy="33900"/>
            </a:xfrm>
            <a:custGeom>
              <a:avLst/>
              <a:gdLst/>
              <a:ahLst/>
              <a:cxnLst/>
              <a:rect l="l" t="t" r="r" b="b"/>
              <a:pathLst>
                <a:path w="2011" h="1356" extrusionOk="0">
                  <a:moveTo>
                    <a:pt x="0" y="0"/>
                  </a:moveTo>
                  <a:lnTo>
                    <a:pt x="0" y="196"/>
                  </a:lnTo>
                  <a:lnTo>
                    <a:pt x="2010" y="1356"/>
                  </a:lnTo>
                  <a:lnTo>
                    <a:pt x="2010" y="1162"/>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a:off x="3879400" y="1012600"/>
              <a:ext cx="33525" cy="43575"/>
            </a:xfrm>
            <a:custGeom>
              <a:avLst/>
              <a:gdLst/>
              <a:ahLst/>
              <a:cxnLst/>
              <a:rect l="l" t="t" r="r" b="b"/>
              <a:pathLst>
                <a:path w="1341" h="1743" extrusionOk="0">
                  <a:moveTo>
                    <a:pt x="1340" y="1"/>
                  </a:moveTo>
                  <a:lnTo>
                    <a:pt x="0" y="773"/>
                  </a:lnTo>
                  <a:lnTo>
                    <a:pt x="0" y="1742"/>
                  </a:lnTo>
                  <a:lnTo>
                    <a:pt x="1340" y="968"/>
                  </a:lnTo>
                  <a:lnTo>
                    <a:pt x="134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a:off x="3862650" y="1002925"/>
              <a:ext cx="50275" cy="29025"/>
            </a:xfrm>
            <a:custGeom>
              <a:avLst/>
              <a:gdLst/>
              <a:ahLst/>
              <a:cxnLst/>
              <a:rect l="l" t="t" r="r" b="b"/>
              <a:pathLst>
                <a:path w="2011" h="1161" extrusionOk="0">
                  <a:moveTo>
                    <a:pt x="1340" y="0"/>
                  </a:moveTo>
                  <a:lnTo>
                    <a:pt x="0" y="775"/>
                  </a:lnTo>
                  <a:lnTo>
                    <a:pt x="670" y="1160"/>
                  </a:lnTo>
                  <a:lnTo>
                    <a:pt x="2010" y="388"/>
                  </a:lnTo>
                  <a:lnTo>
                    <a:pt x="134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a:off x="3862650" y="1022275"/>
              <a:ext cx="16775" cy="33900"/>
            </a:xfrm>
            <a:custGeom>
              <a:avLst/>
              <a:gdLst/>
              <a:ahLst/>
              <a:cxnLst/>
              <a:rect l="l" t="t" r="r" b="b"/>
              <a:pathLst>
                <a:path w="671" h="1356" extrusionOk="0">
                  <a:moveTo>
                    <a:pt x="0" y="1"/>
                  </a:moveTo>
                  <a:lnTo>
                    <a:pt x="0" y="969"/>
                  </a:lnTo>
                  <a:lnTo>
                    <a:pt x="670" y="1355"/>
                  </a:lnTo>
                  <a:lnTo>
                    <a:pt x="670" y="386"/>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a:off x="3950600" y="1049225"/>
              <a:ext cx="24550" cy="32825"/>
            </a:xfrm>
            <a:custGeom>
              <a:avLst/>
              <a:gdLst/>
              <a:ahLst/>
              <a:cxnLst/>
              <a:rect l="l" t="t" r="r" b="b"/>
              <a:pathLst>
                <a:path w="982" h="1313" extrusionOk="0">
                  <a:moveTo>
                    <a:pt x="982" y="0"/>
                  </a:moveTo>
                  <a:lnTo>
                    <a:pt x="0" y="567"/>
                  </a:lnTo>
                  <a:lnTo>
                    <a:pt x="0" y="1312"/>
                  </a:lnTo>
                  <a:lnTo>
                    <a:pt x="982" y="747"/>
                  </a:lnTo>
                  <a:lnTo>
                    <a:pt x="982"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3975350" y="1048900"/>
              <a:ext cx="350" cy="19375"/>
            </a:xfrm>
            <a:custGeom>
              <a:avLst/>
              <a:gdLst/>
              <a:ahLst/>
              <a:cxnLst/>
              <a:rect l="l" t="t" r="r" b="b"/>
              <a:pathLst>
                <a:path w="14" h="775" extrusionOk="0">
                  <a:moveTo>
                    <a:pt x="14" y="0"/>
                  </a:moveTo>
                  <a:lnTo>
                    <a:pt x="1" y="9"/>
                  </a:lnTo>
                  <a:lnTo>
                    <a:pt x="1" y="766"/>
                  </a:lnTo>
                  <a:lnTo>
                    <a:pt x="14" y="774"/>
                  </a:lnTo>
                  <a:lnTo>
                    <a:pt x="14"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a:off x="3950600" y="1068025"/>
              <a:ext cx="25100" cy="14725"/>
            </a:xfrm>
            <a:custGeom>
              <a:avLst/>
              <a:gdLst/>
              <a:ahLst/>
              <a:cxnLst/>
              <a:rect l="l" t="t" r="r" b="b"/>
              <a:pathLst>
                <a:path w="1004" h="589" extrusionOk="0">
                  <a:moveTo>
                    <a:pt x="991" y="1"/>
                  </a:moveTo>
                  <a:lnTo>
                    <a:pt x="0" y="574"/>
                  </a:lnTo>
                  <a:lnTo>
                    <a:pt x="0" y="588"/>
                  </a:lnTo>
                  <a:lnTo>
                    <a:pt x="1004" y="9"/>
                  </a:lnTo>
                  <a:lnTo>
                    <a:pt x="99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3950600" y="1067850"/>
              <a:ext cx="24625" cy="14300"/>
            </a:xfrm>
            <a:custGeom>
              <a:avLst/>
              <a:gdLst/>
              <a:ahLst/>
              <a:cxnLst/>
              <a:rect l="l" t="t" r="r" b="b"/>
              <a:pathLst>
                <a:path w="985" h="572" extrusionOk="0">
                  <a:moveTo>
                    <a:pt x="980" y="1"/>
                  </a:moveTo>
                  <a:lnTo>
                    <a:pt x="0" y="566"/>
                  </a:lnTo>
                  <a:lnTo>
                    <a:pt x="0" y="572"/>
                  </a:lnTo>
                  <a:lnTo>
                    <a:pt x="985" y="3"/>
                  </a:lnTo>
                  <a:lnTo>
                    <a:pt x="98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9"/>
            <p:cNvSpPr/>
            <p:nvPr/>
          </p:nvSpPr>
          <p:spPr>
            <a:xfrm>
              <a:off x="3975100" y="1049175"/>
              <a:ext cx="125" cy="18775"/>
            </a:xfrm>
            <a:custGeom>
              <a:avLst/>
              <a:gdLst/>
              <a:ahLst/>
              <a:cxnLst/>
              <a:rect l="l" t="t" r="r" b="b"/>
              <a:pathLst>
                <a:path w="5" h="751" extrusionOk="0">
                  <a:moveTo>
                    <a:pt x="5" y="1"/>
                  </a:moveTo>
                  <a:lnTo>
                    <a:pt x="0" y="4"/>
                  </a:lnTo>
                  <a:lnTo>
                    <a:pt x="0" y="748"/>
                  </a:lnTo>
                  <a:lnTo>
                    <a:pt x="5" y="750"/>
                  </a:lnTo>
                  <a:lnTo>
                    <a:pt x="5"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3950600" y="1067925"/>
              <a:ext cx="24775" cy="14450"/>
            </a:xfrm>
            <a:custGeom>
              <a:avLst/>
              <a:gdLst/>
              <a:ahLst/>
              <a:cxnLst/>
              <a:rect l="l" t="t" r="r" b="b"/>
              <a:pathLst>
                <a:path w="991" h="578" extrusionOk="0">
                  <a:moveTo>
                    <a:pt x="985" y="0"/>
                  </a:moveTo>
                  <a:lnTo>
                    <a:pt x="0" y="569"/>
                  </a:lnTo>
                  <a:lnTo>
                    <a:pt x="0" y="578"/>
                  </a:lnTo>
                  <a:lnTo>
                    <a:pt x="991" y="5"/>
                  </a:lnTo>
                  <a:lnTo>
                    <a:pt x="985"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a:off x="3975200" y="1049100"/>
              <a:ext cx="175" cy="18950"/>
            </a:xfrm>
            <a:custGeom>
              <a:avLst/>
              <a:gdLst/>
              <a:ahLst/>
              <a:cxnLst/>
              <a:rect l="l" t="t" r="r" b="b"/>
              <a:pathLst>
                <a:path w="7" h="758" extrusionOk="0">
                  <a:moveTo>
                    <a:pt x="7" y="1"/>
                  </a:moveTo>
                  <a:lnTo>
                    <a:pt x="1" y="4"/>
                  </a:lnTo>
                  <a:lnTo>
                    <a:pt x="1" y="753"/>
                  </a:lnTo>
                  <a:lnTo>
                    <a:pt x="7" y="758"/>
                  </a:lnTo>
                  <a:lnTo>
                    <a:pt x="7"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3956125" y="1060100"/>
              <a:ext cx="225" cy="18825"/>
            </a:xfrm>
            <a:custGeom>
              <a:avLst/>
              <a:gdLst/>
              <a:ahLst/>
              <a:cxnLst/>
              <a:rect l="l" t="t" r="r" b="b"/>
              <a:pathLst>
                <a:path w="9" h="753" extrusionOk="0">
                  <a:moveTo>
                    <a:pt x="8" y="0"/>
                  </a:moveTo>
                  <a:lnTo>
                    <a:pt x="1" y="5"/>
                  </a:lnTo>
                  <a:lnTo>
                    <a:pt x="1" y="753"/>
                  </a:lnTo>
                  <a:lnTo>
                    <a:pt x="8" y="748"/>
                  </a:lnTo>
                  <a:lnTo>
                    <a:pt x="8"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a:off x="3956075" y="1060200"/>
              <a:ext cx="75" cy="18725"/>
            </a:xfrm>
            <a:custGeom>
              <a:avLst/>
              <a:gdLst/>
              <a:ahLst/>
              <a:cxnLst/>
              <a:rect l="l" t="t" r="r" b="b"/>
              <a:pathLst>
                <a:path w="3" h="749" extrusionOk="0">
                  <a:moveTo>
                    <a:pt x="3" y="1"/>
                  </a:moveTo>
                  <a:lnTo>
                    <a:pt x="0" y="2"/>
                  </a:lnTo>
                  <a:lnTo>
                    <a:pt x="0" y="747"/>
                  </a:lnTo>
                  <a:lnTo>
                    <a:pt x="3" y="749"/>
                  </a:lnTo>
                  <a:lnTo>
                    <a:pt x="3"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9"/>
            <p:cNvSpPr/>
            <p:nvPr/>
          </p:nvSpPr>
          <p:spPr>
            <a:xfrm>
              <a:off x="3962850" y="1056225"/>
              <a:ext cx="225" cy="18825"/>
            </a:xfrm>
            <a:custGeom>
              <a:avLst/>
              <a:gdLst/>
              <a:ahLst/>
              <a:cxnLst/>
              <a:rect l="l" t="t" r="r" b="b"/>
              <a:pathLst>
                <a:path w="9" h="753" extrusionOk="0">
                  <a:moveTo>
                    <a:pt x="9" y="0"/>
                  </a:moveTo>
                  <a:lnTo>
                    <a:pt x="0" y="4"/>
                  </a:lnTo>
                  <a:lnTo>
                    <a:pt x="0" y="753"/>
                  </a:lnTo>
                  <a:lnTo>
                    <a:pt x="9" y="748"/>
                  </a:lnTo>
                  <a:lnTo>
                    <a:pt x="9"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3962800" y="1056325"/>
              <a:ext cx="75" cy="18725"/>
            </a:xfrm>
            <a:custGeom>
              <a:avLst/>
              <a:gdLst/>
              <a:ahLst/>
              <a:cxnLst/>
              <a:rect l="l" t="t" r="r" b="b"/>
              <a:pathLst>
                <a:path w="3" h="749" extrusionOk="0">
                  <a:moveTo>
                    <a:pt x="2" y="0"/>
                  </a:moveTo>
                  <a:lnTo>
                    <a:pt x="1" y="2"/>
                  </a:lnTo>
                  <a:lnTo>
                    <a:pt x="1" y="747"/>
                  </a:lnTo>
                  <a:lnTo>
                    <a:pt x="2" y="749"/>
                  </a:lnTo>
                  <a:lnTo>
                    <a:pt x="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3969575" y="1052300"/>
              <a:ext cx="250" cy="18875"/>
            </a:xfrm>
            <a:custGeom>
              <a:avLst/>
              <a:gdLst/>
              <a:ahLst/>
              <a:cxnLst/>
              <a:rect l="l" t="t" r="r" b="b"/>
              <a:pathLst>
                <a:path w="10" h="755" extrusionOk="0">
                  <a:moveTo>
                    <a:pt x="10" y="0"/>
                  </a:moveTo>
                  <a:lnTo>
                    <a:pt x="1" y="6"/>
                  </a:lnTo>
                  <a:lnTo>
                    <a:pt x="1" y="754"/>
                  </a:lnTo>
                  <a:lnTo>
                    <a:pt x="10" y="750"/>
                  </a:lnTo>
                  <a:lnTo>
                    <a:pt x="1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a:off x="3969550" y="1052450"/>
              <a:ext cx="50" cy="18725"/>
            </a:xfrm>
            <a:custGeom>
              <a:avLst/>
              <a:gdLst/>
              <a:ahLst/>
              <a:cxnLst/>
              <a:rect l="l" t="t" r="r" b="b"/>
              <a:pathLst>
                <a:path w="2" h="749" extrusionOk="0">
                  <a:moveTo>
                    <a:pt x="1" y="0"/>
                  </a:moveTo>
                  <a:lnTo>
                    <a:pt x="1" y="747"/>
                  </a:lnTo>
                  <a:lnTo>
                    <a:pt x="2" y="748"/>
                  </a:lnTo>
                  <a:lnTo>
                    <a:pt x="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9"/>
            <p:cNvSpPr/>
            <p:nvPr/>
          </p:nvSpPr>
          <p:spPr>
            <a:xfrm>
              <a:off x="3912900" y="1031925"/>
              <a:ext cx="33500" cy="24275"/>
            </a:xfrm>
            <a:custGeom>
              <a:avLst/>
              <a:gdLst/>
              <a:ahLst/>
              <a:cxnLst/>
              <a:rect l="l" t="t" r="r" b="b"/>
              <a:pathLst>
                <a:path w="1340" h="971" extrusionOk="0">
                  <a:moveTo>
                    <a:pt x="1340" y="0"/>
                  </a:moveTo>
                  <a:lnTo>
                    <a:pt x="0" y="775"/>
                  </a:lnTo>
                  <a:lnTo>
                    <a:pt x="0" y="971"/>
                  </a:lnTo>
                  <a:lnTo>
                    <a:pt x="1340" y="196"/>
                  </a:lnTo>
                  <a:lnTo>
                    <a:pt x="134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9"/>
            <p:cNvSpPr/>
            <p:nvPr/>
          </p:nvSpPr>
          <p:spPr>
            <a:xfrm>
              <a:off x="3862650" y="1002925"/>
              <a:ext cx="83750" cy="48375"/>
            </a:xfrm>
            <a:custGeom>
              <a:avLst/>
              <a:gdLst/>
              <a:ahLst/>
              <a:cxnLst/>
              <a:rect l="l" t="t" r="r" b="b"/>
              <a:pathLst>
                <a:path w="3350" h="1935" extrusionOk="0">
                  <a:moveTo>
                    <a:pt x="1340" y="0"/>
                  </a:moveTo>
                  <a:lnTo>
                    <a:pt x="0" y="775"/>
                  </a:lnTo>
                  <a:lnTo>
                    <a:pt x="2010" y="1935"/>
                  </a:lnTo>
                  <a:lnTo>
                    <a:pt x="3350" y="1160"/>
                  </a:lnTo>
                  <a:lnTo>
                    <a:pt x="134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9"/>
            <p:cNvSpPr/>
            <p:nvPr/>
          </p:nvSpPr>
          <p:spPr>
            <a:xfrm>
              <a:off x="3862650" y="1022275"/>
              <a:ext cx="50275" cy="33925"/>
            </a:xfrm>
            <a:custGeom>
              <a:avLst/>
              <a:gdLst/>
              <a:ahLst/>
              <a:cxnLst/>
              <a:rect l="l" t="t" r="r" b="b"/>
              <a:pathLst>
                <a:path w="2011" h="1357" extrusionOk="0">
                  <a:moveTo>
                    <a:pt x="0" y="1"/>
                  </a:moveTo>
                  <a:lnTo>
                    <a:pt x="0" y="195"/>
                  </a:lnTo>
                  <a:lnTo>
                    <a:pt x="2010" y="1357"/>
                  </a:lnTo>
                  <a:lnTo>
                    <a:pt x="2010" y="1161"/>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3912775" y="1031125"/>
              <a:ext cx="34650" cy="20950"/>
            </a:xfrm>
            <a:custGeom>
              <a:avLst/>
              <a:gdLst/>
              <a:ahLst/>
              <a:cxnLst/>
              <a:rect l="l" t="t" r="r" b="b"/>
              <a:pathLst>
                <a:path w="1386" h="838" extrusionOk="0">
                  <a:moveTo>
                    <a:pt x="1386" y="1"/>
                  </a:moveTo>
                  <a:lnTo>
                    <a:pt x="1" y="801"/>
                  </a:lnTo>
                  <a:lnTo>
                    <a:pt x="1" y="837"/>
                  </a:lnTo>
                  <a:lnTo>
                    <a:pt x="1386" y="38"/>
                  </a:lnTo>
                  <a:lnTo>
                    <a:pt x="1386"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3861525" y="1001500"/>
              <a:ext cx="85900" cy="49675"/>
            </a:xfrm>
            <a:custGeom>
              <a:avLst/>
              <a:gdLst/>
              <a:ahLst/>
              <a:cxnLst/>
              <a:rect l="l" t="t" r="r" b="b"/>
              <a:pathLst>
                <a:path w="3436" h="1987" extrusionOk="0">
                  <a:moveTo>
                    <a:pt x="1385" y="1"/>
                  </a:moveTo>
                  <a:lnTo>
                    <a:pt x="0" y="800"/>
                  </a:lnTo>
                  <a:lnTo>
                    <a:pt x="2051" y="1986"/>
                  </a:lnTo>
                  <a:lnTo>
                    <a:pt x="3436" y="1186"/>
                  </a:lnTo>
                  <a:lnTo>
                    <a:pt x="1385"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3861525" y="1021475"/>
              <a:ext cx="51275" cy="30600"/>
            </a:xfrm>
            <a:custGeom>
              <a:avLst/>
              <a:gdLst/>
              <a:ahLst/>
              <a:cxnLst/>
              <a:rect l="l" t="t" r="r" b="b"/>
              <a:pathLst>
                <a:path w="2051" h="1224" extrusionOk="0">
                  <a:moveTo>
                    <a:pt x="0" y="1"/>
                  </a:moveTo>
                  <a:lnTo>
                    <a:pt x="0" y="39"/>
                  </a:lnTo>
                  <a:lnTo>
                    <a:pt x="2051" y="1223"/>
                  </a:lnTo>
                  <a:lnTo>
                    <a:pt x="2051" y="1187"/>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3945300" y="1002225"/>
              <a:ext cx="36675" cy="22100"/>
            </a:xfrm>
            <a:custGeom>
              <a:avLst/>
              <a:gdLst/>
              <a:ahLst/>
              <a:cxnLst/>
              <a:rect l="l" t="t" r="r" b="b"/>
              <a:pathLst>
                <a:path w="1467" h="884" extrusionOk="0">
                  <a:moveTo>
                    <a:pt x="1466" y="1"/>
                  </a:moveTo>
                  <a:lnTo>
                    <a:pt x="0" y="848"/>
                  </a:lnTo>
                  <a:lnTo>
                    <a:pt x="0" y="884"/>
                  </a:lnTo>
                  <a:lnTo>
                    <a:pt x="1466" y="37"/>
                  </a:lnTo>
                  <a:lnTo>
                    <a:pt x="1466"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3892650" y="971750"/>
              <a:ext cx="89325" cy="51675"/>
            </a:xfrm>
            <a:custGeom>
              <a:avLst/>
              <a:gdLst/>
              <a:ahLst/>
              <a:cxnLst/>
              <a:rect l="l" t="t" r="r" b="b"/>
              <a:pathLst>
                <a:path w="3573" h="2067" extrusionOk="0">
                  <a:moveTo>
                    <a:pt x="1468" y="0"/>
                  </a:moveTo>
                  <a:lnTo>
                    <a:pt x="1" y="847"/>
                  </a:lnTo>
                  <a:lnTo>
                    <a:pt x="2106" y="2067"/>
                  </a:lnTo>
                  <a:lnTo>
                    <a:pt x="3572" y="1220"/>
                  </a:lnTo>
                  <a:lnTo>
                    <a:pt x="1468"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a:off x="3892650" y="992925"/>
              <a:ext cx="52675" cy="31400"/>
            </a:xfrm>
            <a:custGeom>
              <a:avLst/>
              <a:gdLst/>
              <a:ahLst/>
              <a:cxnLst/>
              <a:rect l="l" t="t" r="r" b="b"/>
              <a:pathLst>
                <a:path w="2107" h="1256" extrusionOk="0">
                  <a:moveTo>
                    <a:pt x="1" y="0"/>
                  </a:moveTo>
                  <a:lnTo>
                    <a:pt x="1" y="38"/>
                  </a:lnTo>
                  <a:lnTo>
                    <a:pt x="2106" y="1256"/>
                  </a:lnTo>
                  <a:lnTo>
                    <a:pt x="2106" y="1220"/>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3943200" y="1041650"/>
              <a:ext cx="1325" cy="750"/>
            </a:xfrm>
            <a:custGeom>
              <a:avLst/>
              <a:gdLst/>
              <a:ahLst/>
              <a:cxnLst/>
              <a:rect l="l" t="t" r="r" b="b"/>
              <a:pathLst>
                <a:path w="53" h="30" extrusionOk="0">
                  <a:moveTo>
                    <a:pt x="26" y="0"/>
                  </a:moveTo>
                  <a:lnTo>
                    <a:pt x="0" y="15"/>
                  </a:lnTo>
                  <a:lnTo>
                    <a:pt x="26" y="29"/>
                  </a:lnTo>
                  <a:lnTo>
                    <a:pt x="53" y="15"/>
                  </a:lnTo>
                  <a:lnTo>
                    <a:pt x="26"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3943200" y="1042000"/>
              <a:ext cx="675" cy="13575"/>
            </a:xfrm>
            <a:custGeom>
              <a:avLst/>
              <a:gdLst/>
              <a:ahLst/>
              <a:cxnLst/>
              <a:rect l="l" t="t" r="r" b="b"/>
              <a:pathLst>
                <a:path w="27" h="543" extrusionOk="0">
                  <a:moveTo>
                    <a:pt x="0" y="1"/>
                  </a:moveTo>
                  <a:lnTo>
                    <a:pt x="0" y="528"/>
                  </a:lnTo>
                  <a:lnTo>
                    <a:pt x="26" y="543"/>
                  </a:lnTo>
                  <a:lnTo>
                    <a:pt x="26" y="15"/>
                  </a:lnTo>
                  <a:lnTo>
                    <a:pt x="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3943850" y="1042000"/>
              <a:ext cx="675" cy="13575"/>
            </a:xfrm>
            <a:custGeom>
              <a:avLst/>
              <a:gdLst/>
              <a:ahLst/>
              <a:cxnLst/>
              <a:rect l="l" t="t" r="r" b="b"/>
              <a:pathLst>
                <a:path w="27" h="543" extrusionOk="0">
                  <a:moveTo>
                    <a:pt x="27" y="1"/>
                  </a:moveTo>
                  <a:lnTo>
                    <a:pt x="0" y="15"/>
                  </a:lnTo>
                  <a:lnTo>
                    <a:pt x="0" y="543"/>
                  </a:lnTo>
                  <a:lnTo>
                    <a:pt x="27" y="528"/>
                  </a:lnTo>
                  <a:lnTo>
                    <a:pt x="27"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3927525" y="1044325"/>
              <a:ext cx="16225" cy="9475"/>
            </a:xfrm>
            <a:custGeom>
              <a:avLst/>
              <a:gdLst/>
              <a:ahLst/>
              <a:cxnLst/>
              <a:rect l="l" t="t" r="r" b="b"/>
              <a:pathLst>
                <a:path w="649" h="379" extrusionOk="0">
                  <a:moveTo>
                    <a:pt x="637" y="1"/>
                  </a:moveTo>
                  <a:cubicBezTo>
                    <a:pt x="636" y="1"/>
                    <a:pt x="635" y="1"/>
                    <a:pt x="633" y="2"/>
                  </a:cubicBezTo>
                  <a:lnTo>
                    <a:pt x="7" y="363"/>
                  </a:lnTo>
                  <a:cubicBezTo>
                    <a:pt x="2" y="366"/>
                    <a:pt x="1" y="370"/>
                    <a:pt x="4" y="375"/>
                  </a:cubicBezTo>
                  <a:cubicBezTo>
                    <a:pt x="5" y="377"/>
                    <a:pt x="8" y="379"/>
                    <a:pt x="11" y="379"/>
                  </a:cubicBezTo>
                  <a:cubicBezTo>
                    <a:pt x="12" y="379"/>
                    <a:pt x="14" y="379"/>
                    <a:pt x="15" y="377"/>
                  </a:cubicBezTo>
                  <a:lnTo>
                    <a:pt x="640" y="16"/>
                  </a:lnTo>
                  <a:cubicBezTo>
                    <a:pt x="649" y="12"/>
                    <a:pt x="644"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3927500" y="1046900"/>
              <a:ext cx="16200" cy="9475"/>
            </a:xfrm>
            <a:custGeom>
              <a:avLst/>
              <a:gdLst/>
              <a:ahLst/>
              <a:cxnLst/>
              <a:rect l="l" t="t" r="r" b="b"/>
              <a:pathLst>
                <a:path w="648" h="379" extrusionOk="0">
                  <a:moveTo>
                    <a:pt x="638" y="0"/>
                  </a:moveTo>
                  <a:cubicBezTo>
                    <a:pt x="637" y="0"/>
                    <a:pt x="635" y="1"/>
                    <a:pt x="634" y="2"/>
                  </a:cubicBezTo>
                  <a:lnTo>
                    <a:pt x="8" y="363"/>
                  </a:lnTo>
                  <a:cubicBezTo>
                    <a:pt x="0" y="367"/>
                    <a:pt x="3" y="377"/>
                    <a:pt x="12" y="379"/>
                  </a:cubicBezTo>
                  <a:cubicBezTo>
                    <a:pt x="13" y="377"/>
                    <a:pt x="15" y="377"/>
                    <a:pt x="16" y="377"/>
                  </a:cubicBezTo>
                  <a:lnTo>
                    <a:pt x="641" y="16"/>
                  </a:lnTo>
                  <a:cubicBezTo>
                    <a:pt x="646" y="13"/>
                    <a:pt x="647" y="9"/>
                    <a:pt x="644" y="5"/>
                  </a:cubicBezTo>
                  <a:cubicBezTo>
                    <a:pt x="643" y="2"/>
                    <a:pt x="641" y="0"/>
                    <a:pt x="6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3927525" y="1049450"/>
              <a:ext cx="16175" cy="9475"/>
            </a:xfrm>
            <a:custGeom>
              <a:avLst/>
              <a:gdLst/>
              <a:ahLst/>
              <a:cxnLst/>
              <a:rect l="l" t="t" r="r" b="b"/>
              <a:pathLst>
                <a:path w="647" h="379" extrusionOk="0">
                  <a:moveTo>
                    <a:pt x="636" y="1"/>
                  </a:moveTo>
                  <a:cubicBezTo>
                    <a:pt x="635" y="1"/>
                    <a:pt x="634" y="1"/>
                    <a:pt x="633" y="1"/>
                  </a:cubicBezTo>
                  <a:lnTo>
                    <a:pt x="7" y="362"/>
                  </a:lnTo>
                  <a:cubicBezTo>
                    <a:pt x="2" y="365"/>
                    <a:pt x="1" y="370"/>
                    <a:pt x="4" y="374"/>
                  </a:cubicBezTo>
                  <a:cubicBezTo>
                    <a:pt x="5" y="377"/>
                    <a:pt x="8" y="378"/>
                    <a:pt x="11" y="378"/>
                  </a:cubicBezTo>
                  <a:cubicBezTo>
                    <a:pt x="12" y="378"/>
                    <a:pt x="14" y="378"/>
                    <a:pt x="15" y="377"/>
                  </a:cubicBezTo>
                  <a:lnTo>
                    <a:pt x="640" y="16"/>
                  </a:lnTo>
                  <a:cubicBezTo>
                    <a:pt x="645" y="14"/>
                    <a:pt x="646" y="9"/>
                    <a:pt x="643" y="6"/>
                  </a:cubicBezTo>
                  <a:cubicBezTo>
                    <a:pt x="642" y="2"/>
                    <a:pt x="639"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3927525" y="1052000"/>
              <a:ext cx="16225" cy="9500"/>
            </a:xfrm>
            <a:custGeom>
              <a:avLst/>
              <a:gdLst/>
              <a:ahLst/>
              <a:cxnLst/>
              <a:rect l="l" t="t" r="r" b="b"/>
              <a:pathLst>
                <a:path w="649" h="380" extrusionOk="0">
                  <a:moveTo>
                    <a:pt x="637" y="1"/>
                  </a:moveTo>
                  <a:cubicBezTo>
                    <a:pt x="636" y="1"/>
                    <a:pt x="635" y="1"/>
                    <a:pt x="633" y="2"/>
                  </a:cubicBezTo>
                  <a:lnTo>
                    <a:pt x="7" y="363"/>
                  </a:lnTo>
                  <a:cubicBezTo>
                    <a:pt x="2" y="366"/>
                    <a:pt x="1" y="371"/>
                    <a:pt x="4" y="375"/>
                  </a:cubicBezTo>
                  <a:cubicBezTo>
                    <a:pt x="5" y="378"/>
                    <a:pt x="8" y="379"/>
                    <a:pt x="11" y="379"/>
                  </a:cubicBezTo>
                  <a:cubicBezTo>
                    <a:pt x="12" y="379"/>
                    <a:pt x="14" y="378"/>
                    <a:pt x="15" y="378"/>
                  </a:cubicBezTo>
                  <a:lnTo>
                    <a:pt x="640" y="17"/>
                  </a:lnTo>
                  <a:cubicBezTo>
                    <a:pt x="649" y="12"/>
                    <a:pt x="644"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3927525" y="1054575"/>
              <a:ext cx="16225" cy="9450"/>
            </a:xfrm>
            <a:custGeom>
              <a:avLst/>
              <a:gdLst/>
              <a:ahLst/>
              <a:cxnLst/>
              <a:rect l="l" t="t" r="r" b="b"/>
              <a:pathLst>
                <a:path w="649" h="378" extrusionOk="0">
                  <a:moveTo>
                    <a:pt x="637" y="1"/>
                  </a:moveTo>
                  <a:cubicBezTo>
                    <a:pt x="636" y="1"/>
                    <a:pt x="635" y="1"/>
                    <a:pt x="633" y="2"/>
                  </a:cubicBezTo>
                  <a:lnTo>
                    <a:pt x="7" y="363"/>
                  </a:lnTo>
                  <a:cubicBezTo>
                    <a:pt x="2" y="365"/>
                    <a:pt x="1" y="371"/>
                    <a:pt x="4" y="375"/>
                  </a:cubicBezTo>
                  <a:cubicBezTo>
                    <a:pt x="5" y="376"/>
                    <a:pt x="8" y="378"/>
                    <a:pt x="11" y="378"/>
                  </a:cubicBezTo>
                  <a:lnTo>
                    <a:pt x="15" y="378"/>
                  </a:lnTo>
                  <a:lnTo>
                    <a:pt x="640" y="17"/>
                  </a:lnTo>
                  <a:cubicBezTo>
                    <a:pt x="649" y="12"/>
                    <a:pt x="644"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3926925" y="1051100"/>
              <a:ext cx="1275" cy="750"/>
            </a:xfrm>
            <a:custGeom>
              <a:avLst/>
              <a:gdLst/>
              <a:ahLst/>
              <a:cxnLst/>
              <a:rect l="l" t="t" r="r" b="b"/>
              <a:pathLst>
                <a:path w="51" h="30" extrusionOk="0">
                  <a:moveTo>
                    <a:pt x="26" y="1"/>
                  </a:moveTo>
                  <a:lnTo>
                    <a:pt x="0" y="15"/>
                  </a:lnTo>
                  <a:lnTo>
                    <a:pt x="26" y="30"/>
                  </a:lnTo>
                  <a:lnTo>
                    <a:pt x="51" y="15"/>
                  </a:lnTo>
                  <a:lnTo>
                    <a:pt x="26"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3926925" y="1051475"/>
              <a:ext cx="675" cy="13575"/>
            </a:xfrm>
            <a:custGeom>
              <a:avLst/>
              <a:gdLst/>
              <a:ahLst/>
              <a:cxnLst/>
              <a:rect l="l" t="t" r="r" b="b"/>
              <a:pathLst>
                <a:path w="27" h="543" extrusionOk="0">
                  <a:moveTo>
                    <a:pt x="0" y="0"/>
                  </a:moveTo>
                  <a:lnTo>
                    <a:pt x="0" y="526"/>
                  </a:lnTo>
                  <a:lnTo>
                    <a:pt x="26" y="542"/>
                  </a:lnTo>
                  <a:lnTo>
                    <a:pt x="26" y="15"/>
                  </a:lnTo>
                  <a:lnTo>
                    <a:pt x="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3927575" y="1051475"/>
              <a:ext cx="625" cy="13575"/>
            </a:xfrm>
            <a:custGeom>
              <a:avLst/>
              <a:gdLst/>
              <a:ahLst/>
              <a:cxnLst/>
              <a:rect l="l" t="t" r="r" b="b"/>
              <a:pathLst>
                <a:path w="25" h="543" extrusionOk="0">
                  <a:moveTo>
                    <a:pt x="25" y="0"/>
                  </a:moveTo>
                  <a:lnTo>
                    <a:pt x="0" y="15"/>
                  </a:lnTo>
                  <a:lnTo>
                    <a:pt x="0" y="542"/>
                  </a:lnTo>
                  <a:lnTo>
                    <a:pt x="25" y="526"/>
                  </a:lnTo>
                  <a:lnTo>
                    <a:pt x="2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3880700" y="1042000"/>
              <a:ext cx="1300" cy="800"/>
            </a:xfrm>
            <a:custGeom>
              <a:avLst/>
              <a:gdLst/>
              <a:ahLst/>
              <a:cxnLst/>
              <a:rect l="l" t="t" r="r" b="b"/>
              <a:pathLst>
                <a:path w="52" h="32" extrusionOk="0">
                  <a:moveTo>
                    <a:pt x="26" y="1"/>
                  </a:moveTo>
                  <a:lnTo>
                    <a:pt x="0" y="17"/>
                  </a:lnTo>
                  <a:lnTo>
                    <a:pt x="26" y="31"/>
                  </a:lnTo>
                  <a:lnTo>
                    <a:pt x="51" y="17"/>
                  </a:lnTo>
                  <a:lnTo>
                    <a:pt x="26"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3880700" y="1042400"/>
              <a:ext cx="675" cy="13575"/>
            </a:xfrm>
            <a:custGeom>
              <a:avLst/>
              <a:gdLst/>
              <a:ahLst/>
              <a:cxnLst/>
              <a:rect l="l" t="t" r="r" b="b"/>
              <a:pathLst>
                <a:path w="27" h="543" extrusionOk="0">
                  <a:moveTo>
                    <a:pt x="0" y="1"/>
                  </a:moveTo>
                  <a:lnTo>
                    <a:pt x="0" y="527"/>
                  </a:lnTo>
                  <a:lnTo>
                    <a:pt x="26" y="543"/>
                  </a:lnTo>
                  <a:lnTo>
                    <a:pt x="26" y="15"/>
                  </a:lnTo>
                  <a:lnTo>
                    <a:pt x="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3881350" y="1042400"/>
              <a:ext cx="650" cy="13575"/>
            </a:xfrm>
            <a:custGeom>
              <a:avLst/>
              <a:gdLst/>
              <a:ahLst/>
              <a:cxnLst/>
              <a:rect l="l" t="t" r="r" b="b"/>
              <a:pathLst>
                <a:path w="26" h="543" extrusionOk="0">
                  <a:moveTo>
                    <a:pt x="25" y="1"/>
                  </a:moveTo>
                  <a:lnTo>
                    <a:pt x="0" y="15"/>
                  </a:lnTo>
                  <a:lnTo>
                    <a:pt x="0" y="543"/>
                  </a:lnTo>
                  <a:lnTo>
                    <a:pt x="25" y="527"/>
                  </a:lnTo>
                  <a:lnTo>
                    <a:pt x="2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3881425" y="1043825"/>
              <a:ext cx="8725" cy="5100"/>
            </a:xfrm>
            <a:custGeom>
              <a:avLst/>
              <a:gdLst/>
              <a:ahLst/>
              <a:cxnLst/>
              <a:rect l="l" t="t" r="r" b="b"/>
              <a:pathLst>
                <a:path w="349" h="204" extrusionOk="0">
                  <a:moveTo>
                    <a:pt x="12" y="0"/>
                  </a:moveTo>
                  <a:cubicBezTo>
                    <a:pt x="4" y="0"/>
                    <a:pt x="0" y="11"/>
                    <a:pt x="8" y="16"/>
                  </a:cubicBezTo>
                  <a:lnTo>
                    <a:pt x="334" y="202"/>
                  </a:lnTo>
                  <a:cubicBezTo>
                    <a:pt x="335" y="202"/>
                    <a:pt x="337" y="203"/>
                    <a:pt x="338" y="203"/>
                  </a:cubicBezTo>
                  <a:cubicBezTo>
                    <a:pt x="341" y="203"/>
                    <a:pt x="344" y="200"/>
                    <a:pt x="345" y="199"/>
                  </a:cubicBezTo>
                  <a:cubicBezTo>
                    <a:pt x="348" y="194"/>
                    <a:pt x="347" y="189"/>
                    <a:pt x="343" y="187"/>
                  </a:cubicBezTo>
                  <a:lnTo>
                    <a:pt x="16" y="2"/>
                  </a:lnTo>
                  <a:cubicBezTo>
                    <a:pt x="15" y="1"/>
                    <a:pt x="1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3881425" y="1046350"/>
              <a:ext cx="8725" cy="5100"/>
            </a:xfrm>
            <a:custGeom>
              <a:avLst/>
              <a:gdLst/>
              <a:ahLst/>
              <a:cxnLst/>
              <a:rect l="l" t="t" r="r" b="b"/>
              <a:pathLst>
                <a:path w="349" h="204" extrusionOk="0">
                  <a:moveTo>
                    <a:pt x="12" y="1"/>
                  </a:moveTo>
                  <a:cubicBezTo>
                    <a:pt x="4" y="1"/>
                    <a:pt x="0" y="12"/>
                    <a:pt x="8" y="17"/>
                  </a:cubicBezTo>
                  <a:lnTo>
                    <a:pt x="334" y="204"/>
                  </a:lnTo>
                  <a:lnTo>
                    <a:pt x="338" y="204"/>
                  </a:lnTo>
                  <a:cubicBezTo>
                    <a:pt x="341" y="204"/>
                    <a:pt x="344" y="202"/>
                    <a:pt x="345" y="199"/>
                  </a:cubicBezTo>
                  <a:cubicBezTo>
                    <a:pt x="348" y="196"/>
                    <a:pt x="347" y="191"/>
                    <a:pt x="343" y="189"/>
                  </a:cubicBezTo>
                  <a:lnTo>
                    <a:pt x="16" y="2"/>
                  </a:lnTo>
                  <a:cubicBezTo>
                    <a:pt x="15" y="1"/>
                    <a:pt x="13"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3881500" y="1048925"/>
              <a:ext cx="8650" cy="5100"/>
            </a:xfrm>
            <a:custGeom>
              <a:avLst/>
              <a:gdLst/>
              <a:ahLst/>
              <a:cxnLst/>
              <a:rect l="l" t="t" r="r" b="b"/>
              <a:pathLst>
                <a:path w="346" h="204" extrusionOk="0">
                  <a:moveTo>
                    <a:pt x="9" y="1"/>
                  </a:moveTo>
                  <a:cubicBezTo>
                    <a:pt x="6" y="1"/>
                    <a:pt x="4" y="2"/>
                    <a:pt x="2" y="5"/>
                  </a:cubicBezTo>
                  <a:cubicBezTo>
                    <a:pt x="0" y="9"/>
                    <a:pt x="0" y="14"/>
                    <a:pt x="5" y="17"/>
                  </a:cubicBezTo>
                  <a:lnTo>
                    <a:pt x="331" y="202"/>
                  </a:lnTo>
                  <a:cubicBezTo>
                    <a:pt x="332" y="204"/>
                    <a:pt x="334" y="204"/>
                    <a:pt x="335" y="204"/>
                  </a:cubicBezTo>
                  <a:cubicBezTo>
                    <a:pt x="338" y="204"/>
                    <a:pt x="341" y="202"/>
                    <a:pt x="342" y="199"/>
                  </a:cubicBezTo>
                  <a:cubicBezTo>
                    <a:pt x="345" y="195"/>
                    <a:pt x="344" y="191"/>
                    <a:pt x="340" y="188"/>
                  </a:cubicBezTo>
                  <a:lnTo>
                    <a:pt x="13" y="2"/>
                  </a:lnTo>
                  <a:cubicBezTo>
                    <a:pt x="12" y="1"/>
                    <a:pt x="10"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3881500" y="1051475"/>
              <a:ext cx="8650" cy="5125"/>
            </a:xfrm>
            <a:custGeom>
              <a:avLst/>
              <a:gdLst/>
              <a:ahLst/>
              <a:cxnLst/>
              <a:rect l="l" t="t" r="r" b="b"/>
              <a:pathLst>
                <a:path w="346" h="205" extrusionOk="0">
                  <a:moveTo>
                    <a:pt x="10" y="1"/>
                  </a:moveTo>
                  <a:cubicBezTo>
                    <a:pt x="7" y="1"/>
                    <a:pt x="4" y="3"/>
                    <a:pt x="2" y="6"/>
                  </a:cubicBezTo>
                  <a:cubicBezTo>
                    <a:pt x="0" y="9"/>
                    <a:pt x="0" y="15"/>
                    <a:pt x="5" y="17"/>
                  </a:cubicBezTo>
                  <a:lnTo>
                    <a:pt x="331" y="203"/>
                  </a:lnTo>
                  <a:cubicBezTo>
                    <a:pt x="332" y="203"/>
                    <a:pt x="334" y="203"/>
                    <a:pt x="335" y="205"/>
                  </a:cubicBezTo>
                  <a:cubicBezTo>
                    <a:pt x="338" y="205"/>
                    <a:pt x="341" y="202"/>
                    <a:pt x="342" y="200"/>
                  </a:cubicBezTo>
                  <a:cubicBezTo>
                    <a:pt x="345" y="196"/>
                    <a:pt x="344" y="190"/>
                    <a:pt x="340" y="189"/>
                  </a:cubicBezTo>
                  <a:lnTo>
                    <a:pt x="13" y="2"/>
                  </a:lnTo>
                  <a:cubicBezTo>
                    <a:pt x="12" y="1"/>
                    <a:pt x="11" y="1"/>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3881500" y="1054025"/>
              <a:ext cx="8650" cy="5125"/>
            </a:xfrm>
            <a:custGeom>
              <a:avLst/>
              <a:gdLst/>
              <a:ahLst/>
              <a:cxnLst/>
              <a:rect l="l" t="t" r="r" b="b"/>
              <a:pathLst>
                <a:path w="346" h="205" extrusionOk="0">
                  <a:moveTo>
                    <a:pt x="9" y="1"/>
                  </a:moveTo>
                  <a:cubicBezTo>
                    <a:pt x="6" y="1"/>
                    <a:pt x="4" y="3"/>
                    <a:pt x="2" y="5"/>
                  </a:cubicBezTo>
                  <a:cubicBezTo>
                    <a:pt x="0" y="10"/>
                    <a:pt x="0" y="16"/>
                    <a:pt x="5" y="17"/>
                  </a:cubicBezTo>
                  <a:lnTo>
                    <a:pt x="331" y="203"/>
                  </a:lnTo>
                  <a:cubicBezTo>
                    <a:pt x="332" y="204"/>
                    <a:pt x="334" y="204"/>
                    <a:pt x="335" y="204"/>
                  </a:cubicBezTo>
                  <a:cubicBezTo>
                    <a:pt x="338" y="204"/>
                    <a:pt x="341" y="203"/>
                    <a:pt x="342" y="200"/>
                  </a:cubicBezTo>
                  <a:cubicBezTo>
                    <a:pt x="345" y="195"/>
                    <a:pt x="344" y="191"/>
                    <a:pt x="340" y="188"/>
                  </a:cubicBezTo>
                  <a:lnTo>
                    <a:pt x="13" y="2"/>
                  </a:lnTo>
                  <a:cubicBezTo>
                    <a:pt x="12" y="1"/>
                    <a:pt x="10"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3889550" y="1047075"/>
              <a:ext cx="1325" cy="800"/>
            </a:xfrm>
            <a:custGeom>
              <a:avLst/>
              <a:gdLst/>
              <a:ahLst/>
              <a:cxnLst/>
              <a:rect l="l" t="t" r="r" b="b"/>
              <a:pathLst>
                <a:path w="53" h="32" extrusionOk="0">
                  <a:moveTo>
                    <a:pt x="26" y="1"/>
                  </a:moveTo>
                  <a:lnTo>
                    <a:pt x="0" y="15"/>
                  </a:lnTo>
                  <a:lnTo>
                    <a:pt x="26" y="31"/>
                  </a:lnTo>
                  <a:lnTo>
                    <a:pt x="52" y="15"/>
                  </a:lnTo>
                  <a:lnTo>
                    <a:pt x="26"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3889550" y="1047450"/>
              <a:ext cx="675" cy="13575"/>
            </a:xfrm>
            <a:custGeom>
              <a:avLst/>
              <a:gdLst/>
              <a:ahLst/>
              <a:cxnLst/>
              <a:rect l="l" t="t" r="r" b="b"/>
              <a:pathLst>
                <a:path w="27" h="543" extrusionOk="0">
                  <a:moveTo>
                    <a:pt x="0" y="0"/>
                  </a:moveTo>
                  <a:lnTo>
                    <a:pt x="0" y="528"/>
                  </a:lnTo>
                  <a:lnTo>
                    <a:pt x="26" y="542"/>
                  </a:lnTo>
                  <a:lnTo>
                    <a:pt x="26" y="16"/>
                  </a:lnTo>
                  <a:lnTo>
                    <a:pt x="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3890200" y="1047450"/>
              <a:ext cx="675" cy="13575"/>
            </a:xfrm>
            <a:custGeom>
              <a:avLst/>
              <a:gdLst/>
              <a:ahLst/>
              <a:cxnLst/>
              <a:rect l="l" t="t" r="r" b="b"/>
              <a:pathLst>
                <a:path w="27" h="543" extrusionOk="0">
                  <a:moveTo>
                    <a:pt x="26" y="0"/>
                  </a:moveTo>
                  <a:lnTo>
                    <a:pt x="0" y="16"/>
                  </a:lnTo>
                  <a:lnTo>
                    <a:pt x="0" y="542"/>
                  </a:lnTo>
                  <a:lnTo>
                    <a:pt x="26" y="528"/>
                  </a:lnTo>
                  <a:lnTo>
                    <a:pt x="2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3890275" y="1048925"/>
              <a:ext cx="11325" cy="6625"/>
            </a:xfrm>
            <a:custGeom>
              <a:avLst/>
              <a:gdLst/>
              <a:ahLst/>
              <a:cxnLst/>
              <a:rect l="l" t="t" r="r" b="b"/>
              <a:pathLst>
                <a:path w="453" h="265" extrusionOk="0">
                  <a:moveTo>
                    <a:pt x="13" y="1"/>
                  </a:moveTo>
                  <a:cubicBezTo>
                    <a:pt x="5" y="1"/>
                    <a:pt x="0" y="12"/>
                    <a:pt x="9" y="17"/>
                  </a:cubicBezTo>
                  <a:lnTo>
                    <a:pt x="437" y="263"/>
                  </a:lnTo>
                  <a:cubicBezTo>
                    <a:pt x="438" y="263"/>
                    <a:pt x="440" y="264"/>
                    <a:pt x="441" y="264"/>
                  </a:cubicBezTo>
                  <a:cubicBezTo>
                    <a:pt x="450" y="263"/>
                    <a:pt x="453" y="253"/>
                    <a:pt x="445" y="249"/>
                  </a:cubicBezTo>
                  <a:lnTo>
                    <a:pt x="18" y="2"/>
                  </a:lnTo>
                  <a:cubicBezTo>
                    <a:pt x="16" y="1"/>
                    <a:pt x="14"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3890350" y="1051475"/>
              <a:ext cx="11250" cy="6600"/>
            </a:xfrm>
            <a:custGeom>
              <a:avLst/>
              <a:gdLst/>
              <a:ahLst/>
              <a:cxnLst/>
              <a:rect l="l" t="t" r="r" b="b"/>
              <a:pathLst>
                <a:path w="450" h="264" extrusionOk="0">
                  <a:moveTo>
                    <a:pt x="11" y="1"/>
                  </a:moveTo>
                  <a:cubicBezTo>
                    <a:pt x="7" y="1"/>
                    <a:pt x="4" y="2"/>
                    <a:pt x="3" y="4"/>
                  </a:cubicBezTo>
                  <a:cubicBezTo>
                    <a:pt x="0" y="9"/>
                    <a:pt x="2" y="15"/>
                    <a:pt x="6" y="16"/>
                  </a:cubicBezTo>
                  <a:lnTo>
                    <a:pt x="434" y="263"/>
                  </a:lnTo>
                  <a:cubicBezTo>
                    <a:pt x="435" y="264"/>
                    <a:pt x="437" y="264"/>
                    <a:pt x="438" y="264"/>
                  </a:cubicBezTo>
                  <a:cubicBezTo>
                    <a:pt x="447" y="264"/>
                    <a:pt x="450" y="252"/>
                    <a:pt x="442" y="248"/>
                  </a:cubicBezTo>
                  <a:lnTo>
                    <a:pt x="15" y="2"/>
                  </a:lnTo>
                  <a:cubicBezTo>
                    <a:pt x="13" y="1"/>
                    <a:pt x="12" y="1"/>
                    <a:pt x="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3890350" y="1054025"/>
              <a:ext cx="11225" cy="6625"/>
            </a:xfrm>
            <a:custGeom>
              <a:avLst/>
              <a:gdLst/>
              <a:ahLst/>
              <a:cxnLst/>
              <a:rect l="l" t="t" r="r" b="b"/>
              <a:pathLst>
                <a:path w="449" h="265" extrusionOk="0">
                  <a:moveTo>
                    <a:pt x="10" y="1"/>
                  </a:moveTo>
                  <a:cubicBezTo>
                    <a:pt x="7" y="1"/>
                    <a:pt x="4" y="3"/>
                    <a:pt x="3" y="5"/>
                  </a:cubicBezTo>
                  <a:cubicBezTo>
                    <a:pt x="0" y="10"/>
                    <a:pt x="2" y="14"/>
                    <a:pt x="6" y="17"/>
                  </a:cubicBezTo>
                  <a:lnTo>
                    <a:pt x="434" y="263"/>
                  </a:lnTo>
                  <a:cubicBezTo>
                    <a:pt x="435" y="265"/>
                    <a:pt x="437" y="265"/>
                    <a:pt x="438" y="265"/>
                  </a:cubicBezTo>
                  <a:cubicBezTo>
                    <a:pt x="441" y="265"/>
                    <a:pt x="444" y="263"/>
                    <a:pt x="445" y="261"/>
                  </a:cubicBezTo>
                  <a:cubicBezTo>
                    <a:pt x="448" y="256"/>
                    <a:pt x="447" y="252"/>
                    <a:pt x="442" y="249"/>
                  </a:cubicBezTo>
                  <a:lnTo>
                    <a:pt x="15" y="2"/>
                  </a:lnTo>
                  <a:cubicBezTo>
                    <a:pt x="13" y="1"/>
                    <a:pt x="11" y="1"/>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3890350" y="1056600"/>
              <a:ext cx="11225" cy="6625"/>
            </a:xfrm>
            <a:custGeom>
              <a:avLst/>
              <a:gdLst/>
              <a:ahLst/>
              <a:cxnLst/>
              <a:rect l="l" t="t" r="r" b="b"/>
              <a:pathLst>
                <a:path w="449" h="265" extrusionOk="0">
                  <a:moveTo>
                    <a:pt x="10" y="1"/>
                  </a:moveTo>
                  <a:cubicBezTo>
                    <a:pt x="7" y="1"/>
                    <a:pt x="4" y="3"/>
                    <a:pt x="3" y="5"/>
                  </a:cubicBezTo>
                  <a:cubicBezTo>
                    <a:pt x="0" y="10"/>
                    <a:pt x="2" y="14"/>
                    <a:pt x="6" y="17"/>
                  </a:cubicBezTo>
                  <a:lnTo>
                    <a:pt x="434" y="263"/>
                  </a:lnTo>
                  <a:cubicBezTo>
                    <a:pt x="435" y="263"/>
                    <a:pt x="437" y="265"/>
                    <a:pt x="438" y="265"/>
                  </a:cubicBezTo>
                  <a:cubicBezTo>
                    <a:pt x="441" y="265"/>
                    <a:pt x="444" y="263"/>
                    <a:pt x="445" y="261"/>
                  </a:cubicBezTo>
                  <a:cubicBezTo>
                    <a:pt x="448" y="256"/>
                    <a:pt x="447" y="252"/>
                    <a:pt x="442" y="249"/>
                  </a:cubicBezTo>
                  <a:lnTo>
                    <a:pt x="15" y="2"/>
                  </a:lnTo>
                  <a:cubicBezTo>
                    <a:pt x="13" y="1"/>
                    <a:pt x="11" y="1"/>
                    <a:pt x="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3890350" y="1059150"/>
              <a:ext cx="11225" cy="6625"/>
            </a:xfrm>
            <a:custGeom>
              <a:avLst/>
              <a:gdLst/>
              <a:ahLst/>
              <a:cxnLst/>
              <a:rect l="l" t="t" r="r" b="b"/>
              <a:pathLst>
                <a:path w="449" h="265" extrusionOk="0">
                  <a:moveTo>
                    <a:pt x="10" y="0"/>
                  </a:moveTo>
                  <a:cubicBezTo>
                    <a:pt x="7" y="0"/>
                    <a:pt x="4" y="2"/>
                    <a:pt x="3" y="5"/>
                  </a:cubicBezTo>
                  <a:cubicBezTo>
                    <a:pt x="0" y="9"/>
                    <a:pt x="2" y="14"/>
                    <a:pt x="6" y="16"/>
                  </a:cubicBezTo>
                  <a:lnTo>
                    <a:pt x="434" y="263"/>
                  </a:lnTo>
                  <a:cubicBezTo>
                    <a:pt x="435" y="264"/>
                    <a:pt x="437" y="264"/>
                    <a:pt x="438" y="264"/>
                  </a:cubicBezTo>
                  <a:cubicBezTo>
                    <a:pt x="441" y="264"/>
                    <a:pt x="444" y="263"/>
                    <a:pt x="445" y="260"/>
                  </a:cubicBezTo>
                  <a:cubicBezTo>
                    <a:pt x="448" y="256"/>
                    <a:pt x="447" y="251"/>
                    <a:pt x="442" y="248"/>
                  </a:cubicBezTo>
                  <a:lnTo>
                    <a:pt x="15" y="2"/>
                  </a:lnTo>
                  <a:cubicBezTo>
                    <a:pt x="13" y="1"/>
                    <a:pt x="11" y="0"/>
                    <a:pt x="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3900950" y="1053675"/>
              <a:ext cx="1300" cy="750"/>
            </a:xfrm>
            <a:custGeom>
              <a:avLst/>
              <a:gdLst/>
              <a:ahLst/>
              <a:cxnLst/>
              <a:rect l="l" t="t" r="r" b="b"/>
              <a:pathLst>
                <a:path w="52" h="30" extrusionOk="0">
                  <a:moveTo>
                    <a:pt x="27" y="1"/>
                  </a:moveTo>
                  <a:lnTo>
                    <a:pt x="1" y="15"/>
                  </a:lnTo>
                  <a:lnTo>
                    <a:pt x="27" y="30"/>
                  </a:lnTo>
                  <a:lnTo>
                    <a:pt x="52" y="15"/>
                  </a:lnTo>
                  <a:lnTo>
                    <a:pt x="27"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a:off x="3900950" y="1054050"/>
              <a:ext cx="700" cy="13575"/>
            </a:xfrm>
            <a:custGeom>
              <a:avLst/>
              <a:gdLst/>
              <a:ahLst/>
              <a:cxnLst/>
              <a:rect l="l" t="t" r="r" b="b"/>
              <a:pathLst>
                <a:path w="28" h="543" extrusionOk="0">
                  <a:moveTo>
                    <a:pt x="1" y="0"/>
                  </a:moveTo>
                  <a:lnTo>
                    <a:pt x="1" y="528"/>
                  </a:lnTo>
                  <a:lnTo>
                    <a:pt x="27" y="542"/>
                  </a:lnTo>
                  <a:lnTo>
                    <a:pt x="27" y="15"/>
                  </a:lnTo>
                  <a:lnTo>
                    <a:pt x="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a:off x="3901625" y="1054050"/>
              <a:ext cx="625" cy="13575"/>
            </a:xfrm>
            <a:custGeom>
              <a:avLst/>
              <a:gdLst/>
              <a:ahLst/>
              <a:cxnLst/>
              <a:rect l="l" t="t" r="r" b="b"/>
              <a:pathLst>
                <a:path w="25" h="543" extrusionOk="0">
                  <a:moveTo>
                    <a:pt x="25" y="0"/>
                  </a:moveTo>
                  <a:lnTo>
                    <a:pt x="0" y="15"/>
                  </a:lnTo>
                  <a:lnTo>
                    <a:pt x="0" y="542"/>
                  </a:lnTo>
                  <a:lnTo>
                    <a:pt x="25" y="528"/>
                  </a:lnTo>
                  <a:lnTo>
                    <a:pt x="2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3901675" y="1055500"/>
              <a:ext cx="11350" cy="6600"/>
            </a:xfrm>
            <a:custGeom>
              <a:avLst/>
              <a:gdLst/>
              <a:ahLst/>
              <a:cxnLst/>
              <a:rect l="l" t="t" r="r" b="b"/>
              <a:pathLst>
                <a:path w="454" h="264" extrusionOk="0">
                  <a:moveTo>
                    <a:pt x="12" y="0"/>
                  </a:moveTo>
                  <a:cubicBezTo>
                    <a:pt x="5" y="0"/>
                    <a:pt x="1" y="11"/>
                    <a:pt x="8" y="16"/>
                  </a:cubicBezTo>
                  <a:lnTo>
                    <a:pt x="437" y="263"/>
                  </a:lnTo>
                  <a:cubicBezTo>
                    <a:pt x="439" y="264"/>
                    <a:pt x="439" y="264"/>
                    <a:pt x="442" y="264"/>
                  </a:cubicBezTo>
                  <a:cubicBezTo>
                    <a:pt x="449" y="264"/>
                    <a:pt x="453" y="252"/>
                    <a:pt x="445" y="248"/>
                  </a:cubicBezTo>
                  <a:lnTo>
                    <a:pt x="17" y="1"/>
                  </a:lnTo>
                  <a:cubicBezTo>
                    <a:pt x="15" y="1"/>
                    <a:pt x="14"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3901675" y="1058075"/>
              <a:ext cx="11350" cy="6600"/>
            </a:xfrm>
            <a:custGeom>
              <a:avLst/>
              <a:gdLst/>
              <a:ahLst/>
              <a:cxnLst/>
              <a:rect l="l" t="t" r="r" b="b"/>
              <a:pathLst>
                <a:path w="454" h="264" extrusionOk="0">
                  <a:moveTo>
                    <a:pt x="12" y="0"/>
                  </a:moveTo>
                  <a:cubicBezTo>
                    <a:pt x="5" y="0"/>
                    <a:pt x="1" y="11"/>
                    <a:pt x="8" y="16"/>
                  </a:cubicBezTo>
                  <a:lnTo>
                    <a:pt x="437" y="262"/>
                  </a:lnTo>
                  <a:cubicBezTo>
                    <a:pt x="439" y="262"/>
                    <a:pt x="439" y="264"/>
                    <a:pt x="442" y="264"/>
                  </a:cubicBezTo>
                  <a:cubicBezTo>
                    <a:pt x="449" y="264"/>
                    <a:pt x="453" y="252"/>
                    <a:pt x="445" y="248"/>
                  </a:cubicBezTo>
                  <a:lnTo>
                    <a:pt x="17" y="1"/>
                  </a:lnTo>
                  <a:cubicBezTo>
                    <a:pt x="15" y="1"/>
                    <a:pt x="14"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3901725" y="1060625"/>
              <a:ext cx="11225" cy="6625"/>
            </a:xfrm>
            <a:custGeom>
              <a:avLst/>
              <a:gdLst/>
              <a:ahLst/>
              <a:cxnLst/>
              <a:rect l="l" t="t" r="r" b="b"/>
              <a:pathLst>
                <a:path w="449" h="265" extrusionOk="0">
                  <a:moveTo>
                    <a:pt x="12" y="0"/>
                  </a:moveTo>
                  <a:cubicBezTo>
                    <a:pt x="8" y="0"/>
                    <a:pt x="5" y="2"/>
                    <a:pt x="3" y="5"/>
                  </a:cubicBezTo>
                  <a:cubicBezTo>
                    <a:pt x="0" y="8"/>
                    <a:pt x="2" y="14"/>
                    <a:pt x="6" y="15"/>
                  </a:cubicBezTo>
                  <a:lnTo>
                    <a:pt x="435" y="263"/>
                  </a:lnTo>
                  <a:cubicBezTo>
                    <a:pt x="435" y="263"/>
                    <a:pt x="437" y="265"/>
                    <a:pt x="440" y="265"/>
                  </a:cubicBezTo>
                  <a:cubicBezTo>
                    <a:pt x="443" y="263"/>
                    <a:pt x="444" y="262"/>
                    <a:pt x="447" y="261"/>
                  </a:cubicBezTo>
                  <a:cubicBezTo>
                    <a:pt x="448" y="256"/>
                    <a:pt x="447" y="250"/>
                    <a:pt x="443" y="249"/>
                  </a:cubicBezTo>
                  <a:lnTo>
                    <a:pt x="15" y="1"/>
                  </a:lnTo>
                  <a:cubicBezTo>
                    <a:pt x="14" y="1"/>
                    <a:pt x="1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3901725" y="1063175"/>
              <a:ext cx="11225" cy="6625"/>
            </a:xfrm>
            <a:custGeom>
              <a:avLst/>
              <a:gdLst/>
              <a:ahLst/>
              <a:cxnLst/>
              <a:rect l="l" t="t" r="r" b="b"/>
              <a:pathLst>
                <a:path w="449" h="265" extrusionOk="0">
                  <a:moveTo>
                    <a:pt x="10" y="0"/>
                  </a:moveTo>
                  <a:cubicBezTo>
                    <a:pt x="8" y="0"/>
                    <a:pt x="5" y="2"/>
                    <a:pt x="3" y="5"/>
                  </a:cubicBezTo>
                  <a:cubicBezTo>
                    <a:pt x="0" y="9"/>
                    <a:pt x="2" y="14"/>
                    <a:pt x="6" y="16"/>
                  </a:cubicBezTo>
                  <a:lnTo>
                    <a:pt x="435" y="263"/>
                  </a:lnTo>
                  <a:cubicBezTo>
                    <a:pt x="437" y="264"/>
                    <a:pt x="437" y="264"/>
                    <a:pt x="440" y="264"/>
                  </a:cubicBezTo>
                  <a:cubicBezTo>
                    <a:pt x="443" y="264"/>
                    <a:pt x="444" y="263"/>
                    <a:pt x="447" y="260"/>
                  </a:cubicBezTo>
                  <a:cubicBezTo>
                    <a:pt x="448" y="256"/>
                    <a:pt x="447" y="251"/>
                    <a:pt x="443" y="248"/>
                  </a:cubicBezTo>
                  <a:lnTo>
                    <a:pt x="15" y="2"/>
                  </a:lnTo>
                  <a:cubicBezTo>
                    <a:pt x="13" y="1"/>
                    <a:pt x="12" y="0"/>
                    <a:pt x="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3901675" y="1065750"/>
              <a:ext cx="11275" cy="6625"/>
            </a:xfrm>
            <a:custGeom>
              <a:avLst/>
              <a:gdLst/>
              <a:ahLst/>
              <a:cxnLst/>
              <a:rect l="l" t="t" r="r" b="b"/>
              <a:pathLst>
                <a:path w="451" h="265" extrusionOk="0">
                  <a:moveTo>
                    <a:pt x="12" y="1"/>
                  </a:moveTo>
                  <a:cubicBezTo>
                    <a:pt x="5" y="1"/>
                    <a:pt x="1" y="11"/>
                    <a:pt x="8" y="16"/>
                  </a:cubicBezTo>
                  <a:lnTo>
                    <a:pt x="437" y="263"/>
                  </a:lnTo>
                  <a:cubicBezTo>
                    <a:pt x="439" y="263"/>
                    <a:pt x="439" y="264"/>
                    <a:pt x="442" y="264"/>
                  </a:cubicBezTo>
                  <a:cubicBezTo>
                    <a:pt x="445" y="264"/>
                    <a:pt x="446" y="263"/>
                    <a:pt x="449" y="260"/>
                  </a:cubicBezTo>
                  <a:cubicBezTo>
                    <a:pt x="450" y="256"/>
                    <a:pt x="449" y="251"/>
                    <a:pt x="445" y="248"/>
                  </a:cubicBezTo>
                  <a:lnTo>
                    <a:pt x="17" y="2"/>
                  </a:lnTo>
                  <a:cubicBezTo>
                    <a:pt x="15" y="1"/>
                    <a:pt x="14"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3913075" y="1053675"/>
              <a:ext cx="14475" cy="8425"/>
            </a:xfrm>
            <a:custGeom>
              <a:avLst/>
              <a:gdLst/>
              <a:ahLst/>
              <a:cxnLst/>
              <a:rect l="l" t="t" r="r" b="b"/>
              <a:pathLst>
                <a:path w="579" h="337" extrusionOk="0">
                  <a:moveTo>
                    <a:pt x="568" y="1"/>
                  </a:moveTo>
                  <a:cubicBezTo>
                    <a:pt x="566" y="1"/>
                    <a:pt x="565" y="1"/>
                    <a:pt x="563" y="2"/>
                  </a:cubicBezTo>
                  <a:lnTo>
                    <a:pt x="6" y="321"/>
                  </a:lnTo>
                  <a:cubicBezTo>
                    <a:pt x="2" y="324"/>
                    <a:pt x="0" y="328"/>
                    <a:pt x="3" y="333"/>
                  </a:cubicBezTo>
                  <a:cubicBezTo>
                    <a:pt x="5" y="336"/>
                    <a:pt x="8" y="337"/>
                    <a:pt x="10" y="337"/>
                  </a:cubicBezTo>
                  <a:cubicBezTo>
                    <a:pt x="12" y="337"/>
                    <a:pt x="13" y="337"/>
                    <a:pt x="15" y="336"/>
                  </a:cubicBezTo>
                  <a:lnTo>
                    <a:pt x="572" y="16"/>
                  </a:lnTo>
                  <a:cubicBezTo>
                    <a:pt x="579" y="12"/>
                    <a:pt x="575" y="1"/>
                    <a:pt x="5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3913075" y="1056225"/>
              <a:ext cx="14500" cy="8450"/>
            </a:xfrm>
            <a:custGeom>
              <a:avLst/>
              <a:gdLst/>
              <a:ahLst/>
              <a:cxnLst/>
              <a:rect l="l" t="t" r="r" b="b"/>
              <a:pathLst>
                <a:path w="580" h="338" extrusionOk="0">
                  <a:moveTo>
                    <a:pt x="567" y="1"/>
                  </a:moveTo>
                  <a:cubicBezTo>
                    <a:pt x="565" y="1"/>
                    <a:pt x="564" y="1"/>
                    <a:pt x="563" y="1"/>
                  </a:cubicBezTo>
                  <a:lnTo>
                    <a:pt x="6" y="322"/>
                  </a:lnTo>
                  <a:cubicBezTo>
                    <a:pt x="2" y="325"/>
                    <a:pt x="0" y="329"/>
                    <a:pt x="3" y="334"/>
                  </a:cubicBezTo>
                  <a:cubicBezTo>
                    <a:pt x="5" y="336"/>
                    <a:pt x="8" y="338"/>
                    <a:pt x="10" y="338"/>
                  </a:cubicBezTo>
                  <a:cubicBezTo>
                    <a:pt x="12" y="338"/>
                    <a:pt x="13" y="336"/>
                    <a:pt x="15" y="336"/>
                  </a:cubicBezTo>
                  <a:lnTo>
                    <a:pt x="572" y="16"/>
                  </a:lnTo>
                  <a:cubicBezTo>
                    <a:pt x="579" y="12"/>
                    <a:pt x="575" y="1"/>
                    <a:pt x="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3913025" y="1058800"/>
              <a:ext cx="14450" cy="8450"/>
            </a:xfrm>
            <a:custGeom>
              <a:avLst/>
              <a:gdLst/>
              <a:ahLst/>
              <a:cxnLst/>
              <a:rect l="l" t="t" r="r" b="b"/>
              <a:pathLst>
                <a:path w="578" h="338" extrusionOk="0">
                  <a:moveTo>
                    <a:pt x="568" y="1"/>
                  </a:moveTo>
                  <a:cubicBezTo>
                    <a:pt x="567" y="1"/>
                    <a:pt x="566" y="1"/>
                    <a:pt x="565" y="1"/>
                  </a:cubicBezTo>
                  <a:lnTo>
                    <a:pt x="8" y="322"/>
                  </a:lnTo>
                  <a:cubicBezTo>
                    <a:pt x="1" y="326"/>
                    <a:pt x="4" y="336"/>
                    <a:pt x="12" y="338"/>
                  </a:cubicBezTo>
                  <a:cubicBezTo>
                    <a:pt x="14" y="338"/>
                    <a:pt x="15" y="336"/>
                    <a:pt x="17" y="336"/>
                  </a:cubicBezTo>
                  <a:lnTo>
                    <a:pt x="574" y="16"/>
                  </a:lnTo>
                  <a:cubicBezTo>
                    <a:pt x="578" y="14"/>
                    <a:pt x="578" y="9"/>
                    <a:pt x="577" y="4"/>
                  </a:cubicBezTo>
                  <a:cubicBezTo>
                    <a:pt x="574" y="2"/>
                    <a:pt x="571" y="1"/>
                    <a:pt x="5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3913075" y="1061350"/>
              <a:ext cx="14400" cy="8450"/>
            </a:xfrm>
            <a:custGeom>
              <a:avLst/>
              <a:gdLst/>
              <a:ahLst/>
              <a:cxnLst/>
              <a:rect l="l" t="t" r="r" b="b"/>
              <a:pathLst>
                <a:path w="576" h="338" extrusionOk="0">
                  <a:moveTo>
                    <a:pt x="567" y="1"/>
                  </a:moveTo>
                  <a:cubicBezTo>
                    <a:pt x="566" y="1"/>
                    <a:pt x="564" y="1"/>
                    <a:pt x="563" y="2"/>
                  </a:cubicBezTo>
                  <a:lnTo>
                    <a:pt x="6" y="321"/>
                  </a:lnTo>
                  <a:cubicBezTo>
                    <a:pt x="2" y="324"/>
                    <a:pt x="0" y="329"/>
                    <a:pt x="3" y="333"/>
                  </a:cubicBezTo>
                  <a:cubicBezTo>
                    <a:pt x="5" y="336"/>
                    <a:pt x="8" y="337"/>
                    <a:pt x="10" y="337"/>
                  </a:cubicBezTo>
                  <a:cubicBezTo>
                    <a:pt x="12" y="337"/>
                    <a:pt x="13" y="337"/>
                    <a:pt x="15" y="336"/>
                  </a:cubicBezTo>
                  <a:lnTo>
                    <a:pt x="572" y="17"/>
                  </a:lnTo>
                  <a:cubicBezTo>
                    <a:pt x="576" y="14"/>
                    <a:pt x="576" y="10"/>
                    <a:pt x="575" y="5"/>
                  </a:cubicBezTo>
                  <a:cubicBezTo>
                    <a:pt x="573" y="2"/>
                    <a:pt x="570" y="1"/>
                    <a:pt x="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a:off x="3913075" y="1063925"/>
              <a:ext cx="14500" cy="8450"/>
            </a:xfrm>
            <a:custGeom>
              <a:avLst/>
              <a:gdLst/>
              <a:ahLst/>
              <a:cxnLst/>
              <a:rect l="l" t="t" r="r" b="b"/>
              <a:pathLst>
                <a:path w="580" h="338" extrusionOk="0">
                  <a:moveTo>
                    <a:pt x="567" y="0"/>
                  </a:moveTo>
                  <a:cubicBezTo>
                    <a:pt x="565" y="0"/>
                    <a:pt x="564" y="0"/>
                    <a:pt x="563" y="1"/>
                  </a:cubicBezTo>
                  <a:lnTo>
                    <a:pt x="6" y="321"/>
                  </a:lnTo>
                  <a:cubicBezTo>
                    <a:pt x="2" y="324"/>
                    <a:pt x="0" y="329"/>
                    <a:pt x="3" y="333"/>
                  </a:cubicBezTo>
                  <a:cubicBezTo>
                    <a:pt x="5" y="336"/>
                    <a:pt x="8" y="337"/>
                    <a:pt x="10" y="337"/>
                  </a:cubicBezTo>
                  <a:cubicBezTo>
                    <a:pt x="12" y="337"/>
                    <a:pt x="13" y="336"/>
                    <a:pt x="15" y="336"/>
                  </a:cubicBezTo>
                  <a:lnTo>
                    <a:pt x="572" y="15"/>
                  </a:lnTo>
                  <a:cubicBezTo>
                    <a:pt x="579" y="12"/>
                    <a:pt x="575" y="0"/>
                    <a:pt x="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a:off x="3912350" y="1060225"/>
              <a:ext cx="1325" cy="800"/>
            </a:xfrm>
            <a:custGeom>
              <a:avLst/>
              <a:gdLst/>
              <a:ahLst/>
              <a:cxnLst/>
              <a:rect l="l" t="t" r="r" b="b"/>
              <a:pathLst>
                <a:path w="53" h="32" extrusionOk="0">
                  <a:moveTo>
                    <a:pt x="26" y="1"/>
                  </a:moveTo>
                  <a:lnTo>
                    <a:pt x="0" y="17"/>
                  </a:lnTo>
                  <a:lnTo>
                    <a:pt x="26" y="31"/>
                  </a:lnTo>
                  <a:lnTo>
                    <a:pt x="52" y="17"/>
                  </a:lnTo>
                  <a:lnTo>
                    <a:pt x="26"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a:off x="3912350" y="1060625"/>
              <a:ext cx="675" cy="13550"/>
            </a:xfrm>
            <a:custGeom>
              <a:avLst/>
              <a:gdLst/>
              <a:ahLst/>
              <a:cxnLst/>
              <a:rect l="l" t="t" r="r" b="b"/>
              <a:pathLst>
                <a:path w="27" h="542" extrusionOk="0">
                  <a:moveTo>
                    <a:pt x="0" y="1"/>
                  </a:moveTo>
                  <a:lnTo>
                    <a:pt x="0" y="527"/>
                  </a:lnTo>
                  <a:lnTo>
                    <a:pt x="26" y="542"/>
                  </a:lnTo>
                  <a:lnTo>
                    <a:pt x="26" y="15"/>
                  </a:lnTo>
                  <a:lnTo>
                    <a:pt x="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3913000" y="1060625"/>
              <a:ext cx="675" cy="13550"/>
            </a:xfrm>
            <a:custGeom>
              <a:avLst/>
              <a:gdLst/>
              <a:ahLst/>
              <a:cxnLst/>
              <a:rect l="l" t="t" r="r" b="b"/>
              <a:pathLst>
                <a:path w="27" h="542" extrusionOk="0">
                  <a:moveTo>
                    <a:pt x="26" y="1"/>
                  </a:moveTo>
                  <a:lnTo>
                    <a:pt x="0" y="15"/>
                  </a:lnTo>
                  <a:lnTo>
                    <a:pt x="0" y="542"/>
                  </a:lnTo>
                  <a:lnTo>
                    <a:pt x="26" y="527"/>
                  </a:lnTo>
                  <a:lnTo>
                    <a:pt x="2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a:off x="3950600" y="1020175"/>
              <a:ext cx="24550" cy="32825"/>
            </a:xfrm>
            <a:custGeom>
              <a:avLst/>
              <a:gdLst/>
              <a:ahLst/>
              <a:cxnLst/>
              <a:rect l="l" t="t" r="r" b="b"/>
              <a:pathLst>
                <a:path w="982" h="1313" extrusionOk="0">
                  <a:moveTo>
                    <a:pt x="982" y="1"/>
                  </a:moveTo>
                  <a:lnTo>
                    <a:pt x="0" y="568"/>
                  </a:lnTo>
                  <a:lnTo>
                    <a:pt x="0" y="1313"/>
                  </a:lnTo>
                  <a:lnTo>
                    <a:pt x="982" y="747"/>
                  </a:lnTo>
                  <a:lnTo>
                    <a:pt x="982"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3975350" y="1019850"/>
              <a:ext cx="350" cy="19350"/>
            </a:xfrm>
            <a:custGeom>
              <a:avLst/>
              <a:gdLst/>
              <a:ahLst/>
              <a:cxnLst/>
              <a:rect l="l" t="t" r="r" b="b"/>
              <a:pathLst>
                <a:path w="14" h="774" extrusionOk="0">
                  <a:moveTo>
                    <a:pt x="14" y="1"/>
                  </a:moveTo>
                  <a:lnTo>
                    <a:pt x="1" y="9"/>
                  </a:lnTo>
                  <a:lnTo>
                    <a:pt x="1" y="766"/>
                  </a:lnTo>
                  <a:lnTo>
                    <a:pt x="14" y="774"/>
                  </a:lnTo>
                  <a:lnTo>
                    <a:pt x="14"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3950600" y="1039000"/>
              <a:ext cx="25100" cy="14700"/>
            </a:xfrm>
            <a:custGeom>
              <a:avLst/>
              <a:gdLst/>
              <a:ahLst/>
              <a:cxnLst/>
              <a:rect l="l" t="t" r="r" b="b"/>
              <a:pathLst>
                <a:path w="1004" h="588" extrusionOk="0">
                  <a:moveTo>
                    <a:pt x="991" y="0"/>
                  </a:moveTo>
                  <a:lnTo>
                    <a:pt x="0" y="573"/>
                  </a:lnTo>
                  <a:lnTo>
                    <a:pt x="0" y="588"/>
                  </a:lnTo>
                  <a:lnTo>
                    <a:pt x="1004" y="8"/>
                  </a:lnTo>
                  <a:lnTo>
                    <a:pt x="99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3950600" y="1038825"/>
              <a:ext cx="24625" cy="14300"/>
            </a:xfrm>
            <a:custGeom>
              <a:avLst/>
              <a:gdLst/>
              <a:ahLst/>
              <a:cxnLst/>
              <a:rect l="l" t="t" r="r" b="b"/>
              <a:pathLst>
                <a:path w="985" h="572" extrusionOk="0">
                  <a:moveTo>
                    <a:pt x="980" y="0"/>
                  </a:moveTo>
                  <a:lnTo>
                    <a:pt x="0" y="566"/>
                  </a:lnTo>
                  <a:lnTo>
                    <a:pt x="0" y="571"/>
                  </a:lnTo>
                  <a:lnTo>
                    <a:pt x="985" y="3"/>
                  </a:lnTo>
                  <a:lnTo>
                    <a:pt x="98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a:off x="3975100" y="1020150"/>
              <a:ext cx="125" cy="18750"/>
            </a:xfrm>
            <a:custGeom>
              <a:avLst/>
              <a:gdLst/>
              <a:ahLst/>
              <a:cxnLst/>
              <a:rect l="l" t="t" r="r" b="b"/>
              <a:pathLst>
                <a:path w="5" h="750" extrusionOk="0">
                  <a:moveTo>
                    <a:pt x="5" y="0"/>
                  </a:moveTo>
                  <a:lnTo>
                    <a:pt x="0" y="3"/>
                  </a:lnTo>
                  <a:lnTo>
                    <a:pt x="0" y="747"/>
                  </a:lnTo>
                  <a:lnTo>
                    <a:pt x="5" y="750"/>
                  </a:lnTo>
                  <a:lnTo>
                    <a:pt x="5"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3950600" y="1038875"/>
              <a:ext cx="24775" cy="14475"/>
            </a:xfrm>
            <a:custGeom>
              <a:avLst/>
              <a:gdLst/>
              <a:ahLst/>
              <a:cxnLst/>
              <a:rect l="l" t="t" r="r" b="b"/>
              <a:pathLst>
                <a:path w="991" h="579" extrusionOk="0">
                  <a:moveTo>
                    <a:pt x="985" y="1"/>
                  </a:moveTo>
                  <a:lnTo>
                    <a:pt x="0" y="569"/>
                  </a:lnTo>
                  <a:lnTo>
                    <a:pt x="0" y="578"/>
                  </a:lnTo>
                  <a:lnTo>
                    <a:pt x="991" y="5"/>
                  </a:lnTo>
                  <a:lnTo>
                    <a:pt x="985"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3975200" y="1020075"/>
              <a:ext cx="175" cy="18950"/>
            </a:xfrm>
            <a:custGeom>
              <a:avLst/>
              <a:gdLst/>
              <a:ahLst/>
              <a:cxnLst/>
              <a:rect l="l" t="t" r="r" b="b"/>
              <a:pathLst>
                <a:path w="7" h="758" extrusionOk="0">
                  <a:moveTo>
                    <a:pt x="7" y="0"/>
                  </a:moveTo>
                  <a:lnTo>
                    <a:pt x="1" y="3"/>
                  </a:lnTo>
                  <a:lnTo>
                    <a:pt x="1" y="753"/>
                  </a:lnTo>
                  <a:lnTo>
                    <a:pt x="7" y="757"/>
                  </a:lnTo>
                  <a:lnTo>
                    <a:pt x="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3956125" y="1031025"/>
              <a:ext cx="225" cy="18875"/>
            </a:xfrm>
            <a:custGeom>
              <a:avLst/>
              <a:gdLst/>
              <a:ahLst/>
              <a:cxnLst/>
              <a:rect l="l" t="t" r="r" b="b"/>
              <a:pathLst>
                <a:path w="9" h="755" extrusionOk="0">
                  <a:moveTo>
                    <a:pt x="8" y="0"/>
                  </a:moveTo>
                  <a:lnTo>
                    <a:pt x="1" y="6"/>
                  </a:lnTo>
                  <a:lnTo>
                    <a:pt x="1" y="754"/>
                  </a:lnTo>
                  <a:lnTo>
                    <a:pt x="8" y="750"/>
                  </a:lnTo>
                  <a:lnTo>
                    <a:pt x="8"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a:off x="3956075" y="1031175"/>
              <a:ext cx="75" cy="18725"/>
            </a:xfrm>
            <a:custGeom>
              <a:avLst/>
              <a:gdLst/>
              <a:ahLst/>
              <a:cxnLst/>
              <a:rect l="l" t="t" r="r" b="b"/>
              <a:pathLst>
                <a:path w="3" h="749" extrusionOk="0">
                  <a:moveTo>
                    <a:pt x="0" y="0"/>
                  </a:moveTo>
                  <a:lnTo>
                    <a:pt x="0" y="747"/>
                  </a:lnTo>
                  <a:lnTo>
                    <a:pt x="3" y="748"/>
                  </a:lnTo>
                  <a:lnTo>
                    <a:pt x="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a:off x="3962850" y="1027150"/>
              <a:ext cx="225" cy="18875"/>
            </a:xfrm>
            <a:custGeom>
              <a:avLst/>
              <a:gdLst/>
              <a:ahLst/>
              <a:cxnLst/>
              <a:rect l="l" t="t" r="r" b="b"/>
              <a:pathLst>
                <a:path w="9" h="755" extrusionOk="0">
                  <a:moveTo>
                    <a:pt x="9" y="0"/>
                  </a:moveTo>
                  <a:lnTo>
                    <a:pt x="0" y="6"/>
                  </a:lnTo>
                  <a:lnTo>
                    <a:pt x="0" y="754"/>
                  </a:lnTo>
                  <a:lnTo>
                    <a:pt x="9" y="750"/>
                  </a:lnTo>
                  <a:lnTo>
                    <a:pt x="9"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3962800" y="1027275"/>
              <a:ext cx="75" cy="18750"/>
            </a:xfrm>
            <a:custGeom>
              <a:avLst/>
              <a:gdLst/>
              <a:ahLst/>
              <a:cxnLst/>
              <a:rect l="l" t="t" r="r" b="b"/>
              <a:pathLst>
                <a:path w="3" h="750" extrusionOk="0">
                  <a:moveTo>
                    <a:pt x="2" y="1"/>
                  </a:moveTo>
                  <a:lnTo>
                    <a:pt x="1" y="2"/>
                  </a:lnTo>
                  <a:lnTo>
                    <a:pt x="1" y="748"/>
                  </a:lnTo>
                  <a:lnTo>
                    <a:pt x="2" y="749"/>
                  </a:lnTo>
                  <a:lnTo>
                    <a:pt x="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3969575" y="1023250"/>
              <a:ext cx="250" cy="18875"/>
            </a:xfrm>
            <a:custGeom>
              <a:avLst/>
              <a:gdLst/>
              <a:ahLst/>
              <a:cxnLst/>
              <a:rect l="l" t="t" r="r" b="b"/>
              <a:pathLst>
                <a:path w="10" h="755" extrusionOk="0">
                  <a:moveTo>
                    <a:pt x="10" y="1"/>
                  </a:moveTo>
                  <a:lnTo>
                    <a:pt x="1" y="5"/>
                  </a:lnTo>
                  <a:lnTo>
                    <a:pt x="1" y="755"/>
                  </a:lnTo>
                  <a:lnTo>
                    <a:pt x="10" y="751"/>
                  </a:lnTo>
                  <a:lnTo>
                    <a:pt x="1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3969550" y="1023375"/>
              <a:ext cx="50" cy="18750"/>
            </a:xfrm>
            <a:custGeom>
              <a:avLst/>
              <a:gdLst/>
              <a:ahLst/>
              <a:cxnLst/>
              <a:rect l="l" t="t" r="r" b="b"/>
              <a:pathLst>
                <a:path w="2" h="750" extrusionOk="0">
                  <a:moveTo>
                    <a:pt x="2" y="0"/>
                  </a:moveTo>
                  <a:lnTo>
                    <a:pt x="1" y="2"/>
                  </a:lnTo>
                  <a:lnTo>
                    <a:pt x="1" y="749"/>
                  </a:lnTo>
                  <a:lnTo>
                    <a:pt x="2" y="750"/>
                  </a:lnTo>
                  <a:lnTo>
                    <a:pt x="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29"/>
          <p:cNvGrpSpPr/>
          <p:nvPr/>
        </p:nvGrpSpPr>
        <p:grpSpPr>
          <a:xfrm>
            <a:off x="3770226" y="1319160"/>
            <a:ext cx="1694343" cy="1322561"/>
            <a:chOff x="3530325" y="944550"/>
            <a:chExt cx="189700" cy="148075"/>
          </a:xfrm>
        </p:grpSpPr>
        <p:sp>
          <p:nvSpPr>
            <p:cNvPr id="834" name="Google Shape;834;p29"/>
            <p:cNvSpPr/>
            <p:nvPr/>
          </p:nvSpPr>
          <p:spPr>
            <a:xfrm>
              <a:off x="3530325" y="982200"/>
              <a:ext cx="189700" cy="109500"/>
            </a:xfrm>
            <a:custGeom>
              <a:avLst/>
              <a:gdLst/>
              <a:ahLst/>
              <a:cxnLst/>
              <a:rect l="l" t="t" r="r" b="b"/>
              <a:pathLst>
                <a:path w="7588" h="4380" extrusionOk="0">
                  <a:moveTo>
                    <a:pt x="4190" y="0"/>
                  </a:moveTo>
                  <a:lnTo>
                    <a:pt x="0" y="2419"/>
                  </a:lnTo>
                  <a:lnTo>
                    <a:pt x="3396" y="4379"/>
                  </a:lnTo>
                  <a:lnTo>
                    <a:pt x="7587" y="1960"/>
                  </a:lnTo>
                  <a:lnTo>
                    <a:pt x="419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a:off x="3530325" y="1042650"/>
              <a:ext cx="84925" cy="49975"/>
            </a:xfrm>
            <a:custGeom>
              <a:avLst/>
              <a:gdLst/>
              <a:ahLst/>
              <a:cxnLst/>
              <a:rect l="l" t="t" r="r" b="b"/>
              <a:pathLst>
                <a:path w="3397" h="1999" extrusionOk="0">
                  <a:moveTo>
                    <a:pt x="0" y="1"/>
                  </a:moveTo>
                  <a:lnTo>
                    <a:pt x="0" y="38"/>
                  </a:lnTo>
                  <a:lnTo>
                    <a:pt x="3396" y="1999"/>
                  </a:lnTo>
                  <a:lnTo>
                    <a:pt x="3396" y="1961"/>
                  </a:lnTo>
                  <a:lnTo>
                    <a:pt x="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9"/>
            <p:cNvSpPr/>
            <p:nvPr/>
          </p:nvSpPr>
          <p:spPr>
            <a:xfrm>
              <a:off x="3615225" y="1031200"/>
              <a:ext cx="104800" cy="61425"/>
            </a:xfrm>
            <a:custGeom>
              <a:avLst/>
              <a:gdLst/>
              <a:ahLst/>
              <a:cxnLst/>
              <a:rect l="l" t="t" r="r" b="b"/>
              <a:pathLst>
                <a:path w="4192" h="2457" extrusionOk="0">
                  <a:moveTo>
                    <a:pt x="4191" y="0"/>
                  </a:moveTo>
                  <a:lnTo>
                    <a:pt x="0" y="2419"/>
                  </a:lnTo>
                  <a:lnTo>
                    <a:pt x="0" y="2457"/>
                  </a:lnTo>
                  <a:lnTo>
                    <a:pt x="4191" y="38"/>
                  </a:lnTo>
                  <a:lnTo>
                    <a:pt x="419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9"/>
            <p:cNvSpPr/>
            <p:nvPr/>
          </p:nvSpPr>
          <p:spPr>
            <a:xfrm>
              <a:off x="3541625" y="985450"/>
              <a:ext cx="167050" cy="86625"/>
            </a:xfrm>
            <a:custGeom>
              <a:avLst/>
              <a:gdLst/>
              <a:ahLst/>
              <a:cxnLst/>
              <a:rect l="l" t="t" r="r" b="b"/>
              <a:pathLst>
                <a:path w="6682" h="3465" extrusionOk="0">
                  <a:moveTo>
                    <a:pt x="3738" y="1"/>
                  </a:moveTo>
                  <a:lnTo>
                    <a:pt x="1" y="2158"/>
                  </a:lnTo>
                  <a:lnTo>
                    <a:pt x="2266" y="3465"/>
                  </a:lnTo>
                  <a:lnTo>
                    <a:pt x="4418" y="2223"/>
                  </a:lnTo>
                  <a:lnTo>
                    <a:pt x="5096" y="2615"/>
                  </a:lnTo>
                  <a:lnTo>
                    <a:pt x="6681" y="1700"/>
                  </a:lnTo>
                  <a:lnTo>
                    <a:pt x="373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9"/>
            <p:cNvSpPr/>
            <p:nvPr/>
          </p:nvSpPr>
          <p:spPr>
            <a:xfrm>
              <a:off x="3541625" y="1039400"/>
              <a:ext cx="56650" cy="33375"/>
            </a:xfrm>
            <a:custGeom>
              <a:avLst/>
              <a:gdLst/>
              <a:ahLst/>
              <a:cxnLst/>
              <a:rect l="l" t="t" r="r" b="b"/>
              <a:pathLst>
                <a:path w="2266" h="1335" extrusionOk="0">
                  <a:moveTo>
                    <a:pt x="1" y="0"/>
                  </a:moveTo>
                  <a:lnTo>
                    <a:pt x="1" y="26"/>
                  </a:lnTo>
                  <a:lnTo>
                    <a:pt x="2266" y="1334"/>
                  </a:lnTo>
                  <a:lnTo>
                    <a:pt x="2266" y="1307"/>
                  </a:lnTo>
                  <a:lnTo>
                    <a:pt x="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9"/>
            <p:cNvSpPr/>
            <p:nvPr/>
          </p:nvSpPr>
          <p:spPr>
            <a:xfrm>
              <a:off x="3598250" y="1041025"/>
              <a:ext cx="53825" cy="31750"/>
            </a:xfrm>
            <a:custGeom>
              <a:avLst/>
              <a:gdLst/>
              <a:ahLst/>
              <a:cxnLst/>
              <a:rect l="l" t="t" r="r" b="b"/>
              <a:pathLst>
                <a:path w="2153" h="1270" extrusionOk="0">
                  <a:moveTo>
                    <a:pt x="2153" y="0"/>
                  </a:moveTo>
                  <a:lnTo>
                    <a:pt x="1" y="1242"/>
                  </a:lnTo>
                  <a:lnTo>
                    <a:pt x="1" y="1269"/>
                  </a:lnTo>
                  <a:lnTo>
                    <a:pt x="2153" y="29"/>
                  </a:lnTo>
                  <a:lnTo>
                    <a:pt x="215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9"/>
            <p:cNvSpPr/>
            <p:nvPr/>
          </p:nvSpPr>
          <p:spPr>
            <a:xfrm>
              <a:off x="3652050" y="1041025"/>
              <a:ext cx="17000" cy="10500"/>
            </a:xfrm>
            <a:custGeom>
              <a:avLst/>
              <a:gdLst/>
              <a:ahLst/>
              <a:cxnLst/>
              <a:rect l="l" t="t" r="r" b="b"/>
              <a:pathLst>
                <a:path w="680" h="420" extrusionOk="0">
                  <a:moveTo>
                    <a:pt x="1" y="0"/>
                  </a:moveTo>
                  <a:lnTo>
                    <a:pt x="1" y="29"/>
                  </a:lnTo>
                  <a:lnTo>
                    <a:pt x="679" y="420"/>
                  </a:lnTo>
                  <a:lnTo>
                    <a:pt x="679" y="392"/>
                  </a:lnTo>
                  <a:lnTo>
                    <a:pt x="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9"/>
            <p:cNvSpPr/>
            <p:nvPr/>
          </p:nvSpPr>
          <p:spPr>
            <a:xfrm>
              <a:off x="3669025" y="1027925"/>
              <a:ext cx="39650" cy="23600"/>
            </a:xfrm>
            <a:custGeom>
              <a:avLst/>
              <a:gdLst/>
              <a:ahLst/>
              <a:cxnLst/>
              <a:rect l="l" t="t" r="r" b="b"/>
              <a:pathLst>
                <a:path w="1586" h="944" extrusionOk="0">
                  <a:moveTo>
                    <a:pt x="1585" y="1"/>
                  </a:moveTo>
                  <a:lnTo>
                    <a:pt x="0" y="916"/>
                  </a:lnTo>
                  <a:lnTo>
                    <a:pt x="0" y="944"/>
                  </a:lnTo>
                  <a:lnTo>
                    <a:pt x="1585" y="29"/>
                  </a:lnTo>
                  <a:lnTo>
                    <a:pt x="158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9"/>
            <p:cNvSpPr/>
            <p:nvPr/>
          </p:nvSpPr>
          <p:spPr>
            <a:xfrm>
              <a:off x="3626575" y="990350"/>
              <a:ext cx="42475" cy="53950"/>
            </a:xfrm>
            <a:custGeom>
              <a:avLst/>
              <a:gdLst/>
              <a:ahLst/>
              <a:cxnLst/>
              <a:rect l="l" t="t" r="r" b="b"/>
              <a:pathLst>
                <a:path w="1699" h="2158" extrusionOk="0">
                  <a:moveTo>
                    <a:pt x="0" y="0"/>
                  </a:moveTo>
                  <a:lnTo>
                    <a:pt x="0" y="1178"/>
                  </a:lnTo>
                  <a:lnTo>
                    <a:pt x="1698" y="2158"/>
                  </a:lnTo>
                  <a:lnTo>
                    <a:pt x="1698" y="981"/>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9"/>
            <p:cNvSpPr/>
            <p:nvPr/>
          </p:nvSpPr>
          <p:spPr>
            <a:xfrm>
              <a:off x="3669025" y="998500"/>
              <a:ext cx="28325" cy="45800"/>
            </a:xfrm>
            <a:custGeom>
              <a:avLst/>
              <a:gdLst/>
              <a:ahLst/>
              <a:cxnLst/>
              <a:rect l="l" t="t" r="r" b="b"/>
              <a:pathLst>
                <a:path w="1133" h="1832" extrusionOk="0">
                  <a:moveTo>
                    <a:pt x="1133" y="1"/>
                  </a:moveTo>
                  <a:lnTo>
                    <a:pt x="0" y="655"/>
                  </a:lnTo>
                  <a:lnTo>
                    <a:pt x="0" y="1832"/>
                  </a:lnTo>
                  <a:lnTo>
                    <a:pt x="1133" y="1178"/>
                  </a:lnTo>
                  <a:lnTo>
                    <a:pt x="1133"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9"/>
            <p:cNvSpPr/>
            <p:nvPr/>
          </p:nvSpPr>
          <p:spPr>
            <a:xfrm>
              <a:off x="3626575" y="974000"/>
              <a:ext cx="70775" cy="40875"/>
            </a:xfrm>
            <a:custGeom>
              <a:avLst/>
              <a:gdLst/>
              <a:ahLst/>
              <a:cxnLst/>
              <a:rect l="l" t="t" r="r" b="b"/>
              <a:pathLst>
                <a:path w="2831" h="1635" extrusionOk="0">
                  <a:moveTo>
                    <a:pt x="1133" y="0"/>
                  </a:moveTo>
                  <a:lnTo>
                    <a:pt x="0" y="654"/>
                  </a:lnTo>
                  <a:lnTo>
                    <a:pt x="1698" y="1635"/>
                  </a:lnTo>
                  <a:lnTo>
                    <a:pt x="2831" y="981"/>
                  </a:lnTo>
                  <a:lnTo>
                    <a:pt x="113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9"/>
            <p:cNvSpPr/>
            <p:nvPr/>
          </p:nvSpPr>
          <p:spPr>
            <a:xfrm>
              <a:off x="3674675" y="1009125"/>
              <a:ext cx="15625" cy="23700"/>
            </a:xfrm>
            <a:custGeom>
              <a:avLst/>
              <a:gdLst/>
              <a:ahLst/>
              <a:cxnLst/>
              <a:rect l="l" t="t" r="r" b="b"/>
              <a:pathLst>
                <a:path w="625" h="948" extrusionOk="0">
                  <a:moveTo>
                    <a:pt x="624" y="0"/>
                  </a:moveTo>
                  <a:lnTo>
                    <a:pt x="1" y="361"/>
                  </a:lnTo>
                  <a:lnTo>
                    <a:pt x="1" y="947"/>
                  </a:lnTo>
                  <a:lnTo>
                    <a:pt x="624" y="586"/>
                  </a:lnTo>
                  <a:lnTo>
                    <a:pt x="624"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9"/>
            <p:cNvSpPr/>
            <p:nvPr/>
          </p:nvSpPr>
          <p:spPr>
            <a:xfrm>
              <a:off x="3690850" y="1008325"/>
              <a:ext cx="850" cy="16350"/>
            </a:xfrm>
            <a:custGeom>
              <a:avLst/>
              <a:gdLst/>
              <a:ahLst/>
              <a:cxnLst/>
              <a:rect l="l" t="t" r="r" b="b"/>
              <a:pathLst>
                <a:path w="34" h="654" extrusionOk="0">
                  <a:moveTo>
                    <a:pt x="34" y="1"/>
                  </a:moveTo>
                  <a:lnTo>
                    <a:pt x="0" y="19"/>
                  </a:lnTo>
                  <a:lnTo>
                    <a:pt x="0" y="634"/>
                  </a:lnTo>
                  <a:lnTo>
                    <a:pt x="34" y="653"/>
                  </a:lnTo>
                  <a:lnTo>
                    <a:pt x="3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3674675" y="1024175"/>
              <a:ext cx="17025" cy="10350"/>
            </a:xfrm>
            <a:custGeom>
              <a:avLst/>
              <a:gdLst/>
              <a:ahLst/>
              <a:cxnLst/>
              <a:rect l="l" t="t" r="r" b="b"/>
              <a:pathLst>
                <a:path w="681" h="414" extrusionOk="0">
                  <a:moveTo>
                    <a:pt x="647" y="0"/>
                  </a:moveTo>
                  <a:lnTo>
                    <a:pt x="1" y="376"/>
                  </a:lnTo>
                  <a:lnTo>
                    <a:pt x="1" y="413"/>
                  </a:lnTo>
                  <a:lnTo>
                    <a:pt x="681" y="19"/>
                  </a:lnTo>
                  <a:lnTo>
                    <a:pt x="64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9"/>
            <p:cNvSpPr/>
            <p:nvPr/>
          </p:nvSpPr>
          <p:spPr>
            <a:xfrm>
              <a:off x="3674675" y="1023700"/>
              <a:ext cx="15825" cy="9400"/>
            </a:xfrm>
            <a:custGeom>
              <a:avLst/>
              <a:gdLst/>
              <a:ahLst/>
              <a:cxnLst/>
              <a:rect l="l" t="t" r="r" b="b"/>
              <a:pathLst>
                <a:path w="633" h="376" extrusionOk="0">
                  <a:moveTo>
                    <a:pt x="621" y="0"/>
                  </a:moveTo>
                  <a:lnTo>
                    <a:pt x="1" y="361"/>
                  </a:lnTo>
                  <a:lnTo>
                    <a:pt x="1" y="376"/>
                  </a:lnTo>
                  <a:lnTo>
                    <a:pt x="633" y="9"/>
                  </a:lnTo>
                  <a:lnTo>
                    <a:pt x="62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9"/>
            <p:cNvSpPr/>
            <p:nvPr/>
          </p:nvSpPr>
          <p:spPr>
            <a:xfrm>
              <a:off x="3690200" y="1008975"/>
              <a:ext cx="300" cy="14975"/>
            </a:xfrm>
            <a:custGeom>
              <a:avLst/>
              <a:gdLst/>
              <a:ahLst/>
              <a:cxnLst/>
              <a:rect l="l" t="t" r="r" b="b"/>
              <a:pathLst>
                <a:path w="12" h="599" extrusionOk="0">
                  <a:moveTo>
                    <a:pt x="12" y="1"/>
                  </a:moveTo>
                  <a:lnTo>
                    <a:pt x="0" y="8"/>
                  </a:lnTo>
                  <a:lnTo>
                    <a:pt x="0" y="589"/>
                  </a:lnTo>
                  <a:lnTo>
                    <a:pt x="12" y="598"/>
                  </a:lnTo>
                  <a:lnTo>
                    <a:pt x="1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3674675" y="1023925"/>
              <a:ext cx="16200" cy="9650"/>
            </a:xfrm>
            <a:custGeom>
              <a:avLst/>
              <a:gdLst/>
              <a:ahLst/>
              <a:cxnLst/>
              <a:rect l="l" t="t" r="r" b="b"/>
              <a:pathLst>
                <a:path w="648" h="386" extrusionOk="0">
                  <a:moveTo>
                    <a:pt x="633" y="0"/>
                  </a:moveTo>
                  <a:lnTo>
                    <a:pt x="1" y="367"/>
                  </a:lnTo>
                  <a:lnTo>
                    <a:pt x="1" y="386"/>
                  </a:lnTo>
                  <a:lnTo>
                    <a:pt x="647" y="10"/>
                  </a:lnTo>
                  <a:lnTo>
                    <a:pt x="63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3690475" y="1008800"/>
              <a:ext cx="400" cy="15400"/>
            </a:xfrm>
            <a:custGeom>
              <a:avLst/>
              <a:gdLst/>
              <a:ahLst/>
              <a:cxnLst/>
              <a:rect l="l" t="t" r="r" b="b"/>
              <a:pathLst>
                <a:path w="16" h="616" extrusionOk="0">
                  <a:moveTo>
                    <a:pt x="15" y="0"/>
                  </a:moveTo>
                  <a:lnTo>
                    <a:pt x="1" y="8"/>
                  </a:lnTo>
                  <a:lnTo>
                    <a:pt x="1" y="605"/>
                  </a:lnTo>
                  <a:lnTo>
                    <a:pt x="15" y="615"/>
                  </a:lnTo>
                  <a:lnTo>
                    <a:pt x="1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9"/>
            <p:cNvSpPr/>
            <p:nvPr/>
          </p:nvSpPr>
          <p:spPr>
            <a:xfrm>
              <a:off x="3561425" y="1006500"/>
              <a:ext cx="32875" cy="51550"/>
            </a:xfrm>
            <a:custGeom>
              <a:avLst/>
              <a:gdLst/>
              <a:ahLst/>
              <a:cxnLst/>
              <a:rect l="l" t="t" r="r" b="b"/>
              <a:pathLst>
                <a:path w="1315" h="2062" extrusionOk="0">
                  <a:moveTo>
                    <a:pt x="1" y="1"/>
                  </a:moveTo>
                  <a:lnTo>
                    <a:pt x="1" y="1303"/>
                  </a:lnTo>
                  <a:lnTo>
                    <a:pt x="1314" y="2062"/>
                  </a:lnTo>
                  <a:lnTo>
                    <a:pt x="1314" y="758"/>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9"/>
            <p:cNvSpPr/>
            <p:nvPr/>
          </p:nvSpPr>
          <p:spPr>
            <a:xfrm>
              <a:off x="3594275" y="997025"/>
              <a:ext cx="49275" cy="61025"/>
            </a:xfrm>
            <a:custGeom>
              <a:avLst/>
              <a:gdLst/>
              <a:ahLst/>
              <a:cxnLst/>
              <a:rect l="l" t="t" r="r" b="b"/>
              <a:pathLst>
                <a:path w="1971" h="2441" extrusionOk="0">
                  <a:moveTo>
                    <a:pt x="1971" y="0"/>
                  </a:moveTo>
                  <a:lnTo>
                    <a:pt x="0" y="1137"/>
                  </a:lnTo>
                  <a:lnTo>
                    <a:pt x="0" y="2441"/>
                  </a:lnTo>
                  <a:lnTo>
                    <a:pt x="1971" y="1302"/>
                  </a:lnTo>
                  <a:lnTo>
                    <a:pt x="197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9"/>
            <p:cNvSpPr/>
            <p:nvPr/>
          </p:nvSpPr>
          <p:spPr>
            <a:xfrm>
              <a:off x="3561425" y="978050"/>
              <a:ext cx="82125" cy="47400"/>
            </a:xfrm>
            <a:custGeom>
              <a:avLst/>
              <a:gdLst/>
              <a:ahLst/>
              <a:cxnLst/>
              <a:rect l="l" t="t" r="r" b="b"/>
              <a:pathLst>
                <a:path w="3285" h="1896" extrusionOk="0">
                  <a:moveTo>
                    <a:pt x="1971" y="1"/>
                  </a:moveTo>
                  <a:lnTo>
                    <a:pt x="1" y="1139"/>
                  </a:lnTo>
                  <a:lnTo>
                    <a:pt x="1314" y="1896"/>
                  </a:lnTo>
                  <a:lnTo>
                    <a:pt x="3285" y="759"/>
                  </a:lnTo>
                  <a:lnTo>
                    <a:pt x="197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9"/>
            <p:cNvSpPr/>
            <p:nvPr/>
          </p:nvSpPr>
          <p:spPr>
            <a:xfrm>
              <a:off x="3606600" y="1023400"/>
              <a:ext cx="15600" cy="23700"/>
            </a:xfrm>
            <a:custGeom>
              <a:avLst/>
              <a:gdLst/>
              <a:ahLst/>
              <a:cxnLst/>
              <a:rect l="l" t="t" r="r" b="b"/>
              <a:pathLst>
                <a:path w="624" h="948" extrusionOk="0">
                  <a:moveTo>
                    <a:pt x="624" y="1"/>
                  </a:moveTo>
                  <a:lnTo>
                    <a:pt x="0" y="362"/>
                  </a:lnTo>
                  <a:lnTo>
                    <a:pt x="0" y="948"/>
                  </a:lnTo>
                  <a:lnTo>
                    <a:pt x="624" y="587"/>
                  </a:lnTo>
                  <a:lnTo>
                    <a:pt x="62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9"/>
            <p:cNvSpPr/>
            <p:nvPr/>
          </p:nvSpPr>
          <p:spPr>
            <a:xfrm>
              <a:off x="3622775" y="1022600"/>
              <a:ext cx="850" cy="16350"/>
            </a:xfrm>
            <a:custGeom>
              <a:avLst/>
              <a:gdLst/>
              <a:ahLst/>
              <a:cxnLst/>
              <a:rect l="l" t="t" r="r" b="b"/>
              <a:pathLst>
                <a:path w="34" h="654" extrusionOk="0">
                  <a:moveTo>
                    <a:pt x="33" y="1"/>
                  </a:moveTo>
                  <a:lnTo>
                    <a:pt x="0" y="20"/>
                  </a:lnTo>
                  <a:lnTo>
                    <a:pt x="0" y="635"/>
                  </a:lnTo>
                  <a:lnTo>
                    <a:pt x="33" y="653"/>
                  </a:lnTo>
                  <a:lnTo>
                    <a:pt x="33"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3606600" y="1038450"/>
              <a:ext cx="17025" cy="10325"/>
            </a:xfrm>
            <a:custGeom>
              <a:avLst/>
              <a:gdLst/>
              <a:ahLst/>
              <a:cxnLst/>
              <a:rect l="l" t="t" r="r" b="b"/>
              <a:pathLst>
                <a:path w="681" h="413" extrusionOk="0">
                  <a:moveTo>
                    <a:pt x="647" y="1"/>
                  </a:moveTo>
                  <a:lnTo>
                    <a:pt x="0" y="376"/>
                  </a:lnTo>
                  <a:lnTo>
                    <a:pt x="0" y="412"/>
                  </a:lnTo>
                  <a:lnTo>
                    <a:pt x="680" y="19"/>
                  </a:lnTo>
                  <a:lnTo>
                    <a:pt x="64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9"/>
            <p:cNvSpPr/>
            <p:nvPr/>
          </p:nvSpPr>
          <p:spPr>
            <a:xfrm>
              <a:off x="3606600" y="1037975"/>
              <a:ext cx="15825" cy="9375"/>
            </a:xfrm>
            <a:custGeom>
              <a:avLst/>
              <a:gdLst/>
              <a:ahLst/>
              <a:cxnLst/>
              <a:rect l="l" t="t" r="r" b="b"/>
              <a:pathLst>
                <a:path w="633" h="375" extrusionOk="0">
                  <a:moveTo>
                    <a:pt x="621" y="1"/>
                  </a:moveTo>
                  <a:lnTo>
                    <a:pt x="0" y="362"/>
                  </a:lnTo>
                  <a:lnTo>
                    <a:pt x="0" y="375"/>
                  </a:lnTo>
                  <a:lnTo>
                    <a:pt x="633" y="9"/>
                  </a:lnTo>
                  <a:lnTo>
                    <a:pt x="62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a:off x="3622125" y="1023300"/>
              <a:ext cx="300" cy="14925"/>
            </a:xfrm>
            <a:custGeom>
              <a:avLst/>
              <a:gdLst/>
              <a:ahLst/>
              <a:cxnLst/>
              <a:rect l="l" t="t" r="r" b="b"/>
              <a:pathLst>
                <a:path w="12" h="597" extrusionOk="0">
                  <a:moveTo>
                    <a:pt x="12" y="0"/>
                  </a:moveTo>
                  <a:lnTo>
                    <a:pt x="0" y="6"/>
                  </a:lnTo>
                  <a:lnTo>
                    <a:pt x="0" y="588"/>
                  </a:lnTo>
                  <a:lnTo>
                    <a:pt x="12" y="596"/>
                  </a:lnTo>
                  <a:lnTo>
                    <a:pt x="1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a:off x="3606600" y="1038200"/>
              <a:ext cx="16200" cy="9675"/>
            </a:xfrm>
            <a:custGeom>
              <a:avLst/>
              <a:gdLst/>
              <a:ahLst/>
              <a:cxnLst/>
              <a:rect l="l" t="t" r="r" b="b"/>
              <a:pathLst>
                <a:path w="648" h="387" extrusionOk="0">
                  <a:moveTo>
                    <a:pt x="633" y="0"/>
                  </a:moveTo>
                  <a:lnTo>
                    <a:pt x="0" y="366"/>
                  </a:lnTo>
                  <a:lnTo>
                    <a:pt x="0" y="386"/>
                  </a:lnTo>
                  <a:lnTo>
                    <a:pt x="647" y="11"/>
                  </a:lnTo>
                  <a:lnTo>
                    <a:pt x="63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a:off x="3622400" y="1023075"/>
              <a:ext cx="400" cy="15400"/>
            </a:xfrm>
            <a:custGeom>
              <a:avLst/>
              <a:gdLst/>
              <a:ahLst/>
              <a:cxnLst/>
              <a:rect l="l" t="t" r="r" b="b"/>
              <a:pathLst>
                <a:path w="16" h="616" extrusionOk="0">
                  <a:moveTo>
                    <a:pt x="15" y="1"/>
                  </a:moveTo>
                  <a:lnTo>
                    <a:pt x="1" y="9"/>
                  </a:lnTo>
                  <a:lnTo>
                    <a:pt x="1" y="605"/>
                  </a:lnTo>
                  <a:lnTo>
                    <a:pt x="15" y="616"/>
                  </a:lnTo>
                  <a:lnTo>
                    <a:pt x="1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9"/>
            <p:cNvSpPr/>
            <p:nvPr/>
          </p:nvSpPr>
          <p:spPr>
            <a:xfrm>
              <a:off x="3632225" y="1011475"/>
              <a:ext cx="8725" cy="18725"/>
            </a:xfrm>
            <a:custGeom>
              <a:avLst/>
              <a:gdLst/>
              <a:ahLst/>
              <a:cxnLst/>
              <a:rect l="l" t="t" r="r" b="b"/>
              <a:pathLst>
                <a:path w="349" h="749" extrusionOk="0">
                  <a:moveTo>
                    <a:pt x="349" y="1"/>
                  </a:moveTo>
                  <a:lnTo>
                    <a:pt x="1" y="201"/>
                  </a:lnTo>
                  <a:lnTo>
                    <a:pt x="1" y="749"/>
                  </a:lnTo>
                  <a:lnTo>
                    <a:pt x="349" y="557"/>
                  </a:lnTo>
                  <a:lnTo>
                    <a:pt x="349"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9"/>
            <p:cNvSpPr/>
            <p:nvPr/>
          </p:nvSpPr>
          <p:spPr>
            <a:xfrm>
              <a:off x="3640925" y="1010275"/>
              <a:ext cx="2100" cy="16300"/>
            </a:xfrm>
            <a:custGeom>
              <a:avLst/>
              <a:gdLst/>
              <a:ahLst/>
              <a:cxnLst/>
              <a:rect l="l" t="t" r="r" b="b"/>
              <a:pathLst>
                <a:path w="84" h="652" extrusionOk="0">
                  <a:moveTo>
                    <a:pt x="83" y="1"/>
                  </a:moveTo>
                  <a:lnTo>
                    <a:pt x="1" y="49"/>
                  </a:lnTo>
                  <a:lnTo>
                    <a:pt x="1" y="605"/>
                  </a:lnTo>
                  <a:lnTo>
                    <a:pt x="83" y="652"/>
                  </a:lnTo>
                  <a:lnTo>
                    <a:pt x="83"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9"/>
            <p:cNvSpPr/>
            <p:nvPr/>
          </p:nvSpPr>
          <p:spPr>
            <a:xfrm>
              <a:off x="3632225" y="1025400"/>
              <a:ext cx="10800" cy="7425"/>
            </a:xfrm>
            <a:custGeom>
              <a:avLst/>
              <a:gdLst/>
              <a:ahLst/>
              <a:cxnLst/>
              <a:rect l="l" t="t" r="r" b="b"/>
              <a:pathLst>
                <a:path w="432" h="297" extrusionOk="0">
                  <a:moveTo>
                    <a:pt x="349" y="0"/>
                  </a:moveTo>
                  <a:lnTo>
                    <a:pt x="1" y="192"/>
                  </a:lnTo>
                  <a:lnTo>
                    <a:pt x="1" y="296"/>
                  </a:lnTo>
                  <a:lnTo>
                    <a:pt x="431" y="47"/>
                  </a:lnTo>
                  <a:lnTo>
                    <a:pt x="349"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9"/>
            <p:cNvSpPr/>
            <p:nvPr/>
          </p:nvSpPr>
          <p:spPr>
            <a:xfrm>
              <a:off x="3626575" y="960950"/>
              <a:ext cx="31150" cy="47400"/>
            </a:xfrm>
            <a:custGeom>
              <a:avLst/>
              <a:gdLst/>
              <a:ahLst/>
              <a:cxnLst/>
              <a:rect l="l" t="t" r="r" b="b"/>
              <a:pathLst>
                <a:path w="1246" h="1896" extrusionOk="0">
                  <a:moveTo>
                    <a:pt x="0" y="0"/>
                  </a:moveTo>
                  <a:lnTo>
                    <a:pt x="0" y="1176"/>
                  </a:lnTo>
                  <a:lnTo>
                    <a:pt x="1246" y="1896"/>
                  </a:lnTo>
                  <a:lnTo>
                    <a:pt x="1246" y="718"/>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9"/>
            <p:cNvSpPr/>
            <p:nvPr/>
          </p:nvSpPr>
          <p:spPr>
            <a:xfrm>
              <a:off x="3657700" y="962550"/>
              <a:ext cx="28350" cy="45800"/>
            </a:xfrm>
            <a:custGeom>
              <a:avLst/>
              <a:gdLst/>
              <a:ahLst/>
              <a:cxnLst/>
              <a:rect l="l" t="t" r="r" b="b"/>
              <a:pathLst>
                <a:path w="1134" h="1832" extrusionOk="0">
                  <a:moveTo>
                    <a:pt x="1133" y="0"/>
                  </a:moveTo>
                  <a:lnTo>
                    <a:pt x="1" y="654"/>
                  </a:lnTo>
                  <a:lnTo>
                    <a:pt x="1" y="1832"/>
                  </a:lnTo>
                  <a:lnTo>
                    <a:pt x="1133" y="1178"/>
                  </a:lnTo>
                  <a:lnTo>
                    <a:pt x="113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9"/>
            <p:cNvSpPr/>
            <p:nvPr/>
          </p:nvSpPr>
          <p:spPr>
            <a:xfrm>
              <a:off x="3626575" y="944550"/>
              <a:ext cx="59475" cy="34375"/>
            </a:xfrm>
            <a:custGeom>
              <a:avLst/>
              <a:gdLst/>
              <a:ahLst/>
              <a:cxnLst/>
              <a:rect l="l" t="t" r="r" b="b"/>
              <a:pathLst>
                <a:path w="2379" h="1375" extrusionOk="0">
                  <a:moveTo>
                    <a:pt x="1133" y="1"/>
                  </a:moveTo>
                  <a:lnTo>
                    <a:pt x="0" y="656"/>
                  </a:lnTo>
                  <a:lnTo>
                    <a:pt x="1246" y="1374"/>
                  </a:lnTo>
                  <a:lnTo>
                    <a:pt x="2378" y="720"/>
                  </a:lnTo>
                  <a:lnTo>
                    <a:pt x="113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3663375" y="973150"/>
              <a:ext cx="15575" cy="30275"/>
            </a:xfrm>
            <a:custGeom>
              <a:avLst/>
              <a:gdLst/>
              <a:ahLst/>
              <a:cxnLst/>
              <a:rect l="l" t="t" r="r" b="b"/>
              <a:pathLst>
                <a:path w="623" h="1211" extrusionOk="0">
                  <a:moveTo>
                    <a:pt x="622" y="1"/>
                  </a:moveTo>
                  <a:lnTo>
                    <a:pt x="0" y="362"/>
                  </a:lnTo>
                  <a:lnTo>
                    <a:pt x="0" y="1210"/>
                  </a:lnTo>
                  <a:lnTo>
                    <a:pt x="622" y="849"/>
                  </a:lnTo>
                  <a:lnTo>
                    <a:pt x="62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3679525" y="972375"/>
              <a:ext cx="825" cy="22900"/>
            </a:xfrm>
            <a:custGeom>
              <a:avLst/>
              <a:gdLst/>
              <a:ahLst/>
              <a:cxnLst/>
              <a:rect l="l" t="t" r="r" b="b"/>
              <a:pathLst>
                <a:path w="33" h="916" extrusionOk="0">
                  <a:moveTo>
                    <a:pt x="33" y="0"/>
                  </a:moveTo>
                  <a:lnTo>
                    <a:pt x="1" y="17"/>
                  </a:lnTo>
                  <a:lnTo>
                    <a:pt x="1" y="896"/>
                  </a:lnTo>
                  <a:lnTo>
                    <a:pt x="33" y="915"/>
                  </a:lnTo>
                  <a:lnTo>
                    <a:pt x="3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3663375" y="994775"/>
              <a:ext cx="16975" cy="10350"/>
            </a:xfrm>
            <a:custGeom>
              <a:avLst/>
              <a:gdLst/>
              <a:ahLst/>
              <a:cxnLst/>
              <a:rect l="l" t="t" r="r" b="b"/>
              <a:pathLst>
                <a:path w="679" h="414" extrusionOk="0">
                  <a:moveTo>
                    <a:pt x="647" y="0"/>
                  </a:moveTo>
                  <a:lnTo>
                    <a:pt x="0" y="376"/>
                  </a:lnTo>
                  <a:lnTo>
                    <a:pt x="0" y="413"/>
                  </a:lnTo>
                  <a:lnTo>
                    <a:pt x="679" y="19"/>
                  </a:lnTo>
                  <a:lnTo>
                    <a:pt x="647"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9"/>
            <p:cNvSpPr/>
            <p:nvPr/>
          </p:nvSpPr>
          <p:spPr>
            <a:xfrm>
              <a:off x="3663375" y="994300"/>
              <a:ext cx="15825" cy="9400"/>
            </a:xfrm>
            <a:custGeom>
              <a:avLst/>
              <a:gdLst/>
              <a:ahLst/>
              <a:cxnLst/>
              <a:rect l="l" t="t" r="r" b="b"/>
              <a:pathLst>
                <a:path w="633" h="376" extrusionOk="0">
                  <a:moveTo>
                    <a:pt x="621" y="0"/>
                  </a:moveTo>
                  <a:lnTo>
                    <a:pt x="0" y="361"/>
                  </a:lnTo>
                  <a:lnTo>
                    <a:pt x="0" y="376"/>
                  </a:lnTo>
                  <a:lnTo>
                    <a:pt x="632" y="9"/>
                  </a:lnTo>
                  <a:lnTo>
                    <a:pt x="62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a:off x="3678875" y="973025"/>
              <a:ext cx="325" cy="21525"/>
            </a:xfrm>
            <a:custGeom>
              <a:avLst/>
              <a:gdLst/>
              <a:ahLst/>
              <a:cxnLst/>
              <a:rect l="l" t="t" r="r" b="b"/>
              <a:pathLst>
                <a:path w="13" h="861" extrusionOk="0">
                  <a:moveTo>
                    <a:pt x="12" y="0"/>
                  </a:moveTo>
                  <a:lnTo>
                    <a:pt x="1" y="7"/>
                  </a:lnTo>
                  <a:lnTo>
                    <a:pt x="1" y="851"/>
                  </a:lnTo>
                  <a:lnTo>
                    <a:pt x="12" y="860"/>
                  </a:lnTo>
                  <a:lnTo>
                    <a:pt x="1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3663375" y="994525"/>
              <a:ext cx="16175" cy="9650"/>
            </a:xfrm>
            <a:custGeom>
              <a:avLst/>
              <a:gdLst/>
              <a:ahLst/>
              <a:cxnLst/>
              <a:rect l="l" t="t" r="r" b="b"/>
              <a:pathLst>
                <a:path w="647" h="386" extrusionOk="0">
                  <a:moveTo>
                    <a:pt x="632" y="0"/>
                  </a:moveTo>
                  <a:lnTo>
                    <a:pt x="0" y="367"/>
                  </a:lnTo>
                  <a:lnTo>
                    <a:pt x="0" y="386"/>
                  </a:lnTo>
                  <a:lnTo>
                    <a:pt x="647" y="10"/>
                  </a:lnTo>
                  <a:lnTo>
                    <a:pt x="63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9"/>
            <p:cNvSpPr/>
            <p:nvPr/>
          </p:nvSpPr>
          <p:spPr>
            <a:xfrm>
              <a:off x="3679175" y="972800"/>
              <a:ext cx="375" cy="22000"/>
            </a:xfrm>
            <a:custGeom>
              <a:avLst/>
              <a:gdLst/>
              <a:ahLst/>
              <a:cxnLst/>
              <a:rect l="l" t="t" r="r" b="b"/>
              <a:pathLst>
                <a:path w="15" h="880" extrusionOk="0">
                  <a:moveTo>
                    <a:pt x="15" y="0"/>
                  </a:moveTo>
                  <a:lnTo>
                    <a:pt x="0" y="9"/>
                  </a:lnTo>
                  <a:lnTo>
                    <a:pt x="0" y="869"/>
                  </a:lnTo>
                  <a:lnTo>
                    <a:pt x="15" y="879"/>
                  </a:lnTo>
                  <a:lnTo>
                    <a:pt x="1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3555775" y="1008325"/>
              <a:ext cx="39675" cy="52325"/>
            </a:xfrm>
            <a:custGeom>
              <a:avLst/>
              <a:gdLst/>
              <a:ahLst/>
              <a:cxnLst/>
              <a:rect l="l" t="t" r="r" b="b"/>
              <a:pathLst>
                <a:path w="1587" h="2093" extrusionOk="0">
                  <a:moveTo>
                    <a:pt x="0" y="1"/>
                  </a:moveTo>
                  <a:lnTo>
                    <a:pt x="0" y="1177"/>
                  </a:lnTo>
                  <a:lnTo>
                    <a:pt x="1587" y="2093"/>
                  </a:lnTo>
                  <a:lnTo>
                    <a:pt x="1587" y="915"/>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9"/>
            <p:cNvSpPr/>
            <p:nvPr/>
          </p:nvSpPr>
          <p:spPr>
            <a:xfrm>
              <a:off x="3595425" y="1026300"/>
              <a:ext cx="8525" cy="34350"/>
            </a:xfrm>
            <a:custGeom>
              <a:avLst/>
              <a:gdLst/>
              <a:ahLst/>
              <a:cxnLst/>
              <a:rect l="l" t="t" r="r" b="b"/>
              <a:pathLst>
                <a:path w="341" h="1374" extrusionOk="0">
                  <a:moveTo>
                    <a:pt x="340" y="1"/>
                  </a:moveTo>
                  <a:lnTo>
                    <a:pt x="1" y="196"/>
                  </a:lnTo>
                  <a:lnTo>
                    <a:pt x="1" y="1374"/>
                  </a:lnTo>
                  <a:lnTo>
                    <a:pt x="340" y="1177"/>
                  </a:lnTo>
                  <a:lnTo>
                    <a:pt x="34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3555775" y="1008325"/>
              <a:ext cx="48175" cy="22900"/>
            </a:xfrm>
            <a:custGeom>
              <a:avLst/>
              <a:gdLst/>
              <a:ahLst/>
              <a:cxnLst/>
              <a:rect l="l" t="t" r="r" b="b"/>
              <a:pathLst>
                <a:path w="1927" h="916" extrusionOk="0">
                  <a:moveTo>
                    <a:pt x="0" y="1"/>
                  </a:moveTo>
                  <a:lnTo>
                    <a:pt x="1587" y="915"/>
                  </a:lnTo>
                  <a:lnTo>
                    <a:pt x="1926" y="720"/>
                  </a:lnTo>
                  <a:lnTo>
                    <a:pt x="68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3555775" y="1008325"/>
              <a:ext cx="39675" cy="32725"/>
            </a:xfrm>
            <a:custGeom>
              <a:avLst/>
              <a:gdLst/>
              <a:ahLst/>
              <a:cxnLst/>
              <a:rect l="l" t="t" r="r" b="b"/>
              <a:pathLst>
                <a:path w="1587" h="1309" extrusionOk="0">
                  <a:moveTo>
                    <a:pt x="0" y="1"/>
                  </a:moveTo>
                  <a:lnTo>
                    <a:pt x="0" y="393"/>
                  </a:lnTo>
                  <a:lnTo>
                    <a:pt x="1587" y="1308"/>
                  </a:lnTo>
                  <a:lnTo>
                    <a:pt x="1587" y="915"/>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3595425" y="996875"/>
              <a:ext cx="59475" cy="44175"/>
            </a:xfrm>
            <a:custGeom>
              <a:avLst/>
              <a:gdLst/>
              <a:ahLst/>
              <a:cxnLst/>
              <a:rect l="l" t="t" r="r" b="b"/>
              <a:pathLst>
                <a:path w="2379" h="1767" extrusionOk="0">
                  <a:moveTo>
                    <a:pt x="2379" y="0"/>
                  </a:moveTo>
                  <a:lnTo>
                    <a:pt x="1" y="1373"/>
                  </a:lnTo>
                  <a:lnTo>
                    <a:pt x="1" y="1766"/>
                  </a:lnTo>
                  <a:lnTo>
                    <a:pt x="2379" y="393"/>
                  </a:lnTo>
                  <a:lnTo>
                    <a:pt x="237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3555775" y="974000"/>
              <a:ext cx="99125" cy="57225"/>
            </a:xfrm>
            <a:custGeom>
              <a:avLst/>
              <a:gdLst/>
              <a:ahLst/>
              <a:cxnLst/>
              <a:rect l="l" t="t" r="r" b="b"/>
              <a:pathLst>
                <a:path w="3965" h="2289" extrusionOk="0">
                  <a:moveTo>
                    <a:pt x="2378" y="0"/>
                  </a:moveTo>
                  <a:lnTo>
                    <a:pt x="0" y="1374"/>
                  </a:lnTo>
                  <a:lnTo>
                    <a:pt x="1587" y="2288"/>
                  </a:lnTo>
                  <a:lnTo>
                    <a:pt x="3965" y="915"/>
                  </a:lnTo>
                  <a:lnTo>
                    <a:pt x="2378"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3561475" y="977250"/>
              <a:ext cx="53775" cy="32725"/>
            </a:xfrm>
            <a:custGeom>
              <a:avLst/>
              <a:gdLst/>
              <a:ahLst/>
              <a:cxnLst/>
              <a:rect l="l" t="t" r="r" b="b"/>
              <a:pathLst>
                <a:path w="2151" h="1309" extrusionOk="0">
                  <a:moveTo>
                    <a:pt x="2150" y="1"/>
                  </a:moveTo>
                  <a:lnTo>
                    <a:pt x="0" y="1244"/>
                  </a:lnTo>
                  <a:lnTo>
                    <a:pt x="113" y="1309"/>
                  </a:lnTo>
                  <a:lnTo>
                    <a:pt x="2150" y="133"/>
                  </a:lnTo>
                  <a:lnTo>
                    <a:pt x="215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3615225" y="977250"/>
              <a:ext cx="34000" cy="21275"/>
            </a:xfrm>
            <a:custGeom>
              <a:avLst/>
              <a:gdLst/>
              <a:ahLst/>
              <a:cxnLst/>
              <a:rect l="l" t="t" r="r" b="b"/>
              <a:pathLst>
                <a:path w="1360" h="851" extrusionOk="0">
                  <a:moveTo>
                    <a:pt x="0" y="1"/>
                  </a:moveTo>
                  <a:lnTo>
                    <a:pt x="0" y="128"/>
                  </a:lnTo>
                  <a:lnTo>
                    <a:pt x="1248" y="851"/>
                  </a:lnTo>
                  <a:lnTo>
                    <a:pt x="1359" y="782"/>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a:off x="3564300" y="980450"/>
              <a:ext cx="82125" cy="47500"/>
            </a:xfrm>
            <a:custGeom>
              <a:avLst/>
              <a:gdLst/>
              <a:ahLst/>
              <a:cxnLst/>
              <a:rect l="l" t="t" r="r" b="b"/>
              <a:pathLst>
                <a:path w="3285" h="1900" extrusionOk="0">
                  <a:moveTo>
                    <a:pt x="2037" y="0"/>
                  </a:moveTo>
                  <a:lnTo>
                    <a:pt x="0" y="1181"/>
                  </a:lnTo>
                  <a:lnTo>
                    <a:pt x="1246" y="1900"/>
                  </a:lnTo>
                  <a:lnTo>
                    <a:pt x="3285" y="723"/>
                  </a:lnTo>
                  <a:lnTo>
                    <a:pt x="2037"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3597325" y="980950"/>
              <a:ext cx="17825" cy="22575"/>
            </a:xfrm>
            <a:custGeom>
              <a:avLst/>
              <a:gdLst/>
              <a:ahLst/>
              <a:cxnLst/>
              <a:rect l="l" t="t" r="r" b="b"/>
              <a:pathLst>
                <a:path w="713" h="903" extrusionOk="0">
                  <a:moveTo>
                    <a:pt x="0" y="1"/>
                  </a:moveTo>
                  <a:lnTo>
                    <a:pt x="0" y="492"/>
                  </a:lnTo>
                  <a:lnTo>
                    <a:pt x="712" y="903"/>
                  </a:lnTo>
                  <a:lnTo>
                    <a:pt x="712" y="79"/>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9"/>
            <p:cNvSpPr/>
            <p:nvPr/>
          </p:nvSpPr>
          <p:spPr>
            <a:xfrm>
              <a:off x="3615125" y="973025"/>
              <a:ext cx="17125" cy="30500"/>
            </a:xfrm>
            <a:custGeom>
              <a:avLst/>
              <a:gdLst/>
              <a:ahLst/>
              <a:cxnLst/>
              <a:rect l="l" t="t" r="r" b="b"/>
              <a:pathLst>
                <a:path w="685" h="1220" extrusionOk="0">
                  <a:moveTo>
                    <a:pt x="685" y="0"/>
                  </a:moveTo>
                  <a:lnTo>
                    <a:pt x="0" y="396"/>
                  </a:lnTo>
                  <a:lnTo>
                    <a:pt x="0" y="1220"/>
                  </a:lnTo>
                  <a:lnTo>
                    <a:pt x="685" y="824"/>
                  </a:lnTo>
                  <a:lnTo>
                    <a:pt x="685"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9"/>
            <p:cNvSpPr/>
            <p:nvPr/>
          </p:nvSpPr>
          <p:spPr>
            <a:xfrm>
              <a:off x="3597325" y="971050"/>
              <a:ext cx="34925" cy="11900"/>
            </a:xfrm>
            <a:custGeom>
              <a:avLst/>
              <a:gdLst/>
              <a:ahLst/>
              <a:cxnLst/>
              <a:rect l="l" t="t" r="r" b="b"/>
              <a:pathLst>
                <a:path w="1397" h="476" extrusionOk="0">
                  <a:moveTo>
                    <a:pt x="685" y="1"/>
                  </a:moveTo>
                  <a:lnTo>
                    <a:pt x="0" y="397"/>
                  </a:lnTo>
                  <a:lnTo>
                    <a:pt x="712" y="475"/>
                  </a:lnTo>
                  <a:lnTo>
                    <a:pt x="1397" y="79"/>
                  </a:lnTo>
                  <a:lnTo>
                    <a:pt x="68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3618100" y="980475"/>
              <a:ext cx="10375" cy="15800"/>
            </a:xfrm>
            <a:custGeom>
              <a:avLst/>
              <a:gdLst/>
              <a:ahLst/>
              <a:cxnLst/>
              <a:rect l="l" t="t" r="r" b="b"/>
              <a:pathLst>
                <a:path w="415" h="632" extrusionOk="0">
                  <a:moveTo>
                    <a:pt x="415" y="1"/>
                  </a:moveTo>
                  <a:lnTo>
                    <a:pt x="0" y="242"/>
                  </a:lnTo>
                  <a:lnTo>
                    <a:pt x="0" y="632"/>
                  </a:lnTo>
                  <a:lnTo>
                    <a:pt x="415" y="391"/>
                  </a:lnTo>
                  <a:lnTo>
                    <a:pt x="415"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9"/>
            <p:cNvSpPr/>
            <p:nvPr/>
          </p:nvSpPr>
          <p:spPr>
            <a:xfrm>
              <a:off x="3628850" y="979950"/>
              <a:ext cx="575" cy="10900"/>
            </a:xfrm>
            <a:custGeom>
              <a:avLst/>
              <a:gdLst/>
              <a:ahLst/>
              <a:cxnLst/>
              <a:rect l="l" t="t" r="r" b="b"/>
              <a:pathLst>
                <a:path w="23" h="436" extrusionOk="0">
                  <a:moveTo>
                    <a:pt x="22" y="0"/>
                  </a:moveTo>
                  <a:lnTo>
                    <a:pt x="1" y="12"/>
                  </a:lnTo>
                  <a:lnTo>
                    <a:pt x="1" y="422"/>
                  </a:lnTo>
                  <a:lnTo>
                    <a:pt x="22" y="435"/>
                  </a:lnTo>
                  <a:lnTo>
                    <a:pt x="2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9"/>
            <p:cNvSpPr/>
            <p:nvPr/>
          </p:nvSpPr>
          <p:spPr>
            <a:xfrm>
              <a:off x="3618100" y="990500"/>
              <a:ext cx="11325" cy="6900"/>
            </a:xfrm>
            <a:custGeom>
              <a:avLst/>
              <a:gdLst/>
              <a:ahLst/>
              <a:cxnLst/>
              <a:rect l="l" t="t" r="r" b="b"/>
              <a:pathLst>
                <a:path w="453" h="276" extrusionOk="0">
                  <a:moveTo>
                    <a:pt x="431" y="0"/>
                  </a:moveTo>
                  <a:lnTo>
                    <a:pt x="0" y="251"/>
                  </a:lnTo>
                  <a:lnTo>
                    <a:pt x="0" y="276"/>
                  </a:lnTo>
                  <a:lnTo>
                    <a:pt x="452" y="13"/>
                  </a:lnTo>
                  <a:lnTo>
                    <a:pt x="43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9"/>
            <p:cNvSpPr/>
            <p:nvPr/>
          </p:nvSpPr>
          <p:spPr>
            <a:xfrm>
              <a:off x="3618100" y="990200"/>
              <a:ext cx="10525" cy="6250"/>
            </a:xfrm>
            <a:custGeom>
              <a:avLst/>
              <a:gdLst/>
              <a:ahLst/>
              <a:cxnLst/>
              <a:rect l="l" t="t" r="r" b="b"/>
              <a:pathLst>
                <a:path w="421" h="250" extrusionOk="0">
                  <a:moveTo>
                    <a:pt x="413" y="0"/>
                  </a:moveTo>
                  <a:lnTo>
                    <a:pt x="0" y="240"/>
                  </a:lnTo>
                  <a:lnTo>
                    <a:pt x="0" y="250"/>
                  </a:lnTo>
                  <a:lnTo>
                    <a:pt x="421" y="5"/>
                  </a:lnTo>
                  <a:lnTo>
                    <a:pt x="41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9"/>
            <p:cNvSpPr/>
            <p:nvPr/>
          </p:nvSpPr>
          <p:spPr>
            <a:xfrm>
              <a:off x="3628425" y="980375"/>
              <a:ext cx="200" cy="9950"/>
            </a:xfrm>
            <a:custGeom>
              <a:avLst/>
              <a:gdLst/>
              <a:ahLst/>
              <a:cxnLst/>
              <a:rect l="l" t="t" r="r" b="b"/>
              <a:pathLst>
                <a:path w="8" h="398" extrusionOk="0">
                  <a:moveTo>
                    <a:pt x="8" y="0"/>
                  </a:moveTo>
                  <a:lnTo>
                    <a:pt x="0" y="5"/>
                  </a:lnTo>
                  <a:lnTo>
                    <a:pt x="0" y="393"/>
                  </a:lnTo>
                  <a:lnTo>
                    <a:pt x="8" y="398"/>
                  </a:lnTo>
                  <a:lnTo>
                    <a:pt x="8"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9"/>
            <p:cNvSpPr/>
            <p:nvPr/>
          </p:nvSpPr>
          <p:spPr>
            <a:xfrm>
              <a:off x="3618100" y="990300"/>
              <a:ext cx="10775" cy="6475"/>
            </a:xfrm>
            <a:custGeom>
              <a:avLst/>
              <a:gdLst/>
              <a:ahLst/>
              <a:cxnLst/>
              <a:rect l="l" t="t" r="r" b="b"/>
              <a:pathLst>
                <a:path w="431" h="259" extrusionOk="0">
                  <a:moveTo>
                    <a:pt x="421" y="1"/>
                  </a:moveTo>
                  <a:lnTo>
                    <a:pt x="0" y="246"/>
                  </a:lnTo>
                  <a:lnTo>
                    <a:pt x="0" y="259"/>
                  </a:lnTo>
                  <a:lnTo>
                    <a:pt x="431" y="8"/>
                  </a:lnTo>
                  <a:lnTo>
                    <a:pt x="42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9"/>
            <p:cNvSpPr/>
            <p:nvPr/>
          </p:nvSpPr>
          <p:spPr>
            <a:xfrm>
              <a:off x="3628600" y="980225"/>
              <a:ext cx="275" cy="10300"/>
            </a:xfrm>
            <a:custGeom>
              <a:avLst/>
              <a:gdLst/>
              <a:ahLst/>
              <a:cxnLst/>
              <a:rect l="l" t="t" r="r" b="b"/>
              <a:pathLst>
                <a:path w="11" h="412" extrusionOk="0">
                  <a:moveTo>
                    <a:pt x="11" y="1"/>
                  </a:moveTo>
                  <a:lnTo>
                    <a:pt x="1" y="6"/>
                  </a:lnTo>
                  <a:lnTo>
                    <a:pt x="1" y="404"/>
                  </a:lnTo>
                  <a:lnTo>
                    <a:pt x="11" y="411"/>
                  </a:lnTo>
                  <a:lnTo>
                    <a:pt x="1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9"/>
            <p:cNvSpPr/>
            <p:nvPr/>
          </p:nvSpPr>
          <p:spPr>
            <a:xfrm>
              <a:off x="3684200" y="981750"/>
              <a:ext cx="1100" cy="650"/>
            </a:xfrm>
            <a:custGeom>
              <a:avLst/>
              <a:gdLst/>
              <a:ahLst/>
              <a:cxnLst/>
              <a:rect l="l" t="t" r="r" b="b"/>
              <a:pathLst>
                <a:path w="44" h="26" extrusionOk="0">
                  <a:moveTo>
                    <a:pt x="23" y="1"/>
                  </a:moveTo>
                  <a:lnTo>
                    <a:pt x="1" y="14"/>
                  </a:lnTo>
                  <a:lnTo>
                    <a:pt x="23" y="25"/>
                  </a:lnTo>
                  <a:lnTo>
                    <a:pt x="43" y="14"/>
                  </a:lnTo>
                  <a:lnTo>
                    <a:pt x="2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9"/>
            <p:cNvSpPr/>
            <p:nvPr/>
          </p:nvSpPr>
          <p:spPr>
            <a:xfrm>
              <a:off x="3684200" y="982075"/>
              <a:ext cx="575" cy="11275"/>
            </a:xfrm>
            <a:custGeom>
              <a:avLst/>
              <a:gdLst/>
              <a:ahLst/>
              <a:cxnLst/>
              <a:rect l="l" t="t" r="r" b="b"/>
              <a:pathLst>
                <a:path w="23" h="451" extrusionOk="0">
                  <a:moveTo>
                    <a:pt x="1" y="1"/>
                  </a:moveTo>
                  <a:lnTo>
                    <a:pt x="1" y="439"/>
                  </a:lnTo>
                  <a:lnTo>
                    <a:pt x="23" y="450"/>
                  </a:lnTo>
                  <a:lnTo>
                    <a:pt x="23" y="12"/>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9"/>
            <p:cNvSpPr/>
            <p:nvPr/>
          </p:nvSpPr>
          <p:spPr>
            <a:xfrm>
              <a:off x="3684750" y="982075"/>
              <a:ext cx="550" cy="11275"/>
            </a:xfrm>
            <a:custGeom>
              <a:avLst/>
              <a:gdLst/>
              <a:ahLst/>
              <a:cxnLst/>
              <a:rect l="l" t="t" r="r" b="b"/>
              <a:pathLst>
                <a:path w="22" h="451" extrusionOk="0">
                  <a:moveTo>
                    <a:pt x="21" y="1"/>
                  </a:moveTo>
                  <a:lnTo>
                    <a:pt x="1" y="12"/>
                  </a:lnTo>
                  <a:lnTo>
                    <a:pt x="1" y="450"/>
                  </a:lnTo>
                  <a:lnTo>
                    <a:pt x="21" y="439"/>
                  </a:lnTo>
                  <a:lnTo>
                    <a:pt x="2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9"/>
            <p:cNvSpPr/>
            <p:nvPr/>
          </p:nvSpPr>
          <p:spPr>
            <a:xfrm>
              <a:off x="3684850" y="983300"/>
              <a:ext cx="10050" cy="5900"/>
            </a:xfrm>
            <a:custGeom>
              <a:avLst/>
              <a:gdLst/>
              <a:ahLst/>
              <a:cxnLst/>
              <a:rect l="l" t="t" r="r" b="b"/>
              <a:pathLst>
                <a:path w="402" h="236" extrusionOk="0">
                  <a:moveTo>
                    <a:pt x="10" y="0"/>
                  </a:moveTo>
                  <a:cubicBezTo>
                    <a:pt x="3" y="0"/>
                    <a:pt x="0" y="9"/>
                    <a:pt x="5" y="13"/>
                  </a:cubicBezTo>
                  <a:lnTo>
                    <a:pt x="390" y="236"/>
                  </a:lnTo>
                  <a:lnTo>
                    <a:pt x="394" y="236"/>
                  </a:lnTo>
                  <a:cubicBezTo>
                    <a:pt x="397" y="234"/>
                    <a:pt x="398" y="233"/>
                    <a:pt x="400" y="232"/>
                  </a:cubicBezTo>
                  <a:cubicBezTo>
                    <a:pt x="401" y="227"/>
                    <a:pt x="400" y="224"/>
                    <a:pt x="397" y="221"/>
                  </a:cubicBezTo>
                  <a:lnTo>
                    <a:pt x="13" y="1"/>
                  </a:lnTo>
                  <a:cubicBezTo>
                    <a:pt x="12" y="1"/>
                    <a:pt x="11" y="0"/>
                    <a:pt x="10"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9"/>
            <p:cNvSpPr/>
            <p:nvPr/>
          </p:nvSpPr>
          <p:spPr>
            <a:xfrm>
              <a:off x="3684875" y="985425"/>
              <a:ext cx="10050" cy="5925"/>
            </a:xfrm>
            <a:custGeom>
              <a:avLst/>
              <a:gdLst/>
              <a:ahLst/>
              <a:cxnLst/>
              <a:rect l="l" t="t" r="r" b="b"/>
              <a:pathLst>
                <a:path w="402" h="237" extrusionOk="0">
                  <a:moveTo>
                    <a:pt x="8" y="1"/>
                  </a:moveTo>
                  <a:cubicBezTo>
                    <a:pt x="5" y="1"/>
                    <a:pt x="3" y="2"/>
                    <a:pt x="2" y="4"/>
                  </a:cubicBezTo>
                  <a:cubicBezTo>
                    <a:pt x="0" y="7"/>
                    <a:pt x="2" y="12"/>
                    <a:pt x="4" y="13"/>
                  </a:cubicBezTo>
                  <a:lnTo>
                    <a:pt x="389" y="235"/>
                  </a:lnTo>
                  <a:cubicBezTo>
                    <a:pt x="390" y="235"/>
                    <a:pt x="392" y="236"/>
                    <a:pt x="393" y="236"/>
                  </a:cubicBezTo>
                  <a:cubicBezTo>
                    <a:pt x="400" y="236"/>
                    <a:pt x="402" y="226"/>
                    <a:pt x="396" y="223"/>
                  </a:cubicBezTo>
                  <a:lnTo>
                    <a:pt x="12" y="2"/>
                  </a:lnTo>
                  <a:cubicBezTo>
                    <a:pt x="11" y="1"/>
                    <a:pt x="9" y="1"/>
                    <a:pt x="8"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9"/>
            <p:cNvSpPr/>
            <p:nvPr/>
          </p:nvSpPr>
          <p:spPr>
            <a:xfrm>
              <a:off x="3684800" y="987575"/>
              <a:ext cx="10100" cy="5875"/>
            </a:xfrm>
            <a:custGeom>
              <a:avLst/>
              <a:gdLst/>
              <a:ahLst/>
              <a:cxnLst/>
              <a:rect l="l" t="t" r="r" b="b"/>
              <a:pathLst>
                <a:path w="404" h="235" extrusionOk="0">
                  <a:moveTo>
                    <a:pt x="11" y="0"/>
                  </a:moveTo>
                  <a:cubicBezTo>
                    <a:pt x="4" y="0"/>
                    <a:pt x="0" y="9"/>
                    <a:pt x="7" y="13"/>
                  </a:cubicBezTo>
                  <a:lnTo>
                    <a:pt x="392" y="235"/>
                  </a:lnTo>
                  <a:lnTo>
                    <a:pt x="396" y="235"/>
                  </a:lnTo>
                  <a:cubicBezTo>
                    <a:pt x="397" y="235"/>
                    <a:pt x="400" y="233"/>
                    <a:pt x="402" y="232"/>
                  </a:cubicBezTo>
                  <a:cubicBezTo>
                    <a:pt x="403" y="229"/>
                    <a:pt x="402" y="224"/>
                    <a:pt x="399" y="223"/>
                  </a:cubicBezTo>
                  <a:lnTo>
                    <a:pt x="15" y="1"/>
                  </a:lnTo>
                  <a:cubicBezTo>
                    <a:pt x="13" y="0"/>
                    <a:pt x="12" y="0"/>
                    <a:pt x="1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9"/>
            <p:cNvSpPr/>
            <p:nvPr/>
          </p:nvSpPr>
          <p:spPr>
            <a:xfrm>
              <a:off x="3684850" y="989725"/>
              <a:ext cx="10050" cy="5875"/>
            </a:xfrm>
            <a:custGeom>
              <a:avLst/>
              <a:gdLst/>
              <a:ahLst/>
              <a:cxnLst/>
              <a:rect l="l" t="t" r="r" b="b"/>
              <a:pathLst>
                <a:path w="402" h="235" extrusionOk="0">
                  <a:moveTo>
                    <a:pt x="10" y="0"/>
                  </a:moveTo>
                  <a:cubicBezTo>
                    <a:pt x="3" y="0"/>
                    <a:pt x="0" y="8"/>
                    <a:pt x="5" y="12"/>
                  </a:cubicBezTo>
                  <a:lnTo>
                    <a:pt x="390" y="234"/>
                  </a:lnTo>
                  <a:lnTo>
                    <a:pt x="394" y="234"/>
                  </a:lnTo>
                  <a:cubicBezTo>
                    <a:pt x="395" y="234"/>
                    <a:pt x="398" y="233"/>
                    <a:pt x="400" y="231"/>
                  </a:cubicBezTo>
                  <a:cubicBezTo>
                    <a:pt x="401" y="228"/>
                    <a:pt x="400" y="224"/>
                    <a:pt x="397" y="221"/>
                  </a:cubicBezTo>
                  <a:lnTo>
                    <a:pt x="13" y="1"/>
                  </a:lnTo>
                  <a:cubicBezTo>
                    <a:pt x="12" y="0"/>
                    <a:pt x="11" y="0"/>
                    <a:pt x="10"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9"/>
            <p:cNvSpPr/>
            <p:nvPr/>
          </p:nvSpPr>
          <p:spPr>
            <a:xfrm>
              <a:off x="3684875" y="991800"/>
              <a:ext cx="10025" cy="5900"/>
            </a:xfrm>
            <a:custGeom>
              <a:avLst/>
              <a:gdLst/>
              <a:ahLst/>
              <a:cxnLst/>
              <a:rect l="l" t="t" r="r" b="b"/>
              <a:pathLst>
                <a:path w="401" h="236" extrusionOk="0">
                  <a:moveTo>
                    <a:pt x="7" y="1"/>
                  </a:moveTo>
                  <a:cubicBezTo>
                    <a:pt x="5" y="1"/>
                    <a:pt x="2" y="2"/>
                    <a:pt x="2" y="5"/>
                  </a:cubicBezTo>
                  <a:cubicBezTo>
                    <a:pt x="0" y="8"/>
                    <a:pt x="2" y="12"/>
                    <a:pt x="4" y="13"/>
                  </a:cubicBezTo>
                  <a:lnTo>
                    <a:pt x="389" y="235"/>
                  </a:lnTo>
                  <a:lnTo>
                    <a:pt x="393" y="235"/>
                  </a:lnTo>
                  <a:cubicBezTo>
                    <a:pt x="396" y="235"/>
                    <a:pt x="397" y="234"/>
                    <a:pt x="399" y="232"/>
                  </a:cubicBezTo>
                  <a:cubicBezTo>
                    <a:pt x="400" y="229"/>
                    <a:pt x="399" y="225"/>
                    <a:pt x="396" y="222"/>
                  </a:cubicBezTo>
                  <a:lnTo>
                    <a:pt x="12" y="2"/>
                  </a:lnTo>
                  <a:cubicBezTo>
                    <a:pt x="10" y="1"/>
                    <a:pt x="8" y="1"/>
                    <a:pt x="7"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9"/>
            <p:cNvSpPr/>
            <p:nvPr/>
          </p:nvSpPr>
          <p:spPr>
            <a:xfrm>
              <a:off x="3693900" y="987300"/>
              <a:ext cx="1075" cy="650"/>
            </a:xfrm>
            <a:custGeom>
              <a:avLst/>
              <a:gdLst/>
              <a:ahLst/>
              <a:cxnLst/>
              <a:rect l="l" t="t" r="r" b="b"/>
              <a:pathLst>
                <a:path w="43" h="26" extrusionOk="0">
                  <a:moveTo>
                    <a:pt x="22" y="0"/>
                  </a:moveTo>
                  <a:lnTo>
                    <a:pt x="0" y="14"/>
                  </a:lnTo>
                  <a:lnTo>
                    <a:pt x="22" y="25"/>
                  </a:lnTo>
                  <a:lnTo>
                    <a:pt x="42" y="14"/>
                  </a:lnTo>
                  <a:lnTo>
                    <a:pt x="2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9"/>
            <p:cNvSpPr/>
            <p:nvPr/>
          </p:nvSpPr>
          <p:spPr>
            <a:xfrm>
              <a:off x="3693900" y="987625"/>
              <a:ext cx="550" cy="11300"/>
            </a:xfrm>
            <a:custGeom>
              <a:avLst/>
              <a:gdLst/>
              <a:ahLst/>
              <a:cxnLst/>
              <a:rect l="l" t="t" r="r" b="b"/>
              <a:pathLst>
                <a:path w="22" h="452" extrusionOk="0">
                  <a:moveTo>
                    <a:pt x="0" y="1"/>
                  </a:moveTo>
                  <a:lnTo>
                    <a:pt x="0" y="438"/>
                  </a:lnTo>
                  <a:lnTo>
                    <a:pt x="22" y="451"/>
                  </a:lnTo>
                  <a:lnTo>
                    <a:pt x="22" y="12"/>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9"/>
            <p:cNvSpPr/>
            <p:nvPr/>
          </p:nvSpPr>
          <p:spPr>
            <a:xfrm>
              <a:off x="3694425" y="987625"/>
              <a:ext cx="550" cy="11300"/>
            </a:xfrm>
            <a:custGeom>
              <a:avLst/>
              <a:gdLst/>
              <a:ahLst/>
              <a:cxnLst/>
              <a:rect l="l" t="t" r="r" b="b"/>
              <a:pathLst>
                <a:path w="22" h="452" extrusionOk="0">
                  <a:moveTo>
                    <a:pt x="21" y="1"/>
                  </a:moveTo>
                  <a:lnTo>
                    <a:pt x="1" y="12"/>
                  </a:lnTo>
                  <a:lnTo>
                    <a:pt x="1" y="451"/>
                  </a:lnTo>
                  <a:lnTo>
                    <a:pt x="21" y="438"/>
                  </a:lnTo>
                  <a:lnTo>
                    <a:pt x="2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9"/>
            <p:cNvSpPr/>
            <p:nvPr/>
          </p:nvSpPr>
          <p:spPr>
            <a:xfrm>
              <a:off x="3682300" y="989550"/>
              <a:ext cx="11975" cy="7025"/>
            </a:xfrm>
            <a:custGeom>
              <a:avLst/>
              <a:gdLst/>
              <a:ahLst/>
              <a:cxnLst/>
              <a:rect l="l" t="t" r="r" b="b"/>
              <a:pathLst>
                <a:path w="479" h="281" extrusionOk="0">
                  <a:moveTo>
                    <a:pt x="471" y="1"/>
                  </a:moveTo>
                  <a:cubicBezTo>
                    <a:pt x="470" y="1"/>
                    <a:pt x="469" y="1"/>
                    <a:pt x="467" y="2"/>
                  </a:cubicBezTo>
                  <a:lnTo>
                    <a:pt x="4" y="267"/>
                  </a:lnTo>
                  <a:cubicBezTo>
                    <a:pt x="2" y="270"/>
                    <a:pt x="0" y="273"/>
                    <a:pt x="2" y="277"/>
                  </a:cubicBezTo>
                  <a:cubicBezTo>
                    <a:pt x="3" y="279"/>
                    <a:pt x="6" y="280"/>
                    <a:pt x="9" y="280"/>
                  </a:cubicBezTo>
                  <a:lnTo>
                    <a:pt x="12" y="280"/>
                  </a:lnTo>
                  <a:lnTo>
                    <a:pt x="474" y="13"/>
                  </a:lnTo>
                  <a:cubicBezTo>
                    <a:pt x="477" y="12"/>
                    <a:pt x="479" y="8"/>
                    <a:pt x="477" y="5"/>
                  </a:cubicBezTo>
                  <a:cubicBezTo>
                    <a:pt x="475" y="2"/>
                    <a:pt x="474" y="1"/>
                    <a:pt x="471"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9"/>
            <p:cNvSpPr/>
            <p:nvPr/>
          </p:nvSpPr>
          <p:spPr>
            <a:xfrm>
              <a:off x="3682250" y="991675"/>
              <a:ext cx="12025" cy="7025"/>
            </a:xfrm>
            <a:custGeom>
              <a:avLst/>
              <a:gdLst/>
              <a:ahLst/>
              <a:cxnLst/>
              <a:rect l="l" t="t" r="r" b="b"/>
              <a:pathLst>
                <a:path w="481" h="281" extrusionOk="0">
                  <a:moveTo>
                    <a:pt x="473" y="1"/>
                  </a:moveTo>
                  <a:cubicBezTo>
                    <a:pt x="472" y="1"/>
                    <a:pt x="471" y="1"/>
                    <a:pt x="469" y="2"/>
                  </a:cubicBezTo>
                  <a:lnTo>
                    <a:pt x="6" y="268"/>
                  </a:lnTo>
                  <a:cubicBezTo>
                    <a:pt x="1" y="271"/>
                    <a:pt x="4" y="281"/>
                    <a:pt x="11" y="281"/>
                  </a:cubicBezTo>
                  <a:cubicBezTo>
                    <a:pt x="11" y="281"/>
                    <a:pt x="12" y="281"/>
                    <a:pt x="14" y="279"/>
                  </a:cubicBezTo>
                  <a:lnTo>
                    <a:pt x="476" y="14"/>
                  </a:lnTo>
                  <a:cubicBezTo>
                    <a:pt x="479" y="13"/>
                    <a:pt x="481" y="8"/>
                    <a:pt x="479" y="4"/>
                  </a:cubicBezTo>
                  <a:cubicBezTo>
                    <a:pt x="477" y="2"/>
                    <a:pt x="476" y="1"/>
                    <a:pt x="473"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9"/>
            <p:cNvSpPr/>
            <p:nvPr/>
          </p:nvSpPr>
          <p:spPr>
            <a:xfrm>
              <a:off x="3682300" y="993825"/>
              <a:ext cx="11975" cy="7025"/>
            </a:xfrm>
            <a:custGeom>
              <a:avLst/>
              <a:gdLst/>
              <a:ahLst/>
              <a:cxnLst/>
              <a:rect l="l" t="t" r="r" b="b"/>
              <a:pathLst>
                <a:path w="479" h="281" extrusionOk="0">
                  <a:moveTo>
                    <a:pt x="471" y="0"/>
                  </a:moveTo>
                  <a:cubicBezTo>
                    <a:pt x="470" y="0"/>
                    <a:pt x="469" y="1"/>
                    <a:pt x="467" y="2"/>
                  </a:cubicBezTo>
                  <a:lnTo>
                    <a:pt x="4" y="267"/>
                  </a:lnTo>
                  <a:cubicBezTo>
                    <a:pt x="2" y="269"/>
                    <a:pt x="0" y="273"/>
                    <a:pt x="2" y="277"/>
                  </a:cubicBezTo>
                  <a:cubicBezTo>
                    <a:pt x="3" y="279"/>
                    <a:pt x="6" y="280"/>
                    <a:pt x="9" y="280"/>
                  </a:cubicBezTo>
                  <a:cubicBezTo>
                    <a:pt x="9" y="280"/>
                    <a:pt x="10" y="280"/>
                    <a:pt x="12" y="279"/>
                  </a:cubicBezTo>
                  <a:lnTo>
                    <a:pt x="474" y="14"/>
                  </a:lnTo>
                  <a:cubicBezTo>
                    <a:pt x="477" y="12"/>
                    <a:pt x="479" y="8"/>
                    <a:pt x="477" y="5"/>
                  </a:cubicBezTo>
                  <a:cubicBezTo>
                    <a:pt x="475" y="2"/>
                    <a:pt x="473" y="0"/>
                    <a:pt x="47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9"/>
            <p:cNvSpPr/>
            <p:nvPr/>
          </p:nvSpPr>
          <p:spPr>
            <a:xfrm>
              <a:off x="3682300" y="995950"/>
              <a:ext cx="11975" cy="7000"/>
            </a:xfrm>
            <a:custGeom>
              <a:avLst/>
              <a:gdLst/>
              <a:ahLst/>
              <a:cxnLst/>
              <a:rect l="l" t="t" r="r" b="b"/>
              <a:pathLst>
                <a:path w="479" h="280" extrusionOk="0">
                  <a:moveTo>
                    <a:pt x="470" y="0"/>
                  </a:moveTo>
                  <a:cubicBezTo>
                    <a:pt x="469" y="0"/>
                    <a:pt x="468" y="1"/>
                    <a:pt x="467" y="1"/>
                  </a:cubicBezTo>
                  <a:lnTo>
                    <a:pt x="4" y="266"/>
                  </a:lnTo>
                  <a:cubicBezTo>
                    <a:pt x="2" y="269"/>
                    <a:pt x="0" y="274"/>
                    <a:pt x="2" y="277"/>
                  </a:cubicBezTo>
                  <a:cubicBezTo>
                    <a:pt x="3" y="278"/>
                    <a:pt x="6" y="279"/>
                    <a:pt x="9" y="279"/>
                  </a:cubicBezTo>
                  <a:lnTo>
                    <a:pt x="12" y="279"/>
                  </a:lnTo>
                  <a:lnTo>
                    <a:pt x="474" y="13"/>
                  </a:lnTo>
                  <a:cubicBezTo>
                    <a:pt x="477" y="11"/>
                    <a:pt x="479" y="7"/>
                    <a:pt x="477" y="4"/>
                  </a:cubicBezTo>
                  <a:cubicBezTo>
                    <a:pt x="475" y="2"/>
                    <a:pt x="473" y="0"/>
                    <a:pt x="470"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9"/>
            <p:cNvSpPr/>
            <p:nvPr/>
          </p:nvSpPr>
          <p:spPr>
            <a:xfrm>
              <a:off x="3682250" y="998075"/>
              <a:ext cx="12025" cy="7000"/>
            </a:xfrm>
            <a:custGeom>
              <a:avLst/>
              <a:gdLst/>
              <a:ahLst/>
              <a:cxnLst/>
              <a:rect l="l" t="t" r="r" b="b"/>
              <a:pathLst>
                <a:path w="481" h="280" extrusionOk="0">
                  <a:moveTo>
                    <a:pt x="474" y="1"/>
                  </a:moveTo>
                  <a:cubicBezTo>
                    <a:pt x="472" y="1"/>
                    <a:pt x="471" y="1"/>
                    <a:pt x="469" y="2"/>
                  </a:cubicBezTo>
                  <a:lnTo>
                    <a:pt x="6" y="267"/>
                  </a:lnTo>
                  <a:cubicBezTo>
                    <a:pt x="1" y="271"/>
                    <a:pt x="4" y="280"/>
                    <a:pt x="11" y="280"/>
                  </a:cubicBezTo>
                  <a:lnTo>
                    <a:pt x="14" y="280"/>
                  </a:lnTo>
                  <a:lnTo>
                    <a:pt x="476" y="13"/>
                  </a:lnTo>
                  <a:cubicBezTo>
                    <a:pt x="479" y="12"/>
                    <a:pt x="481" y="7"/>
                    <a:pt x="479" y="4"/>
                  </a:cubicBezTo>
                  <a:cubicBezTo>
                    <a:pt x="478" y="2"/>
                    <a:pt x="476" y="1"/>
                    <a:pt x="474"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9"/>
            <p:cNvSpPr/>
            <p:nvPr/>
          </p:nvSpPr>
          <p:spPr>
            <a:xfrm>
              <a:off x="3681775" y="994300"/>
              <a:ext cx="1075" cy="625"/>
            </a:xfrm>
            <a:custGeom>
              <a:avLst/>
              <a:gdLst/>
              <a:ahLst/>
              <a:cxnLst/>
              <a:rect l="l" t="t" r="r" b="b"/>
              <a:pathLst>
                <a:path w="43" h="25" extrusionOk="0">
                  <a:moveTo>
                    <a:pt x="23" y="0"/>
                  </a:moveTo>
                  <a:lnTo>
                    <a:pt x="1" y="13"/>
                  </a:lnTo>
                  <a:lnTo>
                    <a:pt x="23" y="25"/>
                  </a:lnTo>
                  <a:lnTo>
                    <a:pt x="43" y="13"/>
                  </a:lnTo>
                  <a:lnTo>
                    <a:pt x="2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9"/>
            <p:cNvSpPr/>
            <p:nvPr/>
          </p:nvSpPr>
          <p:spPr>
            <a:xfrm>
              <a:off x="3681775" y="994625"/>
              <a:ext cx="575" cy="11300"/>
            </a:xfrm>
            <a:custGeom>
              <a:avLst/>
              <a:gdLst/>
              <a:ahLst/>
              <a:cxnLst/>
              <a:rect l="l" t="t" r="r" b="b"/>
              <a:pathLst>
                <a:path w="23" h="452" extrusionOk="0">
                  <a:moveTo>
                    <a:pt x="1" y="0"/>
                  </a:moveTo>
                  <a:lnTo>
                    <a:pt x="1" y="438"/>
                  </a:lnTo>
                  <a:lnTo>
                    <a:pt x="23" y="451"/>
                  </a:lnTo>
                  <a:lnTo>
                    <a:pt x="23" y="12"/>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9"/>
            <p:cNvSpPr/>
            <p:nvPr/>
          </p:nvSpPr>
          <p:spPr>
            <a:xfrm>
              <a:off x="3682325" y="994625"/>
              <a:ext cx="525" cy="11300"/>
            </a:xfrm>
            <a:custGeom>
              <a:avLst/>
              <a:gdLst/>
              <a:ahLst/>
              <a:cxnLst/>
              <a:rect l="l" t="t" r="r" b="b"/>
              <a:pathLst>
                <a:path w="21" h="452" extrusionOk="0">
                  <a:moveTo>
                    <a:pt x="21" y="0"/>
                  </a:moveTo>
                  <a:lnTo>
                    <a:pt x="1" y="12"/>
                  </a:lnTo>
                  <a:lnTo>
                    <a:pt x="1" y="451"/>
                  </a:lnTo>
                  <a:lnTo>
                    <a:pt x="21" y="438"/>
                  </a:lnTo>
                  <a:lnTo>
                    <a:pt x="2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3659450" y="996025"/>
              <a:ext cx="1125" cy="650"/>
            </a:xfrm>
            <a:custGeom>
              <a:avLst/>
              <a:gdLst/>
              <a:ahLst/>
              <a:cxnLst/>
              <a:rect l="l" t="t" r="r" b="b"/>
              <a:pathLst>
                <a:path w="45" h="26" extrusionOk="0">
                  <a:moveTo>
                    <a:pt x="22" y="1"/>
                  </a:moveTo>
                  <a:lnTo>
                    <a:pt x="1" y="13"/>
                  </a:lnTo>
                  <a:lnTo>
                    <a:pt x="22" y="26"/>
                  </a:lnTo>
                  <a:lnTo>
                    <a:pt x="44" y="13"/>
                  </a:lnTo>
                  <a:lnTo>
                    <a:pt x="2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9"/>
            <p:cNvSpPr/>
            <p:nvPr/>
          </p:nvSpPr>
          <p:spPr>
            <a:xfrm>
              <a:off x="3659450" y="996325"/>
              <a:ext cx="575" cy="11300"/>
            </a:xfrm>
            <a:custGeom>
              <a:avLst/>
              <a:gdLst/>
              <a:ahLst/>
              <a:cxnLst/>
              <a:rect l="l" t="t" r="r" b="b"/>
              <a:pathLst>
                <a:path w="23" h="452" extrusionOk="0">
                  <a:moveTo>
                    <a:pt x="1" y="1"/>
                  </a:moveTo>
                  <a:lnTo>
                    <a:pt x="1" y="440"/>
                  </a:lnTo>
                  <a:lnTo>
                    <a:pt x="22" y="452"/>
                  </a:lnTo>
                  <a:lnTo>
                    <a:pt x="22" y="14"/>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9"/>
            <p:cNvSpPr/>
            <p:nvPr/>
          </p:nvSpPr>
          <p:spPr>
            <a:xfrm>
              <a:off x="3660000" y="996325"/>
              <a:ext cx="575" cy="11300"/>
            </a:xfrm>
            <a:custGeom>
              <a:avLst/>
              <a:gdLst/>
              <a:ahLst/>
              <a:cxnLst/>
              <a:rect l="l" t="t" r="r" b="b"/>
              <a:pathLst>
                <a:path w="23" h="452" extrusionOk="0">
                  <a:moveTo>
                    <a:pt x="22" y="1"/>
                  </a:moveTo>
                  <a:lnTo>
                    <a:pt x="0" y="14"/>
                  </a:lnTo>
                  <a:lnTo>
                    <a:pt x="0" y="452"/>
                  </a:lnTo>
                  <a:lnTo>
                    <a:pt x="22" y="440"/>
                  </a:lnTo>
                  <a:lnTo>
                    <a:pt x="2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9"/>
            <p:cNvSpPr/>
            <p:nvPr/>
          </p:nvSpPr>
          <p:spPr>
            <a:xfrm>
              <a:off x="3660075" y="997550"/>
              <a:ext cx="10125" cy="5950"/>
            </a:xfrm>
            <a:custGeom>
              <a:avLst/>
              <a:gdLst/>
              <a:ahLst/>
              <a:cxnLst/>
              <a:rect l="l" t="t" r="r" b="b"/>
              <a:pathLst>
                <a:path w="405" h="238" extrusionOk="0">
                  <a:moveTo>
                    <a:pt x="10" y="1"/>
                  </a:moveTo>
                  <a:cubicBezTo>
                    <a:pt x="4" y="1"/>
                    <a:pt x="0" y="10"/>
                    <a:pt x="6" y="14"/>
                  </a:cubicBezTo>
                  <a:lnTo>
                    <a:pt x="392" y="236"/>
                  </a:lnTo>
                  <a:cubicBezTo>
                    <a:pt x="393" y="237"/>
                    <a:pt x="395" y="237"/>
                    <a:pt x="395" y="237"/>
                  </a:cubicBezTo>
                  <a:cubicBezTo>
                    <a:pt x="403" y="237"/>
                    <a:pt x="405" y="227"/>
                    <a:pt x="399" y="224"/>
                  </a:cubicBezTo>
                  <a:lnTo>
                    <a:pt x="13" y="2"/>
                  </a:lnTo>
                  <a:cubicBezTo>
                    <a:pt x="12" y="1"/>
                    <a:pt x="11" y="1"/>
                    <a:pt x="10"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9"/>
            <p:cNvSpPr/>
            <p:nvPr/>
          </p:nvSpPr>
          <p:spPr>
            <a:xfrm>
              <a:off x="3660075" y="999725"/>
              <a:ext cx="10100" cy="5900"/>
            </a:xfrm>
            <a:custGeom>
              <a:avLst/>
              <a:gdLst/>
              <a:ahLst/>
              <a:cxnLst/>
              <a:rect l="l" t="t" r="r" b="b"/>
              <a:pathLst>
                <a:path w="404" h="236" extrusionOk="0">
                  <a:moveTo>
                    <a:pt x="11" y="0"/>
                  </a:moveTo>
                  <a:cubicBezTo>
                    <a:pt x="5" y="0"/>
                    <a:pt x="1" y="9"/>
                    <a:pt x="6" y="12"/>
                  </a:cubicBezTo>
                  <a:lnTo>
                    <a:pt x="392" y="236"/>
                  </a:lnTo>
                  <a:lnTo>
                    <a:pt x="395" y="236"/>
                  </a:lnTo>
                  <a:cubicBezTo>
                    <a:pt x="398" y="236"/>
                    <a:pt x="400" y="234"/>
                    <a:pt x="402" y="233"/>
                  </a:cubicBezTo>
                  <a:cubicBezTo>
                    <a:pt x="403" y="228"/>
                    <a:pt x="402" y="224"/>
                    <a:pt x="399" y="223"/>
                  </a:cubicBezTo>
                  <a:lnTo>
                    <a:pt x="13" y="1"/>
                  </a:lnTo>
                  <a:cubicBezTo>
                    <a:pt x="12" y="0"/>
                    <a:pt x="12" y="0"/>
                    <a:pt x="1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9"/>
            <p:cNvSpPr/>
            <p:nvPr/>
          </p:nvSpPr>
          <p:spPr>
            <a:xfrm>
              <a:off x="3660075" y="1001825"/>
              <a:ext cx="10125" cy="5900"/>
            </a:xfrm>
            <a:custGeom>
              <a:avLst/>
              <a:gdLst/>
              <a:ahLst/>
              <a:cxnLst/>
              <a:rect l="l" t="t" r="r" b="b"/>
              <a:pathLst>
                <a:path w="405" h="236" extrusionOk="0">
                  <a:moveTo>
                    <a:pt x="11" y="0"/>
                  </a:moveTo>
                  <a:cubicBezTo>
                    <a:pt x="5" y="0"/>
                    <a:pt x="1" y="9"/>
                    <a:pt x="6" y="13"/>
                  </a:cubicBezTo>
                  <a:lnTo>
                    <a:pt x="392" y="236"/>
                  </a:lnTo>
                  <a:lnTo>
                    <a:pt x="395" y="236"/>
                  </a:lnTo>
                  <a:cubicBezTo>
                    <a:pt x="395" y="236"/>
                    <a:pt x="396" y="236"/>
                    <a:pt x="396" y="236"/>
                  </a:cubicBezTo>
                  <a:cubicBezTo>
                    <a:pt x="404" y="236"/>
                    <a:pt x="404" y="227"/>
                    <a:pt x="399" y="223"/>
                  </a:cubicBezTo>
                  <a:lnTo>
                    <a:pt x="13" y="1"/>
                  </a:lnTo>
                  <a:cubicBezTo>
                    <a:pt x="12" y="1"/>
                    <a:pt x="12" y="0"/>
                    <a:pt x="1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9"/>
            <p:cNvSpPr/>
            <p:nvPr/>
          </p:nvSpPr>
          <p:spPr>
            <a:xfrm>
              <a:off x="3660050" y="1003950"/>
              <a:ext cx="10125" cy="5925"/>
            </a:xfrm>
            <a:custGeom>
              <a:avLst/>
              <a:gdLst/>
              <a:ahLst/>
              <a:cxnLst/>
              <a:rect l="l" t="t" r="r" b="b"/>
              <a:pathLst>
                <a:path w="405" h="237" extrusionOk="0">
                  <a:moveTo>
                    <a:pt x="11" y="1"/>
                  </a:moveTo>
                  <a:cubicBezTo>
                    <a:pt x="5" y="1"/>
                    <a:pt x="1" y="10"/>
                    <a:pt x="7" y="15"/>
                  </a:cubicBezTo>
                  <a:lnTo>
                    <a:pt x="393" y="236"/>
                  </a:lnTo>
                  <a:lnTo>
                    <a:pt x="396" y="236"/>
                  </a:lnTo>
                  <a:cubicBezTo>
                    <a:pt x="399" y="236"/>
                    <a:pt x="401" y="235"/>
                    <a:pt x="403" y="234"/>
                  </a:cubicBezTo>
                  <a:cubicBezTo>
                    <a:pt x="404" y="231"/>
                    <a:pt x="403" y="226"/>
                    <a:pt x="400" y="225"/>
                  </a:cubicBezTo>
                  <a:lnTo>
                    <a:pt x="14" y="1"/>
                  </a:lnTo>
                  <a:cubicBezTo>
                    <a:pt x="13" y="1"/>
                    <a:pt x="12" y="1"/>
                    <a:pt x="11"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9"/>
            <p:cNvSpPr/>
            <p:nvPr/>
          </p:nvSpPr>
          <p:spPr>
            <a:xfrm>
              <a:off x="3660100" y="1006075"/>
              <a:ext cx="10100" cy="5925"/>
            </a:xfrm>
            <a:custGeom>
              <a:avLst/>
              <a:gdLst/>
              <a:ahLst/>
              <a:cxnLst/>
              <a:rect l="l" t="t" r="r" b="b"/>
              <a:pathLst>
                <a:path w="404" h="237" extrusionOk="0">
                  <a:moveTo>
                    <a:pt x="9" y="0"/>
                  </a:moveTo>
                  <a:cubicBezTo>
                    <a:pt x="6" y="0"/>
                    <a:pt x="4" y="2"/>
                    <a:pt x="4" y="3"/>
                  </a:cubicBezTo>
                  <a:cubicBezTo>
                    <a:pt x="1" y="8"/>
                    <a:pt x="2" y="11"/>
                    <a:pt x="5" y="14"/>
                  </a:cubicBezTo>
                  <a:lnTo>
                    <a:pt x="391" y="236"/>
                  </a:lnTo>
                  <a:cubicBezTo>
                    <a:pt x="392" y="236"/>
                    <a:pt x="394" y="237"/>
                    <a:pt x="394" y="237"/>
                  </a:cubicBezTo>
                  <a:cubicBezTo>
                    <a:pt x="402" y="237"/>
                    <a:pt x="404" y="227"/>
                    <a:pt x="398" y="224"/>
                  </a:cubicBezTo>
                  <a:lnTo>
                    <a:pt x="12" y="2"/>
                  </a:lnTo>
                  <a:cubicBezTo>
                    <a:pt x="11" y="1"/>
                    <a:pt x="10" y="0"/>
                    <a:pt x="9"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9"/>
            <p:cNvSpPr/>
            <p:nvPr/>
          </p:nvSpPr>
          <p:spPr>
            <a:xfrm>
              <a:off x="3670300" y="996475"/>
              <a:ext cx="11975" cy="7025"/>
            </a:xfrm>
            <a:custGeom>
              <a:avLst/>
              <a:gdLst/>
              <a:ahLst/>
              <a:cxnLst/>
              <a:rect l="l" t="t" r="r" b="b"/>
              <a:pathLst>
                <a:path w="479" h="281" extrusionOk="0">
                  <a:moveTo>
                    <a:pt x="471" y="0"/>
                  </a:moveTo>
                  <a:cubicBezTo>
                    <a:pt x="470" y="0"/>
                    <a:pt x="468" y="1"/>
                    <a:pt x="467" y="2"/>
                  </a:cubicBezTo>
                  <a:lnTo>
                    <a:pt x="5" y="267"/>
                  </a:lnTo>
                  <a:cubicBezTo>
                    <a:pt x="0" y="269"/>
                    <a:pt x="0" y="273"/>
                    <a:pt x="2" y="276"/>
                  </a:cubicBezTo>
                  <a:cubicBezTo>
                    <a:pt x="3" y="279"/>
                    <a:pt x="5" y="280"/>
                    <a:pt x="7" y="280"/>
                  </a:cubicBezTo>
                  <a:cubicBezTo>
                    <a:pt x="9" y="280"/>
                    <a:pt x="10" y="280"/>
                    <a:pt x="12" y="279"/>
                  </a:cubicBezTo>
                  <a:lnTo>
                    <a:pt x="474" y="13"/>
                  </a:lnTo>
                  <a:cubicBezTo>
                    <a:pt x="477" y="12"/>
                    <a:pt x="479" y="8"/>
                    <a:pt x="476" y="3"/>
                  </a:cubicBezTo>
                  <a:cubicBezTo>
                    <a:pt x="475" y="1"/>
                    <a:pt x="473" y="0"/>
                    <a:pt x="47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9"/>
            <p:cNvSpPr/>
            <p:nvPr/>
          </p:nvSpPr>
          <p:spPr>
            <a:xfrm>
              <a:off x="3670250" y="998600"/>
              <a:ext cx="12025" cy="7025"/>
            </a:xfrm>
            <a:custGeom>
              <a:avLst/>
              <a:gdLst/>
              <a:ahLst/>
              <a:cxnLst/>
              <a:rect l="l" t="t" r="r" b="b"/>
              <a:pathLst>
                <a:path w="481" h="281" extrusionOk="0">
                  <a:moveTo>
                    <a:pt x="472" y="0"/>
                  </a:moveTo>
                  <a:cubicBezTo>
                    <a:pt x="471" y="0"/>
                    <a:pt x="470" y="0"/>
                    <a:pt x="469" y="1"/>
                  </a:cubicBezTo>
                  <a:lnTo>
                    <a:pt x="7" y="268"/>
                  </a:lnTo>
                  <a:cubicBezTo>
                    <a:pt x="1" y="271"/>
                    <a:pt x="2" y="279"/>
                    <a:pt x="9" y="281"/>
                  </a:cubicBezTo>
                  <a:cubicBezTo>
                    <a:pt x="11" y="279"/>
                    <a:pt x="12" y="279"/>
                    <a:pt x="14" y="279"/>
                  </a:cubicBezTo>
                  <a:lnTo>
                    <a:pt x="476" y="14"/>
                  </a:lnTo>
                  <a:cubicBezTo>
                    <a:pt x="479" y="11"/>
                    <a:pt x="481" y="7"/>
                    <a:pt x="478" y="4"/>
                  </a:cubicBezTo>
                  <a:cubicBezTo>
                    <a:pt x="477" y="2"/>
                    <a:pt x="474" y="0"/>
                    <a:pt x="472"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9"/>
            <p:cNvSpPr/>
            <p:nvPr/>
          </p:nvSpPr>
          <p:spPr>
            <a:xfrm>
              <a:off x="3670300" y="1000725"/>
              <a:ext cx="11975" cy="7000"/>
            </a:xfrm>
            <a:custGeom>
              <a:avLst/>
              <a:gdLst/>
              <a:ahLst/>
              <a:cxnLst/>
              <a:rect l="l" t="t" r="r" b="b"/>
              <a:pathLst>
                <a:path w="479" h="280" extrusionOk="0">
                  <a:moveTo>
                    <a:pt x="471" y="1"/>
                  </a:moveTo>
                  <a:cubicBezTo>
                    <a:pt x="469" y="1"/>
                    <a:pt x="468" y="1"/>
                    <a:pt x="467" y="1"/>
                  </a:cubicBezTo>
                  <a:lnTo>
                    <a:pt x="5" y="267"/>
                  </a:lnTo>
                  <a:cubicBezTo>
                    <a:pt x="0" y="270"/>
                    <a:pt x="0" y="273"/>
                    <a:pt x="2" y="277"/>
                  </a:cubicBezTo>
                  <a:cubicBezTo>
                    <a:pt x="3" y="278"/>
                    <a:pt x="5" y="280"/>
                    <a:pt x="7" y="280"/>
                  </a:cubicBezTo>
                  <a:lnTo>
                    <a:pt x="12" y="280"/>
                  </a:lnTo>
                  <a:lnTo>
                    <a:pt x="474" y="13"/>
                  </a:lnTo>
                  <a:cubicBezTo>
                    <a:pt x="477" y="12"/>
                    <a:pt x="479" y="7"/>
                    <a:pt x="476" y="4"/>
                  </a:cubicBezTo>
                  <a:cubicBezTo>
                    <a:pt x="475" y="2"/>
                    <a:pt x="473" y="1"/>
                    <a:pt x="471"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9"/>
            <p:cNvSpPr/>
            <p:nvPr/>
          </p:nvSpPr>
          <p:spPr>
            <a:xfrm>
              <a:off x="3670300" y="1002850"/>
              <a:ext cx="11975" cy="7025"/>
            </a:xfrm>
            <a:custGeom>
              <a:avLst/>
              <a:gdLst/>
              <a:ahLst/>
              <a:cxnLst/>
              <a:rect l="l" t="t" r="r" b="b"/>
              <a:pathLst>
                <a:path w="479" h="281" extrusionOk="0">
                  <a:moveTo>
                    <a:pt x="471" y="0"/>
                  </a:moveTo>
                  <a:cubicBezTo>
                    <a:pt x="469" y="0"/>
                    <a:pt x="468" y="1"/>
                    <a:pt x="467" y="2"/>
                  </a:cubicBezTo>
                  <a:lnTo>
                    <a:pt x="5" y="267"/>
                  </a:lnTo>
                  <a:cubicBezTo>
                    <a:pt x="0" y="269"/>
                    <a:pt x="0" y="273"/>
                    <a:pt x="2" y="276"/>
                  </a:cubicBezTo>
                  <a:cubicBezTo>
                    <a:pt x="3" y="279"/>
                    <a:pt x="5" y="280"/>
                    <a:pt x="7" y="280"/>
                  </a:cubicBezTo>
                  <a:cubicBezTo>
                    <a:pt x="9" y="280"/>
                    <a:pt x="10" y="280"/>
                    <a:pt x="12" y="279"/>
                  </a:cubicBezTo>
                  <a:lnTo>
                    <a:pt x="474" y="14"/>
                  </a:lnTo>
                  <a:cubicBezTo>
                    <a:pt x="477" y="12"/>
                    <a:pt x="479" y="8"/>
                    <a:pt x="476" y="5"/>
                  </a:cubicBezTo>
                  <a:cubicBezTo>
                    <a:pt x="475" y="2"/>
                    <a:pt x="473" y="0"/>
                    <a:pt x="47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9"/>
            <p:cNvSpPr/>
            <p:nvPr/>
          </p:nvSpPr>
          <p:spPr>
            <a:xfrm>
              <a:off x="3670300" y="1004975"/>
              <a:ext cx="11975" cy="7025"/>
            </a:xfrm>
            <a:custGeom>
              <a:avLst/>
              <a:gdLst/>
              <a:ahLst/>
              <a:cxnLst/>
              <a:rect l="l" t="t" r="r" b="b"/>
              <a:pathLst>
                <a:path w="479" h="281" extrusionOk="0">
                  <a:moveTo>
                    <a:pt x="470" y="1"/>
                  </a:moveTo>
                  <a:cubicBezTo>
                    <a:pt x="469" y="1"/>
                    <a:pt x="468" y="1"/>
                    <a:pt x="467" y="1"/>
                  </a:cubicBezTo>
                  <a:lnTo>
                    <a:pt x="5" y="268"/>
                  </a:lnTo>
                  <a:cubicBezTo>
                    <a:pt x="0" y="269"/>
                    <a:pt x="0" y="274"/>
                    <a:pt x="2" y="277"/>
                  </a:cubicBezTo>
                  <a:cubicBezTo>
                    <a:pt x="3" y="280"/>
                    <a:pt x="5" y="281"/>
                    <a:pt x="7" y="281"/>
                  </a:cubicBezTo>
                  <a:cubicBezTo>
                    <a:pt x="9" y="281"/>
                    <a:pt x="10" y="280"/>
                    <a:pt x="12" y="280"/>
                  </a:cubicBezTo>
                  <a:lnTo>
                    <a:pt x="474" y="14"/>
                  </a:lnTo>
                  <a:cubicBezTo>
                    <a:pt x="477" y="11"/>
                    <a:pt x="479" y="7"/>
                    <a:pt x="476" y="4"/>
                  </a:cubicBezTo>
                  <a:cubicBezTo>
                    <a:pt x="475" y="2"/>
                    <a:pt x="472" y="1"/>
                    <a:pt x="470"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9"/>
            <p:cNvSpPr/>
            <p:nvPr/>
          </p:nvSpPr>
          <p:spPr>
            <a:xfrm>
              <a:off x="3669675" y="1001950"/>
              <a:ext cx="1100" cy="600"/>
            </a:xfrm>
            <a:custGeom>
              <a:avLst/>
              <a:gdLst/>
              <a:ahLst/>
              <a:cxnLst/>
              <a:rect l="l" t="t" r="r" b="b"/>
              <a:pathLst>
                <a:path w="44" h="24" extrusionOk="0">
                  <a:moveTo>
                    <a:pt x="22" y="0"/>
                  </a:moveTo>
                  <a:lnTo>
                    <a:pt x="0" y="12"/>
                  </a:lnTo>
                  <a:lnTo>
                    <a:pt x="22" y="23"/>
                  </a:lnTo>
                  <a:lnTo>
                    <a:pt x="44" y="12"/>
                  </a:lnTo>
                  <a:lnTo>
                    <a:pt x="2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9"/>
            <p:cNvSpPr/>
            <p:nvPr/>
          </p:nvSpPr>
          <p:spPr>
            <a:xfrm>
              <a:off x="3669675" y="1002225"/>
              <a:ext cx="575" cy="11300"/>
            </a:xfrm>
            <a:custGeom>
              <a:avLst/>
              <a:gdLst/>
              <a:ahLst/>
              <a:cxnLst/>
              <a:rect l="l" t="t" r="r" b="b"/>
              <a:pathLst>
                <a:path w="23" h="452" extrusionOk="0">
                  <a:moveTo>
                    <a:pt x="0" y="1"/>
                  </a:moveTo>
                  <a:lnTo>
                    <a:pt x="0" y="439"/>
                  </a:lnTo>
                  <a:lnTo>
                    <a:pt x="22" y="452"/>
                  </a:lnTo>
                  <a:lnTo>
                    <a:pt x="22" y="12"/>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9"/>
            <p:cNvSpPr/>
            <p:nvPr/>
          </p:nvSpPr>
          <p:spPr>
            <a:xfrm>
              <a:off x="3670225" y="1002225"/>
              <a:ext cx="550" cy="11300"/>
            </a:xfrm>
            <a:custGeom>
              <a:avLst/>
              <a:gdLst/>
              <a:ahLst/>
              <a:cxnLst/>
              <a:rect l="l" t="t" r="r" b="b"/>
              <a:pathLst>
                <a:path w="22" h="452" extrusionOk="0">
                  <a:moveTo>
                    <a:pt x="22" y="1"/>
                  </a:moveTo>
                  <a:lnTo>
                    <a:pt x="0" y="12"/>
                  </a:lnTo>
                  <a:lnTo>
                    <a:pt x="0" y="452"/>
                  </a:lnTo>
                  <a:lnTo>
                    <a:pt x="22" y="439"/>
                  </a:lnTo>
                  <a:lnTo>
                    <a:pt x="2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9"/>
            <p:cNvSpPr/>
            <p:nvPr/>
          </p:nvSpPr>
          <p:spPr>
            <a:xfrm>
              <a:off x="3632225" y="1026225"/>
              <a:ext cx="14175" cy="8200"/>
            </a:xfrm>
            <a:custGeom>
              <a:avLst/>
              <a:gdLst/>
              <a:ahLst/>
              <a:cxnLst/>
              <a:rect l="l" t="t" r="r" b="b"/>
              <a:pathLst>
                <a:path w="567" h="328" extrusionOk="0">
                  <a:moveTo>
                    <a:pt x="453" y="1"/>
                  </a:moveTo>
                  <a:lnTo>
                    <a:pt x="1" y="262"/>
                  </a:lnTo>
                  <a:lnTo>
                    <a:pt x="114" y="327"/>
                  </a:lnTo>
                  <a:lnTo>
                    <a:pt x="566" y="66"/>
                  </a:lnTo>
                  <a:lnTo>
                    <a:pt x="453"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9"/>
            <p:cNvSpPr/>
            <p:nvPr/>
          </p:nvSpPr>
          <p:spPr>
            <a:xfrm>
              <a:off x="3632225" y="1032750"/>
              <a:ext cx="2850" cy="2975"/>
            </a:xfrm>
            <a:custGeom>
              <a:avLst/>
              <a:gdLst/>
              <a:ahLst/>
              <a:cxnLst/>
              <a:rect l="l" t="t" r="r" b="b"/>
              <a:pathLst>
                <a:path w="114" h="119" extrusionOk="0">
                  <a:moveTo>
                    <a:pt x="1" y="1"/>
                  </a:moveTo>
                  <a:lnTo>
                    <a:pt x="1" y="53"/>
                  </a:lnTo>
                  <a:lnTo>
                    <a:pt x="114" y="118"/>
                  </a:lnTo>
                  <a:lnTo>
                    <a:pt x="114" y="66"/>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9"/>
            <p:cNvSpPr/>
            <p:nvPr/>
          </p:nvSpPr>
          <p:spPr>
            <a:xfrm>
              <a:off x="3635050" y="1027875"/>
              <a:ext cx="11350" cy="7850"/>
            </a:xfrm>
            <a:custGeom>
              <a:avLst/>
              <a:gdLst/>
              <a:ahLst/>
              <a:cxnLst/>
              <a:rect l="l" t="t" r="r" b="b"/>
              <a:pathLst>
                <a:path w="454" h="314" extrusionOk="0">
                  <a:moveTo>
                    <a:pt x="453" y="0"/>
                  </a:moveTo>
                  <a:lnTo>
                    <a:pt x="1" y="261"/>
                  </a:lnTo>
                  <a:lnTo>
                    <a:pt x="1" y="313"/>
                  </a:lnTo>
                  <a:lnTo>
                    <a:pt x="453" y="51"/>
                  </a:lnTo>
                  <a:lnTo>
                    <a:pt x="45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9"/>
            <p:cNvSpPr/>
            <p:nvPr/>
          </p:nvSpPr>
          <p:spPr>
            <a:xfrm>
              <a:off x="3629375" y="1029125"/>
              <a:ext cx="19300" cy="9500"/>
            </a:xfrm>
            <a:custGeom>
              <a:avLst/>
              <a:gdLst/>
              <a:ahLst/>
              <a:cxnLst/>
              <a:rect l="l" t="t" r="r" b="b"/>
              <a:pathLst>
                <a:path w="772" h="380" extrusionOk="0">
                  <a:moveTo>
                    <a:pt x="680" y="1"/>
                  </a:moveTo>
                  <a:lnTo>
                    <a:pt x="226" y="262"/>
                  </a:lnTo>
                  <a:lnTo>
                    <a:pt x="113" y="197"/>
                  </a:lnTo>
                  <a:lnTo>
                    <a:pt x="0" y="262"/>
                  </a:lnTo>
                  <a:lnTo>
                    <a:pt x="206" y="379"/>
                  </a:lnTo>
                  <a:lnTo>
                    <a:pt x="771" y="53"/>
                  </a:lnTo>
                  <a:lnTo>
                    <a:pt x="68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9"/>
            <p:cNvSpPr/>
            <p:nvPr/>
          </p:nvSpPr>
          <p:spPr>
            <a:xfrm>
              <a:off x="3629400" y="1035700"/>
              <a:ext cx="5125" cy="4375"/>
            </a:xfrm>
            <a:custGeom>
              <a:avLst/>
              <a:gdLst/>
              <a:ahLst/>
              <a:cxnLst/>
              <a:rect l="l" t="t" r="r" b="b"/>
              <a:pathLst>
                <a:path w="205" h="175" extrusionOk="0">
                  <a:moveTo>
                    <a:pt x="0" y="0"/>
                  </a:moveTo>
                  <a:lnTo>
                    <a:pt x="2" y="57"/>
                  </a:lnTo>
                  <a:lnTo>
                    <a:pt x="205" y="174"/>
                  </a:lnTo>
                  <a:lnTo>
                    <a:pt x="205" y="116"/>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9"/>
            <p:cNvSpPr/>
            <p:nvPr/>
          </p:nvSpPr>
          <p:spPr>
            <a:xfrm>
              <a:off x="3634475" y="1030450"/>
              <a:ext cx="14200" cy="9575"/>
            </a:xfrm>
            <a:custGeom>
              <a:avLst/>
              <a:gdLst/>
              <a:ahLst/>
              <a:cxnLst/>
              <a:rect l="l" t="t" r="r" b="b"/>
              <a:pathLst>
                <a:path w="568" h="383" extrusionOk="0">
                  <a:moveTo>
                    <a:pt x="567" y="0"/>
                  </a:moveTo>
                  <a:lnTo>
                    <a:pt x="2" y="326"/>
                  </a:lnTo>
                  <a:lnTo>
                    <a:pt x="0" y="383"/>
                  </a:lnTo>
                  <a:lnTo>
                    <a:pt x="567" y="57"/>
                  </a:lnTo>
                  <a:lnTo>
                    <a:pt x="56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9"/>
            <p:cNvSpPr/>
            <p:nvPr/>
          </p:nvSpPr>
          <p:spPr>
            <a:xfrm>
              <a:off x="3626600" y="1031850"/>
              <a:ext cx="24400" cy="11200"/>
            </a:xfrm>
            <a:custGeom>
              <a:avLst/>
              <a:gdLst/>
              <a:ahLst/>
              <a:cxnLst/>
              <a:rect l="l" t="t" r="r" b="b"/>
              <a:pathLst>
                <a:path w="976" h="448" extrusionOk="0">
                  <a:moveTo>
                    <a:pt x="882" y="1"/>
                  </a:moveTo>
                  <a:lnTo>
                    <a:pt x="315" y="327"/>
                  </a:lnTo>
                  <a:lnTo>
                    <a:pt x="114" y="211"/>
                  </a:lnTo>
                  <a:lnTo>
                    <a:pt x="1" y="276"/>
                  </a:lnTo>
                  <a:lnTo>
                    <a:pt x="297" y="447"/>
                  </a:lnTo>
                  <a:lnTo>
                    <a:pt x="975" y="54"/>
                  </a:lnTo>
                  <a:lnTo>
                    <a:pt x="88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9"/>
            <p:cNvSpPr/>
            <p:nvPr/>
          </p:nvSpPr>
          <p:spPr>
            <a:xfrm>
              <a:off x="3626600" y="1038775"/>
              <a:ext cx="7425" cy="5575"/>
            </a:xfrm>
            <a:custGeom>
              <a:avLst/>
              <a:gdLst/>
              <a:ahLst/>
              <a:cxnLst/>
              <a:rect l="l" t="t" r="r" b="b"/>
              <a:pathLst>
                <a:path w="297" h="223" extrusionOk="0">
                  <a:moveTo>
                    <a:pt x="1" y="1"/>
                  </a:moveTo>
                  <a:lnTo>
                    <a:pt x="2" y="51"/>
                  </a:lnTo>
                  <a:lnTo>
                    <a:pt x="297" y="222"/>
                  </a:lnTo>
                  <a:lnTo>
                    <a:pt x="297" y="170"/>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9"/>
            <p:cNvSpPr/>
            <p:nvPr/>
          </p:nvSpPr>
          <p:spPr>
            <a:xfrm>
              <a:off x="3633975" y="1033200"/>
              <a:ext cx="17025" cy="11150"/>
            </a:xfrm>
            <a:custGeom>
              <a:avLst/>
              <a:gdLst/>
              <a:ahLst/>
              <a:cxnLst/>
              <a:rect l="l" t="t" r="r" b="b"/>
              <a:pathLst>
                <a:path w="681" h="446" extrusionOk="0">
                  <a:moveTo>
                    <a:pt x="680" y="0"/>
                  </a:moveTo>
                  <a:lnTo>
                    <a:pt x="2" y="393"/>
                  </a:lnTo>
                  <a:lnTo>
                    <a:pt x="0" y="445"/>
                  </a:lnTo>
                  <a:lnTo>
                    <a:pt x="680" y="52"/>
                  </a:lnTo>
                  <a:lnTo>
                    <a:pt x="68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9"/>
            <p:cNvSpPr/>
            <p:nvPr/>
          </p:nvSpPr>
          <p:spPr>
            <a:xfrm>
              <a:off x="3572600" y="1045800"/>
              <a:ext cx="8675" cy="13200"/>
            </a:xfrm>
            <a:custGeom>
              <a:avLst/>
              <a:gdLst/>
              <a:ahLst/>
              <a:cxnLst/>
              <a:rect l="l" t="t" r="r" b="b"/>
              <a:pathLst>
                <a:path w="347" h="528" extrusionOk="0">
                  <a:moveTo>
                    <a:pt x="0" y="1"/>
                  </a:moveTo>
                  <a:lnTo>
                    <a:pt x="0" y="329"/>
                  </a:lnTo>
                  <a:lnTo>
                    <a:pt x="347" y="527"/>
                  </a:lnTo>
                  <a:lnTo>
                    <a:pt x="347" y="201"/>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9"/>
            <p:cNvSpPr/>
            <p:nvPr/>
          </p:nvSpPr>
          <p:spPr>
            <a:xfrm>
              <a:off x="3581250" y="1047550"/>
              <a:ext cx="5675" cy="11450"/>
            </a:xfrm>
            <a:custGeom>
              <a:avLst/>
              <a:gdLst/>
              <a:ahLst/>
              <a:cxnLst/>
              <a:rect l="l" t="t" r="r" b="b"/>
              <a:pathLst>
                <a:path w="227" h="458" extrusionOk="0">
                  <a:moveTo>
                    <a:pt x="227" y="0"/>
                  </a:moveTo>
                  <a:lnTo>
                    <a:pt x="1" y="131"/>
                  </a:lnTo>
                  <a:lnTo>
                    <a:pt x="1" y="457"/>
                  </a:lnTo>
                  <a:lnTo>
                    <a:pt x="227" y="328"/>
                  </a:lnTo>
                  <a:lnTo>
                    <a:pt x="22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9"/>
            <p:cNvSpPr/>
            <p:nvPr/>
          </p:nvSpPr>
          <p:spPr>
            <a:xfrm>
              <a:off x="3572600" y="1042550"/>
              <a:ext cx="14325" cy="8275"/>
            </a:xfrm>
            <a:custGeom>
              <a:avLst/>
              <a:gdLst/>
              <a:ahLst/>
              <a:cxnLst/>
              <a:rect l="l" t="t" r="r" b="b"/>
              <a:pathLst>
                <a:path w="573" h="331" extrusionOk="0">
                  <a:moveTo>
                    <a:pt x="226" y="0"/>
                  </a:moveTo>
                  <a:lnTo>
                    <a:pt x="0" y="131"/>
                  </a:lnTo>
                  <a:lnTo>
                    <a:pt x="347" y="331"/>
                  </a:lnTo>
                  <a:lnTo>
                    <a:pt x="573" y="200"/>
                  </a:lnTo>
                  <a:lnTo>
                    <a:pt x="22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9"/>
            <p:cNvSpPr/>
            <p:nvPr/>
          </p:nvSpPr>
          <p:spPr>
            <a:xfrm>
              <a:off x="3572600" y="1045800"/>
              <a:ext cx="8675" cy="13200"/>
            </a:xfrm>
            <a:custGeom>
              <a:avLst/>
              <a:gdLst/>
              <a:ahLst/>
              <a:cxnLst/>
              <a:rect l="l" t="t" r="r" b="b"/>
              <a:pathLst>
                <a:path w="347" h="528" extrusionOk="0">
                  <a:moveTo>
                    <a:pt x="0" y="1"/>
                  </a:moveTo>
                  <a:lnTo>
                    <a:pt x="0" y="329"/>
                  </a:lnTo>
                  <a:lnTo>
                    <a:pt x="347" y="527"/>
                  </a:lnTo>
                  <a:lnTo>
                    <a:pt x="347" y="201"/>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9"/>
            <p:cNvSpPr/>
            <p:nvPr/>
          </p:nvSpPr>
          <p:spPr>
            <a:xfrm>
              <a:off x="3581250" y="1047550"/>
              <a:ext cx="5675" cy="11450"/>
            </a:xfrm>
            <a:custGeom>
              <a:avLst/>
              <a:gdLst/>
              <a:ahLst/>
              <a:cxnLst/>
              <a:rect l="l" t="t" r="r" b="b"/>
              <a:pathLst>
                <a:path w="227" h="458" extrusionOk="0">
                  <a:moveTo>
                    <a:pt x="227" y="0"/>
                  </a:moveTo>
                  <a:lnTo>
                    <a:pt x="1" y="131"/>
                  </a:lnTo>
                  <a:lnTo>
                    <a:pt x="1" y="457"/>
                  </a:lnTo>
                  <a:lnTo>
                    <a:pt x="227" y="328"/>
                  </a:lnTo>
                  <a:lnTo>
                    <a:pt x="227"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9"/>
            <p:cNvSpPr/>
            <p:nvPr/>
          </p:nvSpPr>
          <p:spPr>
            <a:xfrm>
              <a:off x="3572600" y="1042550"/>
              <a:ext cx="14325" cy="8275"/>
            </a:xfrm>
            <a:custGeom>
              <a:avLst/>
              <a:gdLst/>
              <a:ahLst/>
              <a:cxnLst/>
              <a:rect l="l" t="t" r="r" b="b"/>
              <a:pathLst>
                <a:path w="573" h="331" extrusionOk="0">
                  <a:moveTo>
                    <a:pt x="226" y="0"/>
                  </a:moveTo>
                  <a:lnTo>
                    <a:pt x="0" y="131"/>
                  </a:lnTo>
                  <a:lnTo>
                    <a:pt x="347" y="331"/>
                  </a:lnTo>
                  <a:lnTo>
                    <a:pt x="573" y="200"/>
                  </a:lnTo>
                  <a:lnTo>
                    <a:pt x="22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9"/>
            <p:cNvSpPr/>
            <p:nvPr/>
          </p:nvSpPr>
          <p:spPr>
            <a:xfrm>
              <a:off x="3574375" y="1017325"/>
              <a:ext cx="6550" cy="32525"/>
            </a:xfrm>
            <a:custGeom>
              <a:avLst/>
              <a:gdLst/>
              <a:ahLst/>
              <a:cxnLst/>
              <a:rect l="l" t="t" r="r" b="b"/>
              <a:pathLst>
                <a:path w="262" h="1301" extrusionOk="0">
                  <a:moveTo>
                    <a:pt x="0" y="0"/>
                  </a:moveTo>
                  <a:lnTo>
                    <a:pt x="0" y="1150"/>
                  </a:lnTo>
                  <a:lnTo>
                    <a:pt x="261" y="1301"/>
                  </a:lnTo>
                  <a:lnTo>
                    <a:pt x="261" y="151"/>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9"/>
            <p:cNvSpPr/>
            <p:nvPr/>
          </p:nvSpPr>
          <p:spPr>
            <a:xfrm>
              <a:off x="3580900" y="1018625"/>
              <a:ext cx="4300" cy="31225"/>
            </a:xfrm>
            <a:custGeom>
              <a:avLst/>
              <a:gdLst/>
              <a:ahLst/>
              <a:cxnLst/>
              <a:rect l="l" t="t" r="r" b="b"/>
              <a:pathLst>
                <a:path w="172" h="1249" extrusionOk="0">
                  <a:moveTo>
                    <a:pt x="171" y="0"/>
                  </a:moveTo>
                  <a:lnTo>
                    <a:pt x="0" y="99"/>
                  </a:lnTo>
                  <a:lnTo>
                    <a:pt x="0" y="1249"/>
                  </a:lnTo>
                  <a:lnTo>
                    <a:pt x="171" y="1152"/>
                  </a:lnTo>
                  <a:lnTo>
                    <a:pt x="17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9"/>
            <p:cNvSpPr/>
            <p:nvPr/>
          </p:nvSpPr>
          <p:spPr>
            <a:xfrm>
              <a:off x="3574375" y="1014850"/>
              <a:ext cx="10825" cy="6250"/>
            </a:xfrm>
            <a:custGeom>
              <a:avLst/>
              <a:gdLst/>
              <a:ahLst/>
              <a:cxnLst/>
              <a:rect l="l" t="t" r="r" b="b"/>
              <a:pathLst>
                <a:path w="433" h="250" extrusionOk="0">
                  <a:moveTo>
                    <a:pt x="170" y="1"/>
                  </a:moveTo>
                  <a:lnTo>
                    <a:pt x="0" y="99"/>
                  </a:lnTo>
                  <a:lnTo>
                    <a:pt x="261" y="250"/>
                  </a:lnTo>
                  <a:lnTo>
                    <a:pt x="432" y="151"/>
                  </a:lnTo>
                  <a:lnTo>
                    <a:pt x="17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9"/>
            <p:cNvSpPr/>
            <p:nvPr/>
          </p:nvSpPr>
          <p:spPr>
            <a:xfrm>
              <a:off x="3573325" y="1015000"/>
              <a:ext cx="7800" cy="7625"/>
            </a:xfrm>
            <a:custGeom>
              <a:avLst/>
              <a:gdLst/>
              <a:ahLst/>
              <a:cxnLst/>
              <a:rect l="l" t="t" r="r" b="b"/>
              <a:pathLst>
                <a:path w="312" h="305" extrusionOk="0">
                  <a:moveTo>
                    <a:pt x="0" y="0"/>
                  </a:moveTo>
                  <a:lnTo>
                    <a:pt x="0" y="124"/>
                  </a:lnTo>
                  <a:lnTo>
                    <a:pt x="312" y="305"/>
                  </a:lnTo>
                  <a:lnTo>
                    <a:pt x="312" y="180"/>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9"/>
            <p:cNvSpPr/>
            <p:nvPr/>
          </p:nvSpPr>
          <p:spPr>
            <a:xfrm>
              <a:off x="3581100" y="1016550"/>
              <a:ext cx="5150" cy="6075"/>
            </a:xfrm>
            <a:custGeom>
              <a:avLst/>
              <a:gdLst/>
              <a:ahLst/>
              <a:cxnLst/>
              <a:rect l="l" t="t" r="r" b="b"/>
              <a:pathLst>
                <a:path w="206" h="243" extrusionOk="0">
                  <a:moveTo>
                    <a:pt x="205" y="1"/>
                  </a:moveTo>
                  <a:lnTo>
                    <a:pt x="1" y="118"/>
                  </a:lnTo>
                  <a:lnTo>
                    <a:pt x="1" y="243"/>
                  </a:lnTo>
                  <a:lnTo>
                    <a:pt x="205" y="125"/>
                  </a:lnTo>
                  <a:lnTo>
                    <a:pt x="205"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9"/>
            <p:cNvSpPr/>
            <p:nvPr/>
          </p:nvSpPr>
          <p:spPr>
            <a:xfrm>
              <a:off x="3573325" y="1012050"/>
              <a:ext cx="12925" cy="7475"/>
            </a:xfrm>
            <a:custGeom>
              <a:avLst/>
              <a:gdLst/>
              <a:ahLst/>
              <a:cxnLst/>
              <a:rect l="l" t="t" r="r" b="b"/>
              <a:pathLst>
                <a:path w="517" h="299" extrusionOk="0">
                  <a:moveTo>
                    <a:pt x="203" y="1"/>
                  </a:moveTo>
                  <a:lnTo>
                    <a:pt x="0" y="118"/>
                  </a:lnTo>
                  <a:lnTo>
                    <a:pt x="312" y="298"/>
                  </a:lnTo>
                  <a:lnTo>
                    <a:pt x="516" y="181"/>
                  </a:lnTo>
                  <a:lnTo>
                    <a:pt x="20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9"/>
            <p:cNvSpPr/>
            <p:nvPr/>
          </p:nvSpPr>
          <p:spPr>
            <a:xfrm>
              <a:off x="3575200" y="1013100"/>
              <a:ext cx="9225" cy="5325"/>
            </a:xfrm>
            <a:custGeom>
              <a:avLst/>
              <a:gdLst/>
              <a:ahLst/>
              <a:cxnLst/>
              <a:rect l="l" t="t" r="r" b="b"/>
              <a:pathLst>
                <a:path w="369" h="213" extrusionOk="0">
                  <a:moveTo>
                    <a:pt x="134" y="1"/>
                  </a:moveTo>
                  <a:lnTo>
                    <a:pt x="1" y="78"/>
                  </a:lnTo>
                  <a:lnTo>
                    <a:pt x="234" y="213"/>
                  </a:lnTo>
                  <a:lnTo>
                    <a:pt x="369" y="136"/>
                  </a:lnTo>
                  <a:lnTo>
                    <a:pt x="134"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9"/>
            <p:cNvSpPr/>
            <p:nvPr/>
          </p:nvSpPr>
          <p:spPr>
            <a:xfrm>
              <a:off x="3575200" y="1013100"/>
              <a:ext cx="9225" cy="3975"/>
            </a:xfrm>
            <a:custGeom>
              <a:avLst/>
              <a:gdLst/>
              <a:ahLst/>
              <a:cxnLst/>
              <a:rect l="l" t="t" r="r" b="b"/>
              <a:pathLst>
                <a:path w="369" h="159" extrusionOk="0">
                  <a:moveTo>
                    <a:pt x="134" y="1"/>
                  </a:moveTo>
                  <a:lnTo>
                    <a:pt x="1" y="78"/>
                  </a:lnTo>
                  <a:lnTo>
                    <a:pt x="41" y="101"/>
                  </a:lnTo>
                  <a:lnTo>
                    <a:pt x="134" y="49"/>
                  </a:lnTo>
                  <a:lnTo>
                    <a:pt x="327" y="159"/>
                  </a:lnTo>
                  <a:lnTo>
                    <a:pt x="369" y="136"/>
                  </a:lnTo>
                  <a:lnTo>
                    <a:pt x="13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29"/>
          <p:cNvSpPr txBox="1">
            <a:spLocks noGrp="1"/>
          </p:cNvSpPr>
          <p:nvPr>
            <p:ph type="title"/>
          </p:nvPr>
        </p:nvSpPr>
        <p:spPr>
          <a:xfrm>
            <a:off x="609053" y="354650"/>
            <a:ext cx="448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Seek Opportunity</a:t>
            </a:r>
            <a:endParaRPr/>
          </a:p>
        </p:txBody>
      </p:sp>
      <p:cxnSp>
        <p:nvCxnSpPr>
          <p:cNvPr id="953" name="Google Shape;953;p29"/>
          <p:cNvCxnSpPr>
            <a:endCxn id="954" idx="0"/>
          </p:cNvCxnSpPr>
          <p:nvPr/>
        </p:nvCxnSpPr>
        <p:spPr>
          <a:xfrm>
            <a:off x="114" y="2836273"/>
            <a:ext cx="6523500" cy="0"/>
          </a:xfrm>
          <a:prstGeom prst="straightConnector1">
            <a:avLst/>
          </a:prstGeom>
          <a:noFill/>
          <a:ln w="9525" cap="flat" cmpd="sng">
            <a:solidFill>
              <a:schemeClr val="accent5"/>
            </a:solidFill>
            <a:prstDash val="solid"/>
            <a:round/>
            <a:headEnd type="none" w="med" len="med"/>
            <a:tailEnd type="none" w="med" len="med"/>
          </a:ln>
        </p:spPr>
      </p:cxnSp>
      <p:grpSp>
        <p:nvGrpSpPr>
          <p:cNvPr id="955" name="Google Shape;955;p29"/>
          <p:cNvGrpSpPr/>
          <p:nvPr/>
        </p:nvGrpSpPr>
        <p:grpSpPr>
          <a:xfrm>
            <a:off x="6523614" y="2478887"/>
            <a:ext cx="1396092" cy="699900"/>
            <a:chOff x="6478089" y="3118800"/>
            <a:chExt cx="1008300" cy="699900"/>
          </a:xfrm>
        </p:grpSpPr>
        <p:sp>
          <p:nvSpPr>
            <p:cNvPr id="956" name="Google Shape;956;p29"/>
            <p:cNvSpPr/>
            <p:nvPr/>
          </p:nvSpPr>
          <p:spPr>
            <a:xfrm>
              <a:off x="6680889" y="3118800"/>
              <a:ext cx="805500" cy="6999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9"/>
            <p:cNvSpPr/>
            <p:nvPr/>
          </p:nvSpPr>
          <p:spPr>
            <a:xfrm rot="-5400000">
              <a:off x="6462189" y="3374336"/>
              <a:ext cx="235500" cy="203700"/>
            </a:xfrm>
            <a:prstGeom prst="triangle">
              <a:avLst>
                <a:gd name="adj" fmla="val 50000"/>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7" name="Google Shape;957;p29"/>
          <p:cNvSpPr/>
          <p:nvPr/>
        </p:nvSpPr>
        <p:spPr>
          <a:xfrm>
            <a:off x="1742525" y="2763625"/>
            <a:ext cx="156300" cy="156300"/>
          </a:xfrm>
          <a:prstGeom prst="rect">
            <a:avLst/>
          </a:pr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9"/>
          <p:cNvSpPr/>
          <p:nvPr/>
        </p:nvSpPr>
        <p:spPr>
          <a:xfrm>
            <a:off x="4539250" y="2763625"/>
            <a:ext cx="156300" cy="156300"/>
          </a:xfrm>
          <a:prstGeom prst="rect">
            <a:avLst/>
          </a:pr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9"/>
          <p:cNvSpPr txBox="1">
            <a:spLocks noGrp="1"/>
          </p:cNvSpPr>
          <p:nvPr>
            <p:ph type="subTitle" idx="4294967295"/>
          </p:nvPr>
        </p:nvSpPr>
        <p:spPr>
          <a:xfrm>
            <a:off x="551075" y="3431750"/>
            <a:ext cx="2539200" cy="781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a:t>Dominant markets for North America has not recovered yet from the pandemic.</a:t>
            </a:r>
            <a:endParaRPr sz="1400"/>
          </a:p>
        </p:txBody>
      </p:sp>
      <p:sp>
        <p:nvSpPr>
          <p:cNvPr id="960" name="Google Shape;960;p29"/>
          <p:cNvSpPr txBox="1">
            <a:spLocks noGrp="1"/>
          </p:cNvSpPr>
          <p:nvPr>
            <p:ph type="subTitle" idx="4294967295"/>
          </p:nvPr>
        </p:nvSpPr>
        <p:spPr>
          <a:xfrm>
            <a:off x="723725" y="2898400"/>
            <a:ext cx="2193900" cy="69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Red Hat Display"/>
                <a:ea typeface="Red Hat Display"/>
                <a:cs typeface="Red Hat Display"/>
                <a:sym typeface="Red Hat Display"/>
              </a:rPr>
              <a:t>Markets that haven’t recovered</a:t>
            </a:r>
            <a:endParaRPr b="1">
              <a:latin typeface="Red Hat Display"/>
              <a:ea typeface="Red Hat Display"/>
              <a:cs typeface="Red Hat Display"/>
              <a:sym typeface="Red Hat Display"/>
            </a:endParaRPr>
          </a:p>
        </p:txBody>
      </p:sp>
      <p:sp>
        <p:nvSpPr>
          <p:cNvPr id="961" name="Google Shape;961;p29"/>
          <p:cNvSpPr txBox="1">
            <a:spLocks noGrp="1"/>
          </p:cNvSpPr>
          <p:nvPr>
            <p:ph type="subTitle" idx="4294967295"/>
          </p:nvPr>
        </p:nvSpPr>
        <p:spPr>
          <a:xfrm>
            <a:off x="3400300" y="3431750"/>
            <a:ext cx="2434200" cy="781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a:t>Some countries have almost recover from the COVID 19 and have resume the trips, like China.</a:t>
            </a:r>
            <a:endParaRPr sz="1400"/>
          </a:p>
        </p:txBody>
      </p:sp>
      <p:sp>
        <p:nvSpPr>
          <p:cNvPr id="962" name="Google Shape;962;p29"/>
          <p:cNvSpPr txBox="1">
            <a:spLocks noGrp="1"/>
          </p:cNvSpPr>
          <p:nvPr>
            <p:ph type="subTitle" idx="4294967295"/>
          </p:nvPr>
        </p:nvSpPr>
        <p:spPr>
          <a:xfrm>
            <a:off x="3520450" y="2919925"/>
            <a:ext cx="2193900" cy="69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Red Hat Display"/>
                <a:ea typeface="Red Hat Display"/>
                <a:cs typeface="Red Hat Display"/>
                <a:sym typeface="Red Hat Display"/>
              </a:rPr>
              <a:t>Markets that almost recovered</a:t>
            </a:r>
            <a:endParaRPr b="1">
              <a:latin typeface="Red Hat Display"/>
              <a:ea typeface="Red Hat Display"/>
              <a:cs typeface="Red Hat Display"/>
              <a:sym typeface="Red Hat Display"/>
            </a:endParaRPr>
          </a:p>
        </p:txBody>
      </p:sp>
      <p:sp>
        <p:nvSpPr>
          <p:cNvPr id="963" name="Google Shape;963;p29"/>
          <p:cNvSpPr txBox="1">
            <a:spLocks noGrp="1"/>
          </p:cNvSpPr>
          <p:nvPr>
            <p:ph type="subTitle" idx="4294967295"/>
          </p:nvPr>
        </p:nvSpPr>
        <p:spPr>
          <a:xfrm>
            <a:off x="6818521" y="2659825"/>
            <a:ext cx="1200900" cy="3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1"/>
                </a:solidFill>
                <a:latin typeface="Red Hat Display"/>
                <a:ea typeface="Red Hat Display"/>
                <a:cs typeface="Red Hat Display"/>
                <a:sym typeface="Red Hat Display"/>
              </a:rPr>
              <a:t>Victory!</a:t>
            </a:r>
            <a:endParaRPr b="1">
              <a:solidFill>
                <a:schemeClr val="accent1"/>
              </a:solidFill>
              <a:latin typeface="Red Hat Display"/>
              <a:ea typeface="Red Hat Display"/>
              <a:cs typeface="Red Hat Display"/>
              <a:sym typeface="Red Hat Display"/>
            </a:endParaRPr>
          </a:p>
        </p:txBody>
      </p:sp>
      <p:sp>
        <p:nvSpPr>
          <p:cNvPr id="964" name="Google Shape;964;p29"/>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pic>
        <p:nvPicPr>
          <p:cNvPr id="969" name="Google Shape;969;p30"/>
          <p:cNvPicPr preferRelativeResize="0"/>
          <p:nvPr/>
        </p:nvPicPr>
        <p:blipFill>
          <a:blip r:embed="rId3">
            <a:alphaModFix/>
          </a:blip>
          <a:stretch>
            <a:fillRect/>
          </a:stretch>
        </p:blipFill>
        <p:spPr>
          <a:xfrm>
            <a:off x="152400" y="152400"/>
            <a:ext cx="8839203" cy="2312776"/>
          </a:xfrm>
          <a:prstGeom prst="rect">
            <a:avLst/>
          </a:prstGeom>
          <a:noFill/>
          <a:ln>
            <a:noFill/>
          </a:ln>
        </p:spPr>
      </p:pic>
      <p:pic>
        <p:nvPicPr>
          <p:cNvPr id="970" name="Google Shape;970;p30"/>
          <p:cNvPicPr preferRelativeResize="0"/>
          <p:nvPr/>
        </p:nvPicPr>
        <p:blipFill>
          <a:blip r:embed="rId4">
            <a:alphaModFix/>
          </a:blip>
          <a:stretch>
            <a:fillRect/>
          </a:stretch>
        </p:blipFill>
        <p:spPr>
          <a:xfrm>
            <a:off x="152400" y="2465175"/>
            <a:ext cx="8991603" cy="2678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31"/>
          <p:cNvSpPr txBox="1">
            <a:spLocks noGrp="1"/>
          </p:cNvSpPr>
          <p:nvPr>
            <p:ph type="title" idx="6"/>
          </p:nvPr>
        </p:nvSpPr>
        <p:spPr>
          <a:xfrm>
            <a:off x="466581" y="2264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Analytical techniques - GCP</a:t>
            </a:r>
            <a:endParaRPr/>
          </a:p>
        </p:txBody>
      </p:sp>
      <p:sp>
        <p:nvSpPr>
          <p:cNvPr id="976" name="Google Shape;976;p31"/>
          <p:cNvSpPr txBox="1">
            <a:spLocks noGrp="1"/>
          </p:cNvSpPr>
          <p:nvPr>
            <p:ph type="ctrTitle" idx="3"/>
          </p:nvPr>
        </p:nvSpPr>
        <p:spPr>
          <a:xfrm>
            <a:off x="3737203" y="2549957"/>
            <a:ext cx="15822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Studio</a:t>
            </a:r>
            <a:endParaRPr/>
          </a:p>
        </p:txBody>
      </p:sp>
      <p:sp>
        <p:nvSpPr>
          <p:cNvPr id="977" name="Google Shape;977;p31"/>
          <p:cNvSpPr txBox="1">
            <a:spLocks noGrp="1"/>
          </p:cNvSpPr>
          <p:nvPr>
            <p:ph type="subTitle" idx="1"/>
          </p:nvPr>
        </p:nvSpPr>
        <p:spPr>
          <a:xfrm>
            <a:off x="2520800" y="1632150"/>
            <a:ext cx="3812100" cy="81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Conducted preliminary analysis on (1 GB, 100+ feature) data and explored the characteristics of datasets</a:t>
            </a:r>
            <a:endParaRPr/>
          </a:p>
        </p:txBody>
      </p:sp>
      <p:sp>
        <p:nvSpPr>
          <p:cNvPr id="978" name="Google Shape;978;p31"/>
          <p:cNvSpPr txBox="1">
            <a:spLocks noGrp="1"/>
          </p:cNvSpPr>
          <p:nvPr>
            <p:ph type="subTitle" idx="2"/>
          </p:nvPr>
        </p:nvSpPr>
        <p:spPr>
          <a:xfrm>
            <a:off x="3737201" y="2803028"/>
            <a:ext cx="3097800" cy="78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Visualized data based on BigQuery’s results</a:t>
            </a:r>
            <a:endParaRPr/>
          </a:p>
        </p:txBody>
      </p:sp>
      <p:sp>
        <p:nvSpPr>
          <p:cNvPr id="979" name="Google Shape;979;p31"/>
          <p:cNvSpPr txBox="1">
            <a:spLocks noGrp="1"/>
          </p:cNvSpPr>
          <p:nvPr>
            <p:ph type="ctrTitle"/>
          </p:nvPr>
        </p:nvSpPr>
        <p:spPr>
          <a:xfrm>
            <a:off x="2520801" y="1385638"/>
            <a:ext cx="16227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BigQuery</a:t>
            </a:r>
            <a:endParaRPr/>
          </a:p>
        </p:txBody>
      </p:sp>
      <p:sp>
        <p:nvSpPr>
          <p:cNvPr id="980" name="Google Shape;980;p31"/>
          <p:cNvSpPr txBox="1">
            <a:spLocks noGrp="1"/>
          </p:cNvSpPr>
          <p:nvPr>
            <p:ph type="subTitle" idx="4"/>
          </p:nvPr>
        </p:nvSpPr>
        <p:spPr>
          <a:xfrm>
            <a:off x="4922434" y="3880262"/>
            <a:ext cx="3097800" cy="78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Applied Google Cloud NLP API and Chinese tokenizer Jieba; Used GCP notebook to run topic models  </a:t>
            </a:r>
            <a:endParaRPr/>
          </a:p>
        </p:txBody>
      </p:sp>
      <p:sp>
        <p:nvSpPr>
          <p:cNvPr id="981" name="Google Shape;981;p31"/>
          <p:cNvSpPr txBox="1">
            <a:spLocks noGrp="1"/>
          </p:cNvSpPr>
          <p:nvPr>
            <p:ph type="ctrTitle" idx="5"/>
          </p:nvPr>
        </p:nvSpPr>
        <p:spPr>
          <a:xfrm>
            <a:off x="4922433" y="3634436"/>
            <a:ext cx="16533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AI Platform</a:t>
            </a:r>
            <a:endParaRPr/>
          </a:p>
        </p:txBody>
      </p:sp>
      <p:sp>
        <p:nvSpPr>
          <p:cNvPr id="982" name="Google Shape;982;p31"/>
          <p:cNvSpPr/>
          <p:nvPr/>
        </p:nvSpPr>
        <p:spPr>
          <a:xfrm>
            <a:off x="542975" y="7991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3" name="Google Shape;983;p31"/>
          <p:cNvGrpSpPr/>
          <p:nvPr/>
        </p:nvGrpSpPr>
        <p:grpSpPr>
          <a:xfrm>
            <a:off x="1403274" y="1537559"/>
            <a:ext cx="945270" cy="720979"/>
            <a:chOff x="238125" y="2473850"/>
            <a:chExt cx="768825" cy="586400"/>
          </a:xfrm>
        </p:grpSpPr>
        <p:sp>
          <p:nvSpPr>
            <p:cNvPr id="984" name="Google Shape;984;p31"/>
            <p:cNvSpPr/>
            <p:nvPr/>
          </p:nvSpPr>
          <p:spPr>
            <a:xfrm>
              <a:off x="238125" y="2473950"/>
              <a:ext cx="768825" cy="586300"/>
            </a:xfrm>
            <a:custGeom>
              <a:avLst/>
              <a:gdLst/>
              <a:ahLst/>
              <a:cxnLst/>
              <a:rect l="l" t="t" r="r" b="b"/>
              <a:pathLst>
                <a:path w="30753" h="23452" extrusionOk="0">
                  <a:moveTo>
                    <a:pt x="15377" y="1"/>
                  </a:moveTo>
                  <a:cubicBezTo>
                    <a:pt x="11442" y="1"/>
                    <a:pt x="7507" y="867"/>
                    <a:pt x="4505" y="2600"/>
                  </a:cubicBezTo>
                  <a:cubicBezTo>
                    <a:pt x="1502" y="4333"/>
                    <a:pt x="0" y="6602"/>
                    <a:pt x="0" y="8875"/>
                  </a:cubicBezTo>
                  <a:lnTo>
                    <a:pt x="0" y="14573"/>
                  </a:lnTo>
                  <a:cubicBezTo>
                    <a:pt x="0" y="16846"/>
                    <a:pt x="1502" y="19119"/>
                    <a:pt x="4505" y="20852"/>
                  </a:cubicBezTo>
                  <a:cubicBezTo>
                    <a:pt x="7507" y="22585"/>
                    <a:pt x="11442" y="23451"/>
                    <a:pt x="15376" y="23451"/>
                  </a:cubicBezTo>
                  <a:cubicBezTo>
                    <a:pt x="19311" y="23451"/>
                    <a:pt x="23246" y="22585"/>
                    <a:pt x="26248" y="20852"/>
                  </a:cubicBezTo>
                  <a:cubicBezTo>
                    <a:pt x="29251" y="19119"/>
                    <a:pt x="30753" y="16846"/>
                    <a:pt x="30753" y="14573"/>
                  </a:cubicBezTo>
                  <a:lnTo>
                    <a:pt x="30753" y="8875"/>
                  </a:lnTo>
                  <a:cubicBezTo>
                    <a:pt x="30753" y="6602"/>
                    <a:pt x="29251" y="4333"/>
                    <a:pt x="26252" y="2600"/>
                  </a:cubicBezTo>
                  <a:cubicBezTo>
                    <a:pt x="23248" y="867"/>
                    <a:pt x="19312" y="1"/>
                    <a:pt x="153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p:cNvSpPr/>
            <p:nvPr/>
          </p:nvSpPr>
          <p:spPr>
            <a:xfrm>
              <a:off x="238125" y="2473850"/>
              <a:ext cx="768825" cy="443950"/>
            </a:xfrm>
            <a:custGeom>
              <a:avLst/>
              <a:gdLst/>
              <a:ahLst/>
              <a:cxnLst/>
              <a:rect l="l" t="t" r="r" b="b"/>
              <a:pathLst>
                <a:path w="30753" h="17758" extrusionOk="0">
                  <a:moveTo>
                    <a:pt x="15376" y="1"/>
                  </a:moveTo>
                  <a:cubicBezTo>
                    <a:pt x="6886" y="1"/>
                    <a:pt x="0" y="3978"/>
                    <a:pt x="0" y="8879"/>
                  </a:cubicBezTo>
                  <a:cubicBezTo>
                    <a:pt x="0" y="13780"/>
                    <a:pt x="6886" y="17757"/>
                    <a:pt x="15376" y="17757"/>
                  </a:cubicBezTo>
                  <a:cubicBezTo>
                    <a:pt x="23867" y="17757"/>
                    <a:pt x="30753" y="13780"/>
                    <a:pt x="30753" y="8879"/>
                  </a:cubicBezTo>
                  <a:cubicBezTo>
                    <a:pt x="30753" y="3978"/>
                    <a:pt x="23867" y="1"/>
                    <a:pt x="15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 name="Google Shape;986;p31"/>
          <p:cNvGrpSpPr/>
          <p:nvPr/>
        </p:nvGrpSpPr>
        <p:grpSpPr>
          <a:xfrm>
            <a:off x="2643997" y="2421244"/>
            <a:ext cx="945301" cy="942135"/>
            <a:chOff x="1274900" y="2995325"/>
            <a:chExt cx="768850" cy="766275"/>
          </a:xfrm>
        </p:grpSpPr>
        <p:sp>
          <p:nvSpPr>
            <p:cNvPr id="987" name="Google Shape;987;p31"/>
            <p:cNvSpPr/>
            <p:nvPr/>
          </p:nvSpPr>
          <p:spPr>
            <a:xfrm>
              <a:off x="1275000" y="2995325"/>
              <a:ext cx="768750" cy="766275"/>
            </a:xfrm>
            <a:custGeom>
              <a:avLst/>
              <a:gdLst/>
              <a:ahLst/>
              <a:cxnLst/>
              <a:rect l="l" t="t" r="r" b="b"/>
              <a:pathLst>
                <a:path w="30750" h="30651" extrusionOk="0">
                  <a:moveTo>
                    <a:pt x="15375" y="1"/>
                  </a:moveTo>
                  <a:cubicBezTo>
                    <a:pt x="11440" y="1"/>
                    <a:pt x="7505" y="867"/>
                    <a:pt x="4502" y="2600"/>
                  </a:cubicBezTo>
                  <a:cubicBezTo>
                    <a:pt x="1498" y="4333"/>
                    <a:pt x="1" y="6606"/>
                    <a:pt x="1" y="8875"/>
                  </a:cubicBezTo>
                  <a:lnTo>
                    <a:pt x="1" y="21776"/>
                  </a:lnTo>
                  <a:cubicBezTo>
                    <a:pt x="1" y="24045"/>
                    <a:pt x="1498" y="26319"/>
                    <a:pt x="4502" y="28051"/>
                  </a:cubicBezTo>
                  <a:cubicBezTo>
                    <a:pt x="7505" y="29784"/>
                    <a:pt x="11440" y="30651"/>
                    <a:pt x="15375" y="30651"/>
                  </a:cubicBezTo>
                  <a:cubicBezTo>
                    <a:pt x="19310" y="30651"/>
                    <a:pt x="23245" y="29784"/>
                    <a:pt x="26248" y="28051"/>
                  </a:cubicBezTo>
                  <a:cubicBezTo>
                    <a:pt x="29248" y="26319"/>
                    <a:pt x="30749" y="24045"/>
                    <a:pt x="30749" y="21776"/>
                  </a:cubicBezTo>
                  <a:lnTo>
                    <a:pt x="30749" y="8875"/>
                  </a:lnTo>
                  <a:cubicBezTo>
                    <a:pt x="30749" y="6606"/>
                    <a:pt x="29248" y="4333"/>
                    <a:pt x="26248" y="2600"/>
                  </a:cubicBezTo>
                  <a:cubicBezTo>
                    <a:pt x="23245" y="867"/>
                    <a:pt x="19310" y="1"/>
                    <a:pt x="15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p:cNvSpPr/>
            <p:nvPr/>
          </p:nvSpPr>
          <p:spPr>
            <a:xfrm>
              <a:off x="1274900" y="2995325"/>
              <a:ext cx="768850" cy="443850"/>
            </a:xfrm>
            <a:custGeom>
              <a:avLst/>
              <a:gdLst/>
              <a:ahLst/>
              <a:cxnLst/>
              <a:rect l="l" t="t" r="r" b="b"/>
              <a:pathLst>
                <a:path w="30754" h="17754" extrusionOk="0">
                  <a:moveTo>
                    <a:pt x="15377" y="1"/>
                  </a:moveTo>
                  <a:cubicBezTo>
                    <a:pt x="6886" y="1"/>
                    <a:pt x="1" y="3974"/>
                    <a:pt x="1" y="8875"/>
                  </a:cubicBezTo>
                  <a:cubicBezTo>
                    <a:pt x="1" y="13781"/>
                    <a:pt x="6886" y="17754"/>
                    <a:pt x="15377" y="17754"/>
                  </a:cubicBezTo>
                  <a:cubicBezTo>
                    <a:pt x="23872" y="17754"/>
                    <a:pt x="30753" y="13781"/>
                    <a:pt x="30753" y="8875"/>
                  </a:cubicBezTo>
                  <a:cubicBezTo>
                    <a:pt x="30753" y="3974"/>
                    <a:pt x="23872" y="1"/>
                    <a:pt x="153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31"/>
          <p:cNvGrpSpPr/>
          <p:nvPr/>
        </p:nvGrpSpPr>
        <p:grpSpPr>
          <a:xfrm>
            <a:off x="3802429" y="3499354"/>
            <a:ext cx="945270" cy="1079317"/>
            <a:chOff x="2404425" y="3652775"/>
            <a:chExt cx="768825" cy="877850"/>
          </a:xfrm>
        </p:grpSpPr>
        <p:sp>
          <p:nvSpPr>
            <p:cNvPr id="990" name="Google Shape;990;p31"/>
            <p:cNvSpPr/>
            <p:nvPr/>
          </p:nvSpPr>
          <p:spPr>
            <a:xfrm>
              <a:off x="2404425" y="3652775"/>
              <a:ext cx="768825" cy="877850"/>
            </a:xfrm>
            <a:custGeom>
              <a:avLst/>
              <a:gdLst/>
              <a:ahLst/>
              <a:cxnLst/>
              <a:rect l="l" t="t" r="r" b="b"/>
              <a:pathLst>
                <a:path w="30753" h="35114" extrusionOk="0">
                  <a:moveTo>
                    <a:pt x="15375" y="0"/>
                  </a:moveTo>
                  <a:cubicBezTo>
                    <a:pt x="11441" y="0"/>
                    <a:pt x="7507" y="866"/>
                    <a:pt x="4505" y="2599"/>
                  </a:cubicBezTo>
                  <a:cubicBezTo>
                    <a:pt x="1502" y="4332"/>
                    <a:pt x="0" y="6605"/>
                    <a:pt x="0" y="8874"/>
                  </a:cubicBezTo>
                  <a:lnTo>
                    <a:pt x="0" y="26235"/>
                  </a:lnTo>
                  <a:cubicBezTo>
                    <a:pt x="0" y="28509"/>
                    <a:pt x="1502" y="30782"/>
                    <a:pt x="4505" y="32515"/>
                  </a:cubicBezTo>
                  <a:cubicBezTo>
                    <a:pt x="7507" y="34247"/>
                    <a:pt x="11441" y="35114"/>
                    <a:pt x="15375" y="35114"/>
                  </a:cubicBezTo>
                  <a:cubicBezTo>
                    <a:pt x="19309" y="35114"/>
                    <a:pt x="23244" y="34247"/>
                    <a:pt x="26248" y="32515"/>
                  </a:cubicBezTo>
                  <a:cubicBezTo>
                    <a:pt x="29251" y="30778"/>
                    <a:pt x="30753" y="28509"/>
                    <a:pt x="30753" y="26235"/>
                  </a:cubicBezTo>
                  <a:lnTo>
                    <a:pt x="30753" y="8874"/>
                  </a:lnTo>
                  <a:cubicBezTo>
                    <a:pt x="30753" y="6605"/>
                    <a:pt x="29251" y="4332"/>
                    <a:pt x="26248" y="2599"/>
                  </a:cubicBezTo>
                  <a:cubicBezTo>
                    <a:pt x="23244" y="866"/>
                    <a:pt x="19309" y="0"/>
                    <a:pt x="153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2404425" y="3652775"/>
              <a:ext cx="768825" cy="443825"/>
            </a:xfrm>
            <a:custGeom>
              <a:avLst/>
              <a:gdLst/>
              <a:ahLst/>
              <a:cxnLst/>
              <a:rect l="l" t="t" r="r" b="b"/>
              <a:pathLst>
                <a:path w="30753" h="17753" extrusionOk="0">
                  <a:moveTo>
                    <a:pt x="15377" y="0"/>
                  </a:moveTo>
                  <a:cubicBezTo>
                    <a:pt x="6882" y="0"/>
                    <a:pt x="0" y="3973"/>
                    <a:pt x="0" y="8874"/>
                  </a:cubicBezTo>
                  <a:cubicBezTo>
                    <a:pt x="0" y="13780"/>
                    <a:pt x="6882" y="17753"/>
                    <a:pt x="15377" y="17753"/>
                  </a:cubicBezTo>
                  <a:cubicBezTo>
                    <a:pt x="23867" y="17753"/>
                    <a:pt x="30753" y="13780"/>
                    <a:pt x="30753" y="8874"/>
                  </a:cubicBezTo>
                  <a:cubicBezTo>
                    <a:pt x="30753" y="3973"/>
                    <a:pt x="23867" y="0"/>
                    <a:pt x="153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grpSp>
        <p:nvGrpSpPr>
          <p:cNvPr id="996" name="Google Shape;996;p32"/>
          <p:cNvGrpSpPr/>
          <p:nvPr/>
        </p:nvGrpSpPr>
        <p:grpSpPr>
          <a:xfrm>
            <a:off x="605967" y="-10381"/>
            <a:ext cx="8542497" cy="5153822"/>
            <a:chOff x="2754158" y="407117"/>
            <a:chExt cx="6014149" cy="5179200"/>
          </a:xfrm>
        </p:grpSpPr>
        <p:sp>
          <p:nvSpPr>
            <p:cNvPr id="997" name="Google Shape;997;p32"/>
            <p:cNvSpPr/>
            <p:nvPr/>
          </p:nvSpPr>
          <p:spPr>
            <a:xfrm>
              <a:off x="3456507" y="407117"/>
              <a:ext cx="5311800" cy="51792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2"/>
            <p:cNvSpPr/>
            <p:nvPr/>
          </p:nvSpPr>
          <p:spPr>
            <a:xfrm rot="10800000">
              <a:off x="2754158" y="1400546"/>
              <a:ext cx="705600" cy="1297200"/>
            </a:xfrm>
            <a:prstGeom prst="rtTriangle">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32"/>
          <p:cNvSpPr txBox="1">
            <a:spLocks noGrp="1"/>
          </p:cNvSpPr>
          <p:nvPr>
            <p:ph type="title"/>
          </p:nvPr>
        </p:nvSpPr>
        <p:spPr>
          <a:xfrm>
            <a:off x="2282625" y="1503600"/>
            <a:ext cx="6267600" cy="2136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800"/>
              <a:t>Exploratory data analysis &amp; Model</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33"/>
          <p:cNvSpPr txBox="1">
            <a:spLocks noGrp="1"/>
          </p:cNvSpPr>
          <p:nvPr>
            <p:ph type="title" idx="6"/>
          </p:nvPr>
        </p:nvSpPr>
        <p:spPr>
          <a:xfrm>
            <a:off x="614656" y="4172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Beijing vs. San Francisco</a:t>
            </a:r>
            <a:endParaRPr/>
          </a:p>
        </p:txBody>
      </p:sp>
      <p:sp>
        <p:nvSpPr>
          <p:cNvPr id="1005" name="Google Shape;1005;p33"/>
          <p:cNvSpPr/>
          <p:nvPr/>
        </p:nvSpPr>
        <p:spPr>
          <a:xfrm>
            <a:off x="733775" y="9899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txBox="1">
            <a:spLocks noGrp="1"/>
          </p:cNvSpPr>
          <p:nvPr>
            <p:ph type="title" idx="6"/>
          </p:nvPr>
        </p:nvSpPr>
        <p:spPr>
          <a:xfrm>
            <a:off x="614656" y="9899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Listing number change under pandemic</a:t>
            </a:r>
            <a:endParaRPr sz="2100"/>
          </a:p>
        </p:txBody>
      </p:sp>
      <p:pic>
        <p:nvPicPr>
          <p:cNvPr id="1007" name="Google Shape;1007;p33"/>
          <p:cNvPicPr preferRelativeResize="0"/>
          <p:nvPr/>
        </p:nvPicPr>
        <p:blipFill>
          <a:blip r:embed="rId3">
            <a:alphaModFix/>
          </a:blip>
          <a:stretch>
            <a:fillRect/>
          </a:stretch>
        </p:blipFill>
        <p:spPr>
          <a:xfrm>
            <a:off x="4313105" y="1562625"/>
            <a:ext cx="4668746" cy="2960900"/>
          </a:xfrm>
          <a:prstGeom prst="rect">
            <a:avLst/>
          </a:prstGeom>
          <a:noFill/>
          <a:ln>
            <a:noFill/>
          </a:ln>
        </p:spPr>
      </p:pic>
      <p:sp>
        <p:nvSpPr>
          <p:cNvPr id="1008" name="Google Shape;1008;p33"/>
          <p:cNvSpPr txBox="1"/>
          <p:nvPr/>
        </p:nvSpPr>
        <p:spPr>
          <a:xfrm>
            <a:off x="1039800" y="4523525"/>
            <a:ext cx="3273300" cy="40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latin typeface="Muli"/>
                <a:ea typeface="Muli"/>
                <a:cs typeface="Muli"/>
                <a:sym typeface="Muli"/>
              </a:rPr>
              <a:t>Number of listings </a:t>
            </a:r>
            <a:r>
              <a:rPr lang="en" sz="1500" b="1">
                <a:latin typeface="Muli"/>
                <a:ea typeface="Muli"/>
                <a:cs typeface="Muli"/>
                <a:sym typeface="Muli"/>
              </a:rPr>
              <a:t>in SF</a:t>
            </a:r>
            <a:r>
              <a:rPr lang="en" sz="1500">
                <a:latin typeface="Muli"/>
                <a:ea typeface="Muli"/>
                <a:cs typeface="Muli"/>
                <a:sym typeface="Muli"/>
              </a:rPr>
              <a:t> before and after COVID 19 pandemic</a:t>
            </a:r>
            <a:endParaRPr sz="1500">
              <a:latin typeface="Muli"/>
              <a:ea typeface="Muli"/>
              <a:cs typeface="Muli"/>
              <a:sym typeface="Muli"/>
            </a:endParaRPr>
          </a:p>
        </p:txBody>
      </p:sp>
      <p:pic>
        <p:nvPicPr>
          <p:cNvPr id="1009" name="Google Shape;1009;p33"/>
          <p:cNvPicPr preferRelativeResize="0"/>
          <p:nvPr/>
        </p:nvPicPr>
        <p:blipFill>
          <a:blip r:embed="rId4">
            <a:alphaModFix/>
          </a:blip>
          <a:stretch>
            <a:fillRect/>
          </a:stretch>
        </p:blipFill>
        <p:spPr>
          <a:xfrm>
            <a:off x="199000" y="1562626"/>
            <a:ext cx="4504599" cy="2960900"/>
          </a:xfrm>
          <a:prstGeom prst="rect">
            <a:avLst/>
          </a:prstGeom>
          <a:noFill/>
          <a:ln>
            <a:noFill/>
          </a:ln>
        </p:spPr>
      </p:pic>
      <p:sp>
        <p:nvSpPr>
          <p:cNvPr id="1010" name="Google Shape;1010;p33"/>
          <p:cNvSpPr txBox="1"/>
          <p:nvPr/>
        </p:nvSpPr>
        <p:spPr>
          <a:xfrm>
            <a:off x="5296625" y="4523525"/>
            <a:ext cx="3273300" cy="40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latin typeface="Muli"/>
                <a:ea typeface="Muli"/>
                <a:cs typeface="Muli"/>
                <a:sym typeface="Muli"/>
              </a:rPr>
              <a:t>Number of listings </a:t>
            </a:r>
            <a:r>
              <a:rPr lang="en" sz="1500" b="1">
                <a:latin typeface="Muli"/>
                <a:ea typeface="Muli"/>
                <a:cs typeface="Muli"/>
                <a:sym typeface="Muli"/>
              </a:rPr>
              <a:t>in BJ</a:t>
            </a:r>
            <a:r>
              <a:rPr lang="en" sz="1500">
                <a:latin typeface="Muli"/>
                <a:ea typeface="Muli"/>
                <a:cs typeface="Muli"/>
                <a:sym typeface="Muli"/>
              </a:rPr>
              <a:t> before and after COVID 19 pandemic</a:t>
            </a:r>
            <a:endParaRPr sz="1500">
              <a:latin typeface="Muli"/>
              <a:ea typeface="Muli"/>
              <a:cs typeface="Muli"/>
              <a:sym typeface="Muli"/>
            </a:endParaRPr>
          </a:p>
        </p:txBody>
      </p:sp>
    </p:spTree>
  </p:cSld>
  <p:clrMapOvr>
    <a:masterClrMapping/>
  </p:clrMapOvr>
</p:sld>
</file>

<file path=ppt/theme/theme1.xml><?xml version="1.0" encoding="utf-8"?>
<a:theme xmlns:a="http://schemas.openxmlformats.org/drawingml/2006/main" name="Home Rental App Pitch Deck by Slidesgo">
  <a:themeElements>
    <a:clrScheme name="Simple Light">
      <a:dk1>
        <a:srgbClr val="064949"/>
      </a:dk1>
      <a:lt1>
        <a:srgbClr val="FFFFFF"/>
      </a:lt1>
      <a:dk2>
        <a:srgbClr val="595959"/>
      </a:dk2>
      <a:lt2>
        <a:srgbClr val="EEEEEE"/>
      </a:lt2>
      <a:accent1>
        <a:srgbClr val="E42524"/>
      </a:accent1>
      <a:accent2>
        <a:srgbClr val="FD876C"/>
      </a:accent2>
      <a:accent3>
        <a:srgbClr val="F4AA9E"/>
      </a:accent3>
      <a:accent4>
        <a:srgbClr val="E3F9F7"/>
      </a:accent4>
      <a:accent5>
        <a:srgbClr val="008D8A"/>
      </a:accent5>
      <a:accent6>
        <a:srgbClr val="8FDFD6"/>
      </a:accent6>
      <a:hlink>
        <a:srgbClr val="06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2071</Words>
  <Application>Microsoft Macintosh PowerPoint</Application>
  <PresentationFormat>On-screen Show (16:9)</PresentationFormat>
  <Paragraphs>123</Paragraphs>
  <Slides>15</Slides>
  <Notes>15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Fira Sans Condensed Medium</vt:lpstr>
      <vt:lpstr>Fira Sans Extra Condensed Medium</vt:lpstr>
      <vt:lpstr>Muli</vt:lpstr>
      <vt:lpstr>Raleway SemiBold</vt:lpstr>
      <vt:lpstr>Red Hat Display</vt:lpstr>
      <vt:lpstr>Maven Pro Regular</vt:lpstr>
      <vt:lpstr>Nunito Light</vt:lpstr>
      <vt:lpstr>Comic Sans MS</vt:lpstr>
      <vt:lpstr>Roboto Condensed Light</vt:lpstr>
      <vt:lpstr>Georgia</vt:lpstr>
      <vt:lpstr>Muli Regular</vt:lpstr>
      <vt:lpstr>Arial</vt:lpstr>
      <vt:lpstr>Home Rental App Pitch Deck by Slidesgo</vt:lpstr>
      <vt:lpstr>Google Cloud Hackathon </vt:lpstr>
      <vt:lpstr>TABLE OF CONTENTS</vt:lpstr>
      <vt:lpstr>Business Case - policy bans on travel and rentals</vt:lpstr>
      <vt:lpstr>Challenges - globally significant reservation drops during covid-19</vt:lpstr>
      <vt:lpstr>Seek Opportunity</vt:lpstr>
      <vt:lpstr>PowerPoint Presentation</vt:lpstr>
      <vt:lpstr>Analytical techniques - GCP</vt:lpstr>
      <vt:lpstr>Exploratory data analysis &amp; Model</vt:lpstr>
      <vt:lpstr>Beijing vs. San Francisco</vt:lpstr>
      <vt:lpstr>Beijing </vt:lpstr>
      <vt:lpstr>Beijing - review score distribution in 4 aspects</vt:lpstr>
      <vt:lpstr>Beijing - topics model</vt:lpstr>
      <vt:lpstr>San Francisco - topics model (before vs after)</vt:lpstr>
      <vt:lpstr>Recommendation for Reopening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Hackathon </dc:title>
  <cp:lastModifiedBy>Zhexuan Meng</cp:lastModifiedBy>
  <cp:revision>2</cp:revision>
  <dcterms:modified xsi:type="dcterms:W3CDTF">2020-07-12T18:58:16Z</dcterms:modified>
</cp:coreProperties>
</file>