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 Tool Application	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Metric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7697"/>
            <a:ext cx="3018724" cy="39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Character Limit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Restrict maximum(1000) and minimum(1) </a:t>
            </a:r>
            <a:r>
              <a:rPr lang="en" sz="1400"/>
              <a:t>characters</a:t>
            </a:r>
            <a:r>
              <a:rPr lang="en" sz="1400"/>
              <a:t> a message can have.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When users reaches the maximum or minimum </a:t>
            </a:r>
            <a:r>
              <a:rPr lang="en" sz="1400"/>
              <a:t>character</a:t>
            </a:r>
            <a:r>
              <a:rPr lang="en" sz="1400"/>
              <a:t> limit a warning message is displayed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  <a:r>
              <a:rPr lang="en"/>
              <a:t>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Created a function to check length of message on key press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function restrict number of characters and display a warning message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Test: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Insert more than 1010 character, warning message should display.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Team Name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210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team creator should have the ability to edit the name of the chat in case of an error or change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Differentiate creator from non creator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edit button from the options drop down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Edit Team modal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method to update the value of the team in the database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Team 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the already existing edit team pop up box, a room creator should have the option to delete the team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Tasks: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method that deletes the team, and all of the messages, from the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delete button to the Edit Team modal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confirmation pop up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01 Recap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Team re-org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 code cleanup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 fixes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Build/Test 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Site Style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Our mission was to cleanup the chat application code-base. Lots of small stories; easy to complete.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Iteration 02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Refactor Room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reorganization &amp; cleanup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Our mission is to encapsulate the central feature of the chat tool (the Room), as well as provide a better understanding of its implementation to future developers.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Document for tracking the state of the chat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Summarizes features implemented over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a location for “Known Issues” to be communicated to future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Application Control Flow Diagram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conceptual understanding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Entity-Relationship-Diagram (ERD)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understanding of the data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Reorganization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Benefits: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Facilitates faster TDD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easier Continuous Integration in the future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test code under one root instead of distributed across file 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 code cleanup to reduce burden of understanding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Tests for “dead” code have been deleted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Tests that “pass” by default have been deleted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Renamed test files for clarity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tests organized according by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 tests for </a:t>
            </a:r>
            <a:r>
              <a:rPr b="1" lang="en" u="sng"/>
              <a:t>Issue Tracker</a:t>
            </a:r>
            <a:r>
              <a:rPr lang="en"/>
              <a:t> can be found under: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root/tests/unit_tests/issue_tracker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Selenium tests organized by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root/tests/selenium_tests/issue_tracker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With Current API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Unscalable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rooms and messages are loaded at runtime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Unbookmarkable room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is no room URL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Too </a:t>
            </a:r>
            <a:r>
              <a:rPr lang="en"/>
              <a:t>complicated </a:t>
            </a:r>
            <a:r>
              <a:rPr lang="en"/>
              <a:t>to implement further core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Refactored RestAPI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Unique room url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room now have different URL that needs appropriate permission to enter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help with further implementation of private room/chat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Bookmarkable for invitation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Install requests for any room/user messages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Scalable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Metric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Added automated metrics gather script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Comparison metrics between current iteration and previous 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86225" y="85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Metric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8400"/>
            <a:ext cx="4253709" cy="43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