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project is to add video chat functionality to the existing 3Blueprints communication application.  In the process, we’ll be improving </a:t>
            </a:r>
            <a:r>
              <a:rPr lang="en"/>
              <a:t>documentation</a:t>
            </a:r>
            <a:r>
              <a:rPr lang="en"/>
              <a:t> for end-users and administrators alike, increasing test coverage, restructuring the logical organization of the project, and adding automated deployments.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We’ve split the requirements into </a:t>
            </a:r>
            <a:r>
              <a:rPr lang="en"/>
              <a:t>functional</a:t>
            </a:r>
            <a:r>
              <a:rPr lang="en"/>
              <a:t> and </a:t>
            </a:r>
            <a:r>
              <a:rPr lang="en"/>
              <a:t>nonfunctional</a:t>
            </a:r>
            <a:r>
              <a:rPr lang="en"/>
              <a:t> requirements, which we will review in the next couple of slides.  Functional requirements are broken down into essential, </a:t>
            </a:r>
            <a:r>
              <a:rPr lang="en"/>
              <a:t>desirable</a:t>
            </a:r>
            <a:r>
              <a:rPr lang="en"/>
              <a:t>, and optional features.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b.docker.com/r/danbudris/bu_met_cs673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004250" y="498775"/>
            <a:ext cx="60177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CS 673: Fall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Video Collaboration Feature for 3Blueprints 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084100" y="310817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Team 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Iteration 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658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Peer-to-Peer Video Collaboration Feature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 enhancement to the communication application in 3Blueprints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542275"/>
            <a:ext cx="8259600" cy="13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Distributed teams are </a:t>
            </a:r>
            <a:r>
              <a:rPr lang="en"/>
              <a:t>becoming</a:t>
            </a:r>
            <a:r>
              <a:rPr lang="en"/>
              <a:t> the norm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chat applications are not enough for effective communication among these teams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Peer-to-Peer is a minimum </a:t>
            </a:r>
            <a:r>
              <a:rPr lang="en"/>
              <a:t>requirement</a:t>
            </a:r>
            <a:r>
              <a:rPr lang="en"/>
              <a:t> in a </a:t>
            </a:r>
            <a:r>
              <a:rPr lang="en"/>
              <a:t>collaboration</a:t>
            </a:r>
            <a:r>
              <a:rPr lang="en"/>
              <a:t> tool like 3Blueprints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936400" y="3083725"/>
            <a:ext cx="33420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are we different?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with a suite of software engineering tools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Possibility for direct linkage to defect and requirement management portions of 3Blueprints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258075" y="3083725"/>
            <a:ext cx="30606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Competitors?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Slack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Skype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Hipchat/Stride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00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81625" y="1283800"/>
            <a:ext cx="3220500" cy="44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94050" y="1283800"/>
            <a:ext cx="3144000" cy="44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Non Functional Requirements</a:t>
            </a:r>
          </a:p>
        </p:txBody>
      </p:sp>
      <p:cxnSp>
        <p:nvCxnSpPr>
          <p:cNvPr id="157" name="Shape 157"/>
          <p:cNvCxnSpPr/>
          <p:nvPr/>
        </p:nvCxnSpPr>
        <p:spPr>
          <a:xfrm flipH="1">
            <a:off x="2656175" y="724750"/>
            <a:ext cx="763200" cy="427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5723575" y="694100"/>
            <a:ext cx="747000" cy="503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1526350" y="2418775"/>
            <a:ext cx="2335200" cy="42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 Features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526350" y="3104575"/>
            <a:ext cx="2335200" cy="42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Desirable Features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526350" y="3790375"/>
            <a:ext cx="2335200" cy="42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Features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686900" y="1731950"/>
            <a:ext cx="15300" cy="2274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686900" y="2632375"/>
            <a:ext cx="79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686900" y="3318175"/>
            <a:ext cx="79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686900" y="4003975"/>
            <a:ext cx="79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 Features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Peer-to-Peer video chat embedded into the existing application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Browser embedded audio and video </a:t>
            </a: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Multi-platform, multi-browser support</a:t>
            </a: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Clean integration with existing chat application</a:t>
            </a: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Switch between video and screen sharing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Desirable Features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800">
                <a:solidFill>
                  <a:srgbClr val="F3F3F3"/>
                </a:solidFill>
              </a:rPr>
              <a:t>File sharing option between individual users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Individual user file storage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Shared file storage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Integration with Google Drive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Support for file transfer interruption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2.    </a:t>
            </a:r>
            <a:r>
              <a:rPr lang="en" sz="1800">
                <a:solidFill>
                  <a:srgbClr val="F3F3F3"/>
                </a:solidFill>
              </a:rPr>
              <a:t>Video Chat: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HD video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Group or conference video chat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and technology 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Control: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Communication: Slack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 analysis: </a:t>
            </a:r>
            <a:r>
              <a:rPr lang="en"/>
              <a:t>Pivotal</a:t>
            </a:r>
            <a:r>
              <a:rPr lang="en"/>
              <a:t> Tracker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Deployments: Docker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Frontend: Javascript, HTML5, CSS3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Backend: Django framework (Python, SQLite3)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474" y="96573"/>
            <a:ext cx="3091300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478" y="1023274"/>
            <a:ext cx="3373672" cy="114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869" y="2204569"/>
            <a:ext cx="995900" cy="9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0475" y="2169123"/>
            <a:ext cx="2032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1437" y="4162624"/>
            <a:ext cx="2091750" cy="7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4000" y="3200474"/>
            <a:ext cx="234662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Management and Deployment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Github for source control: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Approval required for PR to Master and Development Branches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Master, Development and Feature Branches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for </a:t>
            </a:r>
            <a:r>
              <a:rPr lang="en"/>
              <a:t>repeatable</a:t>
            </a:r>
            <a:r>
              <a:rPr lang="en"/>
              <a:t> deployments: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branch and release will have it’s own stable 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Docker builds tracked and tested for each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Enables fast and painless deployments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improvements: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Packed 3Blueprints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a working Docker image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up</a:t>
            </a:r>
            <a:r>
              <a:rPr lang="en"/>
              <a:t> automated Docker image builds triggered by changes to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up github integration with slack, notifications on commit, PR and merge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</a:t>
            </a:r>
            <a:r>
              <a:rPr lang="en"/>
              <a:t>Management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Quality Assurance Plan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Throughout the entire software development life cycle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Applying Capability Maturity Model (CMM)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Matrix : Products &amp; Process 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Standards : Coding &amp; Documentation 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Inspection/Review Process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Defect Management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2972925" y="2578806"/>
            <a:ext cx="6088838" cy="2524572"/>
            <a:chOff x="2334" y="1683251"/>
            <a:chExt cx="6652287" cy="2434496"/>
          </a:xfrm>
        </p:grpSpPr>
        <p:sp>
          <p:nvSpPr>
            <p:cNvPr id="203" name="Shape 203"/>
            <p:cNvSpPr/>
            <p:nvPr/>
          </p:nvSpPr>
          <p:spPr>
            <a:xfrm rot="5400000">
              <a:off x="247134" y="2780375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24033" y="3146948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24033" y="3146948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Level1: Initial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unpredictable, poorly controlled and reactive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22538" y="2690123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AB9393"/>
            </a:solidFill>
            <a:ln cap="flat" cmpd="sng" w="12700">
              <a:solidFill>
                <a:srgbClr val="AB939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 rot="5400000">
              <a:off x="1602882" y="2444894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B38282"/>
            </a:solidFill>
            <a:ln cap="flat" cmpd="sng" w="12700">
              <a:solidFill>
                <a:srgbClr val="B3828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479780" y="2811466"/>
              <a:ext cx="1107600" cy="97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1479780" y="2811466"/>
              <a:ext cx="1107600" cy="97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2: Managed 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characterized for projects, reactive.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378285" y="2354641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BD6F6F"/>
            </a:solidFill>
            <a:ln cap="flat" cmpd="sng" w="12700">
              <a:solidFill>
                <a:srgbClr val="BD6F6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2958629" y="2109413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C85B5B"/>
            </a:solidFill>
            <a:ln cap="flat" cmpd="sng" w="12700">
              <a:solidFill>
                <a:srgbClr val="C85B5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2835527" y="2475985"/>
              <a:ext cx="1107599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835527" y="2475985"/>
              <a:ext cx="1107599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3: Defined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characterized for organization, Proactive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734032" y="2019160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D44545"/>
            </a:solidFill>
            <a:ln cap="flat" cmpd="sng" w="12700">
              <a:solidFill>
                <a:srgbClr val="D44545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4314376" y="1773932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E02F2F"/>
            </a:solidFill>
            <a:ln cap="flat" cmpd="sng" w="12700">
              <a:solidFill>
                <a:srgbClr val="E02F2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191275" y="2140505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4191275" y="2140505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4: </a:t>
              </a:r>
              <a:r>
                <a:rPr b="1" lang="en" sz="9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Quantitatively</a:t>
              </a: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 Managed 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measured and controlled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089780" y="1683680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EE1818"/>
            </a:solidFill>
            <a:ln cap="flat" cmpd="sng" w="12700">
              <a:solidFill>
                <a:srgbClr val="EE181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5400000">
              <a:off x="5670123" y="1438451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FE0000"/>
            </a:solidFill>
            <a:ln cap="flat" cmpd="sng" w="12700">
              <a:solidFill>
                <a:srgbClr val="FE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547021" y="1805024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5547021" y="1805024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5: Optimizing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 Focus on process improvement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 we go from here?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We’ve all got a lot of work to do, getting up to speed on Django, Javascript, and various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class we will be meeting as a team and reviewing the </a:t>
            </a:r>
            <a:r>
              <a:rPr lang="en"/>
              <a:t>configuration</a:t>
            </a:r>
            <a:r>
              <a:rPr lang="en"/>
              <a:t> </a:t>
            </a:r>
            <a:r>
              <a:rPr lang="en"/>
              <a:t>management</a:t>
            </a:r>
            <a:r>
              <a:rPr lang="en"/>
              <a:t>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Continue our weekly meetings, which started last week on Sunday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Ensure that everyone is able to get the existing application up and running, and able to execute test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