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Tools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50" y="2774164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 Duplicate Messages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sure each message be sent once. And only shown once in the screen.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Fixed NodeJS code so that messages wouldn’t be duplicated and sent twice.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Duplicate Issue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2" y="1260325"/>
            <a:ext cx="40100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00" y="1260325"/>
            <a:ext cx="4484835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245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Code - WebSocket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1975"/>
            <a:ext cx="7184073" cy="39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 the GitHub Instructions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of the repository will be able to follow the instructions and setup the application successfully.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the usage part so users we will be able to see if they have successfully set up the application.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Combine the Django and Node server to make the instructions more concise and clear.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</a:t>
            </a:r>
            <a:r>
              <a:rPr lang="en"/>
              <a:t>Revision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75" y="1209699"/>
            <a:ext cx="8739649" cy="3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Reorganization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Team 2 Team needed a Team Lead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Efficient 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Efficient workflow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Smaller teams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Re-organized Team members into sub-teams, with their own team lead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Smaller teams = more efficient workflow &amp; easier communication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Sub Team Leads have stepped up and set an example :)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Diagrams and File System Overview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it easy to understand how the application is structured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it easy to understand how the file system is organized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Architecture entity diagrams with control flow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File System diagram with notes on important files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Updated Design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012" y="1355446"/>
            <a:ext cx="5547976" cy="343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Shape 167"/>
          <p:cNvGrpSpPr/>
          <p:nvPr/>
        </p:nvGrpSpPr>
        <p:grpSpPr>
          <a:xfrm>
            <a:off x="413602" y="1939095"/>
            <a:ext cx="3334004" cy="2265540"/>
            <a:chOff x="423025" y="1573900"/>
            <a:chExt cx="4618374" cy="3138301"/>
          </a:xfrm>
        </p:grpSpPr>
        <p:pic>
          <p:nvPicPr>
            <p:cNvPr id="168" name="Shape 168"/>
            <p:cNvPicPr preferRelativeResize="0"/>
            <p:nvPr/>
          </p:nvPicPr>
          <p:blipFill rotWithShape="1">
            <a:blip r:embed="rId4">
              <a:alphaModFix/>
            </a:blip>
            <a:srcRect b="0" l="0" r="56272" t="0"/>
            <a:stretch/>
          </p:blipFill>
          <p:spPr>
            <a:xfrm>
              <a:off x="423024" y="1573900"/>
              <a:ext cx="2546424" cy="313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Shape 169"/>
            <p:cNvPicPr preferRelativeResize="0"/>
            <p:nvPr/>
          </p:nvPicPr>
          <p:blipFill rotWithShape="1">
            <a:blip r:embed="rId4">
              <a:alphaModFix/>
            </a:blip>
            <a:srcRect b="0" l="56272" r="0" t="0"/>
            <a:stretch/>
          </p:blipFill>
          <p:spPr>
            <a:xfrm>
              <a:off x="2494975" y="1573900"/>
              <a:ext cx="2546424" cy="313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Shape 170"/>
          <p:cNvSpPr txBox="1"/>
          <p:nvPr>
            <p:ph idx="1" type="body"/>
          </p:nvPr>
        </p:nvSpPr>
        <p:spPr>
          <a:xfrm>
            <a:off x="413600" y="4239275"/>
            <a:ext cx="1618500" cy="47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/>
              <a:t>Old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Stricter Password Requirement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</a:t>
            </a:r>
            <a:r>
              <a:rPr lang="en"/>
              <a:t>nly passwords are accepted with the following criteria: at least 8 characters using at least one uppercase letter, one lowercase letter, and one number.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RegEx to test that password meets required criteria and throw error message to frontend to be displayed if it doesn’t.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Regex used: r'^(?=.*[A-Z])(?=.*[a-z])(?=.*[0-9]).{8,}$'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Sample - Password Requirements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12" y="1266325"/>
            <a:ext cx="68675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Matcher Code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47275" y="12287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7129725" cy="361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Matcher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Sign up button should be disabled and show passwords doesn’t match until both password entries matches.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Added jquery code to match both password and display whether they match or not.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file upload bug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File Upload function in communication tools should not crash when using 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Fixed every relative and added node js modules to detect the overlying Operating system and create paths accordingly.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Site Grammar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Flavor text in the application uses correct grammar.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Flavor text in the application is free from spelling mistakes.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Edited client-facing text in HTML to improve English grammar and overall user experience.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 Old Messages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08175"/>
            <a:ext cx="8520600" cy="37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 oldest messages if a room has reached more than 5,000 messages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unit test proving messages get deleted after limit is reached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Receiver function in models that listen for a save signal when a message is saved to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5,100 messages to a room. Room should have 5,000.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 Unit Tests + Selenium Tests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Unit Tests Pass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Selenium Tests Pass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Debug WebDriver Issues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Debug GeckoDriver binary Issue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Debug Database issues (big one)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Fix broken tests one by one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Delete tests that tested non-existing code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