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67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5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79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5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57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59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6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21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23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12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4205-A021-4706-A754-C2413C5685FA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C372-B86E-4A35-8C4C-8EC27EE144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1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"/>
          <a:stretch/>
        </p:blipFill>
        <p:spPr>
          <a:xfrm>
            <a:off x="3481002" y="2435440"/>
            <a:ext cx="1998626" cy="22307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/>
          <a:stretch/>
        </p:blipFill>
        <p:spPr>
          <a:xfrm>
            <a:off x="5636708" y="2475604"/>
            <a:ext cx="2099538" cy="219059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"/>
          <a:stretch/>
        </p:blipFill>
        <p:spPr>
          <a:xfrm>
            <a:off x="108926" y="2467656"/>
            <a:ext cx="2099538" cy="221049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"/>
          <a:stretch/>
        </p:blipFill>
        <p:spPr>
          <a:xfrm flipH="1">
            <a:off x="2292348" y="2501258"/>
            <a:ext cx="1033406" cy="216493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93" y="2435440"/>
            <a:ext cx="2814590" cy="22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1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91" y="1323434"/>
            <a:ext cx="3251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0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Meyer</dc:creator>
  <cp:lastModifiedBy>Alexandre Meyer</cp:lastModifiedBy>
  <cp:revision>4</cp:revision>
  <dcterms:created xsi:type="dcterms:W3CDTF">2015-11-18T10:33:19Z</dcterms:created>
  <dcterms:modified xsi:type="dcterms:W3CDTF">2015-11-20T12:16:44Z</dcterms:modified>
</cp:coreProperties>
</file>