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2A4BFC-69F1-4B2B-A51D-7CE963E7E33C}">
  <a:tblStyle styleId="{1E2A4BFC-69F1-4B2B-A51D-7CE963E7E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>
          <a:extLst>
            <a:ext uri="{FF2B5EF4-FFF2-40B4-BE49-F238E27FC236}">
              <a16:creationId xmlns:a16="http://schemas.microsoft.com/office/drawing/2014/main" id="{ECFB5988-6D95-FA18-01FB-A97E028F8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>
            <a:extLst>
              <a:ext uri="{FF2B5EF4-FFF2-40B4-BE49-F238E27FC236}">
                <a16:creationId xmlns:a16="http://schemas.microsoft.com/office/drawing/2014/main" id="{4EDFAADE-FF92-5F3B-A44E-1431AEC64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0EDDBFC-31D5-098C-60C0-6A3EBC49F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3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909609" y="2944442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FREINIER STEVEN CARDONA PEREZ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816575" y="1397263"/>
            <a:ext cx="7035769" cy="1312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PATRÓN DE COMPORTAMIENTO OBSERVER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07838" y="2773475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PATRÓN OBSERVER/OBSERVADOR</a:t>
            </a:r>
            <a:endParaRPr sz="3200" dirty="0"/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cuando un objeto cambia de estado, todos los que están suscritos a ese cambio son notificados automáticamente 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026" name="Picture 2" descr="Patrón de diseño Observer en Java - Home">
            <a:extLst>
              <a:ext uri="{FF2B5EF4-FFF2-40B4-BE49-F238E27FC236}">
                <a16:creationId xmlns:a16="http://schemas.microsoft.com/office/drawing/2014/main" id="{5E03E9FC-F049-8F0B-A9C0-A8992B43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5" y="2197100"/>
            <a:ext cx="5555285" cy="237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>
          <a:extLst>
            <a:ext uri="{FF2B5EF4-FFF2-40B4-BE49-F238E27FC236}">
              <a16:creationId xmlns:a16="http://schemas.microsoft.com/office/drawing/2014/main" id="{9C01E490-031E-84E9-9C5E-19855AA5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>
            <a:extLst>
              <a:ext uri="{FF2B5EF4-FFF2-40B4-BE49-F238E27FC236}">
                <a16:creationId xmlns:a16="http://schemas.microsoft.com/office/drawing/2014/main" id="{AA8DFB32-CF66-8FC6-80D8-6FD3DD65F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9227" y="484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EJEMPLO: TIENDA_TECNOLOGICA</a:t>
            </a:r>
            <a:endParaRPr sz="3200" dirty="0"/>
          </a:p>
        </p:txBody>
      </p:sp>
      <p:pic>
        <p:nvPicPr>
          <p:cNvPr id="3074" name="Picture 2" descr="Observer">
            <a:extLst>
              <a:ext uri="{FF2B5EF4-FFF2-40B4-BE49-F238E27FC236}">
                <a16:creationId xmlns:a16="http://schemas.microsoft.com/office/drawing/2014/main" id="{BC0AF836-CD99-AB87-04F4-DA5CEDED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6" y="21639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58;p36">
            <a:extLst>
              <a:ext uri="{FF2B5EF4-FFF2-40B4-BE49-F238E27FC236}">
                <a16:creationId xmlns:a16="http://schemas.microsoft.com/office/drawing/2014/main" id="{48209B54-C1E3-3677-47EF-F2EE25C7D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>
                <a:solidFill>
                  <a:schemeClr val="dk1"/>
                </a:solidFill>
              </a:rPr>
              <a:t>Un usuario espera con ganas la llegada de un teléfono nuevo en su tienda favorita,  lo que ocasiona que diariamente visita la tienda para verificar la llegada del nuevo teléfono.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5895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Presentación en pantalla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Roboto Condensed Light</vt:lpstr>
      <vt:lpstr>Poppins</vt:lpstr>
      <vt:lpstr>IBM Plex Mono</vt:lpstr>
      <vt:lpstr>Arial</vt:lpstr>
      <vt:lpstr>Introduction to Coding Workshop by Slidesgo</vt:lpstr>
      <vt:lpstr>PATRÓN DE COMPORTAMIENTO OBSERVER</vt:lpstr>
      <vt:lpstr>PATRÓN OBSERVER/OBSERVADOR</vt:lpstr>
      <vt:lpstr>EJEMPLO: TIENDA_TECNOLOGICA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CARDONA</dc:creator>
  <cp:lastModifiedBy>USUARIO</cp:lastModifiedBy>
  <cp:revision>3</cp:revision>
  <dcterms:modified xsi:type="dcterms:W3CDTF">2025-07-13T16:02:03Z</dcterms:modified>
</cp:coreProperties>
</file>