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5"/>
  </p:notesMasterIdLst>
  <p:sldIdLst>
    <p:sldId id="256" r:id="rId2"/>
    <p:sldId id="257" r:id="rId3"/>
    <p:sldId id="261" r:id="rId4"/>
  </p:sldIdLst>
  <p:sldSz cx="9144000" cy="5143500" type="screen16x9"/>
  <p:notesSz cx="6858000" cy="9144000"/>
  <p:embeddedFontLst>
    <p:embeddedFont>
      <p:font typeface="IBM Plex Mono" panose="020B0509050203000203" pitchFamily="49" charset="0"/>
      <p:regular r:id="rId6"/>
      <p:bold r:id="rId7"/>
      <p:italic r:id="rId8"/>
      <p:boldItalic r:id="rId9"/>
    </p:embeddedFont>
    <p:embeddedFont>
      <p:font typeface="Poppins" panose="00000500000000000000" pitchFamily="2" charset="0"/>
      <p:regular r:id="rId10"/>
      <p:bold r:id="rId11"/>
      <p:italic r:id="rId12"/>
      <p:boldItalic r:id="rId13"/>
    </p:embeddedFont>
    <p:embeddedFont>
      <p:font typeface="Roboto Condensed Light" panose="02000000000000000000" pitchFamily="2" charset="0"/>
      <p:regular r:id="rId14"/>
      <p: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E2A4BFC-69F1-4B2B-A51D-7CE963E7E33C}">
  <a:tblStyle styleId="{1E2A4BFC-69F1-4B2B-A51D-7CE963E7E33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740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font" Target="fonts/font10.fntdata"/><Relationship Id="rId10" Type="http://schemas.openxmlformats.org/officeDocument/2006/relationships/font" Target="fonts/font5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" name="Google Shape;1427;gd1bf8d60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8" name="Google Shape;1428;gd1bf8d60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" name="Google Shape;1454;g24ed99bf1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5" name="Google Shape;1455;g24ed99bf1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3">
          <a:extLst>
            <a:ext uri="{FF2B5EF4-FFF2-40B4-BE49-F238E27FC236}">
              <a16:creationId xmlns:a16="http://schemas.microsoft.com/office/drawing/2014/main" id="{ECFB5988-6D95-FA18-01FB-A97E028F82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" name="Google Shape;1454;g24ed99bf1a4_0_0:notes">
            <a:extLst>
              <a:ext uri="{FF2B5EF4-FFF2-40B4-BE49-F238E27FC236}">
                <a16:creationId xmlns:a16="http://schemas.microsoft.com/office/drawing/2014/main" id="{4EDFAADE-FF92-5F3B-A44E-1431AEC64F6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5" name="Google Shape;1455;g24ed99bf1a4_0_0:notes">
            <a:extLst>
              <a:ext uri="{FF2B5EF4-FFF2-40B4-BE49-F238E27FC236}">
                <a16:creationId xmlns:a16="http://schemas.microsoft.com/office/drawing/2014/main" id="{60EDDBFC-31D5-098C-60C0-6A3EBC49F51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1374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3255180" y="-2900775"/>
            <a:ext cx="10039930" cy="6871129"/>
            <a:chOff x="-3102780" y="-2727750"/>
            <a:chExt cx="10039930" cy="6871129"/>
          </a:xfrm>
        </p:grpSpPr>
        <p:grpSp>
          <p:nvGrpSpPr>
            <p:cNvPr id="10" name="Google Shape;10;p2"/>
            <p:cNvGrpSpPr/>
            <p:nvPr/>
          </p:nvGrpSpPr>
          <p:grpSpPr>
            <a:xfrm rot="-7778255">
              <a:off x="-2414440" y="-1445047"/>
              <a:ext cx="5355679" cy="4305724"/>
              <a:chOff x="7103825" y="-713112"/>
              <a:chExt cx="3785226" cy="3043150"/>
            </a:xfrm>
          </p:grpSpPr>
          <p:sp>
            <p:nvSpPr>
              <p:cNvPr id="11" name="Google Shape;11;p2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2" name="Google Shape;12;p2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3" name="Google Shape;13;p2"/>
            <p:cNvSpPr/>
            <p:nvPr/>
          </p:nvSpPr>
          <p:spPr>
            <a:xfrm>
              <a:off x="-289323" y="-166742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2700000">
              <a:off x="917817" y="-2200499"/>
              <a:ext cx="3153371" cy="5119296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201475" y="-361175"/>
              <a:ext cx="7138625" cy="819350"/>
            </a:xfrm>
            <a:custGeom>
              <a:avLst/>
              <a:gdLst/>
              <a:ahLst/>
              <a:cxnLst/>
              <a:rect l="l" t="t" r="r" b="b"/>
              <a:pathLst>
                <a:path w="285545" h="32774" extrusionOk="0">
                  <a:moveTo>
                    <a:pt x="0" y="32774"/>
                  </a:moveTo>
                  <a:lnTo>
                    <a:pt x="188861" y="32774"/>
                  </a:lnTo>
                  <a:lnTo>
                    <a:pt x="221636" y="0"/>
                  </a:lnTo>
                  <a:lnTo>
                    <a:pt x="285545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" name="Google Shape;16;p2"/>
            <p:cNvSpPr/>
            <p:nvPr/>
          </p:nvSpPr>
          <p:spPr>
            <a:xfrm rot="5400000">
              <a:off x="1110859" y="-1245788"/>
              <a:ext cx="577450" cy="3045475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5400000">
              <a:off x="654013" y="-781254"/>
              <a:ext cx="687411" cy="2731351"/>
            </a:xfrm>
            <a:custGeom>
              <a:avLst/>
              <a:gdLst/>
              <a:ahLst/>
              <a:cxnLst/>
              <a:rect l="l" t="t" r="r" b="b"/>
              <a:pathLst>
                <a:path w="16760" h="43180" extrusionOk="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" name="Google Shape;18;p2"/>
            <p:cNvGrpSpPr/>
            <p:nvPr/>
          </p:nvGrpSpPr>
          <p:grpSpPr>
            <a:xfrm flipH="1">
              <a:off x="4446909" y="391151"/>
              <a:ext cx="134044" cy="134013"/>
              <a:chOff x="1101075" y="2142375"/>
              <a:chExt cx="439200" cy="439100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" name="Google Shape;21;p2"/>
            <p:cNvGrpSpPr/>
            <p:nvPr/>
          </p:nvGrpSpPr>
          <p:grpSpPr>
            <a:xfrm flipH="1">
              <a:off x="1373609" y="694563"/>
              <a:ext cx="134044" cy="134013"/>
              <a:chOff x="1101075" y="2142375"/>
              <a:chExt cx="439200" cy="439100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" name="Google Shape;24;p2"/>
            <p:cNvGrpSpPr/>
            <p:nvPr/>
          </p:nvGrpSpPr>
          <p:grpSpPr>
            <a:xfrm flipH="1">
              <a:off x="1086834" y="957463"/>
              <a:ext cx="134044" cy="134013"/>
              <a:chOff x="1101075" y="2142375"/>
              <a:chExt cx="439200" cy="439100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" name="Google Shape;27;p2"/>
            <p:cNvGrpSpPr/>
            <p:nvPr/>
          </p:nvGrpSpPr>
          <p:grpSpPr>
            <a:xfrm flipH="1">
              <a:off x="277709" y="957463"/>
              <a:ext cx="134044" cy="134013"/>
              <a:chOff x="1101075" y="2142375"/>
              <a:chExt cx="439200" cy="439100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 flipH="1">
              <a:off x="277709" y="640813"/>
              <a:ext cx="134044" cy="134013"/>
              <a:chOff x="1101075" y="2142375"/>
              <a:chExt cx="439200" cy="439100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" name="Google Shape;33;p2"/>
          <p:cNvGrpSpPr/>
          <p:nvPr/>
        </p:nvGrpSpPr>
        <p:grpSpPr>
          <a:xfrm>
            <a:off x="6385735" y="3039700"/>
            <a:ext cx="3920501" cy="3213899"/>
            <a:chOff x="6309535" y="2842975"/>
            <a:chExt cx="3920501" cy="3213899"/>
          </a:xfrm>
        </p:grpSpPr>
        <p:pic>
          <p:nvPicPr>
            <p:cNvPr id="34" name="Google Shape;34;p2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309535" y="3064650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" name="Google Shape;35;p2"/>
            <p:cNvSpPr/>
            <p:nvPr/>
          </p:nvSpPr>
          <p:spPr>
            <a:xfrm rot="10800000">
              <a:off x="7535449" y="2941132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 rot="10800000">
              <a:off x="7694795" y="2941747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280400" y="3719575"/>
              <a:ext cx="582050" cy="582425"/>
              <a:chOff x="959750" y="3039275"/>
              <a:chExt cx="582050" cy="582425"/>
            </a:xfrm>
          </p:grpSpPr>
          <p:sp>
            <p:nvSpPr>
              <p:cNvPr id="38" name="Google Shape;38;p2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" name="Google Shape;45;p2"/>
            <p:cNvSpPr/>
            <p:nvPr/>
          </p:nvSpPr>
          <p:spPr>
            <a:xfrm>
              <a:off x="8430775" y="2842975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" name="Google Shape;46;p2"/>
            <p:cNvGrpSpPr/>
            <p:nvPr/>
          </p:nvGrpSpPr>
          <p:grpSpPr>
            <a:xfrm>
              <a:off x="8337812" y="3492483"/>
              <a:ext cx="699928" cy="1651024"/>
              <a:chOff x="8337812" y="3492483"/>
              <a:chExt cx="699928" cy="1651024"/>
            </a:xfrm>
          </p:grpSpPr>
          <p:sp>
            <p:nvSpPr>
              <p:cNvPr id="47" name="Google Shape;47;p2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" name="Google Shape;50;p2"/>
            <p:cNvGrpSpPr/>
            <p:nvPr/>
          </p:nvGrpSpPr>
          <p:grpSpPr>
            <a:xfrm>
              <a:off x="7945225" y="4302000"/>
              <a:ext cx="904666" cy="726121"/>
              <a:chOff x="7945225" y="4302000"/>
              <a:chExt cx="904666" cy="726121"/>
            </a:xfrm>
          </p:grpSpPr>
          <p:sp>
            <p:nvSpPr>
              <p:cNvPr id="51" name="Google Shape;51;p2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1096850" y="816324"/>
            <a:ext cx="6974700" cy="23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1096850" y="3456250"/>
            <a:ext cx="4882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56" name="Google Shape;56;p2"/>
          <p:cNvGrpSpPr/>
          <p:nvPr/>
        </p:nvGrpSpPr>
        <p:grpSpPr>
          <a:xfrm>
            <a:off x="-309885" y="3617406"/>
            <a:ext cx="1448824" cy="2238804"/>
            <a:chOff x="-309885" y="3617406"/>
            <a:chExt cx="1448824" cy="2238804"/>
          </a:xfrm>
        </p:grpSpPr>
        <p:grpSp>
          <p:nvGrpSpPr>
            <p:cNvPr id="57" name="Google Shape;57;p2"/>
            <p:cNvGrpSpPr/>
            <p:nvPr/>
          </p:nvGrpSpPr>
          <p:grpSpPr>
            <a:xfrm>
              <a:off x="-277007" y="3870159"/>
              <a:ext cx="981772" cy="1986051"/>
              <a:chOff x="-293545" y="3454371"/>
              <a:chExt cx="981772" cy="1986051"/>
            </a:xfrm>
          </p:grpSpPr>
          <p:sp>
            <p:nvSpPr>
              <p:cNvPr id="58" name="Google Shape;58;p2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" name="Google Shape;60;p2"/>
            <p:cNvGrpSpPr/>
            <p:nvPr/>
          </p:nvGrpSpPr>
          <p:grpSpPr>
            <a:xfrm>
              <a:off x="363249" y="4906873"/>
              <a:ext cx="699940" cy="478601"/>
              <a:chOff x="39722" y="4349021"/>
              <a:chExt cx="1061964" cy="726143"/>
            </a:xfrm>
          </p:grpSpPr>
          <p:grpSp>
            <p:nvGrpSpPr>
              <p:cNvPr id="61" name="Google Shape;61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62" name="Google Shape;62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63" name="Google Shape;63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64" name="Google Shape;64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" name="Google Shape;65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" name="Google Shape;66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" name="Google Shape;67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" name="Google Shape;68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69" name="Google Shape;69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" name="Google Shape;70;p2"/>
            <p:cNvGrpSpPr/>
            <p:nvPr/>
          </p:nvGrpSpPr>
          <p:grpSpPr>
            <a:xfrm rot="-5400000">
              <a:off x="-461873" y="3769393"/>
              <a:ext cx="1351491" cy="1047516"/>
              <a:chOff x="-2460210" y="2758493"/>
              <a:chExt cx="1351491" cy="1047516"/>
            </a:xfrm>
          </p:grpSpPr>
          <p:sp>
            <p:nvSpPr>
              <p:cNvPr id="71" name="Google Shape;71;p2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2"/>
            <p:cNvGrpSpPr/>
            <p:nvPr/>
          </p:nvGrpSpPr>
          <p:grpSpPr>
            <a:xfrm>
              <a:off x="438999" y="4567398"/>
              <a:ext cx="699940" cy="478601"/>
              <a:chOff x="39722" y="4349021"/>
              <a:chExt cx="1061964" cy="726143"/>
            </a:xfrm>
          </p:grpSpPr>
          <p:grpSp>
            <p:nvGrpSpPr>
              <p:cNvPr id="76" name="Google Shape;7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77" name="Google Shape;7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78" name="Google Shape;7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79" name="Google Shape;7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" name="Google Shape;8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" name="Google Shape;8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" name="Google Shape;8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" name="Google Shape;8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84" name="Google Shape;8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" name="Google Shape;85;p2"/>
            <p:cNvGrpSpPr/>
            <p:nvPr/>
          </p:nvGrpSpPr>
          <p:grpSpPr>
            <a:xfrm>
              <a:off x="-65076" y="4623886"/>
              <a:ext cx="699940" cy="478601"/>
              <a:chOff x="39722" y="4349021"/>
              <a:chExt cx="1061964" cy="726143"/>
            </a:xfrm>
          </p:grpSpPr>
          <p:grpSp>
            <p:nvGrpSpPr>
              <p:cNvPr id="86" name="Google Shape;8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87" name="Google Shape;8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88" name="Google Shape;8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89" name="Google Shape;8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0" name="Google Shape;9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1" name="Google Shape;9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2" name="Google Shape;9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3" name="Google Shape;9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94" name="Google Shape;9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4"/>
          <p:cNvSpPr txBox="1">
            <a:spLocks noGrp="1"/>
          </p:cNvSpPr>
          <p:nvPr>
            <p:ph type="body" idx="1"/>
          </p:nvPr>
        </p:nvSpPr>
        <p:spPr>
          <a:xfrm>
            <a:off x="720000" y="1139551"/>
            <a:ext cx="7704000" cy="4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>
                <a:solidFill>
                  <a:srgbClr val="191919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grpSp>
        <p:nvGrpSpPr>
          <p:cNvPr id="143" name="Google Shape;143;p4"/>
          <p:cNvGrpSpPr/>
          <p:nvPr/>
        </p:nvGrpSpPr>
        <p:grpSpPr>
          <a:xfrm>
            <a:off x="7365150" y="-1147799"/>
            <a:ext cx="3733124" cy="6537004"/>
            <a:chOff x="7212750" y="-1147799"/>
            <a:chExt cx="3733124" cy="6537004"/>
          </a:xfrm>
        </p:grpSpPr>
        <p:pic>
          <p:nvPicPr>
            <p:cNvPr id="144" name="Google Shape;144;p4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7212750" y="-1147799"/>
              <a:ext cx="3733124" cy="28492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5" name="Google Shape;145;p4"/>
            <p:cNvGrpSpPr/>
            <p:nvPr/>
          </p:nvGrpSpPr>
          <p:grpSpPr>
            <a:xfrm>
              <a:off x="7392021" y="539499"/>
              <a:ext cx="1518472" cy="3030657"/>
              <a:chOff x="7785196" y="342199"/>
              <a:chExt cx="1518472" cy="3030657"/>
            </a:xfrm>
          </p:grpSpPr>
          <p:sp>
            <p:nvSpPr>
              <p:cNvPr id="146" name="Google Shape;146;p4"/>
              <p:cNvSpPr/>
              <p:nvPr/>
            </p:nvSpPr>
            <p:spPr>
              <a:xfrm rot="10800000">
                <a:off x="7882621" y="539499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 rot="10800000">
                <a:off x="7785196" y="342199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8" name="Google Shape;148;p4"/>
            <p:cNvSpPr/>
            <p:nvPr/>
          </p:nvSpPr>
          <p:spPr>
            <a:xfrm rot="5400000">
              <a:off x="8098189" y="-877180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9" name="Google Shape;149;p4"/>
            <p:cNvGrpSpPr/>
            <p:nvPr/>
          </p:nvGrpSpPr>
          <p:grpSpPr>
            <a:xfrm>
              <a:off x="7740801" y="270000"/>
              <a:ext cx="3153315" cy="5119205"/>
              <a:chOff x="7740801" y="270000"/>
              <a:chExt cx="3153315" cy="5119205"/>
            </a:xfrm>
          </p:grpSpPr>
          <p:sp>
            <p:nvSpPr>
              <p:cNvPr id="150" name="Google Shape;150;p4"/>
              <p:cNvSpPr/>
              <p:nvPr/>
            </p:nvSpPr>
            <p:spPr>
              <a:xfrm>
                <a:off x="7740801" y="270000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51" name="Google Shape;151;p4"/>
              <p:cNvGrpSpPr/>
              <p:nvPr/>
            </p:nvGrpSpPr>
            <p:grpSpPr>
              <a:xfrm>
                <a:off x="8192886" y="4736397"/>
                <a:ext cx="134004" cy="134004"/>
                <a:chOff x="8356813" y="1074288"/>
                <a:chExt cx="351900" cy="351900"/>
              </a:xfrm>
            </p:grpSpPr>
            <p:sp>
              <p:nvSpPr>
                <p:cNvPr id="152" name="Google Shape;152;p4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" name="Google Shape;153;p4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4" name="Google Shape;154;p4"/>
              <p:cNvGrpSpPr/>
              <p:nvPr/>
            </p:nvGrpSpPr>
            <p:grpSpPr>
              <a:xfrm>
                <a:off x="8788211" y="3794722"/>
                <a:ext cx="134004" cy="134004"/>
                <a:chOff x="8356813" y="1074288"/>
                <a:chExt cx="351900" cy="351900"/>
              </a:xfrm>
            </p:grpSpPr>
            <p:sp>
              <p:nvSpPr>
                <p:cNvPr id="155" name="Google Shape;155;p4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" name="Google Shape;156;p4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7" name="Google Shape;157;p4"/>
              <p:cNvGrpSpPr/>
              <p:nvPr/>
            </p:nvGrpSpPr>
            <p:grpSpPr>
              <a:xfrm>
                <a:off x="8654186" y="2424672"/>
                <a:ext cx="134004" cy="134004"/>
                <a:chOff x="8356813" y="1074288"/>
                <a:chExt cx="351900" cy="351900"/>
              </a:xfrm>
            </p:grpSpPr>
            <p:sp>
              <p:nvSpPr>
                <p:cNvPr id="158" name="Google Shape;158;p4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" name="Google Shape;159;p4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60" name="Google Shape;160;p4"/>
          <p:cNvGrpSpPr/>
          <p:nvPr/>
        </p:nvGrpSpPr>
        <p:grpSpPr>
          <a:xfrm rot="-2529045">
            <a:off x="105741" y="3680210"/>
            <a:ext cx="591691" cy="2260270"/>
            <a:chOff x="-132364" y="1829399"/>
            <a:chExt cx="591677" cy="2260214"/>
          </a:xfrm>
        </p:grpSpPr>
        <p:sp>
          <p:nvSpPr>
            <p:cNvPr id="161" name="Google Shape;161;p4"/>
            <p:cNvSpPr/>
            <p:nvPr/>
          </p:nvSpPr>
          <p:spPr>
            <a:xfrm rot="10800000">
              <a:off x="62461" y="1829399"/>
              <a:ext cx="396852" cy="2260214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4"/>
            <p:cNvSpPr/>
            <p:nvPr/>
          </p:nvSpPr>
          <p:spPr>
            <a:xfrm rot="10800000">
              <a:off x="-132364" y="1829399"/>
              <a:ext cx="396852" cy="2260214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" name="Google Shape;163;p4"/>
          <p:cNvGrpSpPr/>
          <p:nvPr/>
        </p:nvGrpSpPr>
        <p:grpSpPr>
          <a:xfrm>
            <a:off x="-520148" y="-573164"/>
            <a:ext cx="1502291" cy="2806842"/>
            <a:chOff x="-367748" y="-573164"/>
            <a:chExt cx="1502291" cy="2806842"/>
          </a:xfrm>
        </p:grpSpPr>
        <p:grpSp>
          <p:nvGrpSpPr>
            <p:cNvPr id="164" name="Google Shape;164;p4"/>
            <p:cNvGrpSpPr/>
            <p:nvPr/>
          </p:nvGrpSpPr>
          <p:grpSpPr>
            <a:xfrm rot="10800000">
              <a:off x="-191449" y="1507557"/>
              <a:ext cx="904666" cy="726121"/>
              <a:chOff x="7945225" y="4302000"/>
              <a:chExt cx="904666" cy="726121"/>
            </a:xfrm>
          </p:grpSpPr>
          <p:sp>
            <p:nvSpPr>
              <p:cNvPr id="165" name="Google Shape;165;p4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4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8" name="Google Shape;168;p4"/>
            <p:cNvSpPr/>
            <p:nvPr/>
          </p:nvSpPr>
          <p:spPr>
            <a:xfrm>
              <a:off x="152767" y="-572549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4"/>
            <p:cNvSpPr/>
            <p:nvPr/>
          </p:nvSpPr>
          <p:spPr>
            <a:xfrm>
              <a:off x="-6579" y="-573164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0" name="Google Shape;170;p4"/>
            <p:cNvGrpSpPr/>
            <p:nvPr/>
          </p:nvGrpSpPr>
          <p:grpSpPr>
            <a:xfrm rot="10800000">
              <a:off x="-367748" y="-467133"/>
              <a:ext cx="699928" cy="1651024"/>
              <a:chOff x="8337812" y="3492483"/>
              <a:chExt cx="699928" cy="1651024"/>
            </a:xfrm>
          </p:grpSpPr>
          <p:sp>
            <p:nvSpPr>
              <p:cNvPr id="171" name="Google Shape;171;p4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4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4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9" name="Google Shape;1339;p30"/>
          <p:cNvGrpSpPr/>
          <p:nvPr/>
        </p:nvGrpSpPr>
        <p:grpSpPr>
          <a:xfrm>
            <a:off x="-623241" y="3925887"/>
            <a:ext cx="2833357" cy="1517787"/>
            <a:chOff x="-623241" y="3849687"/>
            <a:chExt cx="2833357" cy="1517787"/>
          </a:xfrm>
        </p:grpSpPr>
        <p:grpSp>
          <p:nvGrpSpPr>
            <p:cNvPr id="1340" name="Google Shape;1340;p30"/>
            <p:cNvGrpSpPr/>
            <p:nvPr/>
          </p:nvGrpSpPr>
          <p:grpSpPr>
            <a:xfrm rot="5400000">
              <a:off x="-879113" y="4155104"/>
              <a:ext cx="1517787" cy="906953"/>
              <a:chOff x="-55500" y="4835979"/>
              <a:chExt cx="1517787" cy="906953"/>
            </a:xfrm>
          </p:grpSpPr>
          <p:sp>
            <p:nvSpPr>
              <p:cNvPr id="1341" name="Google Shape;1341;p30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30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30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30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45" name="Google Shape;1345;p30"/>
            <p:cNvGrpSpPr/>
            <p:nvPr/>
          </p:nvGrpSpPr>
          <p:grpSpPr>
            <a:xfrm>
              <a:off x="-623241" y="3946426"/>
              <a:ext cx="2833357" cy="1421047"/>
              <a:chOff x="-677366" y="4067276"/>
              <a:chExt cx="2833357" cy="1421047"/>
            </a:xfrm>
          </p:grpSpPr>
          <p:sp>
            <p:nvSpPr>
              <p:cNvPr id="1346" name="Google Shape;1346;p30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47" name="Google Shape;1347;p30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348" name="Google Shape;1348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9" name="Google Shape;1349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50" name="Google Shape;1350;p30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351" name="Google Shape;1351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2" name="Google Shape;1352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353" name="Google Shape;1353;p30"/>
            <p:cNvSpPr/>
            <p:nvPr/>
          </p:nvSpPr>
          <p:spPr>
            <a:xfrm rot="-5400000">
              <a:off x="289120" y="3696219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4" name="Google Shape;1354;p30"/>
          <p:cNvGrpSpPr/>
          <p:nvPr/>
        </p:nvGrpSpPr>
        <p:grpSpPr>
          <a:xfrm>
            <a:off x="6323925" y="-1678249"/>
            <a:ext cx="4189199" cy="3065874"/>
            <a:chOff x="6171525" y="-1678249"/>
            <a:chExt cx="4189199" cy="3065874"/>
          </a:xfrm>
        </p:grpSpPr>
        <p:sp>
          <p:nvSpPr>
            <p:cNvPr id="1355" name="Google Shape;1355;p30"/>
            <p:cNvSpPr/>
            <p:nvPr/>
          </p:nvSpPr>
          <p:spPr>
            <a:xfrm rot="-5400000">
              <a:off x="6808863" y="-808395"/>
              <a:ext cx="1558682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356" name="Google Shape;1356;p30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587425" y="-1678249"/>
              <a:ext cx="3773299" cy="2879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7" name="Google Shape;1357;p30"/>
            <p:cNvSpPr/>
            <p:nvPr/>
          </p:nvSpPr>
          <p:spPr>
            <a:xfrm>
              <a:off x="8292929" y="-80469"/>
              <a:ext cx="904284" cy="86593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8" name="Google Shape;1358;p30"/>
            <p:cNvGrpSpPr/>
            <p:nvPr/>
          </p:nvGrpSpPr>
          <p:grpSpPr>
            <a:xfrm rot="-2700000">
              <a:off x="8302147" y="61289"/>
              <a:ext cx="582044" cy="582419"/>
              <a:chOff x="959750" y="3039275"/>
              <a:chExt cx="582050" cy="582425"/>
            </a:xfrm>
          </p:grpSpPr>
          <p:sp>
            <p:nvSpPr>
              <p:cNvPr id="1359" name="Google Shape;1359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1360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6" name="Google Shape;1366;p30"/>
            <p:cNvGrpSpPr/>
            <p:nvPr/>
          </p:nvGrpSpPr>
          <p:grpSpPr>
            <a:xfrm rot="-2700000">
              <a:off x="8551447" y="61289"/>
              <a:ext cx="582044" cy="582419"/>
              <a:chOff x="959750" y="3039275"/>
              <a:chExt cx="582050" cy="582425"/>
            </a:xfrm>
          </p:grpSpPr>
          <p:sp>
            <p:nvSpPr>
              <p:cNvPr id="1367" name="Google Shape;1367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74" name="Google Shape;1374;p30"/>
          <p:cNvGrpSpPr/>
          <p:nvPr/>
        </p:nvGrpSpPr>
        <p:grpSpPr>
          <a:xfrm rot="2700000">
            <a:off x="8945322" y="2352177"/>
            <a:ext cx="439196" cy="439096"/>
            <a:chOff x="1101075" y="2142375"/>
            <a:chExt cx="439200" cy="439100"/>
          </a:xfrm>
        </p:grpSpPr>
        <p:sp>
          <p:nvSpPr>
            <p:cNvPr id="1375" name="Google Shape;1375;p30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30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dk2"/>
        </a:solidFill>
        <a:effectLst/>
      </p:bgPr>
    </p:bg>
    <p:spTree>
      <p:nvGrpSpPr>
        <p:cNvPr id="1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8" name="Google Shape;1378;p31"/>
          <p:cNvGrpSpPr/>
          <p:nvPr/>
        </p:nvGrpSpPr>
        <p:grpSpPr>
          <a:xfrm>
            <a:off x="8332551" y="-7"/>
            <a:ext cx="2386151" cy="3293873"/>
            <a:chOff x="8256351" y="-7"/>
            <a:chExt cx="2386151" cy="3293873"/>
          </a:xfrm>
        </p:grpSpPr>
        <p:pic>
          <p:nvPicPr>
            <p:cNvPr id="1379" name="Google Shape;1379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7886227" y="537590"/>
              <a:ext cx="3126400" cy="2386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80" name="Google Shape;1380;p31"/>
            <p:cNvGrpSpPr/>
            <p:nvPr/>
          </p:nvGrpSpPr>
          <p:grpSpPr>
            <a:xfrm rot="10800000">
              <a:off x="8452444" y="-7"/>
              <a:ext cx="325154" cy="1788670"/>
              <a:chOff x="8869019" y="-622132"/>
              <a:chExt cx="325154" cy="1788670"/>
            </a:xfrm>
          </p:grpSpPr>
          <p:sp>
            <p:nvSpPr>
              <p:cNvPr id="1381" name="Google Shape;1381;p31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82" name="Google Shape;1382;p31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1383" name="Google Shape;1383;p31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4" name="Google Shape;1384;p31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385" name="Google Shape;1385;p31"/>
          <p:cNvGrpSpPr/>
          <p:nvPr/>
        </p:nvGrpSpPr>
        <p:grpSpPr>
          <a:xfrm>
            <a:off x="-213525" y="171225"/>
            <a:ext cx="439200" cy="439100"/>
            <a:chOff x="1101075" y="2142375"/>
            <a:chExt cx="439200" cy="439100"/>
          </a:xfrm>
        </p:grpSpPr>
        <p:sp>
          <p:nvSpPr>
            <p:cNvPr id="1386" name="Google Shape;1386;p31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1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8" name="Google Shape;1388;p31"/>
          <p:cNvGrpSpPr/>
          <p:nvPr/>
        </p:nvGrpSpPr>
        <p:grpSpPr>
          <a:xfrm>
            <a:off x="-1262974" y="3161328"/>
            <a:ext cx="4822591" cy="2934500"/>
            <a:chOff x="-1186774" y="3161328"/>
            <a:chExt cx="4822591" cy="2934500"/>
          </a:xfrm>
        </p:grpSpPr>
        <p:pic>
          <p:nvPicPr>
            <p:cNvPr id="1389" name="Google Shape;1389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-1534175" y="3508728"/>
              <a:ext cx="2934500" cy="2239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0" name="Google Shape;1390;p31"/>
            <p:cNvSpPr/>
            <p:nvPr/>
          </p:nvSpPr>
          <p:spPr>
            <a:xfrm rot="-5400000">
              <a:off x="-184180" y="3596444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9900FF">
                    <a:alpha val="28627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91" name="Google Shape;1391;p31"/>
            <p:cNvGrpSpPr/>
            <p:nvPr/>
          </p:nvGrpSpPr>
          <p:grpSpPr>
            <a:xfrm>
              <a:off x="58899" y="4608583"/>
              <a:ext cx="604346" cy="657081"/>
              <a:chOff x="58899" y="4608583"/>
              <a:chExt cx="604346" cy="657081"/>
            </a:xfrm>
          </p:grpSpPr>
          <p:grpSp>
            <p:nvGrpSpPr>
              <p:cNvPr id="1392" name="Google Shape;1392;p31"/>
              <p:cNvGrpSpPr/>
              <p:nvPr/>
            </p:nvGrpSpPr>
            <p:grpSpPr>
              <a:xfrm rot="10800000">
                <a:off x="58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393" name="Google Shape;1393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4" name="Google Shape;1394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5" name="Google Shape;1395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6" name="Google Shape;1396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7" name="Google Shape;1397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8" name="Google Shape;1398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9" name="Google Shape;1399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0" name="Google Shape;1400;p31"/>
              <p:cNvGrpSpPr/>
              <p:nvPr/>
            </p:nvGrpSpPr>
            <p:grpSpPr>
              <a:xfrm rot="10800000">
                <a:off x="334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401" name="Google Shape;1401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2" name="Google Shape;1402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3" name="Google Shape;1403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4" name="Google Shape;1404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5" name="Google Shape;1405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6" name="Google Shape;1406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7" name="Google Shape;1407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8" name="Google Shape;1408;p31"/>
              <p:cNvGrpSpPr/>
              <p:nvPr/>
            </p:nvGrpSpPr>
            <p:grpSpPr>
              <a:xfrm rot="10800000">
                <a:off x="282574" y="4937133"/>
                <a:ext cx="328346" cy="328531"/>
                <a:chOff x="3678700" y="407275"/>
                <a:chExt cx="708100" cy="708500"/>
              </a:xfrm>
            </p:grpSpPr>
            <p:sp>
              <p:nvSpPr>
                <p:cNvPr id="1409" name="Google Shape;1409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0" name="Google Shape;1410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1" name="Google Shape;1411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2" name="Google Shape;1412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3" name="Google Shape;1413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4" name="Google Shape;1414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5" name="Google Shape;1415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416" name="Google Shape;1416;p31"/>
            <p:cNvGrpSpPr/>
            <p:nvPr/>
          </p:nvGrpSpPr>
          <p:grpSpPr>
            <a:xfrm>
              <a:off x="-923150" y="4796551"/>
              <a:ext cx="4558967" cy="134100"/>
              <a:chOff x="796100" y="3019701"/>
              <a:chExt cx="4558967" cy="134100"/>
            </a:xfrm>
          </p:grpSpPr>
          <p:sp>
            <p:nvSpPr>
              <p:cNvPr id="1417" name="Google Shape;1417;p31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418" name="Google Shape;1418;p31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19" name="Google Shape;1419;p31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76" r:id="rId4"/>
    <p:sldLayoutId id="2147483677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" name="Google Shape;1430;p35"/>
          <p:cNvSpPr txBox="1">
            <a:spLocks noGrp="1"/>
          </p:cNvSpPr>
          <p:nvPr>
            <p:ph type="subTitle" idx="1"/>
          </p:nvPr>
        </p:nvSpPr>
        <p:spPr>
          <a:xfrm>
            <a:off x="909609" y="2944442"/>
            <a:ext cx="4882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FREINIER STEVEN CARDONA PEREZ</a:t>
            </a:r>
            <a:endParaRPr dirty="0"/>
          </a:p>
        </p:txBody>
      </p:sp>
      <p:sp>
        <p:nvSpPr>
          <p:cNvPr id="1431" name="Google Shape;1431;p35"/>
          <p:cNvSpPr txBox="1">
            <a:spLocks noGrp="1"/>
          </p:cNvSpPr>
          <p:nvPr>
            <p:ph type="ctrTitle"/>
          </p:nvPr>
        </p:nvSpPr>
        <p:spPr>
          <a:xfrm>
            <a:off x="816575" y="1397263"/>
            <a:ext cx="7035769" cy="131200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PATRÓN OBSERVER</a:t>
            </a:r>
            <a:endParaRPr sz="4400" dirty="0">
              <a:solidFill>
                <a:schemeClr val="dk1"/>
              </a:solidFill>
            </a:endParaRPr>
          </a:p>
        </p:txBody>
      </p:sp>
      <p:grpSp>
        <p:nvGrpSpPr>
          <p:cNvPr id="1432" name="Google Shape;1432;p35"/>
          <p:cNvGrpSpPr/>
          <p:nvPr/>
        </p:nvGrpSpPr>
        <p:grpSpPr>
          <a:xfrm>
            <a:off x="1007838" y="2773475"/>
            <a:ext cx="3936683" cy="134070"/>
            <a:chOff x="1096850" y="3242811"/>
            <a:chExt cx="3936683" cy="134070"/>
          </a:xfrm>
        </p:grpSpPr>
        <p:cxnSp>
          <p:nvCxnSpPr>
            <p:cNvPr id="1433" name="Google Shape;1433;p35"/>
            <p:cNvCxnSpPr/>
            <p:nvPr/>
          </p:nvCxnSpPr>
          <p:spPr>
            <a:xfrm>
              <a:off x="1096850" y="3309850"/>
              <a:ext cx="3840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4" name="Google Shape;1434;p35"/>
            <p:cNvGrpSpPr/>
            <p:nvPr/>
          </p:nvGrpSpPr>
          <p:grpSpPr>
            <a:xfrm>
              <a:off x="4899464" y="3242811"/>
              <a:ext cx="134070" cy="134070"/>
              <a:chOff x="8382514" y="1084976"/>
              <a:chExt cx="265800" cy="265800"/>
            </a:xfrm>
          </p:grpSpPr>
          <p:sp>
            <p:nvSpPr>
              <p:cNvPr id="1435" name="Google Shape;1435;p35"/>
              <p:cNvSpPr/>
              <p:nvPr/>
            </p:nvSpPr>
            <p:spPr>
              <a:xfrm>
                <a:off x="8442213" y="1144734"/>
                <a:ext cx="146400" cy="1464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35"/>
              <p:cNvSpPr/>
              <p:nvPr/>
            </p:nvSpPr>
            <p:spPr>
              <a:xfrm>
                <a:off x="8382514" y="1084976"/>
                <a:ext cx="265800" cy="265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37" name="Google Shape;1437;p35"/>
          <p:cNvGrpSpPr/>
          <p:nvPr/>
        </p:nvGrpSpPr>
        <p:grpSpPr>
          <a:xfrm>
            <a:off x="8017432" y="-313900"/>
            <a:ext cx="134070" cy="1891362"/>
            <a:chOff x="8017432" y="-313900"/>
            <a:chExt cx="134070" cy="1891362"/>
          </a:xfrm>
        </p:grpSpPr>
        <p:sp>
          <p:nvSpPr>
            <p:cNvPr id="1438" name="Google Shape;1438;p35"/>
            <p:cNvSpPr/>
            <p:nvPr/>
          </p:nvSpPr>
          <p:spPr>
            <a:xfrm rot="5400000">
              <a:off x="8017432" y="1443393"/>
              <a:ext cx="134070" cy="13407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39" name="Google Shape;1439;p35"/>
            <p:cNvCxnSpPr/>
            <p:nvPr/>
          </p:nvCxnSpPr>
          <p:spPr>
            <a:xfrm>
              <a:off x="8084450" y="-313900"/>
              <a:ext cx="0" cy="179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40" name="Google Shape;1440;p35"/>
            <p:cNvSpPr/>
            <p:nvPr/>
          </p:nvSpPr>
          <p:spPr>
            <a:xfrm rot="5400000">
              <a:off x="8047515" y="1473505"/>
              <a:ext cx="73844" cy="73844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1" name="Google Shape;1441;p35"/>
          <p:cNvGrpSpPr/>
          <p:nvPr/>
        </p:nvGrpSpPr>
        <p:grpSpPr>
          <a:xfrm>
            <a:off x="6309526" y="957475"/>
            <a:ext cx="3504715" cy="5119205"/>
            <a:chOff x="6309526" y="836950"/>
            <a:chExt cx="3504715" cy="5119205"/>
          </a:xfrm>
        </p:grpSpPr>
        <p:sp>
          <p:nvSpPr>
            <p:cNvPr id="1442" name="Google Shape;1442;p35"/>
            <p:cNvSpPr/>
            <p:nvPr/>
          </p:nvSpPr>
          <p:spPr>
            <a:xfrm>
              <a:off x="6309526" y="8369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43" name="Google Shape;1443;p35"/>
            <p:cNvGrpSpPr/>
            <p:nvPr/>
          </p:nvGrpSpPr>
          <p:grpSpPr>
            <a:xfrm>
              <a:off x="7728436" y="3524084"/>
              <a:ext cx="134004" cy="134004"/>
              <a:chOff x="8356813" y="1074288"/>
              <a:chExt cx="351900" cy="351900"/>
            </a:xfrm>
          </p:grpSpPr>
          <p:sp>
            <p:nvSpPr>
              <p:cNvPr id="1444" name="Google Shape;1444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35"/>
            <p:cNvGrpSpPr/>
            <p:nvPr/>
          </p:nvGrpSpPr>
          <p:grpSpPr>
            <a:xfrm>
              <a:off x="7344361" y="3150259"/>
              <a:ext cx="134004" cy="134004"/>
              <a:chOff x="8356813" y="1074288"/>
              <a:chExt cx="351900" cy="351900"/>
            </a:xfrm>
          </p:grpSpPr>
          <p:sp>
            <p:nvSpPr>
              <p:cNvPr id="1447" name="Google Shape;1447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9" name="Google Shape;1449;p35"/>
            <p:cNvGrpSpPr/>
            <p:nvPr/>
          </p:nvGrpSpPr>
          <p:grpSpPr>
            <a:xfrm>
              <a:off x="8337811" y="2464059"/>
              <a:ext cx="134004" cy="134004"/>
              <a:chOff x="8356813" y="1074288"/>
              <a:chExt cx="351900" cy="351900"/>
            </a:xfrm>
          </p:grpSpPr>
          <p:sp>
            <p:nvSpPr>
              <p:cNvPr id="1450" name="Google Shape;1450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52" name="Google Shape;1452;p35"/>
            <p:cNvSpPr/>
            <p:nvPr/>
          </p:nvSpPr>
          <p:spPr>
            <a:xfrm rot="5400000">
              <a:off x="7687039" y="1023058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7" name="Google Shape;1457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dirty="0"/>
              <a:t>PATRÓN OBSERVER/OBSERVADOR</a:t>
            </a:r>
            <a:endParaRPr sz="3200" dirty="0"/>
          </a:p>
        </p:txBody>
      </p:sp>
      <p:sp>
        <p:nvSpPr>
          <p:cNvPr id="1458" name="Google Shape;1458;p36"/>
          <p:cNvSpPr txBox="1">
            <a:spLocks noGrp="1"/>
          </p:cNvSpPr>
          <p:nvPr>
            <p:ph type="body" idx="1"/>
          </p:nvPr>
        </p:nvSpPr>
        <p:spPr>
          <a:xfrm>
            <a:off x="720000" y="1139551"/>
            <a:ext cx="7704000" cy="4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s-ES" sz="1600" dirty="0"/>
              <a:t>cuando un objeto cambia de estado, todos los que están suscritos a ese cambio son notificados automáticamente </a:t>
            </a:r>
            <a:endParaRPr sz="1600" dirty="0">
              <a:solidFill>
                <a:schemeClr val="dk1"/>
              </a:solidFill>
            </a:endParaRPr>
          </a:p>
        </p:txBody>
      </p:sp>
      <p:pic>
        <p:nvPicPr>
          <p:cNvPr id="1026" name="Picture 2" descr="Patrón de diseño Observer en Java - Home">
            <a:extLst>
              <a:ext uri="{FF2B5EF4-FFF2-40B4-BE49-F238E27FC236}">
                <a16:creationId xmlns:a16="http://schemas.microsoft.com/office/drawing/2014/main" id="{5E03E9FC-F049-8F0B-A9C0-A8992B43B6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415" y="2197100"/>
            <a:ext cx="5555285" cy="237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6">
          <a:extLst>
            <a:ext uri="{FF2B5EF4-FFF2-40B4-BE49-F238E27FC236}">
              <a16:creationId xmlns:a16="http://schemas.microsoft.com/office/drawing/2014/main" id="{9C01E490-031E-84E9-9C5E-19855AA54B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7" name="Google Shape;1457;p36">
            <a:extLst>
              <a:ext uri="{FF2B5EF4-FFF2-40B4-BE49-F238E27FC236}">
                <a16:creationId xmlns:a16="http://schemas.microsoft.com/office/drawing/2014/main" id="{AA8DFB32-CF66-8FC6-80D8-6FD3DD65F6E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29227" y="48469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dirty="0"/>
              <a:t>EJEMPLO: TIENDA_TECNOLOGICA</a:t>
            </a:r>
            <a:endParaRPr sz="3200" dirty="0"/>
          </a:p>
        </p:txBody>
      </p:sp>
      <p:pic>
        <p:nvPicPr>
          <p:cNvPr id="3074" name="Picture 2" descr="Observer">
            <a:extLst>
              <a:ext uri="{FF2B5EF4-FFF2-40B4-BE49-F238E27FC236}">
                <a16:creationId xmlns:a16="http://schemas.microsoft.com/office/drawing/2014/main" id="{BC0AF836-CD99-AB87-04F4-DA5CEDED61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026" y="2163900"/>
            <a:ext cx="5715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1458;p36">
            <a:extLst>
              <a:ext uri="{FF2B5EF4-FFF2-40B4-BE49-F238E27FC236}">
                <a16:creationId xmlns:a16="http://schemas.microsoft.com/office/drawing/2014/main" id="{48209B54-C1E3-3677-47EF-F2EE25C7DCB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0000" y="1139551"/>
            <a:ext cx="7704000" cy="4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s-ES" sz="1600" dirty="0">
                <a:solidFill>
                  <a:schemeClr val="dk1"/>
                </a:solidFill>
              </a:rPr>
              <a:t>Un usuario espera con ganas la llegada de un teléfono nuevo en su tienda favorita,  lo que ocasiona que diariamente visita la tienda para verificar la llegada del nuevo teléfono.</a:t>
            </a:r>
            <a:endParaRPr sz="16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058958"/>
      </p:ext>
    </p:extLst>
  </p:cSld>
  <p:clrMapOvr>
    <a:masterClrMapping/>
  </p:clrMapOvr>
</p:sld>
</file>

<file path=ppt/theme/theme1.xml><?xml version="1.0" encoding="utf-8"?>
<a:theme xmlns:a="http://schemas.openxmlformats.org/drawingml/2006/main" name="Introduction to Coding Workshop by Slidesgo">
  <a:themeElements>
    <a:clrScheme name="Simple Light">
      <a:dk1>
        <a:srgbClr val="1D1D1D"/>
      </a:dk1>
      <a:lt1>
        <a:srgbClr val="F5F8FF"/>
      </a:lt1>
      <a:dk2>
        <a:srgbClr val="0C0A9E"/>
      </a:dk2>
      <a:lt2>
        <a:srgbClr val="EB9109"/>
      </a:lt2>
      <a:accent1>
        <a:srgbClr val="8208D5"/>
      </a:accent1>
      <a:accent2>
        <a:srgbClr val="BFBEF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D1D1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65</Words>
  <Application>Microsoft Office PowerPoint</Application>
  <PresentationFormat>Presentación en pantalla (16:9)</PresentationFormat>
  <Paragraphs>6</Paragraphs>
  <Slides>3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Roboto Condensed Light</vt:lpstr>
      <vt:lpstr>Poppins</vt:lpstr>
      <vt:lpstr>Arial</vt:lpstr>
      <vt:lpstr>IBM Plex Mono</vt:lpstr>
      <vt:lpstr>Introduction to Coding Workshop by Slidesgo</vt:lpstr>
      <vt:lpstr>PATRÓN OBSERVER</vt:lpstr>
      <vt:lpstr>PATRÓN OBSERVER/OBSERVADOR</vt:lpstr>
      <vt:lpstr>EJEMPLO: TIENDA_TECNOLOGICA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CARDONA</dc:creator>
  <cp:lastModifiedBy>USUARIO</cp:lastModifiedBy>
  <cp:revision>2</cp:revision>
  <dcterms:modified xsi:type="dcterms:W3CDTF">2025-07-11T12:02:10Z</dcterms:modified>
</cp:coreProperties>
</file>