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22" Type="http://schemas.openxmlformats.org/officeDocument/2006/relationships/font" Target="fonts/MavenPro-bold.fntdata"/><Relationship Id="rId21" Type="http://schemas.openxmlformats.org/officeDocument/2006/relationships/font" Target="fonts/MavenPro-regular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19" Type="http://schemas.openxmlformats.org/officeDocument/2006/relationships/font" Target="fonts/Nunito-italic.fntdata"/><Relationship Id="rId1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dsd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3d2876b35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3d2876b35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3d2876b35f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3d2876b35f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3d2876b35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3d2876b35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3d2876b35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3d2876b35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3d2876b35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3d2876b35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3d2876b35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3d2876b35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3d2876b35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3d2876b35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3d2876b35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3d2876b35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3d2876b35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3d2876b35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3d2876b35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3d2876b35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b="1" i="1" lang="es-419" sz="3600"/>
              <a:t>Monitorización y Detección de Actividades Sospechosas con ELK + Filebeat</a:t>
            </a:r>
            <a:endParaRPr b="1" i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254050" y="4350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100">
                <a:solidFill>
                  <a:srgbClr val="FF9900"/>
                </a:solidFill>
              </a:rPr>
              <a:t>Proyecto 2ºASIR - Curso 24/25 - Monitorización y Detección de Actividades Sospechosas con ELK + Filebeat</a:t>
            </a:r>
            <a:endParaRPr b="1" sz="11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6700" y="1100175"/>
            <a:ext cx="3397950" cy="51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Conclusiones y mejoras</a:t>
            </a:r>
            <a:endParaRPr/>
          </a:p>
        </p:txBody>
      </p:sp>
      <p:sp>
        <p:nvSpPr>
          <p:cNvPr id="340" name="Google Shape;340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Proyecto funcional y aplicable en entornos reales</a:t>
            </a:r>
            <a:br>
              <a:rPr lang="es-419"/>
            </a:b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Seguridad y monitorización centralizadas</a:t>
            </a:r>
            <a:br>
              <a:rPr lang="es-419"/>
            </a:b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Aprendizaje en redes, seguridad y administración de sistemas</a:t>
            </a:r>
            <a:br>
              <a:rPr lang="es-419"/>
            </a:b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Base sólida para automatización futura con IA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Automatizar respuestas ante ataques</a:t>
            </a:r>
            <a:br>
              <a:rPr lang="es-419"/>
            </a:b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Implementar aprendizaje automático real</a:t>
            </a:r>
            <a:br>
              <a:rPr lang="es-419"/>
            </a:b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Integrar una base de datos externa para análisis</a:t>
            </a:r>
            <a:br>
              <a:rPr lang="es-419"/>
            </a:b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Dashboard más visual (Grafana u otros)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2125" y="1577407"/>
            <a:ext cx="3729849" cy="198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2125" y="3566100"/>
            <a:ext cx="1315500" cy="13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 por su atención			</a:t>
            </a:r>
            <a:endParaRPr/>
          </a:p>
        </p:txBody>
      </p:sp>
      <p:sp>
        <p:nvSpPr>
          <p:cNvPr id="348" name="Google Shape;348;p23"/>
          <p:cNvSpPr txBox="1"/>
          <p:nvPr/>
        </p:nvSpPr>
        <p:spPr>
          <a:xfrm>
            <a:off x="866850" y="1565100"/>
            <a:ext cx="74103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3600">
                <a:solidFill>
                  <a:srgbClr val="F6B26B"/>
                </a:solidFill>
                <a:latin typeface="Maven Pro"/>
                <a:ea typeface="Maven Pro"/>
                <a:cs typeface="Maven Pro"/>
                <a:sym typeface="Maven Pro"/>
              </a:rPr>
              <a:t>Monitorización y Detección de Actividades Sospechosas con ELK + Filebeat</a:t>
            </a:r>
            <a:endParaRPr b="1" i="1" sz="3600">
              <a:solidFill>
                <a:srgbClr val="F6B26B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49" name="Google Shape;349;p23"/>
          <p:cNvSpPr txBox="1"/>
          <p:nvPr>
            <p:ph idx="4294967295" type="subTitle"/>
          </p:nvPr>
        </p:nvSpPr>
        <p:spPr>
          <a:xfrm>
            <a:off x="254050" y="4350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dk1"/>
                </a:solidFill>
              </a:rPr>
              <a:t>Proyecto 2ºASIR - Curso 24/25 - Monitorización y Detección de Actividades Sospechosas con ELK + Filebeat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Índice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Objetivo del proyecto</a:t>
            </a:r>
            <a:br>
              <a:rPr lang="es-419"/>
            </a:b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Infraestructura y herramientas</a:t>
            </a:r>
            <a:br>
              <a:rPr lang="es-419"/>
            </a:b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Instalación y configuración</a:t>
            </a:r>
            <a:br>
              <a:rPr lang="es-419"/>
            </a:b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Monitorización y detección</a:t>
            </a:r>
            <a:br>
              <a:rPr lang="es-419"/>
            </a:b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Integración de mensajería</a:t>
            </a:r>
            <a:br>
              <a:rPr lang="es-419"/>
            </a:b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Pruebas realizadas</a:t>
            </a:r>
            <a:br>
              <a:rPr lang="es-419"/>
            </a:b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Resultados</a:t>
            </a:r>
            <a:br>
              <a:rPr lang="es-419"/>
            </a:b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Conclusiones y mejoras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 del Proyecto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Crear una infraestructura virtual para monitorización y seguridad.</a:t>
            </a:r>
            <a:br>
              <a:rPr lang="es-419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Detectar accesos indebidos, cambios sospechosos y ataques.</a:t>
            </a:r>
            <a:br>
              <a:rPr lang="es-419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Automatizar alertas por Telegram y Gmail.</a:t>
            </a:r>
            <a:br>
              <a:rPr lang="es-419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Integrar lógica de IA para detectar anomalías en logs.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6677" y="3238576"/>
            <a:ext cx="2532526" cy="1424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378274" y="1912825"/>
            <a:ext cx="1709952" cy="1709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Infraestructura y herramientas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Servidor Wazuh (Ubuntu)</a:t>
            </a:r>
            <a:br>
              <a:rPr lang="es-419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Clientes (Windows y/o Linux)</a:t>
            </a:r>
            <a:br>
              <a:rPr lang="es-419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OPNsense como firewall/router</a:t>
            </a:r>
            <a:br>
              <a:rPr lang="es-419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Conectividad entre equipos</a:t>
            </a:r>
            <a:endParaRPr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025" y="1381125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Instalacion y Configuracion</a:t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Instalación de Wazuh Manager y Dashboard</a:t>
            </a:r>
            <a:br>
              <a:rPr lang="es-419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Configuración de agentes (Windows/Linux)</a:t>
            </a:r>
            <a:br>
              <a:rPr lang="es-419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Integración de OPNsense</a:t>
            </a:r>
            <a:br>
              <a:rPr lang="es-419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Configuración de reglas y decoders personalizados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025" y="1716475"/>
            <a:ext cx="1657999" cy="17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Monitorización</a:t>
            </a:r>
            <a:r>
              <a:rPr lang="es-419"/>
              <a:t> y </a:t>
            </a:r>
            <a:r>
              <a:rPr lang="es-419"/>
              <a:t>detección</a:t>
            </a:r>
            <a:endParaRPr/>
          </a:p>
        </p:txBody>
      </p:sp>
      <p:sp>
        <p:nvSpPr>
          <p:cNvPr id="313" name="Google Shape;313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Estado de los agentes</a:t>
            </a:r>
            <a:br>
              <a:rPr lang="es-419"/>
            </a:b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Alertas por severidad</a:t>
            </a:r>
            <a:br>
              <a:rPr lang="es-419"/>
            </a:b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Escaladas de privilegios</a:t>
            </a:r>
            <a:br>
              <a:rPr lang="es-419"/>
            </a:b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Cambios en archivos sensibles</a:t>
            </a:r>
            <a:br>
              <a:rPr lang="es-419"/>
            </a:b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Accesos fallidos o repetidos</a:t>
            </a:r>
            <a:br>
              <a:rPr lang="es-419"/>
            </a:b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Conexiones sospechosas</a:t>
            </a:r>
            <a:br>
              <a:rPr lang="es-419"/>
            </a:b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Procesos ejecutados</a:t>
            </a:r>
            <a:endParaRPr/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1639013"/>
            <a:ext cx="3883701" cy="324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Integración</a:t>
            </a:r>
            <a:r>
              <a:rPr lang="es-419"/>
              <a:t> de </a:t>
            </a:r>
            <a:r>
              <a:rPr lang="es-419"/>
              <a:t>mensajería</a:t>
            </a:r>
            <a:endParaRPr/>
          </a:p>
        </p:txBody>
      </p:sp>
      <p:sp>
        <p:nvSpPr>
          <p:cNvPr id="320" name="Google Shape;320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419" sz="1100"/>
              <a:t>Telegram: creación del bot, envío de alertas</a:t>
            </a:r>
            <a:br>
              <a:rPr lang="es-419" sz="1100"/>
            </a:b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419" sz="1100"/>
              <a:t>Gmail: envío automático mediante </a:t>
            </a:r>
            <a:r>
              <a:rPr lang="es-419" sz="1100">
                <a:latin typeface="Roboto Mono"/>
                <a:ea typeface="Roboto Mono"/>
                <a:cs typeface="Roboto Mono"/>
                <a:sym typeface="Roboto Mono"/>
              </a:rPr>
              <a:t>msmtp</a:t>
            </a:r>
            <a:br>
              <a:rPr lang="es-419" sz="1100"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419" sz="1100"/>
              <a:t>Reglas personalizadas para generar alertas</a:t>
            </a:r>
            <a:br>
              <a:rPr lang="es-419" sz="1100"/>
            </a:b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419" sz="1100"/>
              <a:t>Script activo en Active Response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6850" y="3464850"/>
            <a:ext cx="473392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5525" y="1937350"/>
            <a:ext cx="287655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Pruebas realizadas</a:t>
            </a:r>
            <a:endParaRPr/>
          </a:p>
        </p:txBody>
      </p:sp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Generación de logs manuales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Validación de alertas por Telegram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Envíos</a:t>
            </a:r>
            <a:r>
              <a:rPr lang="es-419"/>
              <a:t> de mensajes </a:t>
            </a:r>
            <a:r>
              <a:rPr lang="es-419"/>
              <a:t>manuales</a:t>
            </a:r>
            <a:r>
              <a:rPr lang="es-419"/>
              <a:t> tanto a Telegram como a Gmail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Ver el estado de los agentes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Forzar un </a:t>
            </a:r>
            <a:r>
              <a:rPr lang="es-419"/>
              <a:t>envío</a:t>
            </a:r>
            <a:r>
              <a:rPr lang="es-419"/>
              <a:t> de datos desde un agente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Resultados</a:t>
            </a:r>
            <a:endParaRPr/>
          </a:p>
        </p:txBody>
      </p:sp>
      <p:sp>
        <p:nvSpPr>
          <p:cNvPr id="334" name="Google Shape;334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Efectividad alta en detección y alertas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Buen rendimiento con pocos recursos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Limitaciones: envío automático requiere reglas bien configuradas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Problemas iniciales con agentes y configuraciones erróneas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