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7" r:id="rId2"/>
    <p:sldId id="257" r:id="rId3"/>
    <p:sldId id="262" r:id="rId4"/>
    <p:sldId id="259" r:id="rId5"/>
    <p:sldId id="263" r:id="rId6"/>
    <p:sldId id="264" r:id="rId7"/>
    <p:sldId id="258" r:id="rId8"/>
    <p:sldId id="260" r:id="rId9"/>
    <p:sldId id="261" r:id="rId10"/>
    <p:sldId id="268" r:id="rId11"/>
    <p:sldId id="265" r:id="rId12"/>
    <p:sldId id="273" r:id="rId13"/>
    <p:sldId id="274" r:id="rId14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1" d="100"/>
          <a:sy n="61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639C6-8D66-442A-BEC7-923230D94A4C}" type="datetimeFigureOut">
              <a:rPr lang="es-VE" smtClean="0"/>
              <a:t>15/4/2023</a:t>
            </a:fld>
            <a:endParaRPr lang="es-V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FD1CA-716E-4D82-A2BD-0868B98B10D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6701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FD1CA-716E-4D82-A2BD-0868B98B10D8}" type="slidenum">
              <a:rPr lang="es-VE" smtClean="0"/>
              <a:t>12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84174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FD1CA-716E-4D82-A2BD-0868B98B10D8}" type="slidenum">
              <a:rPr lang="es-VE" smtClean="0"/>
              <a:t>13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63136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6FB-2A6F-468E-8916-84C532D6A764}" type="datetimeFigureOut">
              <a:rPr lang="es-VE" smtClean="0"/>
              <a:t>15/4/2023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F41A-1F50-435F-8DAC-9FFC9D77721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306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6FB-2A6F-468E-8916-84C532D6A764}" type="datetimeFigureOut">
              <a:rPr lang="es-VE" smtClean="0"/>
              <a:t>15/4/2023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F41A-1F50-435F-8DAC-9FFC9D77721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6793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6FB-2A6F-468E-8916-84C532D6A764}" type="datetimeFigureOut">
              <a:rPr lang="es-VE" smtClean="0"/>
              <a:t>15/4/2023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F41A-1F50-435F-8DAC-9FFC9D77721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75286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6FB-2A6F-468E-8916-84C532D6A764}" type="datetimeFigureOut">
              <a:rPr lang="es-VE" smtClean="0"/>
              <a:t>15/4/2023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F41A-1F50-435F-8DAC-9FFC9D77721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88400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6FB-2A6F-468E-8916-84C532D6A764}" type="datetimeFigureOut">
              <a:rPr lang="es-VE" smtClean="0"/>
              <a:t>15/4/2023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F41A-1F50-435F-8DAC-9FFC9D77721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44138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6FB-2A6F-468E-8916-84C532D6A764}" type="datetimeFigureOut">
              <a:rPr lang="es-VE" smtClean="0"/>
              <a:t>15/4/2023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F41A-1F50-435F-8DAC-9FFC9D77721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8007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6FB-2A6F-468E-8916-84C532D6A764}" type="datetimeFigureOut">
              <a:rPr lang="es-VE" smtClean="0"/>
              <a:t>15/4/2023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F41A-1F50-435F-8DAC-9FFC9D77721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0190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6FB-2A6F-468E-8916-84C532D6A764}" type="datetimeFigureOut">
              <a:rPr lang="es-VE" smtClean="0"/>
              <a:t>15/4/2023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F41A-1F50-435F-8DAC-9FFC9D77721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5688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6FB-2A6F-468E-8916-84C532D6A764}" type="datetimeFigureOut">
              <a:rPr lang="es-VE" smtClean="0"/>
              <a:t>15/4/2023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F41A-1F50-435F-8DAC-9FFC9D77721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6543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6FB-2A6F-468E-8916-84C532D6A764}" type="datetimeFigureOut">
              <a:rPr lang="es-VE" smtClean="0"/>
              <a:t>15/4/2023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F41A-1F50-435F-8DAC-9FFC9D77721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1115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6FB-2A6F-468E-8916-84C532D6A764}" type="datetimeFigureOut">
              <a:rPr lang="es-VE" smtClean="0"/>
              <a:t>15/4/2023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F41A-1F50-435F-8DAC-9FFC9D77721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147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6FB-2A6F-468E-8916-84C532D6A764}" type="datetimeFigureOut">
              <a:rPr lang="es-VE" smtClean="0"/>
              <a:t>15/4/2023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F41A-1F50-435F-8DAC-9FFC9D77721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023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6FB-2A6F-468E-8916-84C532D6A764}" type="datetimeFigureOut">
              <a:rPr lang="es-VE" smtClean="0"/>
              <a:t>15/4/2023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F41A-1F50-435F-8DAC-9FFC9D77721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8457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0F666FB-2A6F-468E-8916-84C532D6A764}" type="datetimeFigureOut">
              <a:rPr lang="es-VE" smtClean="0"/>
              <a:t>15/4/2023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D40F41A-1F50-435F-8DAC-9FFC9D77721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346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V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0F666FB-2A6F-468E-8916-84C532D6A764}" type="datetimeFigureOut">
              <a:rPr lang="es-VE" smtClean="0"/>
              <a:t>15/4/2023</a:t>
            </a:fld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D40F41A-1F50-435F-8DAC-9FFC9D77721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11067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oceso de impresión de revistas">
            <a:extLst>
              <a:ext uri="{FF2B5EF4-FFF2-40B4-BE49-F238E27FC236}">
                <a16:creationId xmlns:a16="http://schemas.microsoft.com/office/drawing/2014/main" id="{B193CCAD-9E66-4F7D-55C5-9F304326F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711" r="9416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0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46FB91-8959-8310-3128-4838762756E7}"/>
              </a:ext>
            </a:extLst>
          </p:cNvPr>
          <p:cNvSpPr txBox="1"/>
          <p:nvPr/>
        </p:nvSpPr>
        <p:spPr>
          <a:xfrm>
            <a:off x="818712" y="1125415"/>
            <a:ext cx="5055923" cy="4919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s-VE" sz="1300" b="1" dirty="0"/>
              <a:t>Implementar</a:t>
            </a:r>
            <a:r>
              <a:rPr lang="en-US" sz="1300" b="1" dirty="0"/>
              <a:t> </a:t>
            </a:r>
            <a:r>
              <a:rPr lang="en-US" sz="1300" b="1" dirty="0" err="1"/>
              <a:t>Modelo</a:t>
            </a:r>
            <a:r>
              <a:rPr lang="en-US" sz="1300" b="1" dirty="0"/>
              <a:t> de </a:t>
            </a:r>
            <a:r>
              <a:rPr lang="en-US" sz="1300" b="1" dirty="0" err="1"/>
              <a:t>Derivativa</a:t>
            </a:r>
            <a:endParaRPr lang="en-US" sz="1300" b="1" dirty="0"/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300" b="1" dirty="0" err="1"/>
              <a:t>Crear</a:t>
            </a:r>
            <a:r>
              <a:rPr lang="en-US" sz="1300" b="1" dirty="0"/>
              <a:t> </a:t>
            </a:r>
            <a:r>
              <a:rPr lang="en-US" sz="1300" b="1" dirty="0" err="1"/>
              <a:t>Librería</a:t>
            </a:r>
            <a:r>
              <a:rPr lang="en-US" sz="1300" b="1" dirty="0"/>
              <a:t> Viewer </a:t>
            </a:r>
            <a:r>
              <a:rPr lang="en-US" sz="1300" b="1" dirty="0" err="1"/>
              <a:t>Usando</a:t>
            </a:r>
            <a:r>
              <a:rPr lang="en-US" sz="1300" b="1" dirty="0"/>
              <a:t> </a:t>
            </a:r>
            <a:r>
              <a:rPr lang="en-US" sz="1300" b="1" dirty="0" err="1"/>
              <a:t>Apis</a:t>
            </a:r>
            <a:r>
              <a:rPr lang="en-US" sz="1300" b="1" dirty="0"/>
              <a:t> de forge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300" b="1" dirty="0" err="1"/>
              <a:t>Implementar</a:t>
            </a:r>
            <a:r>
              <a:rPr lang="en-US" sz="1300" b="1" dirty="0"/>
              <a:t> </a:t>
            </a:r>
            <a:r>
              <a:rPr lang="en-US" sz="1300" b="1" dirty="0" err="1"/>
              <a:t>Extensiones</a:t>
            </a:r>
            <a:r>
              <a:rPr lang="en-US" sz="1300" b="1" dirty="0"/>
              <a:t> de Viewer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300" b="1" dirty="0" err="1"/>
              <a:t>Mejorar</a:t>
            </a:r>
            <a:r>
              <a:rPr lang="en-US" sz="1300" b="1" dirty="0"/>
              <a:t> </a:t>
            </a:r>
            <a:r>
              <a:rPr lang="en-US" sz="1300" b="1" dirty="0" err="1"/>
              <a:t>Velocidad</a:t>
            </a:r>
            <a:r>
              <a:rPr lang="en-US" sz="1300" b="1" dirty="0"/>
              <a:t> carga </a:t>
            </a:r>
            <a:r>
              <a:rPr lang="en-US" sz="1300" b="1" dirty="0" err="1"/>
              <a:t>Modelos</a:t>
            </a:r>
            <a:r>
              <a:rPr lang="en-US" sz="1300" b="1" dirty="0"/>
              <a:t> 3D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300" b="1" dirty="0" err="1"/>
              <a:t>Montar</a:t>
            </a:r>
            <a:r>
              <a:rPr lang="en-US" sz="1300" b="1" dirty="0"/>
              <a:t> </a:t>
            </a:r>
            <a:r>
              <a:rPr lang="en-US" sz="1300" b="1" dirty="0" err="1"/>
              <a:t>NestedViewer</a:t>
            </a:r>
            <a:endParaRPr lang="en-US" sz="1300" b="1" dirty="0"/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300" b="1" dirty="0" err="1"/>
              <a:t>Mejorar</a:t>
            </a:r>
            <a:r>
              <a:rPr lang="en-US" sz="1300" b="1" dirty="0"/>
              <a:t> </a:t>
            </a:r>
            <a:r>
              <a:rPr lang="en-US" sz="1300" b="1" dirty="0" err="1"/>
              <a:t>Velocidad</a:t>
            </a:r>
            <a:r>
              <a:rPr lang="en-US" sz="1300" b="1" dirty="0"/>
              <a:t> </a:t>
            </a:r>
            <a:r>
              <a:rPr lang="en-US" sz="1300" b="1" dirty="0" err="1"/>
              <a:t>en</a:t>
            </a:r>
            <a:r>
              <a:rPr lang="en-US" sz="1300" b="1" dirty="0"/>
              <a:t> </a:t>
            </a:r>
            <a:r>
              <a:rPr lang="en-US" sz="1300" b="1" dirty="0" err="1"/>
              <a:t>Colorear</a:t>
            </a:r>
            <a:r>
              <a:rPr lang="en-US" sz="1300" b="1" dirty="0"/>
              <a:t> </a:t>
            </a:r>
            <a:r>
              <a:rPr lang="en-US" sz="1300" b="1" dirty="0" err="1"/>
              <a:t>Elementos</a:t>
            </a:r>
            <a:r>
              <a:rPr lang="en-US" sz="1300" b="1" dirty="0"/>
              <a:t> de </a:t>
            </a:r>
            <a:r>
              <a:rPr lang="en-US" sz="1300" b="1" dirty="0" err="1"/>
              <a:t>Maqueta</a:t>
            </a:r>
            <a:endParaRPr lang="en-US" sz="1300" b="1" dirty="0"/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s-VE" sz="1300" b="1" dirty="0"/>
              <a:t>Colorear</a:t>
            </a:r>
            <a:r>
              <a:rPr lang="en-US" sz="1300" b="1" dirty="0"/>
              <a:t> Areas </a:t>
            </a:r>
            <a:r>
              <a:rPr lang="en-US" sz="1300" b="1" dirty="0" err="1"/>
              <a:t>en</a:t>
            </a:r>
            <a:r>
              <a:rPr lang="en-US" sz="1300" b="1" dirty="0"/>
              <a:t> </a:t>
            </a:r>
            <a:r>
              <a:rPr lang="en-US" sz="1300" b="1" dirty="0" err="1"/>
              <a:t>Maquetas</a:t>
            </a:r>
            <a:r>
              <a:rPr lang="en-US" sz="1300" b="1" dirty="0"/>
              <a:t> 3D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300" b="1" dirty="0" err="1"/>
              <a:t>Naviswork</a:t>
            </a:r>
            <a:endParaRPr lang="en-US" sz="1300" b="1" dirty="0"/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300" b="1" dirty="0"/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s-VE" sz="1300" b="1" dirty="0"/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s-VE" sz="1300" b="1" dirty="0"/>
              <a:t>Forge Reality Capture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s-VE" sz="1300" b="1" dirty="0"/>
              <a:t>Crear Modelos 3D - Captura Laser Scanner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300" dirty="0"/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35830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21AEF-E36F-D93D-E389-47889504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" y="211015"/>
            <a:ext cx="10571998" cy="464013"/>
          </a:xfrm>
        </p:spPr>
        <p:txBody>
          <a:bodyPr/>
          <a:lstStyle/>
          <a:p>
            <a:r>
              <a:rPr lang="es-VE" sz="2400" dirty="0"/>
              <a:t>Objeto resultante de peticiones a reality capture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9DA0AF-0B3C-B2F7-4BA1-04AB2A2E4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" y="1056465"/>
            <a:ext cx="12174649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7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03D7F24-D0DA-6115-2772-75833BF12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9701"/>
            <a:ext cx="12192000" cy="59483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D03B272-52D7-21CA-A019-50B04844C00C}"/>
              </a:ext>
            </a:extLst>
          </p:cNvPr>
          <p:cNvSpPr txBox="1"/>
          <p:nvPr/>
        </p:nvSpPr>
        <p:spPr>
          <a:xfrm>
            <a:off x="0" y="295422"/>
            <a:ext cx="883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/>
              <a:t>Colorear un área atreves de un objeto padre por el árbol de modelo </a:t>
            </a:r>
          </a:p>
        </p:txBody>
      </p:sp>
    </p:spTree>
    <p:extLst>
      <p:ext uri="{BB962C8B-B14F-4D97-AF65-F5344CB8AC3E}">
        <p14:creationId xmlns:p14="http://schemas.microsoft.com/office/powerpoint/2010/main" val="269573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E52B5-4ABA-C805-9A1B-3184CF38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2CAD17-5696-CD2A-FBF8-0BD61EE0C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00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2F89889-AB8B-D37C-312C-8B15EF305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" y="0"/>
            <a:ext cx="12184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6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B340519-A008-F556-30BE-052A6A92CF70}"/>
              </a:ext>
            </a:extLst>
          </p:cNvPr>
          <p:cNvSpPr txBox="1"/>
          <p:nvPr/>
        </p:nvSpPr>
        <p:spPr>
          <a:xfrm>
            <a:off x="0" y="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b="1" dirty="0"/>
              <a:t>Implementar Modelo de Derivativa</a:t>
            </a:r>
          </a:p>
          <a:p>
            <a:r>
              <a:rPr lang="es-VE" b="1" dirty="0"/>
              <a:t>Crear Librería Viewer Usando Apis de forge</a:t>
            </a:r>
          </a:p>
          <a:p>
            <a:r>
              <a:rPr lang="es-VE" b="1" dirty="0"/>
              <a:t>Implementar Extensiones de Viewer</a:t>
            </a:r>
          </a:p>
          <a:p>
            <a:endParaRPr lang="es-VE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AF460F2-D270-62EC-D20B-80CAAD2C7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515"/>
            <a:ext cx="12192000" cy="588116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1D276B7-AD52-8FC8-9225-F319DE63E749}"/>
              </a:ext>
            </a:extLst>
          </p:cNvPr>
          <p:cNvSpPr txBox="1"/>
          <p:nvPr/>
        </p:nvSpPr>
        <p:spPr>
          <a:xfrm>
            <a:off x="6983895" y="-31492"/>
            <a:ext cx="2756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b="1" dirty="0"/>
              <a:t>Montar</a:t>
            </a:r>
            <a:r>
              <a:rPr lang="es-VE" dirty="0"/>
              <a:t> </a:t>
            </a:r>
            <a:r>
              <a:rPr lang="es-VE" b="1" dirty="0"/>
              <a:t>NestedViewer</a:t>
            </a:r>
          </a:p>
        </p:txBody>
      </p:sp>
    </p:spTree>
    <p:extLst>
      <p:ext uri="{BB962C8B-B14F-4D97-AF65-F5344CB8AC3E}">
        <p14:creationId xmlns:p14="http://schemas.microsoft.com/office/powerpoint/2010/main" val="335906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2AEC3B-3962-21A4-DCF7-3C3F995CC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1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488B63E-033E-205E-0794-3B37C37D1903}"/>
              </a:ext>
            </a:extLst>
          </p:cNvPr>
          <p:cNvSpPr txBox="1"/>
          <p:nvPr/>
        </p:nvSpPr>
        <p:spPr>
          <a:xfrm>
            <a:off x="18553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b="1" dirty="0"/>
              <a:t>Mejorar Velocidad carga Modelos 3D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0DF2BCE-0EB5-D94A-AEDA-7E74DE6D3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17" y="369332"/>
            <a:ext cx="11370365" cy="639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359A679-F0BC-BF61-5AE0-7A7FEC795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29" y="2321169"/>
            <a:ext cx="10190794" cy="364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9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8B20AAA-F686-0E2B-10B9-5E15EFEF6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50387" cy="57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9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A77ED23-CB11-B342-2874-E34D49530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63" b="4233"/>
          <a:stretch/>
        </p:blipFill>
        <p:spPr>
          <a:xfrm>
            <a:off x="1275677" y="45590"/>
            <a:ext cx="10595840" cy="681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2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5AB33E4-2673-F133-19F9-84C49FCEEEC4}"/>
              </a:ext>
            </a:extLst>
          </p:cNvPr>
          <p:cNvSpPr txBox="1"/>
          <p:nvPr/>
        </p:nvSpPr>
        <p:spPr>
          <a:xfrm>
            <a:off x="530633" y="555338"/>
            <a:ext cx="3575737" cy="39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b="1" dirty="0" err="1">
                <a:solidFill>
                  <a:srgbClr val="FFFFFF"/>
                </a:solidFill>
              </a:rPr>
              <a:t>Mejorar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Velocidad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en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Colorear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Elementos</a:t>
            </a:r>
            <a:r>
              <a:rPr lang="en-US" sz="1600" b="1" dirty="0">
                <a:solidFill>
                  <a:srgbClr val="FFFFFF"/>
                </a:solidFill>
              </a:rPr>
              <a:t> de </a:t>
            </a:r>
            <a:r>
              <a:rPr lang="en-US" sz="1600" b="1" dirty="0" err="1">
                <a:solidFill>
                  <a:srgbClr val="FFFFFF"/>
                </a:solidFill>
              </a:rPr>
              <a:t>Maqueta</a:t>
            </a:r>
            <a:endParaRPr lang="en-US" sz="1600" b="1" dirty="0">
              <a:solidFill>
                <a:srgbClr val="FFFFFF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b="1" dirty="0" err="1">
                <a:solidFill>
                  <a:srgbClr val="FFFFFF"/>
                </a:solidFill>
              </a:rPr>
              <a:t>Colorear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Áreas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en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Maquetas</a:t>
            </a:r>
            <a:r>
              <a:rPr lang="en-US" sz="1600" b="1" dirty="0">
                <a:solidFill>
                  <a:srgbClr val="FFFFFF"/>
                </a:solidFill>
              </a:rPr>
              <a:t> 3D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b="1" dirty="0">
                <a:solidFill>
                  <a:srgbClr val="FFFFFF"/>
                </a:solidFill>
              </a:rPr>
              <a:t>Navisworks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27E3AD0-C92D-3871-6FAF-21C1C3FD0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55" y="0"/>
            <a:ext cx="4845100" cy="676268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82064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E1AEC47-2568-9BBD-FA00-D24033599AE3}"/>
              </a:ext>
            </a:extLst>
          </p:cNvPr>
          <p:cNvSpPr txBox="1"/>
          <p:nvPr/>
        </p:nvSpPr>
        <p:spPr>
          <a:xfrm>
            <a:off x="0" y="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Forge Reality Capture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Crear Modelos 3D - Captura Laser Scanner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00554B-9F39-CA65-3FDC-357EA81CDF4C}"/>
              </a:ext>
            </a:extLst>
          </p:cNvPr>
          <p:cNvSpPr txBox="1"/>
          <p:nvPr/>
        </p:nvSpPr>
        <p:spPr>
          <a:xfrm>
            <a:off x="193277" y="2139501"/>
            <a:ext cx="1179239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sz="1600" b="1" dirty="0"/>
              <a:t>curl -v 'https://developer.api.autodesk.com/photo-to-3d/v1/photoscene/GB7fnhVfLJFqV1J1O1tXSct5T2M4F0Xe6l62A9lhWD4/</a:t>
            </a:r>
            <a:r>
              <a:rPr lang="es-VE" sz="1600" b="1" dirty="0" err="1"/>
              <a:t>progress</a:t>
            </a:r>
            <a:r>
              <a:rPr lang="es-VE" sz="1600" b="1" dirty="0"/>
              <a:t>'</a:t>
            </a:r>
          </a:p>
          <a:p>
            <a:r>
              <a:rPr lang="es-VE" sz="1600" b="1" dirty="0"/>
              <a:t>  -X 'GET'</a:t>
            </a:r>
          </a:p>
          <a:p>
            <a:r>
              <a:rPr lang="es-VE" sz="1600" b="1" dirty="0"/>
              <a:t>  -H '</a:t>
            </a:r>
            <a:r>
              <a:rPr lang="es-VE" sz="1600" b="1" dirty="0" err="1"/>
              <a:t>Authorization</a:t>
            </a:r>
            <a:r>
              <a:rPr lang="es-VE" sz="1600" b="1" dirty="0"/>
              <a:t>: Bearer ${</a:t>
            </a:r>
            <a:r>
              <a:rPr lang="es-VE" sz="1600" b="1" dirty="0" err="1"/>
              <a:t>access_token</a:t>
            </a:r>
            <a:r>
              <a:rPr lang="es-VE" sz="1600" b="1" dirty="0"/>
              <a:t>}</a:t>
            </a:r>
          </a:p>
          <a:p>
            <a:endParaRPr lang="es-VE" sz="1600" b="1" dirty="0"/>
          </a:p>
          <a:p>
            <a:r>
              <a:rPr lang="es-VE" sz="1600" b="1" dirty="0"/>
              <a:t>Nota: el token debe tener el permiso de </a:t>
            </a:r>
            <a:r>
              <a:rPr lang="es-VE" sz="1600" b="1" dirty="0" err="1"/>
              <a:t>data:write</a:t>
            </a:r>
            <a:r>
              <a:rPr lang="es-VE" sz="1600" b="1" dirty="0"/>
              <a:t> </a:t>
            </a:r>
          </a:p>
          <a:p>
            <a:endParaRPr lang="es-VE" sz="1600" b="1" dirty="0"/>
          </a:p>
          <a:p>
            <a:endParaRPr lang="es-VE" sz="1600" b="1" dirty="0"/>
          </a:p>
          <a:p>
            <a:r>
              <a:rPr lang="es-VE" sz="1600" b="1" dirty="0"/>
              <a:t>  ////////////////respuesta////////////////////////</a:t>
            </a:r>
          </a:p>
          <a:p>
            <a:r>
              <a:rPr lang="es-VE" sz="1600" b="1" dirty="0"/>
              <a:t>{</a:t>
            </a:r>
          </a:p>
          <a:p>
            <a:r>
              <a:rPr lang="es-VE" sz="1600" b="1" dirty="0"/>
              <a:t>    "</a:t>
            </a:r>
            <a:r>
              <a:rPr lang="es-VE" sz="1600" b="1" dirty="0" err="1"/>
              <a:t>Usage</a:t>
            </a:r>
            <a:r>
              <a:rPr lang="es-VE" sz="1600" b="1" dirty="0"/>
              <a:t>": "0.560711145401",</a:t>
            </a:r>
          </a:p>
          <a:p>
            <a:r>
              <a:rPr lang="es-VE" sz="1600" b="1" dirty="0"/>
              <a:t>    "</a:t>
            </a:r>
            <a:r>
              <a:rPr lang="es-VE" sz="1600" b="1" dirty="0" err="1"/>
              <a:t>Resource</a:t>
            </a:r>
            <a:r>
              <a:rPr lang="es-VE" sz="1600" b="1" dirty="0"/>
              <a:t>": "/photoscene/GB7fnhVfLJFqV1J1O1tXSct5T2M4F0Xe6l62A9lhWD4/</a:t>
            </a:r>
            <a:r>
              <a:rPr lang="es-VE" sz="1600" b="1" dirty="0" err="1"/>
              <a:t>progress</a:t>
            </a:r>
            <a:r>
              <a:rPr lang="es-VE" sz="1600" b="1" dirty="0"/>
              <a:t>",</a:t>
            </a:r>
          </a:p>
          <a:p>
            <a:r>
              <a:rPr lang="es-VE" sz="1600" b="1" dirty="0"/>
              <a:t>    "Photoscene": {</a:t>
            </a:r>
          </a:p>
          <a:p>
            <a:r>
              <a:rPr lang="es-VE" sz="1600" b="1" dirty="0"/>
              <a:t>        "</a:t>
            </a:r>
            <a:r>
              <a:rPr lang="es-VE" sz="1600" b="1" dirty="0" err="1"/>
              <a:t>photosceneid</a:t>
            </a:r>
            <a:r>
              <a:rPr lang="es-VE" sz="1600" b="1" dirty="0"/>
              <a:t>": "GB7fnhVfLJFqV1J1O1tXSct5T2M4F0Xe6l62A9lhWD4",</a:t>
            </a:r>
          </a:p>
          <a:p>
            <a:r>
              <a:rPr lang="es-VE" sz="1600" b="1" dirty="0"/>
              <a:t>        "</a:t>
            </a:r>
            <a:r>
              <a:rPr lang="es-VE" sz="1600" b="1" dirty="0" err="1"/>
              <a:t>progressmsg</a:t>
            </a:r>
            <a:r>
              <a:rPr lang="es-VE" sz="1600" b="1" dirty="0"/>
              <a:t>": "ERROR",</a:t>
            </a:r>
          </a:p>
          <a:p>
            <a:r>
              <a:rPr lang="es-VE" sz="1600" b="1" dirty="0"/>
              <a:t>        "</a:t>
            </a:r>
            <a:r>
              <a:rPr lang="es-VE" sz="1600" b="1" dirty="0" err="1"/>
              <a:t>progress</a:t>
            </a:r>
            <a:r>
              <a:rPr lang="es-VE" sz="1600" b="1" dirty="0"/>
              <a:t>": "100"</a:t>
            </a:r>
          </a:p>
          <a:p>
            <a:r>
              <a:rPr lang="es-VE" sz="1600" b="1" dirty="0"/>
              <a:t>    }</a:t>
            </a:r>
          </a:p>
          <a:p>
            <a:r>
              <a:rPr lang="es-VE" sz="1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3631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215</Words>
  <Application>Microsoft Office PowerPoint</Application>
  <PresentationFormat>Panorámica</PresentationFormat>
  <Paragraphs>43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2</vt:lpstr>
      <vt:lpstr>Citable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Objeto resultante de peticiones a reality capture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</dc:creator>
  <cp:lastModifiedBy>guillermo freites</cp:lastModifiedBy>
  <cp:revision>7</cp:revision>
  <dcterms:created xsi:type="dcterms:W3CDTF">2023-03-12T04:18:34Z</dcterms:created>
  <dcterms:modified xsi:type="dcterms:W3CDTF">2023-04-15T19:34:46Z</dcterms:modified>
</cp:coreProperties>
</file>