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/>
    <p:restoredTop sz="94650"/>
  </p:normalViewPr>
  <p:slideViewPr>
    <p:cSldViewPr snapToGrid="0" snapToObjects="1">
      <p:cViewPr varScale="1">
        <p:scale>
          <a:sx n="91" d="100"/>
          <a:sy n="91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3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D0B85-116E-40DC-B894-8F59B48C5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970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735112-BA91-C24C-9EAD-69D147A7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fr-FR" sz="5200" dirty="0">
                <a:solidFill>
                  <a:srgbClr val="FFFFFF"/>
                </a:solidFill>
              </a:rPr>
              <a:t>Soutenance Projet Spé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518421-1DDB-E147-B448-7435DCF84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3087" y="5875180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fr-FR" sz="2200" dirty="0">
                <a:solidFill>
                  <a:srgbClr val="FFFFFF"/>
                </a:solidFill>
              </a:rPr>
              <a:t>Présenté par Mathieu </a:t>
            </a:r>
            <a:r>
              <a:rPr lang="fr-FR" sz="2200" dirty="0" err="1">
                <a:solidFill>
                  <a:srgbClr val="FFFFFF"/>
                </a:solidFill>
              </a:rPr>
              <a:t>Chambaud</a:t>
            </a:r>
            <a:endParaRPr lang="fr-FR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9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0E6FDC0-16E4-1D4B-A179-69640E6F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Merci de </a:t>
            </a:r>
            <a:r>
              <a:rPr lang="en-US" sz="5200" dirty="0" err="1"/>
              <a:t>votre</a:t>
            </a:r>
            <a:r>
              <a:rPr lang="en-US" sz="5200" dirty="0"/>
              <a:t> </a:t>
            </a:r>
            <a:r>
              <a:rPr lang="en-US" sz="5200" dirty="0" err="1"/>
              <a:t>écoute</a:t>
            </a:r>
            <a:r>
              <a:rPr lang="en-US" sz="5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79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AFABC57-F172-A14C-825F-D41F06F9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17ED73B6-252C-1348-B1A9-7D81CAB3D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anchor="ctr">
            <a:normAutofit/>
          </a:bodyPr>
          <a:lstStyle/>
          <a:p>
            <a:r>
              <a:rPr lang="fr-FR" sz="1800" dirty="0"/>
              <a:t>Qui je suis ?</a:t>
            </a:r>
          </a:p>
          <a:p>
            <a:r>
              <a:rPr lang="fr-FR" sz="1800" dirty="0"/>
              <a:t>Le Contexte</a:t>
            </a:r>
          </a:p>
          <a:p>
            <a:r>
              <a:rPr lang="fr-FR" sz="1800" dirty="0"/>
              <a:t>Caractéristiques Techniques </a:t>
            </a:r>
          </a:p>
          <a:p>
            <a:r>
              <a:rPr lang="fr-FR" sz="1800" dirty="0"/>
              <a:t>Les Erreurs et Difficultés</a:t>
            </a:r>
          </a:p>
          <a:p>
            <a:r>
              <a:rPr lang="fr-FR" sz="1800" dirty="0"/>
              <a:t>Perspectives d’évolution</a:t>
            </a:r>
          </a:p>
          <a:p>
            <a:r>
              <a:rPr lang="fr-FR" sz="1800" dirty="0"/>
              <a:t>Démonstration</a:t>
            </a:r>
          </a:p>
          <a:p>
            <a:r>
              <a:rPr lang="fr-FR" sz="1800" dirty="0"/>
              <a:t>Questions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70902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51D753-5D13-284B-9FD4-0157ECD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Qui je suis ?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77A912-28A0-4DFB-8FC9-ECE923391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482BAB-7516-4BC6-A5D4-CA5D3D96A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EE93ED-E0B9-4A84-BB09-872BD2EA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5" name="Image 4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D31BA3E2-8F17-1A4B-A9A8-26CAD3387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97" b="-1"/>
          <a:stretch/>
        </p:blipFill>
        <p:spPr>
          <a:xfrm rot="5400000">
            <a:off x="6326739" y="1017640"/>
            <a:ext cx="5716862" cy="48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55452F-27ED-BE40-96D3-C20A009A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4071961"/>
            <a:ext cx="5996628" cy="20680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 Contexte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36BCCA-34D5-47BD-9879-6694D1068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39A723C-F4A6-4106-A307-E1B9312B1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670673B-B543-48E7-B88F-4B7297758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3D72C6-536C-284D-9B40-E1D02ECF5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40964" y="544096"/>
            <a:ext cx="7710072" cy="33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0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064" y="0"/>
            <a:ext cx="122010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CDB183-F3C3-4DDA-A8F0-1311F894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5D32599-CBBF-4867-88DE-A47A81AE5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B75389C-55A0-487B-9867-8F62E5F8E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ED94251-5501-994B-9D62-164F17E5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44909"/>
            <a:ext cx="4724401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Caractéristiques Techniques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5B7C1CF-F558-D341-916D-4302FFD6A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298" y="739115"/>
            <a:ext cx="2501233" cy="2601283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AC2B0701-AA33-8145-AE75-06E68333D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8954" y="782679"/>
            <a:ext cx="2798479" cy="25141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16418E-DAAD-3B47-AA31-72A420A6B5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8983" y="3621062"/>
            <a:ext cx="2798479" cy="24147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158E4A-881D-2844-9D9C-4F6AC5B853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3262" y="4408671"/>
            <a:ext cx="2798479" cy="8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1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84F5E0-3E3B-444F-ABF2-897FCC3E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Les Erreurs et Difficultés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40527F4-06A2-AD48-B52E-03E93709A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437" y="567942"/>
            <a:ext cx="4501466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7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48D112-8990-5D49-A922-EEE32CD6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478554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Les perspectives d’évolution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77A912-28A0-4DFB-8FC9-ECE923391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5482BAB-7516-4BC6-A5D4-CA5D3D96A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DEE93ED-E0B9-4A84-BB09-872BD2EA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5" name="Image 4" descr="Une image contenant aéronef&#10;&#10;Description générée automatiquement">
            <a:extLst>
              <a:ext uri="{FF2B5EF4-FFF2-40B4-BE49-F238E27FC236}">
                <a16:creationId xmlns:a16="http://schemas.microsoft.com/office/drawing/2014/main" id="{D06795F1-7D2E-E143-9366-7CF47DA3BE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97" r="21153" b="-2"/>
          <a:stretch/>
        </p:blipFill>
        <p:spPr>
          <a:xfrm>
            <a:off x="6776437" y="567942"/>
            <a:ext cx="4817466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E541F14-619E-364B-ACB7-D389BCAC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Une </a:t>
            </a:r>
            <a:r>
              <a:rPr lang="en-US" sz="5200" dirty="0" err="1"/>
              <a:t>Démonstration</a:t>
            </a:r>
            <a:r>
              <a:rPr lang="en-US" sz="52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65843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11AF7C7-DC0F-284C-821B-FC5CA6FF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49110866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</Words>
  <Application>Microsoft Macintosh PowerPoint</Application>
  <PresentationFormat>Grand écran</PresentationFormat>
  <Paragraphs>18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Sabon Next LT</vt:lpstr>
      <vt:lpstr>DappledVTI</vt:lpstr>
      <vt:lpstr>Soutenance Projet Spé Web</vt:lpstr>
      <vt:lpstr>Sommaire</vt:lpstr>
      <vt:lpstr>Qui je suis ? </vt:lpstr>
      <vt:lpstr>Le Contexte</vt:lpstr>
      <vt:lpstr>Caractéristiques Techniques</vt:lpstr>
      <vt:lpstr>Les Erreurs et Difficultés</vt:lpstr>
      <vt:lpstr>Les perspectives d’évolution</vt:lpstr>
      <vt:lpstr>Une Démonstration …</vt:lpstr>
      <vt:lpstr>Questions ?</vt:lpstr>
      <vt:lpstr>Merci de votre écoute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Spé Web</dc:title>
  <dc:creator>CHAMBAUD Mathieu</dc:creator>
  <cp:lastModifiedBy>CHAMBAUD Mathieu</cp:lastModifiedBy>
  <cp:revision>3</cp:revision>
  <dcterms:created xsi:type="dcterms:W3CDTF">2021-04-26T21:22:51Z</dcterms:created>
  <dcterms:modified xsi:type="dcterms:W3CDTF">2021-04-26T21:44:48Z</dcterms:modified>
</cp:coreProperties>
</file>