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8.png" ContentType="image/png"/>
  <Override PartName="/ppt/media/image5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33.png" ContentType="image/png"/>
  <Override PartName="/ppt/media/image13.png" ContentType="image/png"/>
  <Override PartName="/ppt/media/image9.png" ContentType="image/png"/>
  <Override PartName="/ppt/media/image4.png" ContentType="image/png"/>
  <Override PartName="/ppt/media/image27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0.png" ContentType="image/png"/>
  <Override PartName="/ppt/media/image3.jpeg" ContentType="image/jpeg"/>
  <Override PartName="/ppt/media/image1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jpeg" ContentType="image/jpeg"/>
  <Override PartName="/ppt/media/image1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112741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8640" y="4140720"/>
            <a:ext cx="112741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8640" y="414072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5560" y="414072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270320" y="194940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82000" y="194940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8640" y="414072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270320" y="414072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82000" y="414072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8640" y="1949400"/>
            <a:ext cx="11274120" cy="41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112741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8640" y="365760"/>
            <a:ext cx="1089468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8640" y="414072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8640" y="1949400"/>
            <a:ext cx="11274120" cy="41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5560" y="414072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8640" y="4140720"/>
            <a:ext cx="112741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112741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8640" y="4140720"/>
            <a:ext cx="112741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8640" y="414072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5560" y="414072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270320" y="194940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82000" y="194940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8640" y="414072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270320" y="414072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82000" y="414072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112741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8640" y="365760"/>
            <a:ext cx="1089468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8640" y="414072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5560" y="414072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8640" y="4140720"/>
            <a:ext cx="112741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3" descr="A picture containing sitting&#10;&#10;Description automatically generated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8534520" y="0"/>
            <a:ext cx="3654360" cy="45748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Sabon Next LT"/>
              </a:rPr>
              <a:t>Click to edit Master title style</a:t>
            </a:r>
            <a:endParaRPr b="0" lang="fr-FR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458640" y="64166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3003CCB-EC47-46C0-9D9D-A296ADB0729E}" type="datetime1">
              <a:rPr b="0" lang="en-US" sz="900" spc="-1" strike="noStrike">
                <a:solidFill>
                  <a:srgbClr val="000000"/>
                </a:solidFill>
                <a:latin typeface="Avenir Next LT Pro"/>
              </a:rPr>
              <a:t>04/27/2021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038480" y="641664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990280" y="64166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9EAC2BC-EBA3-4EC3-8FB0-098825E278C1}" type="slidenum">
              <a:rPr b="0" lang="en-US" sz="900" spc="-1" strike="noStrike">
                <a:solidFill>
                  <a:srgbClr val="000000"/>
                </a:solidFill>
                <a:latin typeface="Avenir Next LT Pro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venir Next LT Pro"/>
              </a:rPr>
              <a:t>Cliquez pour éditer le </a:t>
            </a:r>
            <a:r>
              <a:rPr b="0" lang="fr-FR" sz="2800" spc="-1" strike="noStrike">
                <a:solidFill>
                  <a:srgbClr val="000000"/>
                </a:solidFill>
                <a:latin typeface="Avenir Next LT Pro"/>
              </a:rPr>
              <a:t>format du plan de texte</a:t>
            </a:r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venir Next LT Pro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venir Next LT Pro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venir Next LT Pro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venir Next LT Pro"/>
              </a:rPr>
              <a:t>Cinquième niveau de </a:t>
            </a:r>
            <a:r>
              <a:rPr b="0" lang="fr-FR" sz="2000" spc="-1" strike="noStrike">
                <a:solidFill>
                  <a:srgbClr val="000000"/>
                </a:solidFill>
                <a:latin typeface="Avenir Next LT Pro"/>
              </a:rPr>
              <a:t>plan</a:t>
            </a:r>
            <a:endParaRPr b="0" lang="fr-FR" sz="2000" spc="-1" strike="noStrike">
              <a:solidFill>
                <a:srgbClr val="000000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venir Next LT Pro"/>
              </a:rPr>
              <a:t>Sixième niveau de </a:t>
            </a:r>
            <a:r>
              <a:rPr b="0" lang="fr-FR" sz="2000" spc="-1" strike="noStrike">
                <a:solidFill>
                  <a:srgbClr val="000000"/>
                </a:solidFill>
                <a:latin typeface="Avenir Next LT Pro"/>
              </a:rPr>
              <a:t>plan</a:t>
            </a:r>
            <a:endParaRPr b="0" lang="fr-FR" sz="2000" spc="-1" strike="noStrike">
              <a:solidFill>
                <a:srgbClr val="000000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venir Next LT Pro"/>
              </a:rPr>
              <a:t>Septième niveau </a:t>
            </a:r>
            <a:r>
              <a:rPr b="0" lang="fr-FR" sz="2000" spc="-1" strike="noStrike">
                <a:solidFill>
                  <a:srgbClr val="000000"/>
                </a:solidFill>
                <a:latin typeface="Avenir Next LT Pro"/>
              </a:rPr>
              <a:t>de plan</a:t>
            </a:r>
            <a:endParaRPr b="0" lang="fr-FR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13" descr="A picture containing sitting&#10;&#10;Description automatically generated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8534520" y="0"/>
            <a:ext cx="3654360" cy="4574880"/>
          </a:xfrm>
          <a:prstGeom prst="rect">
            <a:avLst/>
          </a:prstGeom>
          <a:ln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Sabon Next LT"/>
              </a:rPr>
              <a:t>Click to edit Master title style</a:t>
            </a:r>
            <a:endParaRPr b="0" lang="fr-FR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8640" y="1949400"/>
            <a:ext cx="11274120" cy="41954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63af9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Click to edit Master text </a:t>
            </a: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styles</a:t>
            </a:r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63af9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Second level</a:t>
            </a:r>
            <a:endParaRPr b="0" lang="fr-FR" sz="24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63af9d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Third level</a:t>
            </a:r>
            <a:endParaRPr b="0" lang="fr-FR" sz="20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63af9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Fourth level</a:t>
            </a:r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057400" indent="-228240">
              <a:lnSpc>
                <a:spcPct val="110000"/>
              </a:lnSpc>
              <a:spcBef>
                <a:spcPts val="499"/>
              </a:spcBef>
              <a:buClr>
                <a:srgbClr val="63af9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Fifth level</a:t>
            </a:r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458640" y="64166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ADEFB4B-9848-41B6-9C15-3CF3A68E289B}" type="datetime1">
              <a:rPr b="0" lang="en-US" sz="900" spc="-1" strike="noStrike">
                <a:solidFill>
                  <a:srgbClr val="000000"/>
                </a:solidFill>
                <a:latin typeface="Avenir Next LT Pro"/>
              </a:rPr>
              <a:t>04/27/2021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4038480" y="641664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8990280" y="64166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6D354FB-77C0-469D-B063-B8381483C382}" type="slidenum">
              <a:rPr b="0" lang="en-US" sz="900" spc="-1" strike="noStrike">
                <a:solidFill>
                  <a:srgbClr val="000000"/>
                </a:solidFill>
                <a:latin typeface="Avenir Next LT Pro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jpe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Picture 3" descr=""/>
          <p:cNvPicPr/>
          <p:nvPr/>
        </p:nvPicPr>
        <p:blipFill>
          <a:blip r:embed="rId1">
            <a:alphaModFix amt="60000"/>
          </a:blip>
          <a:srcRect l="0" t="29703" r="0" b="0"/>
          <a:stretch/>
        </p:blipFill>
        <p:spPr>
          <a:xfrm>
            <a:off x="0" y="0"/>
            <a:ext cx="12191760" cy="6856200"/>
          </a:xfrm>
          <a:prstGeom prst="rect">
            <a:avLst/>
          </a:prstGeom>
          <a:ln>
            <a:noFill/>
          </a:ln>
        </p:spPr>
      </p:pic>
      <p:sp>
        <p:nvSpPr>
          <p:cNvPr id="89" name="TextShape 3"/>
          <p:cNvSpPr txBox="1"/>
          <p:nvPr/>
        </p:nvSpPr>
        <p:spPr>
          <a:xfrm>
            <a:off x="838080" y="740160"/>
            <a:ext cx="7530480" cy="3163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fr-FR" sz="5200" spc="-1" strike="noStrike">
                <a:solidFill>
                  <a:srgbClr val="ffffff"/>
                </a:solidFill>
                <a:latin typeface="Sabon Next LT"/>
              </a:rPr>
              <a:t>Soutenance Projet Spé Web</a:t>
            </a:r>
            <a:endParaRPr b="0" lang="fr-FR" sz="5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0" name="TextShape 4"/>
          <p:cNvSpPr txBox="1"/>
          <p:nvPr/>
        </p:nvSpPr>
        <p:spPr>
          <a:xfrm>
            <a:off x="4763160" y="5875200"/>
            <a:ext cx="7582680" cy="1278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ffffff"/>
                </a:solidFill>
                <a:latin typeface="Avenir Next LT Pro"/>
              </a:rPr>
              <a:t>Présenté par Mathieu Chambaud</a:t>
            </a:r>
            <a:endParaRPr b="0" lang="fr-F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0" y="0"/>
            <a:ext cx="60955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4" name="Group 4"/>
          <p:cNvGrpSpPr/>
          <p:nvPr/>
        </p:nvGrpSpPr>
        <p:grpSpPr>
          <a:xfrm>
            <a:off x="0" y="5400"/>
            <a:ext cx="3463920" cy="4597920"/>
            <a:chOff x="0" y="5400"/>
            <a:chExt cx="3463920" cy="4597920"/>
          </a:xfrm>
        </p:grpSpPr>
        <p:pic>
          <p:nvPicPr>
            <p:cNvPr id="95" name="Picture 14" descr=""/>
            <p:cNvPicPr/>
            <p:nvPr/>
          </p:nvPicPr>
          <p:blipFill>
            <a:blip r:embed="rId1">
              <a:alphaModFix amt="10000"/>
            </a:blip>
            <a:srcRect l="22816" t="0" r="0" b="17288"/>
            <a:stretch/>
          </p:blipFill>
          <p:spPr>
            <a:xfrm flipH="1" rot="10800000">
              <a:off x="0" y="5040"/>
              <a:ext cx="3463920" cy="3718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6" name="Picture 15" descr=""/>
            <p:cNvPicPr/>
            <p:nvPr/>
          </p:nvPicPr>
          <p:blipFill>
            <a:blip r:embed="rId2">
              <a:alphaModFix amt="16000"/>
            </a:blip>
            <a:srcRect l="0" t="0" r="40681" b="0"/>
            <a:stretch/>
          </p:blipFill>
          <p:spPr>
            <a:xfrm rot="10800000">
              <a:off x="360" y="5040"/>
              <a:ext cx="2722320" cy="4597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7" name="TextShape 5"/>
          <p:cNvSpPr txBox="1"/>
          <p:nvPr/>
        </p:nvSpPr>
        <p:spPr>
          <a:xfrm>
            <a:off x="838080" y="559800"/>
            <a:ext cx="4876560" cy="5577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Sabon Next LT"/>
              </a:rPr>
              <a:t>Sommaire</a:t>
            </a:r>
            <a:endParaRPr b="0" lang="fr-FR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8" name="TextShape 6"/>
          <p:cNvSpPr txBox="1"/>
          <p:nvPr/>
        </p:nvSpPr>
        <p:spPr>
          <a:xfrm>
            <a:off x="6324480" y="716400"/>
            <a:ext cx="5408280" cy="5396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63af9d"/>
              </a:buClr>
              <a:buFont typeface="Arial"/>
              <a:buChar char="•"/>
            </a:pPr>
            <a:endParaRPr b="0" lang="fr-FR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63af9d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venir Next LT Pro"/>
              </a:rPr>
              <a:t>Le Contexte</a:t>
            </a:r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63af9d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venir Next LT Pro"/>
              </a:rPr>
              <a:t>Caractéristiques Techniques </a:t>
            </a:r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63af9d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venir Next LT Pro"/>
              </a:rPr>
              <a:t>Les Erreurs et Difficultés</a:t>
            </a:r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63af9d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venir Next LT Pro"/>
              </a:rPr>
              <a:t>Perspectives d’évolution</a:t>
            </a:r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63af9d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venir Next LT Pro"/>
              </a:rPr>
              <a:t>Démonstration</a:t>
            </a:r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63af9d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venir Next LT Pro"/>
              </a:rPr>
              <a:t>Questions</a:t>
            </a:r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fr-FR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Picture 26" descr=""/>
          <p:cNvPicPr/>
          <p:nvPr/>
        </p:nvPicPr>
        <p:blipFill>
          <a:blip r:embed="rId1">
            <a:alphaModFix amt="10000"/>
          </a:blip>
          <a:stretch/>
        </p:blipFill>
        <p:spPr>
          <a:xfrm>
            <a:off x="8534520" y="0"/>
            <a:ext cx="3654360" cy="45748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Shape 4"/>
          <p:cNvSpPr txBox="1"/>
          <p:nvPr/>
        </p:nvSpPr>
        <p:spPr>
          <a:xfrm>
            <a:off x="996120" y="4071960"/>
            <a:ext cx="5996160" cy="206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Sabon Next LT"/>
              </a:rPr>
              <a:t>Le Contexte</a:t>
            </a:r>
            <a:endParaRPr b="0" lang="fr-FR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grpSp>
        <p:nvGrpSpPr>
          <p:cNvPr id="104" name="Group 5"/>
          <p:cNvGrpSpPr/>
          <p:nvPr/>
        </p:nvGrpSpPr>
        <p:grpSpPr>
          <a:xfrm>
            <a:off x="8167680" y="76320"/>
            <a:ext cx="3997080" cy="6815880"/>
            <a:chOff x="8167680" y="76320"/>
            <a:chExt cx="3997080" cy="6815880"/>
          </a:xfrm>
        </p:grpSpPr>
        <p:pic>
          <p:nvPicPr>
            <p:cNvPr id="105" name="Picture 33" descr=""/>
            <p:cNvPicPr/>
            <p:nvPr/>
          </p:nvPicPr>
          <p:blipFill>
            <a:blip r:embed="rId2">
              <a:alphaModFix amt="7000"/>
            </a:blip>
            <a:srcRect l="22816" t="0" r="0" b="17288"/>
            <a:stretch/>
          </p:blipFill>
          <p:spPr>
            <a:xfrm rot="10800000">
              <a:off x="8167680" y="76320"/>
              <a:ext cx="3997080" cy="551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6" name="Picture 34" descr=""/>
            <p:cNvPicPr/>
            <p:nvPr/>
          </p:nvPicPr>
          <p:blipFill>
            <a:blip r:embed="rId3">
              <a:alphaModFix amt="15000"/>
            </a:blip>
            <a:srcRect l="0" t="0" r="40681" b="0"/>
            <a:stretch/>
          </p:blipFill>
          <p:spPr>
            <a:xfrm flipH="1" rot="10800000">
              <a:off x="9022680" y="75960"/>
              <a:ext cx="3141360" cy="68158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7" name="Espace réservé du contenu 4" descr=""/>
          <p:cNvPicPr/>
          <p:nvPr/>
        </p:nvPicPr>
        <p:blipFill>
          <a:blip r:embed="rId4"/>
          <a:stretch/>
        </p:blipFill>
        <p:spPr>
          <a:xfrm>
            <a:off x="2241000" y="543960"/>
            <a:ext cx="7709760" cy="335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9" name="Picture 32" descr=""/>
          <p:cNvPicPr/>
          <p:nvPr/>
        </p:nvPicPr>
        <p:blipFill>
          <a:blip r:embed="rId1">
            <a:alphaModFix amt="10000"/>
          </a:blip>
          <a:stretch/>
        </p:blipFill>
        <p:spPr>
          <a:xfrm>
            <a:off x="8534520" y="0"/>
            <a:ext cx="3654360" cy="457488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-9000" y="0"/>
            <a:ext cx="12200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2" name="Group 4"/>
          <p:cNvGrpSpPr/>
          <p:nvPr/>
        </p:nvGrpSpPr>
        <p:grpSpPr>
          <a:xfrm>
            <a:off x="4464720" y="0"/>
            <a:ext cx="7723800" cy="6857640"/>
            <a:chOff x="4464720" y="0"/>
            <a:chExt cx="7723800" cy="6857640"/>
          </a:xfrm>
        </p:grpSpPr>
        <p:pic>
          <p:nvPicPr>
            <p:cNvPr id="113" name="Picture 39" descr=""/>
            <p:cNvPicPr/>
            <p:nvPr/>
          </p:nvPicPr>
          <p:blipFill>
            <a:blip r:embed="rId2">
              <a:alphaModFix amt="25000"/>
            </a:blip>
            <a:stretch/>
          </p:blipFill>
          <p:spPr>
            <a:xfrm>
              <a:off x="7073280" y="0"/>
              <a:ext cx="511524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" name="Picture 40" descr=""/>
            <p:cNvPicPr/>
            <p:nvPr/>
          </p:nvPicPr>
          <p:blipFill>
            <a:blip r:embed="rId3">
              <a:alphaModFix amt="10000"/>
            </a:blip>
            <a:stretch/>
          </p:blipFill>
          <p:spPr>
            <a:xfrm rot="16200000">
              <a:off x="5411880" y="-946440"/>
              <a:ext cx="5562360" cy="7456680"/>
            </a:xfrm>
            <a:prstGeom prst="rect">
              <a:avLst/>
            </a:prstGeom>
            <a:ln>
              <a:noFill/>
            </a:ln>
            <a:effectLst>
              <a:softEdge rad="0"/>
            </a:effectLst>
          </p:spPr>
        </p:pic>
      </p:grpSp>
      <p:sp>
        <p:nvSpPr>
          <p:cNvPr id="115" name="TextShape 5"/>
          <p:cNvSpPr txBox="1"/>
          <p:nvPr/>
        </p:nvSpPr>
        <p:spPr>
          <a:xfrm>
            <a:off x="838080" y="744840"/>
            <a:ext cx="4723920" cy="3155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abon Next LT"/>
              </a:rPr>
              <a:t>Caractéristiques Techniques</a:t>
            </a:r>
            <a:endParaRPr b="0" lang="fr-FR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16" name="Image 8" descr=""/>
          <p:cNvPicPr/>
          <p:nvPr/>
        </p:nvPicPr>
        <p:blipFill>
          <a:blip r:embed="rId4"/>
          <a:stretch/>
        </p:blipFill>
        <p:spPr>
          <a:xfrm>
            <a:off x="6023160" y="739080"/>
            <a:ext cx="2500920" cy="2601000"/>
          </a:xfrm>
          <a:prstGeom prst="rect">
            <a:avLst/>
          </a:prstGeom>
          <a:ln>
            <a:noFill/>
          </a:ln>
        </p:spPr>
      </p:pic>
      <p:pic>
        <p:nvPicPr>
          <p:cNvPr id="117" name="Graphique 10" descr=""/>
          <p:cNvPicPr/>
          <p:nvPr/>
        </p:nvPicPr>
        <p:blipFill>
          <a:blip r:embed="rId5"/>
          <a:stretch/>
        </p:blipFill>
        <p:spPr>
          <a:xfrm>
            <a:off x="8879040" y="782640"/>
            <a:ext cx="2798280" cy="2513880"/>
          </a:xfrm>
          <a:prstGeom prst="rect">
            <a:avLst/>
          </a:prstGeom>
          <a:ln>
            <a:noFill/>
          </a:ln>
        </p:spPr>
      </p:pic>
      <p:pic>
        <p:nvPicPr>
          <p:cNvPr id="118" name="Image 4" descr=""/>
          <p:cNvPicPr/>
          <p:nvPr/>
        </p:nvPicPr>
        <p:blipFill>
          <a:blip r:embed="rId6"/>
          <a:stretch/>
        </p:blipFill>
        <p:spPr>
          <a:xfrm>
            <a:off x="5869080" y="3621240"/>
            <a:ext cx="2798280" cy="2414520"/>
          </a:xfrm>
          <a:prstGeom prst="rect">
            <a:avLst/>
          </a:prstGeom>
          <a:ln>
            <a:noFill/>
          </a:ln>
        </p:spPr>
      </p:pic>
      <p:pic>
        <p:nvPicPr>
          <p:cNvPr id="119" name="Image 6" descr=""/>
          <p:cNvPicPr/>
          <p:nvPr/>
        </p:nvPicPr>
        <p:blipFill>
          <a:blip r:embed="rId7"/>
          <a:stretch/>
        </p:blipFill>
        <p:spPr>
          <a:xfrm>
            <a:off x="8873280" y="4408560"/>
            <a:ext cx="2798280" cy="83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1" name="Picture 11" descr=""/>
          <p:cNvPicPr/>
          <p:nvPr/>
        </p:nvPicPr>
        <p:blipFill>
          <a:blip r:embed="rId1">
            <a:alphaModFix amt="10000"/>
          </a:blip>
          <a:stretch/>
        </p:blipFill>
        <p:spPr>
          <a:xfrm>
            <a:off x="8534520" y="0"/>
            <a:ext cx="3654360" cy="457488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23760" y="0"/>
            <a:ext cx="1218852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 flipH="1">
            <a:off x="-58320" y="0"/>
            <a:ext cx="618120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TextShape 5"/>
          <p:cNvSpPr txBox="1"/>
          <p:nvPr/>
        </p:nvSpPr>
        <p:spPr>
          <a:xfrm>
            <a:off x="838080" y="744840"/>
            <a:ext cx="4785120" cy="3155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abon Next LT"/>
              </a:rPr>
              <a:t>Les Erreurs et Difficultés</a:t>
            </a:r>
            <a:endParaRPr b="0" lang="fr-FR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grpSp>
        <p:nvGrpSpPr>
          <p:cNvPr id="126" name="Group 6"/>
          <p:cNvGrpSpPr/>
          <p:nvPr/>
        </p:nvGrpSpPr>
        <p:grpSpPr>
          <a:xfrm>
            <a:off x="6955560" y="360"/>
            <a:ext cx="5236560" cy="6857640"/>
            <a:chOff x="6955560" y="360"/>
            <a:chExt cx="5236560" cy="6857640"/>
          </a:xfrm>
        </p:grpSpPr>
        <p:pic>
          <p:nvPicPr>
            <p:cNvPr id="127" name="Picture 20" descr=""/>
            <p:cNvPicPr/>
            <p:nvPr/>
          </p:nvPicPr>
          <p:blipFill>
            <a:blip r:embed="rId2">
              <a:alphaModFix amt="15000"/>
            </a:blip>
            <a:stretch/>
          </p:blipFill>
          <p:spPr>
            <a:xfrm rot="10800000">
              <a:off x="6955560" y="0"/>
              <a:ext cx="5236560" cy="6165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8" name="Picture 21" descr=""/>
            <p:cNvPicPr/>
            <p:nvPr/>
          </p:nvPicPr>
          <p:blipFill>
            <a:blip r:embed="rId3">
              <a:alphaModFix amt="10000"/>
            </a:blip>
            <a:srcRect l="19152" t="0" r="0" b="19114"/>
            <a:stretch/>
          </p:blipFill>
          <p:spPr>
            <a:xfrm rot="16200000">
              <a:off x="7621560" y="2287800"/>
              <a:ext cx="4196880" cy="49431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29" name="Image 4" descr="Une image contenant texte, clipart&#10;&#10;Description générée automatiquement"/>
          <p:cNvPicPr/>
          <p:nvPr/>
        </p:nvPicPr>
        <p:blipFill>
          <a:blip r:embed="rId4"/>
          <a:stretch/>
        </p:blipFill>
        <p:spPr>
          <a:xfrm>
            <a:off x="6934320" y="568080"/>
            <a:ext cx="4501080" cy="571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11" descr=""/>
          <p:cNvPicPr/>
          <p:nvPr/>
        </p:nvPicPr>
        <p:blipFill>
          <a:blip r:embed="rId1">
            <a:alphaModFix amt="10000"/>
          </a:blip>
          <a:stretch/>
        </p:blipFill>
        <p:spPr>
          <a:xfrm>
            <a:off x="8534520" y="0"/>
            <a:ext cx="3654360" cy="457488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23760" y="0"/>
            <a:ext cx="1218852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"/>
          <p:cNvSpPr/>
          <p:nvPr/>
        </p:nvSpPr>
        <p:spPr>
          <a:xfrm flipH="1">
            <a:off x="-58320" y="0"/>
            <a:ext cx="618120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Shape 5"/>
          <p:cNvSpPr txBox="1"/>
          <p:nvPr/>
        </p:nvSpPr>
        <p:spPr>
          <a:xfrm>
            <a:off x="838080" y="744840"/>
            <a:ext cx="4785120" cy="3155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abon Next LT"/>
              </a:rPr>
              <a:t>Les perspectives d’évolution</a:t>
            </a:r>
            <a:endParaRPr b="0" lang="fr-FR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grpSp>
        <p:nvGrpSpPr>
          <p:cNvPr id="136" name="Group 6"/>
          <p:cNvGrpSpPr/>
          <p:nvPr/>
        </p:nvGrpSpPr>
        <p:grpSpPr>
          <a:xfrm>
            <a:off x="6955560" y="360"/>
            <a:ext cx="5236560" cy="6857640"/>
            <a:chOff x="6955560" y="360"/>
            <a:chExt cx="5236560" cy="6857640"/>
          </a:xfrm>
        </p:grpSpPr>
        <p:pic>
          <p:nvPicPr>
            <p:cNvPr id="137" name="Picture 20" descr=""/>
            <p:cNvPicPr/>
            <p:nvPr/>
          </p:nvPicPr>
          <p:blipFill>
            <a:blip r:embed="rId2">
              <a:alphaModFix amt="15000"/>
            </a:blip>
            <a:stretch/>
          </p:blipFill>
          <p:spPr>
            <a:xfrm rot="10800000">
              <a:off x="6955560" y="0"/>
              <a:ext cx="5236560" cy="6165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8" name="Picture 21" descr=""/>
            <p:cNvPicPr/>
            <p:nvPr/>
          </p:nvPicPr>
          <p:blipFill>
            <a:blip r:embed="rId3">
              <a:alphaModFix amt="10000"/>
            </a:blip>
            <a:srcRect l="19152" t="0" r="0" b="19114"/>
            <a:stretch/>
          </p:blipFill>
          <p:spPr>
            <a:xfrm rot="16200000">
              <a:off x="7621560" y="2287800"/>
              <a:ext cx="4196880" cy="49431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39" name="Image 4" descr="Une image contenant aéronef&#10;&#10;Description générée automatiquement"/>
          <p:cNvPicPr/>
          <p:nvPr/>
        </p:nvPicPr>
        <p:blipFill>
          <a:blip r:embed="rId4"/>
          <a:srcRect l="22594" t="0" r="21150" b="0"/>
          <a:stretch/>
        </p:blipFill>
        <p:spPr>
          <a:xfrm>
            <a:off x="6776280" y="568080"/>
            <a:ext cx="4817160" cy="571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1" name="Picture 9" descr=""/>
          <p:cNvPicPr/>
          <p:nvPr/>
        </p:nvPicPr>
        <p:blipFill>
          <a:blip r:embed="rId1">
            <a:alphaModFix amt="10000"/>
          </a:blip>
          <a:stretch/>
        </p:blipFill>
        <p:spPr>
          <a:xfrm>
            <a:off x="8534520" y="0"/>
            <a:ext cx="3654360" cy="457488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4" name="Group 4"/>
          <p:cNvGrpSpPr/>
          <p:nvPr/>
        </p:nvGrpSpPr>
        <p:grpSpPr>
          <a:xfrm>
            <a:off x="8195040" y="76320"/>
            <a:ext cx="3997080" cy="6815880"/>
            <a:chOff x="8195040" y="76320"/>
            <a:chExt cx="3997080" cy="6815880"/>
          </a:xfrm>
        </p:grpSpPr>
        <p:pic>
          <p:nvPicPr>
            <p:cNvPr id="145" name="Picture 16" descr=""/>
            <p:cNvPicPr/>
            <p:nvPr/>
          </p:nvPicPr>
          <p:blipFill>
            <a:blip r:embed="rId2">
              <a:alphaModFix amt="7000"/>
            </a:blip>
            <a:srcRect l="22816" t="0" r="0" b="17288"/>
            <a:stretch/>
          </p:blipFill>
          <p:spPr>
            <a:xfrm rot="10800000">
              <a:off x="8195040" y="76320"/>
              <a:ext cx="3997080" cy="551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6" name="Picture 17" descr=""/>
            <p:cNvPicPr/>
            <p:nvPr/>
          </p:nvPicPr>
          <p:blipFill>
            <a:blip r:embed="rId3">
              <a:alphaModFix amt="15000"/>
            </a:blip>
            <a:srcRect l="0" t="0" r="40681" b="0"/>
            <a:stretch/>
          </p:blipFill>
          <p:spPr>
            <a:xfrm flipH="1" rot="10800000">
              <a:off x="9050040" y="75960"/>
              <a:ext cx="3141360" cy="68158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7" name="TextShape 5"/>
          <p:cNvSpPr txBox="1"/>
          <p:nvPr/>
        </p:nvSpPr>
        <p:spPr>
          <a:xfrm>
            <a:off x="1144440" y="744840"/>
            <a:ext cx="9905760" cy="3155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Sabon Next LT"/>
              </a:rPr>
              <a:t>Une Démonstration …</a:t>
            </a:r>
            <a:endParaRPr b="0" lang="fr-FR" sz="52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9" name="Picture 9" descr=""/>
          <p:cNvPicPr/>
          <p:nvPr/>
        </p:nvPicPr>
        <p:blipFill>
          <a:blip r:embed="rId1">
            <a:alphaModFix amt="10000"/>
          </a:blip>
          <a:stretch/>
        </p:blipFill>
        <p:spPr>
          <a:xfrm>
            <a:off x="8534520" y="0"/>
            <a:ext cx="3654360" cy="457488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2" name="Group 4"/>
          <p:cNvGrpSpPr/>
          <p:nvPr/>
        </p:nvGrpSpPr>
        <p:grpSpPr>
          <a:xfrm>
            <a:off x="8195040" y="76320"/>
            <a:ext cx="3997080" cy="6815880"/>
            <a:chOff x="8195040" y="76320"/>
            <a:chExt cx="3997080" cy="6815880"/>
          </a:xfrm>
        </p:grpSpPr>
        <p:pic>
          <p:nvPicPr>
            <p:cNvPr id="153" name="Picture 16" descr=""/>
            <p:cNvPicPr/>
            <p:nvPr/>
          </p:nvPicPr>
          <p:blipFill>
            <a:blip r:embed="rId2">
              <a:alphaModFix amt="7000"/>
            </a:blip>
            <a:srcRect l="22816" t="0" r="0" b="17288"/>
            <a:stretch/>
          </p:blipFill>
          <p:spPr>
            <a:xfrm rot="10800000">
              <a:off x="8195040" y="76320"/>
              <a:ext cx="3997080" cy="551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" name="Picture 17" descr=""/>
            <p:cNvPicPr/>
            <p:nvPr/>
          </p:nvPicPr>
          <p:blipFill>
            <a:blip r:embed="rId3">
              <a:alphaModFix amt="15000"/>
            </a:blip>
            <a:srcRect l="0" t="0" r="40681" b="0"/>
            <a:stretch/>
          </p:blipFill>
          <p:spPr>
            <a:xfrm flipH="1" rot="10800000">
              <a:off x="9050040" y="75960"/>
              <a:ext cx="3141360" cy="68158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5" name="TextShape 5"/>
          <p:cNvSpPr txBox="1"/>
          <p:nvPr/>
        </p:nvSpPr>
        <p:spPr>
          <a:xfrm>
            <a:off x="1144440" y="744840"/>
            <a:ext cx="9905760" cy="3155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Sabon Next LT"/>
              </a:rPr>
              <a:t>Questions ?</a:t>
            </a:r>
            <a:endParaRPr b="0" lang="fr-FR" sz="52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7" name="Picture 9" descr=""/>
          <p:cNvPicPr/>
          <p:nvPr/>
        </p:nvPicPr>
        <p:blipFill>
          <a:blip r:embed="rId1">
            <a:alphaModFix amt="10000"/>
          </a:blip>
          <a:stretch/>
        </p:blipFill>
        <p:spPr>
          <a:xfrm>
            <a:off x="8534520" y="0"/>
            <a:ext cx="3654360" cy="457488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0" name="Group 4"/>
          <p:cNvGrpSpPr/>
          <p:nvPr/>
        </p:nvGrpSpPr>
        <p:grpSpPr>
          <a:xfrm>
            <a:off x="8195040" y="76320"/>
            <a:ext cx="3997080" cy="6815880"/>
            <a:chOff x="8195040" y="76320"/>
            <a:chExt cx="3997080" cy="6815880"/>
          </a:xfrm>
        </p:grpSpPr>
        <p:pic>
          <p:nvPicPr>
            <p:cNvPr id="161" name="Picture 16" descr=""/>
            <p:cNvPicPr/>
            <p:nvPr/>
          </p:nvPicPr>
          <p:blipFill>
            <a:blip r:embed="rId2">
              <a:alphaModFix amt="7000"/>
            </a:blip>
            <a:srcRect l="22816" t="0" r="0" b="17288"/>
            <a:stretch/>
          </p:blipFill>
          <p:spPr>
            <a:xfrm rot="10800000">
              <a:off x="8195040" y="76320"/>
              <a:ext cx="3997080" cy="551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2" name="Picture 17" descr=""/>
            <p:cNvPicPr/>
            <p:nvPr/>
          </p:nvPicPr>
          <p:blipFill>
            <a:blip r:embed="rId3">
              <a:alphaModFix amt="15000"/>
            </a:blip>
            <a:srcRect l="0" t="0" r="40681" b="0"/>
            <a:stretch/>
          </p:blipFill>
          <p:spPr>
            <a:xfrm flipH="1" rot="10800000">
              <a:off x="9050040" y="75960"/>
              <a:ext cx="3141360" cy="68158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3" name="TextShape 5"/>
          <p:cNvSpPr txBox="1"/>
          <p:nvPr/>
        </p:nvSpPr>
        <p:spPr>
          <a:xfrm>
            <a:off x="1144440" y="744840"/>
            <a:ext cx="9905760" cy="3155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Sabon Next LT"/>
              </a:rPr>
              <a:t>Merci de votre écoute </a:t>
            </a:r>
            <a:endParaRPr b="0" lang="fr-FR" sz="52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LibreOffice/6.4.7.2$Linux_X86_64 LibreOffice_project/40$Build-2</Application>
  <Words>49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2021-04-26T21:22:51Z</dcterms:created>
  <dc:creator>CHAMBAUD Mathieu</dc:creator>
  <dc:description/>
  <dc:language>fr-FR</dc:language>
  <cp:lastModifiedBy/>
  <dcterms:modified xsi:type="dcterms:W3CDTF">2021-04-27T15:02:09Z</dcterms:modified>
  <cp:revision>4</cp:revision>
  <dc:subject/>
  <dc:title>Soutenance Projet Spé Web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