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customXml/itemProps217.xml" ContentType="application/vnd.openxmlformats-officedocument.customXmlProperties+xml"/>
  <Override PartName="/customXml/itemProps218.xml" ContentType="application/vnd.openxmlformats-officedocument.customXmlProperties+xml"/>
  <Override PartName="/customXml/itemProps219.xml" ContentType="application/vnd.openxmlformats-officedocument.customXmlProperties+xml"/>
  <Override PartName="/customXml/itemProps220.xml" ContentType="application/vnd.openxmlformats-officedocument.customXmlProperties+xml"/>
  <Override PartName="/customXml/itemProps221.xml" ContentType="application/vnd.openxmlformats-officedocument.customXmlProperties+xml"/>
  <Override PartName="/customXml/itemProps222.xml" ContentType="application/vnd.openxmlformats-officedocument.customXmlProperties+xml"/>
  <Override PartName="/customXml/itemProps223.xml" ContentType="application/vnd.openxmlformats-officedocument.customXmlProperties+xml"/>
  <Override PartName="/customXml/itemProps224.xml" ContentType="application/vnd.openxmlformats-officedocument.customXmlProperties+xml"/>
  <Override PartName="/customXml/itemProps225.xml" ContentType="application/vnd.openxmlformats-officedocument.customXmlProperties+xml"/>
  <Override PartName="/customXml/itemProps226.xml" ContentType="application/vnd.openxmlformats-officedocument.customXmlProperties+xml"/>
  <Override PartName="/customXml/itemProps227.xml" ContentType="application/vnd.openxmlformats-officedocument.customXmlProperties+xml"/>
  <Override PartName="/customXml/itemProps228.xml" ContentType="application/vnd.openxmlformats-officedocument.customXmlProperties+xml"/>
  <Override PartName="/customXml/itemProps22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30"/>
    <p:sldMasterId id="2147483660" r:id="rId231"/>
  </p:sldMasterIdLst>
  <p:sldIdLst>
    <p:sldId id="266" r:id="rId232"/>
    <p:sldId id="258" r:id="rId233"/>
    <p:sldId id="261" r:id="rId234"/>
    <p:sldId id="262" r:id="rId235"/>
    <p:sldId id="263" r:id="rId236"/>
    <p:sldId id="267" r:id="rId237"/>
    <p:sldId id="256" r:id="rId238"/>
    <p:sldId id="257" r:id="rId239"/>
    <p:sldId id="265" r:id="rId240"/>
    <p:sldId id="260" r:id="rId241"/>
    <p:sldId id="259" r:id="rId2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3434"/>
    <a:srgbClr val="FFFFF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42" d="100"/>
          <a:sy n="42" d="100"/>
        </p:scale>
        <p:origin x="60" y="1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customXml" Target="../customXml/item138.xml"/><Relationship Id="rId159" Type="http://schemas.openxmlformats.org/officeDocument/2006/relationships/customXml" Target="../customXml/item159.xml"/><Relationship Id="rId170" Type="http://schemas.openxmlformats.org/officeDocument/2006/relationships/customXml" Target="../customXml/item170.xml"/><Relationship Id="rId191" Type="http://schemas.openxmlformats.org/officeDocument/2006/relationships/customXml" Target="../customXml/item191.xml"/><Relationship Id="rId205" Type="http://schemas.openxmlformats.org/officeDocument/2006/relationships/customXml" Target="../customXml/item205.xml"/><Relationship Id="rId226" Type="http://schemas.openxmlformats.org/officeDocument/2006/relationships/customXml" Target="../customXml/item226.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customXml" Target="../customXml/item128.xml"/><Relationship Id="rId149" Type="http://schemas.openxmlformats.org/officeDocument/2006/relationships/customXml" Target="../customXml/item149.xml"/><Relationship Id="rId5" Type="http://schemas.openxmlformats.org/officeDocument/2006/relationships/customXml" Target="../customXml/item5.xml"/><Relationship Id="rId95" Type="http://schemas.openxmlformats.org/officeDocument/2006/relationships/customXml" Target="../customXml/item95.xml"/><Relationship Id="rId160" Type="http://schemas.openxmlformats.org/officeDocument/2006/relationships/customXml" Target="../customXml/item160.xml"/><Relationship Id="rId181" Type="http://schemas.openxmlformats.org/officeDocument/2006/relationships/customXml" Target="../customXml/item181.xml"/><Relationship Id="rId216" Type="http://schemas.openxmlformats.org/officeDocument/2006/relationships/customXml" Target="../customXml/item216.xml"/><Relationship Id="rId237" Type="http://schemas.openxmlformats.org/officeDocument/2006/relationships/slide" Target="slides/slide6.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customXml" Target="../customXml/item64.xml"/><Relationship Id="rId118" Type="http://schemas.openxmlformats.org/officeDocument/2006/relationships/customXml" Target="../customXml/item118.xml"/><Relationship Id="rId139" Type="http://schemas.openxmlformats.org/officeDocument/2006/relationships/customXml" Target="../customXml/item139.xml"/><Relationship Id="rId85" Type="http://schemas.openxmlformats.org/officeDocument/2006/relationships/customXml" Target="../customXml/item85.xml"/><Relationship Id="rId150" Type="http://schemas.openxmlformats.org/officeDocument/2006/relationships/customXml" Target="../customXml/item150.xml"/><Relationship Id="rId171" Type="http://schemas.openxmlformats.org/officeDocument/2006/relationships/customXml" Target="../customXml/item171.xml"/><Relationship Id="rId192" Type="http://schemas.openxmlformats.org/officeDocument/2006/relationships/customXml" Target="../customXml/item192.xml"/><Relationship Id="rId206" Type="http://schemas.openxmlformats.org/officeDocument/2006/relationships/customXml" Target="../customXml/item206.xml"/><Relationship Id="rId227" Type="http://schemas.openxmlformats.org/officeDocument/2006/relationships/customXml" Target="../customXml/item227.xml"/><Relationship Id="rId12" Type="http://schemas.openxmlformats.org/officeDocument/2006/relationships/customXml" Target="../customXml/item12.xml"/><Relationship Id="rId33" Type="http://schemas.openxmlformats.org/officeDocument/2006/relationships/customXml" Target="../customXml/item33.xml"/><Relationship Id="rId108" Type="http://schemas.openxmlformats.org/officeDocument/2006/relationships/customXml" Target="../customXml/item108.xml"/><Relationship Id="rId129" Type="http://schemas.openxmlformats.org/officeDocument/2006/relationships/customXml" Target="../customXml/item129.xml"/><Relationship Id="rId54" Type="http://schemas.openxmlformats.org/officeDocument/2006/relationships/customXml" Target="../customXml/item54.xml"/><Relationship Id="rId75" Type="http://schemas.openxmlformats.org/officeDocument/2006/relationships/customXml" Target="../customXml/item75.xml"/><Relationship Id="rId96" Type="http://schemas.openxmlformats.org/officeDocument/2006/relationships/customXml" Target="../customXml/item96.xml"/><Relationship Id="rId140" Type="http://schemas.openxmlformats.org/officeDocument/2006/relationships/customXml" Target="../customXml/item140.xml"/><Relationship Id="rId161" Type="http://schemas.openxmlformats.org/officeDocument/2006/relationships/customXml" Target="../customXml/item161.xml"/><Relationship Id="rId182" Type="http://schemas.openxmlformats.org/officeDocument/2006/relationships/customXml" Target="../customXml/item182.xml"/><Relationship Id="rId217" Type="http://schemas.openxmlformats.org/officeDocument/2006/relationships/customXml" Target="../customXml/item217.xml"/><Relationship Id="rId6" Type="http://schemas.openxmlformats.org/officeDocument/2006/relationships/customXml" Target="../customXml/item6.xml"/><Relationship Id="rId238" Type="http://schemas.openxmlformats.org/officeDocument/2006/relationships/slide" Target="slides/slide7.xml"/><Relationship Id="rId23" Type="http://schemas.openxmlformats.org/officeDocument/2006/relationships/customXml" Target="../customXml/item23.xml"/><Relationship Id="rId119" Type="http://schemas.openxmlformats.org/officeDocument/2006/relationships/customXml" Target="../customXml/item119.xml"/><Relationship Id="rId44" Type="http://schemas.openxmlformats.org/officeDocument/2006/relationships/customXml" Target="../customXml/item44.xml"/><Relationship Id="rId65" Type="http://schemas.openxmlformats.org/officeDocument/2006/relationships/customXml" Target="../customXml/item65.xml"/><Relationship Id="rId86" Type="http://schemas.openxmlformats.org/officeDocument/2006/relationships/customXml" Target="../customXml/item86.xml"/><Relationship Id="rId130" Type="http://schemas.openxmlformats.org/officeDocument/2006/relationships/customXml" Target="../customXml/item130.xml"/><Relationship Id="rId151" Type="http://schemas.openxmlformats.org/officeDocument/2006/relationships/customXml" Target="../customXml/item151.xml"/><Relationship Id="rId172" Type="http://schemas.openxmlformats.org/officeDocument/2006/relationships/customXml" Target="../customXml/item172.xml"/><Relationship Id="rId193" Type="http://schemas.openxmlformats.org/officeDocument/2006/relationships/customXml" Target="../customXml/item193.xml"/><Relationship Id="rId207" Type="http://schemas.openxmlformats.org/officeDocument/2006/relationships/customXml" Target="../customXml/item207.xml"/><Relationship Id="rId228" Type="http://schemas.openxmlformats.org/officeDocument/2006/relationships/customXml" Target="../customXml/item228.xml"/><Relationship Id="rId13" Type="http://schemas.openxmlformats.org/officeDocument/2006/relationships/customXml" Target="../customXml/item13.xml"/><Relationship Id="rId109" Type="http://schemas.openxmlformats.org/officeDocument/2006/relationships/customXml" Target="../customXml/item109.xml"/><Relationship Id="rId34" Type="http://schemas.openxmlformats.org/officeDocument/2006/relationships/customXml" Target="../customXml/item34.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20" Type="http://schemas.openxmlformats.org/officeDocument/2006/relationships/customXml" Target="../customXml/item120.xml"/><Relationship Id="rId141" Type="http://schemas.openxmlformats.org/officeDocument/2006/relationships/customXml" Target="../customXml/item141.xml"/><Relationship Id="rId7" Type="http://schemas.openxmlformats.org/officeDocument/2006/relationships/customXml" Target="../customXml/item7.xml"/><Relationship Id="rId162" Type="http://schemas.openxmlformats.org/officeDocument/2006/relationships/customXml" Target="../customXml/item162.xml"/><Relationship Id="rId183" Type="http://schemas.openxmlformats.org/officeDocument/2006/relationships/customXml" Target="../customXml/item183.xml"/><Relationship Id="rId218" Type="http://schemas.openxmlformats.org/officeDocument/2006/relationships/customXml" Target="../customXml/item218.xml"/><Relationship Id="rId239" Type="http://schemas.openxmlformats.org/officeDocument/2006/relationships/slide" Target="slides/slide8.xml"/><Relationship Id="rId24" Type="http://schemas.openxmlformats.org/officeDocument/2006/relationships/customXml" Target="../customXml/item24.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31" Type="http://schemas.openxmlformats.org/officeDocument/2006/relationships/customXml" Target="../customXml/item131.xml"/><Relationship Id="rId152" Type="http://schemas.openxmlformats.org/officeDocument/2006/relationships/customXml" Target="../customXml/item152.xml"/><Relationship Id="rId173" Type="http://schemas.openxmlformats.org/officeDocument/2006/relationships/customXml" Target="../customXml/item173.xml"/><Relationship Id="rId194" Type="http://schemas.openxmlformats.org/officeDocument/2006/relationships/customXml" Target="../customXml/item194.xml"/><Relationship Id="rId208" Type="http://schemas.openxmlformats.org/officeDocument/2006/relationships/customXml" Target="../customXml/item208.xml"/><Relationship Id="rId229" Type="http://schemas.openxmlformats.org/officeDocument/2006/relationships/customXml" Target="../customXml/item229.xml"/><Relationship Id="rId240" Type="http://schemas.openxmlformats.org/officeDocument/2006/relationships/slide" Target="slides/slide9.xml"/><Relationship Id="rId14" Type="http://schemas.openxmlformats.org/officeDocument/2006/relationships/customXml" Target="../customXml/item14.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8" Type="http://schemas.openxmlformats.org/officeDocument/2006/relationships/customXml" Target="../customXml/item8.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163" Type="http://schemas.openxmlformats.org/officeDocument/2006/relationships/customXml" Target="../customXml/item163.xml"/><Relationship Id="rId184" Type="http://schemas.openxmlformats.org/officeDocument/2006/relationships/customXml" Target="../customXml/item184.xml"/><Relationship Id="rId219" Type="http://schemas.openxmlformats.org/officeDocument/2006/relationships/customXml" Target="../customXml/item219.xml"/><Relationship Id="rId230" Type="http://schemas.openxmlformats.org/officeDocument/2006/relationships/slideMaster" Target="slideMasters/slideMaster1.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customXml" Target="../customXml/item153.xml"/><Relationship Id="rId174" Type="http://schemas.openxmlformats.org/officeDocument/2006/relationships/customXml" Target="../customXml/item174.xml"/><Relationship Id="rId195" Type="http://schemas.openxmlformats.org/officeDocument/2006/relationships/customXml" Target="../customXml/item195.xml"/><Relationship Id="rId209" Type="http://schemas.openxmlformats.org/officeDocument/2006/relationships/customXml" Target="../customXml/item209.xml"/><Relationship Id="rId220" Type="http://schemas.openxmlformats.org/officeDocument/2006/relationships/customXml" Target="../customXml/item220.xml"/><Relationship Id="rId241" Type="http://schemas.openxmlformats.org/officeDocument/2006/relationships/slide" Target="slides/slide10.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48" Type="http://schemas.openxmlformats.org/officeDocument/2006/relationships/customXml" Target="../customXml/item148.xml"/><Relationship Id="rId164" Type="http://schemas.openxmlformats.org/officeDocument/2006/relationships/customXml" Target="../customXml/item164.xml"/><Relationship Id="rId169" Type="http://schemas.openxmlformats.org/officeDocument/2006/relationships/customXml" Target="../customXml/item169.xml"/><Relationship Id="rId185" Type="http://schemas.openxmlformats.org/officeDocument/2006/relationships/customXml" Target="../customXml/item185.xml"/><Relationship Id="rId4" Type="http://schemas.openxmlformats.org/officeDocument/2006/relationships/customXml" Target="../customXml/item4.xml"/><Relationship Id="rId9" Type="http://schemas.openxmlformats.org/officeDocument/2006/relationships/customXml" Target="../customXml/item9.xml"/><Relationship Id="rId180" Type="http://schemas.openxmlformats.org/officeDocument/2006/relationships/customXml" Target="../customXml/item180.xml"/><Relationship Id="rId210" Type="http://schemas.openxmlformats.org/officeDocument/2006/relationships/customXml" Target="../customXml/item210.xml"/><Relationship Id="rId215" Type="http://schemas.openxmlformats.org/officeDocument/2006/relationships/customXml" Target="../customXml/item215.xml"/><Relationship Id="rId236" Type="http://schemas.openxmlformats.org/officeDocument/2006/relationships/slide" Target="slides/slide5.xml"/><Relationship Id="rId26" Type="http://schemas.openxmlformats.org/officeDocument/2006/relationships/customXml" Target="../customXml/item26.xml"/><Relationship Id="rId231" Type="http://schemas.openxmlformats.org/officeDocument/2006/relationships/slideMaster" Target="slideMasters/slideMaster2.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customXml" Target="../customXml/item154.xml"/><Relationship Id="rId175" Type="http://schemas.openxmlformats.org/officeDocument/2006/relationships/customXml" Target="../customXml/item175.xml"/><Relationship Id="rId196" Type="http://schemas.openxmlformats.org/officeDocument/2006/relationships/customXml" Target="../customXml/item196.xml"/><Relationship Id="rId200" Type="http://schemas.openxmlformats.org/officeDocument/2006/relationships/customXml" Target="../customXml/item200.xml"/><Relationship Id="rId16" Type="http://schemas.openxmlformats.org/officeDocument/2006/relationships/customXml" Target="../customXml/item16.xml"/><Relationship Id="rId221" Type="http://schemas.openxmlformats.org/officeDocument/2006/relationships/customXml" Target="../customXml/item221.xml"/><Relationship Id="rId242" Type="http://schemas.openxmlformats.org/officeDocument/2006/relationships/slide" Target="slides/slide11.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165" Type="http://schemas.openxmlformats.org/officeDocument/2006/relationships/customXml" Target="../customXml/item165.xml"/><Relationship Id="rId186" Type="http://schemas.openxmlformats.org/officeDocument/2006/relationships/customXml" Target="../customXml/item186.xml"/><Relationship Id="rId211" Type="http://schemas.openxmlformats.org/officeDocument/2006/relationships/customXml" Target="../customXml/item211.xml"/><Relationship Id="rId232" Type="http://schemas.openxmlformats.org/officeDocument/2006/relationships/slide" Target="slides/slide1.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80" Type="http://schemas.openxmlformats.org/officeDocument/2006/relationships/customXml" Target="../customXml/item80.xml"/><Relationship Id="rId155" Type="http://schemas.openxmlformats.org/officeDocument/2006/relationships/customXml" Target="../customXml/item155.xml"/><Relationship Id="rId176" Type="http://schemas.openxmlformats.org/officeDocument/2006/relationships/customXml" Target="../customXml/item176.xml"/><Relationship Id="rId197" Type="http://schemas.openxmlformats.org/officeDocument/2006/relationships/customXml" Target="../customXml/item197.xml"/><Relationship Id="rId201" Type="http://schemas.openxmlformats.org/officeDocument/2006/relationships/customXml" Target="../customXml/item201.xml"/><Relationship Id="rId222" Type="http://schemas.openxmlformats.org/officeDocument/2006/relationships/customXml" Target="../customXml/item222.xml"/><Relationship Id="rId243" Type="http://schemas.openxmlformats.org/officeDocument/2006/relationships/presProps" Target="presProps.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24" Type="http://schemas.openxmlformats.org/officeDocument/2006/relationships/customXml" Target="../customXml/item124.xml"/><Relationship Id="rId70" Type="http://schemas.openxmlformats.org/officeDocument/2006/relationships/customXml" Target="../customXml/item70.xml"/><Relationship Id="rId91" Type="http://schemas.openxmlformats.org/officeDocument/2006/relationships/customXml" Target="../customXml/item91.xml"/><Relationship Id="rId145" Type="http://schemas.openxmlformats.org/officeDocument/2006/relationships/customXml" Target="../customXml/item145.xml"/><Relationship Id="rId166" Type="http://schemas.openxmlformats.org/officeDocument/2006/relationships/customXml" Target="../customXml/item166.xml"/><Relationship Id="rId187" Type="http://schemas.openxmlformats.org/officeDocument/2006/relationships/customXml" Target="../customXml/item187.xml"/><Relationship Id="rId1" Type="http://schemas.openxmlformats.org/officeDocument/2006/relationships/customXml" Target="../customXml/item1.xml"/><Relationship Id="rId212" Type="http://schemas.openxmlformats.org/officeDocument/2006/relationships/customXml" Target="../customXml/item212.xml"/><Relationship Id="rId233" Type="http://schemas.openxmlformats.org/officeDocument/2006/relationships/slide" Target="slides/slide2.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60" Type="http://schemas.openxmlformats.org/officeDocument/2006/relationships/customXml" Target="../customXml/item60.xml"/><Relationship Id="rId81" Type="http://schemas.openxmlformats.org/officeDocument/2006/relationships/customXml" Target="../customXml/item81.xml"/><Relationship Id="rId135" Type="http://schemas.openxmlformats.org/officeDocument/2006/relationships/customXml" Target="../customXml/item135.xml"/><Relationship Id="rId156" Type="http://schemas.openxmlformats.org/officeDocument/2006/relationships/customXml" Target="../customXml/item156.xml"/><Relationship Id="rId177" Type="http://schemas.openxmlformats.org/officeDocument/2006/relationships/customXml" Target="../customXml/item177.xml"/><Relationship Id="rId198" Type="http://schemas.openxmlformats.org/officeDocument/2006/relationships/customXml" Target="../customXml/item198.xml"/><Relationship Id="rId202" Type="http://schemas.openxmlformats.org/officeDocument/2006/relationships/customXml" Target="../customXml/item202.xml"/><Relationship Id="rId223" Type="http://schemas.openxmlformats.org/officeDocument/2006/relationships/customXml" Target="../customXml/item223.xml"/><Relationship Id="rId244" Type="http://schemas.openxmlformats.org/officeDocument/2006/relationships/viewProps" Target="viewProps.xml"/><Relationship Id="rId18" Type="http://schemas.openxmlformats.org/officeDocument/2006/relationships/customXml" Target="../customXml/item18.xml"/><Relationship Id="rId39" Type="http://schemas.openxmlformats.org/officeDocument/2006/relationships/customXml" Target="../customXml/item39.xml"/><Relationship Id="rId50" Type="http://schemas.openxmlformats.org/officeDocument/2006/relationships/customXml" Target="../customXml/item50.xml"/><Relationship Id="rId104" Type="http://schemas.openxmlformats.org/officeDocument/2006/relationships/customXml" Target="../customXml/item104.xml"/><Relationship Id="rId125" Type="http://schemas.openxmlformats.org/officeDocument/2006/relationships/customXml" Target="../customXml/item125.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customXml" Target="../customXml/item188.xml"/><Relationship Id="rId71" Type="http://schemas.openxmlformats.org/officeDocument/2006/relationships/customXml" Target="../customXml/item71.xml"/><Relationship Id="rId92" Type="http://schemas.openxmlformats.org/officeDocument/2006/relationships/customXml" Target="../customXml/item92.xml"/><Relationship Id="rId213" Type="http://schemas.openxmlformats.org/officeDocument/2006/relationships/customXml" Target="../customXml/item213.xml"/><Relationship Id="rId234" Type="http://schemas.openxmlformats.org/officeDocument/2006/relationships/slide" Target="slides/slide3.xml"/><Relationship Id="rId2" Type="http://schemas.openxmlformats.org/officeDocument/2006/relationships/customXml" Target="../customXml/item2.xml"/><Relationship Id="rId29" Type="http://schemas.openxmlformats.org/officeDocument/2006/relationships/customXml" Target="../customXml/item29.xml"/><Relationship Id="rId40" Type="http://schemas.openxmlformats.org/officeDocument/2006/relationships/customXml" Target="../customXml/item40.xml"/><Relationship Id="rId115" Type="http://schemas.openxmlformats.org/officeDocument/2006/relationships/customXml" Target="../customXml/item115.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customXml" Target="../customXml/item178.xml"/><Relationship Id="rId61" Type="http://schemas.openxmlformats.org/officeDocument/2006/relationships/customXml" Target="../customXml/item61.xml"/><Relationship Id="rId82" Type="http://schemas.openxmlformats.org/officeDocument/2006/relationships/customXml" Target="../customXml/item82.xml"/><Relationship Id="rId199" Type="http://schemas.openxmlformats.org/officeDocument/2006/relationships/customXml" Target="../customXml/item199.xml"/><Relationship Id="rId203" Type="http://schemas.openxmlformats.org/officeDocument/2006/relationships/customXml" Target="../customXml/item203.xml"/><Relationship Id="rId19" Type="http://schemas.openxmlformats.org/officeDocument/2006/relationships/customXml" Target="../customXml/item19.xml"/><Relationship Id="rId224" Type="http://schemas.openxmlformats.org/officeDocument/2006/relationships/customXml" Target="../customXml/item224.xml"/><Relationship Id="rId245" Type="http://schemas.openxmlformats.org/officeDocument/2006/relationships/theme" Target="theme/theme1.xml"/><Relationship Id="rId30" Type="http://schemas.openxmlformats.org/officeDocument/2006/relationships/customXml" Target="../customXml/item3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189" Type="http://schemas.openxmlformats.org/officeDocument/2006/relationships/customXml" Target="../customXml/item189.xml"/><Relationship Id="rId3" Type="http://schemas.openxmlformats.org/officeDocument/2006/relationships/customXml" Target="../customXml/item3.xml"/><Relationship Id="rId214" Type="http://schemas.openxmlformats.org/officeDocument/2006/relationships/customXml" Target="../customXml/item214.xml"/><Relationship Id="rId235" Type="http://schemas.openxmlformats.org/officeDocument/2006/relationships/slide" Target="slides/slide4.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179" Type="http://schemas.openxmlformats.org/officeDocument/2006/relationships/customXml" Target="../customXml/item179.xml"/><Relationship Id="rId190" Type="http://schemas.openxmlformats.org/officeDocument/2006/relationships/customXml" Target="../customXml/item190.xml"/><Relationship Id="rId204" Type="http://schemas.openxmlformats.org/officeDocument/2006/relationships/customXml" Target="../customXml/item204.xml"/><Relationship Id="rId225" Type="http://schemas.openxmlformats.org/officeDocument/2006/relationships/customXml" Target="../customXml/item225.xml"/><Relationship Id="rId246" Type="http://schemas.openxmlformats.org/officeDocument/2006/relationships/tableStyles" Target="tableStyles.xml"/><Relationship Id="rId106" Type="http://schemas.openxmlformats.org/officeDocument/2006/relationships/customXml" Target="../customXml/item106.xml"/><Relationship Id="rId127" Type="http://schemas.openxmlformats.org/officeDocument/2006/relationships/customXml" Target="../customXml/item1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a:p>
        </p:txBody>
      </p:sp>
      <p:sp>
        <p:nvSpPr>
          <p:cNvPr id="4" name="Espace réservé de la date 3"/>
          <p:cNvSpPr>
            <a:spLocks noGrp="1"/>
          </p:cNvSpPr>
          <p:nvPr>
            <p:ph type="dt" sz="half" idx="10"/>
          </p:nvPr>
        </p:nvSpPr>
        <p:spPr/>
        <p:txBody>
          <a:bodyPr/>
          <a:lstStyle/>
          <a:p>
            <a:fld id="{66360D30-D9DC-4332-96A6-98937476C172}" type="datetimeFigureOut">
              <a:rPr lang="en-US" smtClean="0"/>
              <a:t>11/10/2013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2157054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6360D30-D9DC-4332-96A6-98937476C172}" type="datetimeFigureOut">
              <a:rPr lang="en-US" smtClean="0"/>
              <a:t>11/10/2013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3071997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6360D30-D9DC-4332-96A6-98937476C172}" type="datetimeFigureOut">
              <a:rPr lang="en-US" smtClean="0"/>
              <a:t>11/10/2013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1555835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749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X">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409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66360D30-D9DC-4332-96A6-98937476C172}" type="datetimeFigureOut">
              <a:rPr lang="en-US" smtClean="0"/>
              <a:t>11/10/2013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3546133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6360D30-D9DC-4332-96A6-98937476C172}" type="datetimeFigureOut">
              <a:rPr lang="en-US" smtClean="0"/>
              <a:t>11/10/2013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3553417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66360D30-D9DC-4332-96A6-98937476C172}" type="datetimeFigureOut">
              <a:rPr lang="en-US" smtClean="0"/>
              <a:t>11/10/2013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3009768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66360D30-D9DC-4332-96A6-98937476C172}" type="datetimeFigureOut">
              <a:rPr lang="en-US" smtClean="0"/>
              <a:t>11/10/2013</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1544645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66360D30-D9DC-4332-96A6-98937476C172}" type="datetimeFigureOut">
              <a:rPr lang="en-US" smtClean="0"/>
              <a:t>11/10/2013</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2800356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6360D30-D9DC-4332-96A6-98937476C172}" type="datetimeFigureOut">
              <a:rPr lang="en-US" smtClean="0"/>
              <a:t>11/10/2013</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2429484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6360D30-D9DC-4332-96A6-98937476C172}" type="datetimeFigureOut">
              <a:rPr lang="en-US" smtClean="0"/>
              <a:t>11/10/2013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3083280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6360D30-D9DC-4332-96A6-98937476C172}" type="datetimeFigureOut">
              <a:rPr lang="en-US" smtClean="0"/>
              <a:t>11/10/2013</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A1F9A53-94E8-4A18-BEF0-656AB5A31222}" type="slidenum">
              <a:rPr lang="en-US" smtClean="0"/>
              <a:t>‹N°›</a:t>
            </a:fld>
            <a:endParaRPr lang="en-US"/>
          </a:p>
        </p:txBody>
      </p:sp>
    </p:spTree>
    <p:extLst>
      <p:ext uri="{BB962C8B-B14F-4D97-AF65-F5344CB8AC3E}">
        <p14:creationId xmlns:p14="http://schemas.microsoft.com/office/powerpoint/2010/main" val="2075240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99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60D30-D9DC-4332-96A6-98937476C172}" type="datetimeFigureOut">
              <a:rPr lang="en-US" smtClean="0"/>
              <a:t>11/10/2013</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F9A53-94E8-4A18-BEF0-656AB5A31222}" type="slidenum">
              <a:rPr lang="en-US" smtClean="0"/>
              <a:t>‹N°›</a:t>
            </a:fld>
            <a:endParaRPr lang="en-US"/>
          </a:p>
        </p:txBody>
      </p:sp>
    </p:spTree>
    <p:extLst>
      <p:ext uri="{BB962C8B-B14F-4D97-AF65-F5344CB8AC3E}">
        <p14:creationId xmlns:p14="http://schemas.microsoft.com/office/powerpoint/2010/main" val="169201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99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470956"/>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customXml" Target="../../customXml/item190.xml"/><Relationship Id="rId13" Type="http://schemas.openxmlformats.org/officeDocument/2006/relationships/customXml" Target="../../customXml/item58.xml"/><Relationship Id="rId3" Type="http://schemas.openxmlformats.org/officeDocument/2006/relationships/customXml" Target="../../customXml/item68.xml"/><Relationship Id="rId7" Type="http://schemas.openxmlformats.org/officeDocument/2006/relationships/customXml" Target="../../customXml/item167.xml"/><Relationship Id="rId12" Type="http://schemas.openxmlformats.org/officeDocument/2006/relationships/customXml" Target="../../customXml/item42.xml"/><Relationship Id="rId2" Type="http://schemas.openxmlformats.org/officeDocument/2006/relationships/customXml" Target="../../customXml/item53.xml"/><Relationship Id="rId16" Type="http://schemas.openxmlformats.org/officeDocument/2006/relationships/slideLayout" Target="../slideLayouts/slideLayout13.xml"/><Relationship Id="rId1" Type="http://schemas.openxmlformats.org/officeDocument/2006/relationships/customXml" Target="../../customXml/item31.xml"/><Relationship Id="rId6" Type="http://schemas.openxmlformats.org/officeDocument/2006/relationships/customXml" Target="../../customXml/item145.xml"/><Relationship Id="rId11" Type="http://schemas.openxmlformats.org/officeDocument/2006/relationships/customXml" Target="../../customXml/item21.xml"/><Relationship Id="rId5" Type="http://schemas.openxmlformats.org/officeDocument/2006/relationships/customXml" Target="../../customXml/item124.xml"/><Relationship Id="rId15" Type="http://schemas.openxmlformats.org/officeDocument/2006/relationships/customXml" Target="../../customXml/item109.xml"/><Relationship Id="rId10" Type="http://schemas.openxmlformats.org/officeDocument/2006/relationships/customXml" Target="../../customXml/item224.xml"/><Relationship Id="rId4" Type="http://schemas.openxmlformats.org/officeDocument/2006/relationships/customXml" Target="../../customXml/item91.xml"/><Relationship Id="rId9" Type="http://schemas.openxmlformats.org/officeDocument/2006/relationships/customXml" Target="../../customXml/item211.xml"/><Relationship Id="rId14" Type="http://schemas.openxmlformats.org/officeDocument/2006/relationships/customXml" Target="../../customXml/item82.xml"/></Relationships>
</file>

<file path=ppt/slides/_rels/slide11.xml.rels><?xml version="1.0" encoding="UTF-8" standalone="yes"?>
<Relationships xmlns="http://schemas.openxmlformats.org/package/2006/relationships"><Relationship Id="rId8" Type="http://schemas.openxmlformats.org/officeDocument/2006/relationships/customXml" Target="../../customXml/item98.xml"/><Relationship Id="rId13" Type="http://schemas.openxmlformats.org/officeDocument/2006/relationships/customXml" Target="../../customXml/item130.xml"/><Relationship Id="rId18" Type="http://schemas.openxmlformats.org/officeDocument/2006/relationships/customXml" Target="../../customXml/item78.xml"/><Relationship Id="rId26" Type="http://schemas.openxmlformats.org/officeDocument/2006/relationships/customXml" Target="../../customXml/item102.xml"/><Relationship Id="rId3" Type="http://schemas.openxmlformats.org/officeDocument/2006/relationships/customXml" Target="../../customXml/item64.xml"/><Relationship Id="rId21" Type="http://schemas.openxmlformats.org/officeDocument/2006/relationships/customXml" Target="../../customXml/item200.xml"/><Relationship Id="rId7" Type="http://schemas.openxmlformats.org/officeDocument/2006/relationships/customXml" Target="../../customXml/item209.xml"/><Relationship Id="rId12" Type="http://schemas.openxmlformats.org/officeDocument/2006/relationships/customXml" Target="../../customXml/item79.xml"/><Relationship Id="rId17" Type="http://schemas.openxmlformats.org/officeDocument/2006/relationships/customXml" Target="../../customXml/item108.xml"/><Relationship Id="rId25" Type="http://schemas.openxmlformats.org/officeDocument/2006/relationships/customXml" Target="../../customXml/item35.xml"/><Relationship Id="rId2" Type="http://schemas.openxmlformats.org/officeDocument/2006/relationships/customXml" Target="../../customXml/item187.xml"/><Relationship Id="rId16" Type="http://schemas.openxmlformats.org/officeDocument/2006/relationships/customXml" Target="../../customXml/item195.xml"/><Relationship Id="rId20" Type="http://schemas.openxmlformats.org/officeDocument/2006/relationships/customXml" Target="../../customXml/item52.xml"/><Relationship Id="rId29" Type="http://schemas.openxmlformats.org/officeDocument/2006/relationships/customXml" Target="../../customXml/item185.xml"/><Relationship Id="rId1" Type="http://schemas.openxmlformats.org/officeDocument/2006/relationships/customXml" Target="../../customXml/item138.xml"/><Relationship Id="rId6" Type="http://schemas.openxmlformats.org/officeDocument/2006/relationships/customXml" Target="../../customXml/item159.xml"/><Relationship Id="rId11" Type="http://schemas.openxmlformats.org/officeDocument/2006/relationships/customXml" Target="../../customXml/item169.xml"/><Relationship Id="rId24" Type="http://schemas.openxmlformats.org/officeDocument/2006/relationships/customXml" Target="../../customXml/item40.xml"/><Relationship Id="rId5" Type="http://schemas.openxmlformats.org/officeDocument/2006/relationships/customXml" Target="../../customXml/item89.xml"/><Relationship Id="rId15" Type="http://schemas.openxmlformats.org/officeDocument/2006/relationships/customXml" Target="../../customXml/item100.xml"/><Relationship Id="rId23" Type="http://schemas.openxmlformats.org/officeDocument/2006/relationships/customXml" Target="../../customXml/item133.xml"/><Relationship Id="rId28" Type="http://schemas.openxmlformats.org/officeDocument/2006/relationships/customXml" Target="../../customXml/item122.xml"/><Relationship Id="rId10" Type="http://schemas.openxmlformats.org/officeDocument/2006/relationships/customXml" Target="../../customXml/item168.xml"/><Relationship Id="rId19" Type="http://schemas.openxmlformats.org/officeDocument/2006/relationships/customXml" Target="../../customXml/item135.xml"/><Relationship Id="rId31" Type="http://schemas.openxmlformats.org/officeDocument/2006/relationships/slideLayout" Target="../slideLayouts/slideLayout13.xml"/><Relationship Id="rId4" Type="http://schemas.openxmlformats.org/officeDocument/2006/relationships/customXml" Target="../../customXml/item88.xml"/><Relationship Id="rId9" Type="http://schemas.openxmlformats.org/officeDocument/2006/relationships/customXml" Target="../../customXml/item76.xml"/><Relationship Id="rId14" Type="http://schemas.openxmlformats.org/officeDocument/2006/relationships/customXml" Target="../../customXml/item99.xml"/><Relationship Id="rId22" Type="http://schemas.openxmlformats.org/officeDocument/2006/relationships/customXml" Target="../../customXml/item105.xml"/><Relationship Id="rId27" Type="http://schemas.openxmlformats.org/officeDocument/2006/relationships/customXml" Target="../../customXml/item103.xml"/><Relationship Id="rId30" Type="http://schemas.openxmlformats.org/officeDocument/2006/relationships/customXml" Target="../../customXml/item115.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41.xml"/><Relationship Id="rId13" Type="http://schemas.openxmlformats.org/officeDocument/2006/relationships/customXml" Target="../../customXml/item180.xml"/><Relationship Id="rId18" Type="http://schemas.openxmlformats.org/officeDocument/2006/relationships/customXml" Target="../../customXml/item92.xml"/><Relationship Id="rId26" Type="http://schemas.openxmlformats.org/officeDocument/2006/relationships/customXml" Target="../../customXml/item223.xml"/><Relationship Id="rId3" Type="http://schemas.openxmlformats.org/officeDocument/2006/relationships/customXml" Target="../../customXml/item30.xml"/><Relationship Id="rId21" Type="http://schemas.openxmlformats.org/officeDocument/2006/relationships/customXml" Target="../../customXml/item170.xml"/><Relationship Id="rId7" Type="http://schemas.openxmlformats.org/officeDocument/2006/relationships/customXml" Target="../../customXml/item56.xml"/><Relationship Id="rId12" Type="http://schemas.openxmlformats.org/officeDocument/2006/relationships/customXml" Target="../../customXml/item136.xml"/><Relationship Id="rId17" Type="http://schemas.openxmlformats.org/officeDocument/2006/relationships/customXml" Target="../../customXml/item69.xml"/><Relationship Id="rId25" Type="http://schemas.openxmlformats.org/officeDocument/2006/relationships/customXml" Target="../../customXml/item46.xml"/><Relationship Id="rId2" Type="http://schemas.openxmlformats.org/officeDocument/2006/relationships/customXml" Target="../../customXml/item18.xml"/><Relationship Id="rId16" Type="http://schemas.openxmlformats.org/officeDocument/2006/relationships/customXml" Target="../../customXml/item32.xml"/><Relationship Id="rId20" Type="http://schemas.openxmlformats.org/officeDocument/2006/relationships/customXml" Target="../../customXml/item146.xml"/><Relationship Id="rId1" Type="http://schemas.openxmlformats.org/officeDocument/2006/relationships/customXml" Target="../../customXml/item163.xml"/><Relationship Id="rId6" Type="http://schemas.openxmlformats.org/officeDocument/2006/relationships/customXml" Target="../../customXml/item77.xml"/><Relationship Id="rId11" Type="http://schemas.openxmlformats.org/officeDocument/2006/relationships/customXml" Target="../../customXml/item158.xml"/><Relationship Id="rId24" Type="http://schemas.openxmlformats.org/officeDocument/2006/relationships/customXml" Target="../../customXml/item191.xml"/><Relationship Id="rId5" Type="http://schemas.openxmlformats.org/officeDocument/2006/relationships/customXml" Target="../../customXml/item54.xml"/><Relationship Id="rId15" Type="http://schemas.openxmlformats.org/officeDocument/2006/relationships/customXml" Target="../../customXml/item11.xml"/><Relationship Id="rId23" Type="http://schemas.openxmlformats.org/officeDocument/2006/relationships/customXml" Target="../../customXml/item212.xml"/><Relationship Id="rId28" Type="http://schemas.openxmlformats.org/officeDocument/2006/relationships/image" Target="../media/image1.png"/><Relationship Id="rId10" Type="http://schemas.openxmlformats.org/officeDocument/2006/relationships/customXml" Target="../../customXml/item157.xml"/><Relationship Id="rId19" Type="http://schemas.openxmlformats.org/officeDocument/2006/relationships/customXml" Target="../../customXml/item125.xml"/><Relationship Id="rId4" Type="http://schemas.openxmlformats.org/officeDocument/2006/relationships/customXml" Target="../../customXml/item29.xml"/><Relationship Id="rId9" Type="http://schemas.openxmlformats.org/officeDocument/2006/relationships/customXml" Target="../../customXml/item65.xml"/><Relationship Id="rId14" Type="http://schemas.openxmlformats.org/officeDocument/2006/relationships/customXml" Target="../../customXml/item202.xml"/><Relationship Id="rId22" Type="http://schemas.openxmlformats.org/officeDocument/2006/relationships/customXml" Target="../../customXml/item229.xml"/><Relationship Id="rId27"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customXml" Target="../../customXml/item181.xml"/><Relationship Id="rId13" Type="http://schemas.openxmlformats.org/officeDocument/2006/relationships/customXml" Target="../../customXml/item47.xml"/><Relationship Id="rId18" Type="http://schemas.openxmlformats.org/officeDocument/2006/relationships/customXml" Target="../../customXml/item171.xml"/><Relationship Id="rId26" Type="http://schemas.openxmlformats.org/officeDocument/2006/relationships/customXml" Target="../../customXml/item182.xml"/><Relationship Id="rId3" Type="http://schemas.openxmlformats.org/officeDocument/2006/relationships/customXml" Target="../../customXml/item59.xml"/><Relationship Id="rId21" Type="http://schemas.openxmlformats.org/officeDocument/2006/relationships/customXml" Target="../../customXml/item1.xml"/><Relationship Id="rId7" Type="http://schemas.openxmlformats.org/officeDocument/2006/relationships/customXml" Target="../../customXml/item160.xml"/><Relationship Id="rId12" Type="http://schemas.openxmlformats.org/officeDocument/2006/relationships/customXml" Target="../../customXml/item24.xml"/><Relationship Id="rId17" Type="http://schemas.openxmlformats.org/officeDocument/2006/relationships/customXml" Target="../../customXml/item148.xml"/><Relationship Id="rId25" Type="http://schemas.openxmlformats.org/officeDocument/2006/relationships/customXml" Target="../../customXml/item161.xml"/><Relationship Id="rId2" Type="http://schemas.openxmlformats.org/officeDocument/2006/relationships/customXml" Target="../../customXml/item36.xml"/><Relationship Id="rId16" Type="http://schemas.openxmlformats.org/officeDocument/2006/relationships/customXml" Target="../../customXml/item126.xml"/><Relationship Id="rId20" Type="http://schemas.openxmlformats.org/officeDocument/2006/relationships/customXml" Target="../../customXml/item213.xml"/><Relationship Id="rId29" Type="http://schemas.openxmlformats.org/officeDocument/2006/relationships/customXml" Target="../../customXml/item112.xml"/><Relationship Id="rId1" Type="http://schemas.openxmlformats.org/officeDocument/2006/relationships/customXml" Target="../../customXml/item22.xml"/><Relationship Id="rId6" Type="http://schemas.openxmlformats.org/officeDocument/2006/relationships/customXml" Target="../../customXml/item137.xml"/><Relationship Id="rId11" Type="http://schemas.openxmlformats.org/officeDocument/2006/relationships/customXml" Target="../../customXml/item12.xml"/><Relationship Id="rId24" Type="http://schemas.openxmlformats.org/officeDocument/2006/relationships/customXml" Target="../../customXml/item139.xml"/><Relationship Id="rId5" Type="http://schemas.openxmlformats.org/officeDocument/2006/relationships/customXml" Target="../../customXml/item110.xml"/><Relationship Id="rId15" Type="http://schemas.openxmlformats.org/officeDocument/2006/relationships/customXml" Target="../../customXml/item93.xml"/><Relationship Id="rId23" Type="http://schemas.openxmlformats.org/officeDocument/2006/relationships/customXml" Target="../../customXml/item37.xml"/><Relationship Id="rId28" Type="http://schemas.openxmlformats.org/officeDocument/2006/relationships/customXml" Target="../../customXml/item84.xml"/><Relationship Id="rId10" Type="http://schemas.openxmlformats.org/officeDocument/2006/relationships/customXml" Target="../../customXml/item111.xml"/><Relationship Id="rId19" Type="http://schemas.openxmlformats.org/officeDocument/2006/relationships/customXml" Target="../../customXml/item192.xml"/><Relationship Id="rId31" Type="http://schemas.openxmlformats.org/officeDocument/2006/relationships/image" Target="../media/image1.png"/><Relationship Id="rId4" Type="http://schemas.openxmlformats.org/officeDocument/2006/relationships/customXml" Target="../../customXml/item83.xml"/><Relationship Id="rId9" Type="http://schemas.openxmlformats.org/officeDocument/2006/relationships/customXml" Target="../../customXml/item203.xml"/><Relationship Id="rId14" Type="http://schemas.openxmlformats.org/officeDocument/2006/relationships/customXml" Target="../../customXml/item70.xml"/><Relationship Id="rId22" Type="http://schemas.openxmlformats.org/officeDocument/2006/relationships/customXml" Target="../../customXml/item15.xml"/><Relationship Id="rId27" Type="http://schemas.openxmlformats.org/officeDocument/2006/relationships/customXml" Target="../../customXml/item61.xml"/><Relationship Id="rId30"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customXml" Target="../../customXml/item127.xml"/><Relationship Id="rId13" Type="http://schemas.openxmlformats.org/officeDocument/2006/relationships/customXml" Target="../../customXml/item117.xml"/><Relationship Id="rId18" Type="http://schemas.openxmlformats.org/officeDocument/2006/relationships/customXml" Target="../../customXml/item85.xml"/><Relationship Id="rId26" Type="http://schemas.openxmlformats.org/officeDocument/2006/relationships/customXml" Target="../../customXml/item49.xml"/><Relationship Id="rId3" Type="http://schemas.openxmlformats.org/officeDocument/2006/relationships/customXml" Target="../../customXml/item2.xml"/><Relationship Id="rId21" Type="http://schemas.openxmlformats.org/officeDocument/2006/relationships/customXml" Target="../../customXml/item183.xml"/><Relationship Id="rId7" Type="http://schemas.openxmlformats.org/officeDocument/2006/relationships/customXml" Target="../../customXml/item94.xml"/><Relationship Id="rId12" Type="http://schemas.openxmlformats.org/officeDocument/2006/relationships/customXml" Target="../../customXml/item218.xml"/><Relationship Id="rId17" Type="http://schemas.openxmlformats.org/officeDocument/2006/relationships/customXml" Target="../../customXml/item114.xml"/><Relationship Id="rId25" Type="http://schemas.openxmlformats.org/officeDocument/2006/relationships/customXml" Target="../../customXml/item26.xml"/><Relationship Id="rId2" Type="http://schemas.openxmlformats.org/officeDocument/2006/relationships/customXml" Target="../../customXml/item113.xml"/><Relationship Id="rId16" Type="http://schemas.openxmlformats.org/officeDocument/2006/relationships/customXml" Target="../../customXml/item62.xml"/><Relationship Id="rId20" Type="http://schemas.openxmlformats.org/officeDocument/2006/relationships/customXml" Target="../../customXml/item162.xml"/><Relationship Id="rId29" Type="http://schemas.openxmlformats.org/officeDocument/2006/relationships/customXml" Target="../../customXml/item128.xml"/><Relationship Id="rId1" Type="http://schemas.openxmlformats.org/officeDocument/2006/relationships/customXml" Target="../../customXml/item204.xml"/><Relationship Id="rId6" Type="http://schemas.openxmlformats.org/officeDocument/2006/relationships/customXml" Target="../../customXml/item71.xml"/><Relationship Id="rId11" Type="http://schemas.openxmlformats.org/officeDocument/2006/relationships/customXml" Target="../../customXml/item193.xml"/><Relationship Id="rId24" Type="http://schemas.openxmlformats.org/officeDocument/2006/relationships/customXml" Target="../../customXml/item3.xml"/><Relationship Id="rId5" Type="http://schemas.openxmlformats.org/officeDocument/2006/relationships/customXml" Target="../../customXml/item48.xml"/><Relationship Id="rId15" Type="http://schemas.openxmlformats.org/officeDocument/2006/relationships/customXml" Target="../../customXml/item38.xml"/><Relationship Id="rId23" Type="http://schemas.openxmlformats.org/officeDocument/2006/relationships/customXml" Target="../../customXml/item208.xml"/><Relationship Id="rId28" Type="http://schemas.openxmlformats.org/officeDocument/2006/relationships/customXml" Target="../../customXml/item95.xml"/><Relationship Id="rId10" Type="http://schemas.openxmlformats.org/officeDocument/2006/relationships/customXml" Target="../../customXml/item172.xml"/><Relationship Id="rId19" Type="http://schemas.openxmlformats.org/officeDocument/2006/relationships/customXml" Target="../../customXml/item140.xml"/><Relationship Id="rId31" Type="http://schemas.openxmlformats.org/officeDocument/2006/relationships/image" Target="../media/image1.png"/><Relationship Id="rId4" Type="http://schemas.openxmlformats.org/officeDocument/2006/relationships/customXml" Target="../../customXml/item25.xml"/><Relationship Id="rId9" Type="http://schemas.openxmlformats.org/officeDocument/2006/relationships/customXml" Target="../../customXml/item149.xml"/><Relationship Id="rId14" Type="http://schemas.openxmlformats.org/officeDocument/2006/relationships/customXml" Target="../../customXml/item16.xml"/><Relationship Id="rId22" Type="http://schemas.openxmlformats.org/officeDocument/2006/relationships/customXml" Target="../../customXml/item219.xml"/><Relationship Id="rId27" Type="http://schemas.openxmlformats.org/officeDocument/2006/relationships/customXml" Target="../../customXml/item72.xml"/><Relationship Id="rId30"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3" Type="http://schemas.openxmlformats.org/officeDocument/2006/relationships/customXml" Target="../../customXml/item96.xml"/><Relationship Id="rId18" Type="http://schemas.openxmlformats.org/officeDocument/2006/relationships/customXml" Target="../../customXml/item210.xml"/><Relationship Id="rId26" Type="http://schemas.openxmlformats.org/officeDocument/2006/relationships/customXml" Target="../../customXml/item5.xml"/><Relationship Id="rId3" Type="http://schemas.openxmlformats.org/officeDocument/2006/relationships/customXml" Target="../../customXml/item196.xml"/><Relationship Id="rId21" Type="http://schemas.openxmlformats.org/officeDocument/2006/relationships/customXml" Target="../../customXml/item39.xml"/><Relationship Id="rId34" Type="http://schemas.openxmlformats.org/officeDocument/2006/relationships/slideLayout" Target="../slideLayouts/slideLayout13.xml"/><Relationship Id="rId7" Type="http://schemas.openxmlformats.org/officeDocument/2006/relationships/customXml" Target="../../customXml/item197.xml"/><Relationship Id="rId12" Type="http://schemas.openxmlformats.org/officeDocument/2006/relationships/customXml" Target="../../customXml/item73.xml"/><Relationship Id="rId17" Type="http://schemas.openxmlformats.org/officeDocument/2006/relationships/customXml" Target="../../customXml/item186.xml"/><Relationship Id="rId25" Type="http://schemas.openxmlformats.org/officeDocument/2006/relationships/customXml" Target="../../customXml/item199.xml"/><Relationship Id="rId33" Type="http://schemas.openxmlformats.org/officeDocument/2006/relationships/customXml" Target="../../customXml/item175.xml"/><Relationship Id="rId2" Type="http://schemas.openxmlformats.org/officeDocument/2006/relationships/customXml" Target="../../customXml/item173.xml"/><Relationship Id="rId16" Type="http://schemas.openxmlformats.org/officeDocument/2006/relationships/customXml" Target="../../customXml/item164.xml"/><Relationship Id="rId20" Type="http://schemas.openxmlformats.org/officeDocument/2006/relationships/customXml" Target="../../customXml/item119.xml"/><Relationship Id="rId29" Type="http://schemas.openxmlformats.org/officeDocument/2006/relationships/customXml" Target="../../customXml/item51.xml"/><Relationship Id="rId1" Type="http://schemas.openxmlformats.org/officeDocument/2006/relationships/customXml" Target="../../customXml/item150.xml"/><Relationship Id="rId6" Type="http://schemas.openxmlformats.org/officeDocument/2006/relationships/customXml" Target="../../customXml/item174.xml"/><Relationship Id="rId11" Type="http://schemas.openxmlformats.org/officeDocument/2006/relationships/customXml" Target="../../customXml/item50.xml"/><Relationship Id="rId24" Type="http://schemas.openxmlformats.org/officeDocument/2006/relationships/customXml" Target="../../customXml/item97.xml"/><Relationship Id="rId32" Type="http://schemas.openxmlformats.org/officeDocument/2006/relationships/customXml" Target="../../customXml/item152.xml"/><Relationship Id="rId5" Type="http://schemas.openxmlformats.org/officeDocument/2006/relationships/customXml" Target="../../customXml/item151.xml"/><Relationship Id="rId15" Type="http://schemas.openxmlformats.org/officeDocument/2006/relationships/customXml" Target="../../customXml/item141.xml"/><Relationship Id="rId23" Type="http://schemas.openxmlformats.org/officeDocument/2006/relationships/customXml" Target="../../customXml/item63.xml"/><Relationship Id="rId28" Type="http://schemas.openxmlformats.org/officeDocument/2006/relationships/customXml" Target="../../customXml/item28.xml"/><Relationship Id="rId10" Type="http://schemas.openxmlformats.org/officeDocument/2006/relationships/customXml" Target="../../customXml/item27.xml"/><Relationship Id="rId19" Type="http://schemas.openxmlformats.org/officeDocument/2006/relationships/customXml" Target="../../customXml/item17.xml"/><Relationship Id="rId31" Type="http://schemas.openxmlformats.org/officeDocument/2006/relationships/customXml" Target="../../customXml/item131.xml"/><Relationship Id="rId4" Type="http://schemas.openxmlformats.org/officeDocument/2006/relationships/customXml" Target="../../customXml/item129.xml"/><Relationship Id="rId9" Type="http://schemas.openxmlformats.org/officeDocument/2006/relationships/customXml" Target="../../customXml/item4.xml"/><Relationship Id="rId14" Type="http://schemas.openxmlformats.org/officeDocument/2006/relationships/customXml" Target="../../customXml/item118.xml"/><Relationship Id="rId22" Type="http://schemas.openxmlformats.org/officeDocument/2006/relationships/customXml" Target="../../customXml/item86.xml"/><Relationship Id="rId27" Type="http://schemas.openxmlformats.org/officeDocument/2006/relationships/customXml" Target="../../customXml/item221.xml"/><Relationship Id="rId30" Type="http://schemas.openxmlformats.org/officeDocument/2006/relationships/customXml" Target="../../customXml/item74.xml"/><Relationship Id="rId35" Type="http://schemas.openxmlformats.org/officeDocument/2006/relationships/image" Target="../media/image1.png"/><Relationship Id="rId8" Type="http://schemas.openxmlformats.org/officeDocument/2006/relationships/customXml" Target="../../customXml/item2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customXml" Target="../../customXml/item154.xml"/><Relationship Id="rId13" Type="http://schemas.openxmlformats.org/officeDocument/2006/relationships/customXml" Target="../../customXml/item87.xml"/><Relationship Id="rId18" Type="http://schemas.openxmlformats.org/officeDocument/2006/relationships/customXml" Target="../../customXml/item120.xml"/><Relationship Id="rId26" Type="http://schemas.openxmlformats.org/officeDocument/2006/relationships/customXml" Target="../../customXml/item228.xml"/><Relationship Id="rId3" Type="http://schemas.openxmlformats.org/officeDocument/2006/relationships/customXml" Target="../../customXml/item132.xml"/><Relationship Id="rId21" Type="http://schemas.openxmlformats.org/officeDocument/2006/relationships/customXml" Target="../../customXml/item67.xml"/><Relationship Id="rId7" Type="http://schemas.openxmlformats.org/officeDocument/2006/relationships/customXml" Target="../../customXml/item75.xml"/><Relationship Id="rId12" Type="http://schemas.openxmlformats.org/officeDocument/2006/relationships/customXml" Target="../../customXml/item60.xml"/><Relationship Id="rId17" Type="http://schemas.openxmlformats.org/officeDocument/2006/relationships/customXml" Target="../../customXml/item13.xml"/><Relationship Id="rId25" Type="http://schemas.openxmlformats.org/officeDocument/2006/relationships/customXml" Target="../../customXml/item227.xml"/><Relationship Id="rId2" Type="http://schemas.openxmlformats.org/officeDocument/2006/relationships/customXml" Target="../../customXml/item156.xml"/><Relationship Id="rId16" Type="http://schemas.openxmlformats.org/officeDocument/2006/relationships/customXml" Target="../../customXml/item207.xml"/><Relationship Id="rId20" Type="http://schemas.openxmlformats.org/officeDocument/2006/relationships/customXml" Target="../../customXml/item184.xml"/><Relationship Id="rId29" Type="http://schemas.openxmlformats.org/officeDocument/2006/relationships/slideLayout" Target="../slideLayouts/slideLayout13.xml"/><Relationship Id="rId1" Type="http://schemas.openxmlformats.org/officeDocument/2006/relationships/customXml" Target="../../customXml/item189.xml"/><Relationship Id="rId6" Type="http://schemas.openxmlformats.org/officeDocument/2006/relationships/customXml" Target="../../customXml/item121.xml"/><Relationship Id="rId11" Type="http://schemas.openxmlformats.org/officeDocument/2006/relationships/customXml" Target="../../customXml/item57.xml"/><Relationship Id="rId24" Type="http://schemas.openxmlformats.org/officeDocument/2006/relationships/customXml" Target="../../customXml/item177.xml"/><Relationship Id="rId5" Type="http://schemas.openxmlformats.org/officeDocument/2006/relationships/customXml" Target="../../customXml/item217.xml"/><Relationship Id="rId15" Type="http://schemas.openxmlformats.org/officeDocument/2006/relationships/customXml" Target="../../customXml/item206.xml"/><Relationship Id="rId23" Type="http://schemas.openxmlformats.org/officeDocument/2006/relationships/customXml" Target="../../customXml/item153.xml"/><Relationship Id="rId28" Type="http://schemas.openxmlformats.org/officeDocument/2006/relationships/customXml" Target="../../customXml/item155.xml"/><Relationship Id="rId10" Type="http://schemas.openxmlformats.org/officeDocument/2006/relationships/customXml" Target="../../customXml/item143.xml"/><Relationship Id="rId19" Type="http://schemas.openxmlformats.org/officeDocument/2006/relationships/customXml" Target="../../customXml/item178.xml"/><Relationship Id="rId4" Type="http://schemas.openxmlformats.org/officeDocument/2006/relationships/customXml" Target="../../customXml/item194.xml"/><Relationship Id="rId9" Type="http://schemas.openxmlformats.org/officeDocument/2006/relationships/customXml" Target="../../customXml/item134.xml"/><Relationship Id="rId14" Type="http://schemas.openxmlformats.org/officeDocument/2006/relationships/customXml" Target="../../customXml/item166.xml"/><Relationship Id="rId22" Type="http://schemas.openxmlformats.org/officeDocument/2006/relationships/customXml" Target="../../customXml/item179.xml"/><Relationship Id="rId27" Type="http://schemas.openxmlformats.org/officeDocument/2006/relationships/customXml" Target="../../customXml/item176.xml"/></Relationships>
</file>

<file path=ppt/slides/_rels/slide8.xml.rels><?xml version="1.0" encoding="UTF-8" standalone="yes"?>
<Relationships xmlns="http://schemas.openxmlformats.org/package/2006/relationships"><Relationship Id="rId13" Type="http://schemas.openxmlformats.org/officeDocument/2006/relationships/customXml" Target="../../customXml/item90.xml"/><Relationship Id="rId18" Type="http://schemas.openxmlformats.org/officeDocument/2006/relationships/customXml" Target="../../customXml/item23.xml"/><Relationship Id="rId26" Type="http://schemas.openxmlformats.org/officeDocument/2006/relationships/customXml" Target="../../customXml/item8.xml"/><Relationship Id="rId39" Type="http://schemas.openxmlformats.org/officeDocument/2006/relationships/customXml" Target="../../customXml/item34.xml"/><Relationship Id="rId21" Type="http://schemas.openxmlformats.org/officeDocument/2006/relationships/customXml" Target="../../customXml/item215.xml"/><Relationship Id="rId34" Type="http://schemas.openxmlformats.org/officeDocument/2006/relationships/customXml" Target="../../customXml/item43.xml"/><Relationship Id="rId7" Type="http://schemas.openxmlformats.org/officeDocument/2006/relationships/customXml" Target="../../customXml/item10.xml"/><Relationship Id="rId12" Type="http://schemas.openxmlformats.org/officeDocument/2006/relationships/customXml" Target="../../customXml/item20.xml"/><Relationship Id="rId17" Type="http://schemas.openxmlformats.org/officeDocument/2006/relationships/customXml" Target="../../customXml/item44.xml"/><Relationship Id="rId25" Type="http://schemas.openxmlformats.org/officeDocument/2006/relationships/customXml" Target="../../customXml/item101.xml"/><Relationship Id="rId33" Type="http://schemas.openxmlformats.org/officeDocument/2006/relationships/customXml" Target="../../customXml/item6.xml"/><Relationship Id="rId38" Type="http://schemas.openxmlformats.org/officeDocument/2006/relationships/customXml" Target="../../customXml/item188.xml"/><Relationship Id="rId2" Type="http://schemas.openxmlformats.org/officeDocument/2006/relationships/customXml" Target="../../customXml/item104.xml"/><Relationship Id="rId16" Type="http://schemas.openxmlformats.org/officeDocument/2006/relationships/customXml" Target="../../customXml/item226.xml"/><Relationship Id="rId20" Type="http://schemas.openxmlformats.org/officeDocument/2006/relationships/customXml" Target="../../customXml/item214.xml"/><Relationship Id="rId29" Type="http://schemas.openxmlformats.org/officeDocument/2006/relationships/customXml" Target="../../customXml/item14.xml"/><Relationship Id="rId1" Type="http://schemas.openxmlformats.org/officeDocument/2006/relationships/customXml" Target="../../customXml/item216.xml"/><Relationship Id="rId6" Type="http://schemas.openxmlformats.org/officeDocument/2006/relationships/customXml" Target="../../customXml/item9.xml"/><Relationship Id="rId11" Type="http://schemas.openxmlformats.org/officeDocument/2006/relationships/customXml" Target="../../customXml/item205.xml"/><Relationship Id="rId24" Type="http://schemas.openxmlformats.org/officeDocument/2006/relationships/customXml" Target="../../customXml/item107.xml"/><Relationship Id="rId32" Type="http://schemas.openxmlformats.org/officeDocument/2006/relationships/customXml" Target="../../customXml/item123.xml"/><Relationship Id="rId37" Type="http://schemas.openxmlformats.org/officeDocument/2006/relationships/customXml" Target="../../customXml/item225.xml"/><Relationship Id="rId40" Type="http://schemas.openxmlformats.org/officeDocument/2006/relationships/slideLayout" Target="../slideLayouts/slideLayout13.xml"/><Relationship Id="rId5" Type="http://schemas.openxmlformats.org/officeDocument/2006/relationships/customXml" Target="../../customXml/item142.xml"/><Relationship Id="rId15" Type="http://schemas.openxmlformats.org/officeDocument/2006/relationships/customXml" Target="../../customXml/item198.xml"/><Relationship Id="rId23" Type="http://schemas.openxmlformats.org/officeDocument/2006/relationships/customXml" Target="../../customXml/item147.xml"/><Relationship Id="rId28" Type="http://schemas.openxmlformats.org/officeDocument/2006/relationships/customXml" Target="../../customXml/item7.xml"/><Relationship Id="rId36" Type="http://schemas.openxmlformats.org/officeDocument/2006/relationships/customXml" Target="../../customXml/item45.xml"/><Relationship Id="rId10" Type="http://schemas.openxmlformats.org/officeDocument/2006/relationships/customXml" Target="../../customXml/item165.xml"/><Relationship Id="rId19" Type="http://schemas.openxmlformats.org/officeDocument/2006/relationships/customXml" Target="../../customXml/item222.xml"/><Relationship Id="rId31" Type="http://schemas.openxmlformats.org/officeDocument/2006/relationships/customXml" Target="../../customXml/item19.xml"/><Relationship Id="rId4" Type="http://schemas.openxmlformats.org/officeDocument/2006/relationships/customXml" Target="../../customXml/item80.xml"/><Relationship Id="rId9" Type="http://schemas.openxmlformats.org/officeDocument/2006/relationships/customXml" Target="../../customXml/item116.xml"/><Relationship Id="rId14" Type="http://schemas.openxmlformats.org/officeDocument/2006/relationships/customXml" Target="../../customXml/item201.xml"/><Relationship Id="rId22" Type="http://schemas.openxmlformats.org/officeDocument/2006/relationships/customXml" Target="../../customXml/item33.xml"/><Relationship Id="rId27" Type="http://schemas.openxmlformats.org/officeDocument/2006/relationships/customXml" Target="../../customXml/item55.xml"/><Relationship Id="rId30" Type="http://schemas.openxmlformats.org/officeDocument/2006/relationships/customXml" Target="../../customXml/item144.xml"/><Relationship Id="rId35" Type="http://schemas.openxmlformats.org/officeDocument/2006/relationships/customXml" Target="../../customXml/item66.xml"/><Relationship Id="rId8" Type="http://schemas.openxmlformats.org/officeDocument/2006/relationships/customXml" Target="../../customXml/item106.xml"/><Relationship Id="rId3" Type="http://schemas.openxmlformats.org/officeDocument/2006/relationships/customXml" Target="../../customXml/item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99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3558286" y="2767281"/>
            <a:ext cx="5075428" cy="1323439"/>
          </a:xfrm>
          <a:prstGeom prst="rect">
            <a:avLst/>
          </a:prstGeom>
          <a:noFill/>
        </p:spPr>
        <p:txBody>
          <a:bodyPr wrap="none" rtlCol="0">
            <a:spAutoFit/>
          </a:bodyPr>
          <a:lstStyle/>
          <a:p>
            <a:pPr algn="ctr"/>
            <a:r>
              <a:rPr lang="fr-BE" sz="8000" b="1" dirty="0" smtClean="0">
                <a:solidFill>
                  <a:schemeClr val="bg1"/>
                </a:solidFill>
                <a:latin typeface="Segoe UI" panose="020B0502040204020203" pitchFamily="34" charset="0"/>
                <a:cs typeface="Segoe UI" panose="020B0502040204020203" pitchFamily="34" charset="0"/>
              </a:rPr>
              <a:t>Class </a:t>
            </a:r>
            <a:r>
              <a:rPr lang="fr-BE" sz="8000" b="1" dirty="0" err="1" smtClean="0">
                <a:solidFill>
                  <a:schemeClr val="bg1"/>
                </a:solidFill>
                <a:latin typeface="Segoe UI" panose="020B0502040204020203" pitchFamily="34" charset="0"/>
                <a:cs typeface="Segoe UI" panose="020B0502040204020203" pitchFamily="34" charset="0"/>
              </a:rPr>
              <a:t>view</a:t>
            </a:r>
            <a:endParaRPr lang="en-US" sz="80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8277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grpSp>
        <p:nvGrpSpPr>
          <p:cNvPr id="182" name="VerticalSplitter"/>
          <p:cNvGrpSpPr/>
          <p:nvPr>
            <p:custDataLst>
              <p:custData r:id="rId4"/>
            </p:custDataLst>
          </p:nvPr>
        </p:nvGrpSpPr>
        <p:grpSpPr>
          <a:xfrm>
            <a:off x="3307893" y="1961876"/>
            <a:ext cx="107710" cy="3943666"/>
            <a:chOff x="4538662" y="1181101"/>
            <a:chExt cx="66675" cy="4495800"/>
          </a:xfrm>
        </p:grpSpPr>
        <p:sp>
          <p:nvSpPr>
            <p:cNvPr id="183" name="Rectangle 182"/>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84" name="Group 3"/>
            <p:cNvGrpSpPr/>
            <p:nvPr/>
          </p:nvGrpSpPr>
          <p:grpSpPr>
            <a:xfrm rot="5400000">
              <a:off x="4497649" y="3413387"/>
              <a:ext cx="148702" cy="31227"/>
              <a:chOff x="4497649" y="2437073"/>
              <a:chExt cx="148702" cy="31227"/>
            </a:xfrm>
          </p:grpSpPr>
          <p:sp>
            <p:nvSpPr>
              <p:cNvPr id="185"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6"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7"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195" name="Content"/>
          <p:cNvSpPr/>
          <p:nvPr>
            <p:custDataLst>
              <p:custData r:id="rId5"/>
            </p:custDataLst>
          </p:nvPr>
        </p:nvSpPr>
        <p:spPr>
          <a:xfrm>
            <a:off x="958521" y="5726893"/>
            <a:ext cx="2348937"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000000">
                    <a:lumMod val="75000"/>
                    <a:lumOff val="25000"/>
                  </a:srgbClr>
                </a:solidFill>
                <a:latin typeface="Segoe UI"/>
              </a:rPr>
              <a:t>1 Set, 1 Set Template</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6" name="Content"/>
          <p:cNvSpPr/>
          <p:nvPr>
            <p:custDataLst>
              <p:custData r:id="rId6"/>
            </p:custDataLst>
          </p:nvPr>
        </p:nvSpPr>
        <p:spPr>
          <a:xfrm>
            <a:off x="3415604" y="5726893"/>
            <a:ext cx="4370785"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000000">
                    <a:lumMod val="75000"/>
                    <a:lumOff val="25000"/>
                  </a:srgbClr>
                </a:solidFill>
                <a:latin typeface="Segoe UI"/>
              </a:rPr>
              <a:t>1 line of code</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7" name="Content"/>
          <p:cNvSpPr/>
          <p:nvPr>
            <p:custDataLst>
              <p:custData r:id="rId7"/>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err="1" smtClean="0">
                <a:solidFill>
                  <a:srgbClr val="000000"/>
                </a:solidFill>
                <a:latin typeface="Segoe UI" pitchFamily="34" charset="0"/>
                <a:cs typeface="Segoe UI" pitchFamily="34" charset="0"/>
              </a:rPr>
              <a:t>substate</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8"/>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property</a:t>
            </a:r>
            <a:endParaRPr lang="en-US" sz="900" dirty="0">
              <a:solidFill>
                <a:srgbClr val="000000"/>
              </a:solidFill>
              <a:latin typeface="Segoe UI" pitchFamily="34" charset="0"/>
              <a:cs typeface="Segoe UI" pitchFamily="34" charset="0"/>
            </a:endParaRPr>
          </a:p>
        </p:txBody>
      </p:sp>
      <p:grpSp>
        <p:nvGrpSpPr>
          <p:cNvPr id="232" name="Group 1"/>
          <p:cNvGrpSpPr>
            <a:grpSpLocks/>
          </p:cNvGrpSpPr>
          <p:nvPr>
            <p:custDataLst>
              <p:custData r:id="rId9"/>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the world</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The world can be seen as a code tree</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10"/>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The basic view of the world is a tree view that displays everything in the file (or you can probably scope the view to some item like in Visual Studio).</a:t>
            </a:r>
          </a:p>
          <a:p>
            <a:endParaRPr lang="en-US" sz="1200" dirty="0">
              <a:latin typeface="Segoe UI" pitchFamily="34" charset="0"/>
              <a:cs typeface="Segoe UI" pitchFamily="34" charset="0"/>
            </a:endParaRPr>
          </a:p>
          <a:p>
            <a:r>
              <a:rPr lang="en-US" sz="1200" dirty="0" smtClean="0">
                <a:solidFill>
                  <a:srgbClr val="000000"/>
                </a:solidFill>
                <a:latin typeface="Segoe UI" pitchFamily="34" charset="0"/>
                <a:cs typeface="Segoe UI" pitchFamily="34" charset="0"/>
              </a:rPr>
              <a:t>On the right, you have the code of the object you currently select, </a:t>
            </a:r>
            <a:r>
              <a:rPr lang="en-US" sz="1200" dirty="0" err="1" smtClean="0">
                <a:solidFill>
                  <a:srgbClr val="000000"/>
                </a:solidFill>
                <a:latin typeface="Segoe UI" pitchFamily="34" charset="0"/>
                <a:cs typeface="Segoe UI" pitchFamily="34" charset="0"/>
              </a:rPr>
              <a:t>unindented</a:t>
            </a:r>
            <a:r>
              <a:rPr lang="en-US" sz="1200" dirty="0" smtClean="0">
                <a:solidFill>
                  <a:srgbClr val="000000"/>
                </a:solidFill>
                <a:latin typeface="Segoe UI" pitchFamily="34" charset="0"/>
                <a:cs typeface="Segoe UI" pitchFamily="34" charset="0"/>
              </a:rPr>
              <a:t> so that it starts on column 0.</a:t>
            </a:r>
          </a:p>
          <a:p>
            <a:endParaRPr lang="en-US" sz="1200" dirty="0">
              <a:latin typeface="Segoe UI" pitchFamily="34" charset="0"/>
              <a:cs typeface="Segoe UI" pitchFamily="34" charset="0"/>
            </a:endParaRPr>
          </a:p>
          <a:p>
            <a:r>
              <a:rPr lang="en-US" sz="1200" dirty="0" smtClean="0">
                <a:latin typeface="Segoe UI" pitchFamily="34" charset="0"/>
                <a:cs typeface="Segoe UI" pitchFamily="34" charset="0"/>
              </a:rPr>
              <a:t>There will wizards to do common actions like creating a new </a:t>
            </a:r>
            <a:r>
              <a:rPr lang="en-US" sz="1200" dirty="0" err="1" smtClean="0">
                <a:latin typeface="Segoe UI" pitchFamily="34" charset="0"/>
                <a:cs typeface="Segoe UI" pitchFamily="34" charset="0"/>
              </a:rPr>
              <a:t>substate</a:t>
            </a:r>
            <a:r>
              <a:rPr lang="en-US" sz="1200" dirty="0" smtClean="0">
                <a:latin typeface="Segoe UI" pitchFamily="34" charset="0"/>
                <a:cs typeface="Segoe UI" pitchFamily="34" charset="0"/>
              </a:rPr>
              <a:t> (and create the property as well as the </a:t>
            </a:r>
            <a:r>
              <a:rPr lang="en-US" sz="1200" dirty="0" err="1" smtClean="0">
                <a:latin typeface="Segoe UI" pitchFamily="34" charset="0"/>
                <a:cs typeface="Segoe UI" pitchFamily="34" charset="0"/>
              </a:rPr>
              <a:t>substate</a:t>
            </a:r>
            <a:r>
              <a:rPr lang="en-US" sz="1200" dirty="0" smtClean="0">
                <a:latin typeface="Segoe UI" pitchFamily="34" charset="0"/>
                <a:cs typeface="Segoe UI" pitchFamily="34" charset="0"/>
              </a:rPr>
              <a:t> interface and values, if necessary. Those will be </a:t>
            </a:r>
            <a:r>
              <a:rPr lang="en-US" sz="1200" dirty="0" err="1" smtClean="0">
                <a:latin typeface="Segoe UI" pitchFamily="34" charset="0"/>
                <a:cs typeface="Segoe UI" pitchFamily="34" charset="0"/>
              </a:rPr>
              <a:t>expoed</a:t>
            </a:r>
            <a:r>
              <a:rPr lang="en-US" sz="1200" dirty="0" smtClean="0">
                <a:latin typeface="Segoe UI" pitchFamily="34" charset="0"/>
                <a:cs typeface="Segoe UI" pitchFamily="34" charset="0"/>
              </a:rPr>
              <a:t> on contextual bread crumbs.</a:t>
            </a:r>
          </a:p>
          <a:p>
            <a:endParaRPr lang="en-US" sz="1200" dirty="0">
              <a:solidFill>
                <a:srgbClr val="000000"/>
              </a:solidFill>
              <a:latin typeface="Segoe UI" pitchFamily="34" charset="0"/>
              <a:cs typeface="Segoe UI" pitchFamily="34" charset="0"/>
            </a:endParaRPr>
          </a:p>
          <a:p>
            <a:r>
              <a:rPr lang="en-US" sz="1200" dirty="0" smtClean="0">
                <a:latin typeface="Segoe UI" pitchFamily="34" charset="0"/>
                <a:cs typeface="Segoe UI" pitchFamily="34" charset="0"/>
              </a:rPr>
              <a:t>Icons will recognize what is what, and errors will be marked with red text on items with errors (red for faulty items, dark red for items containing at least an error deeper in the tree).</a:t>
            </a:r>
            <a:endParaRPr lang="en-US" sz="1200" dirty="0" smtClean="0">
              <a:solidFill>
                <a:srgbClr val="000000"/>
              </a:solidFill>
              <a:latin typeface="Segoe UI" pitchFamily="34" charset="0"/>
              <a:cs typeface="Segoe UI" pitchFamily="34" charset="0"/>
            </a:endParaRPr>
          </a:p>
        </p:txBody>
      </p:sp>
      <p:grpSp>
        <p:nvGrpSpPr>
          <p:cNvPr id="100" name="TreeList"/>
          <p:cNvGrpSpPr/>
          <p:nvPr>
            <p:custDataLst>
              <p:custData r:id="rId11"/>
            </p:custDataLst>
          </p:nvPr>
        </p:nvGrpSpPr>
        <p:grpSpPr>
          <a:xfrm>
            <a:off x="1054901" y="2051019"/>
            <a:ext cx="2164649" cy="3591983"/>
            <a:chOff x="3887771" y="2449673"/>
            <a:chExt cx="2164649" cy="3485188"/>
          </a:xfrm>
        </p:grpSpPr>
        <p:sp>
          <p:nvSpPr>
            <p:cNvPr id="101" name="Container"/>
            <p:cNvSpPr/>
            <p:nvPr/>
          </p:nvSpPr>
          <p:spPr>
            <a:xfrm>
              <a:off x="3887771" y="2449673"/>
              <a:ext cx="2164649" cy="3485188"/>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02" name="Group 3"/>
            <p:cNvGrpSpPr/>
            <p:nvPr/>
          </p:nvGrpSpPr>
          <p:grpSpPr>
            <a:xfrm>
              <a:off x="3970939" y="2537232"/>
              <a:ext cx="935016" cy="187693"/>
              <a:chOff x="1931570" y="4380241"/>
              <a:chExt cx="935016" cy="187693"/>
            </a:xfrm>
          </p:grpSpPr>
          <p:sp>
            <p:nvSpPr>
              <p:cNvPr id="128" name="Text1"/>
              <p:cNvSpPr txBox="1"/>
              <p:nvPr/>
            </p:nvSpPr>
            <p:spPr>
              <a:xfrm>
                <a:off x="2126319" y="4383212"/>
                <a:ext cx="740267" cy="17917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CellSet</a:t>
                </a:r>
                <a:endParaRPr lang="en-US" sz="1200" dirty="0">
                  <a:latin typeface="Segoe UI" pitchFamily="34" charset="0"/>
                  <a:ea typeface="Segoe UI" pitchFamily="34" charset="0"/>
                  <a:cs typeface="Segoe UI" pitchFamily="34" charset="0"/>
                </a:endParaRPr>
              </a:p>
            </p:txBody>
          </p:sp>
          <p:sp>
            <p:nvSpPr>
              <p:cNvPr id="129" name="Icon1"/>
              <p:cNvSpPr/>
              <p:nvPr/>
            </p:nvSpPr>
            <p:spPr>
              <a:xfrm>
                <a:off x="1931570" y="4380241"/>
                <a:ext cx="187693" cy="187693"/>
              </a:xfrm>
              <a:prstGeom prst="rect">
                <a:avLst/>
              </a:prstGeom>
              <a:solidFill>
                <a:schemeClr val="bg2">
                  <a:lumMod val="50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3" name="Group 4"/>
            <p:cNvGrpSpPr/>
            <p:nvPr/>
          </p:nvGrpSpPr>
          <p:grpSpPr>
            <a:xfrm>
              <a:off x="4158632" y="2778432"/>
              <a:ext cx="720214" cy="187693"/>
              <a:chOff x="1931570" y="4380241"/>
              <a:chExt cx="720214" cy="187693"/>
            </a:xfrm>
          </p:grpSpPr>
          <p:sp>
            <p:nvSpPr>
              <p:cNvPr id="126" name="Text2"/>
              <p:cNvSpPr txBox="1"/>
              <p:nvPr/>
            </p:nvSpPr>
            <p:spPr>
              <a:xfrm>
                <a:off x="2126319" y="4383212"/>
                <a:ext cx="525465"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Cell</a:t>
                </a:r>
                <a:endParaRPr lang="en-US" sz="1200" dirty="0">
                  <a:latin typeface="Segoe UI" pitchFamily="34" charset="0"/>
                  <a:ea typeface="Segoe UI" pitchFamily="34" charset="0"/>
                  <a:cs typeface="Segoe UI" pitchFamily="34" charset="0"/>
                </a:endParaRPr>
              </a:p>
            </p:txBody>
          </p:sp>
          <p:sp>
            <p:nvSpPr>
              <p:cNvPr id="127" name="Icon2"/>
              <p:cNvSpPr/>
              <p:nvPr/>
            </p:nvSpPr>
            <p:spPr>
              <a:xfrm>
                <a:off x="1931570" y="4380241"/>
                <a:ext cx="187693" cy="187693"/>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4" name="Group 5"/>
            <p:cNvGrpSpPr/>
            <p:nvPr/>
          </p:nvGrpSpPr>
          <p:grpSpPr>
            <a:xfrm>
              <a:off x="4353381" y="3024622"/>
              <a:ext cx="1101729" cy="187693"/>
              <a:chOff x="1931570" y="4380241"/>
              <a:chExt cx="1101729" cy="187693"/>
            </a:xfrm>
          </p:grpSpPr>
          <p:sp>
            <p:nvSpPr>
              <p:cNvPr id="124" name="Text3"/>
              <p:cNvSpPr txBox="1"/>
              <p:nvPr/>
            </p:nvSpPr>
            <p:spPr>
              <a:xfrm>
                <a:off x="2126319" y="4383212"/>
                <a:ext cx="906980" cy="179176"/>
              </a:xfrm>
              <a:prstGeom prst="rect">
                <a:avLst/>
              </a:prstGeom>
              <a:noFill/>
            </p:spPr>
            <p:txBody>
              <a:bodyPr wrap="none" tIns="0" rIns="182880" bIns="0" rtlCol="0">
                <a:spAutoFit/>
              </a:bodyPr>
              <a:lstStyle/>
              <a:p>
                <a:r>
                  <a:rPr lang="en-US" sz="1200" b="1" dirty="0" smtClean="0">
                    <a:latin typeface="Segoe UI" pitchFamily="34" charset="0"/>
                    <a:ea typeface="Segoe UI" pitchFamily="34" charset="0"/>
                    <a:cs typeface="Segoe UI" pitchFamily="34" charset="0"/>
                  </a:rPr>
                  <a:t>Function</a:t>
                </a:r>
                <a:endParaRPr lang="en-US" sz="1200" b="1" dirty="0">
                  <a:latin typeface="Segoe UI" pitchFamily="34" charset="0"/>
                  <a:ea typeface="Segoe UI" pitchFamily="34" charset="0"/>
                  <a:cs typeface="Segoe UI" pitchFamily="34" charset="0"/>
                </a:endParaRPr>
              </a:p>
            </p:txBody>
          </p:sp>
          <p:sp>
            <p:nvSpPr>
              <p:cNvPr id="125" name="Icon3"/>
              <p:cNvSpPr/>
              <p:nvPr/>
            </p:nvSpPr>
            <p:spPr>
              <a:xfrm>
                <a:off x="1931570" y="4380241"/>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5" name="Group 6"/>
            <p:cNvGrpSpPr/>
            <p:nvPr/>
          </p:nvGrpSpPr>
          <p:grpSpPr>
            <a:xfrm>
              <a:off x="4353381" y="3270812"/>
              <a:ext cx="742656" cy="187693"/>
              <a:chOff x="1931570" y="4380241"/>
              <a:chExt cx="742656" cy="187693"/>
            </a:xfrm>
          </p:grpSpPr>
          <p:sp>
            <p:nvSpPr>
              <p:cNvPr id="122" name="Text4"/>
              <p:cNvSpPr txBox="1"/>
              <p:nvPr/>
            </p:nvSpPr>
            <p:spPr>
              <a:xfrm>
                <a:off x="2126319" y="4383212"/>
                <a:ext cx="547907"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Age</a:t>
                </a:r>
                <a:endParaRPr lang="en-US" sz="1200" dirty="0">
                  <a:latin typeface="Segoe UI" pitchFamily="34" charset="0"/>
                  <a:ea typeface="Segoe UI" pitchFamily="34" charset="0"/>
                  <a:cs typeface="Segoe UI" pitchFamily="34" charset="0"/>
                </a:endParaRPr>
              </a:p>
            </p:txBody>
          </p:sp>
          <p:sp>
            <p:nvSpPr>
              <p:cNvPr id="123" name="Icon4"/>
              <p:cNvSpPr/>
              <p:nvPr/>
            </p:nvSpPr>
            <p:spPr>
              <a:xfrm>
                <a:off x="1931570" y="4380241"/>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6" name="Group 7"/>
            <p:cNvGrpSpPr/>
            <p:nvPr/>
          </p:nvGrpSpPr>
          <p:grpSpPr>
            <a:xfrm>
              <a:off x="4353381" y="3517002"/>
              <a:ext cx="1305309" cy="187693"/>
              <a:chOff x="1931570" y="4380241"/>
              <a:chExt cx="1305309" cy="187693"/>
            </a:xfrm>
          </p:grpSpPr>
          <p:sp>
            <p:nvSpPr>
              <p:cNvPr id="113" name="Text5"/>
              <p:cNvSpPr txBox="1"/>
              <p:nvPr/>
            </p:nvSpPr>
            <p:spPr>
              <a:xfrm>
                <a:off x="2126319" y="4383212"/>
                <a:ext cx="1110560" cy="17917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CellFunction</a:t>
                </a:r>
                <a:endParaRPr lang="en-US" sz="1200" dirty="0">
                  <a:latin typeface="Segoe UI" pitchFamily="34" charset="0"/>
                  <a:ea typeface="Segoe UI" pitchFamily="34" charset="0"/>
                  <a:cs typeface="Segoe UI" pitchFamily="34" charset="0"/>
                </a:endParaRPr>
              </a:p>
            </p:txBody>
          </p:sp>
          <p:sp>
            <p:nvSpPr>
              <p:cNvPr id="121" name="Icon5"/>
              <p:cNvSpPr/>
              <p:nvPr/>
            </p:nvSpPr>
            <p:spPr>
              <a:xfrm>
                <a:off x="1931570" y="4380241"/>
                <a:ext cx="187693" cy="187693"/>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7" name="Group 8"/>
            <p:cNvGrpSpPr/>
            <p:nvPr/>
          </p:nvGrpSpPr>
          <p:grpSpPr>
            <a:xfrm>
              <a:off x="3970939" y="4742825"/>
              <a:ext cx="1233175" cy="187693"/>
              <a:chOff x="1931570" y="5359874"/>
              <a:chExt cx="1233175" cy="187693"/>
            </a:xfrm>
          </p:grpSpPr>
          <p:sp>
            <p:nvSpPr>
              <p:cNvPr id="111" name="Text6"/>
              <p:cNvSpPr txBox="1"/>
              <p:nvPr/>
            </p:nvSpPr>
            <p:spPr>
              <a:xfrm>
                <a:off x="2126319" y="5362845"/>
                <a:ext cx="1038426"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Experiment</a:t>
                </a:r>
                <a:endParaRPr lang="en-US" sz="1200" dirty="0">
                  <a:latin typeface="Segoe UI" pitchFamily="34" charset="0"/>
                  <a:ea typeface="Segoe UI" pitchFamily="34" charset="0"/>
                  <a:cs typeface="Segoe UI" pitchFamily="34" charset="0"/>
                </a:endParaRPr>
              </a:p>
            </p:txBody>
          </p:sp>
          <p:sp>
            <p:nvSpPr>
              <p:cNvPr id="112" name="Icon6"/>
              <p:cNvSpPr/>
              <p:nvPr/>
            </p:nvSpPr>
            <p:spPr>
              <a:xfrm>
                <a:off x="1931570" y="5359874"/>
                <a:ext cx="187693" cy="187693"/>
              </a:xfrm>
              <a:prstGeom prst="rect">
                <a:avLst/>
              </a:prstGeom>
              <a:solidFill>
                <a:schemeClr val="tx1"/>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8" name="Group 9"/>
            <p:cNvGrpSpPr/>
            <p:nvPr/>
          </p:nvGrpSpPr>
          <p:grpSpPr>
            <a:xfrm>
              <a:off x="3970939" y="4989015"/>
              <a:ext cx="727011" cy="187693"/>
              <a:chOff x="1931570" y="5359874"/>
              <a:chExt cx="727011" cy="187693"/>
            </a:xfrm>
          </p:grpSpPr>
          <p:sp>
            <p:nvSpPr>
              <p:cNvPr id="109" name="Text7"/>
              <p:cNvSpPr txBox="1"/>
              <p:nvPr/>
            </p:nvSpPr>
            <p:spPr>
              <a:xfrm>
                <a:off x="2126319" y="5362845"/>
                <a:ext cx="532262"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text</a:t>
                </a:r>
                <a:endParaRPr lang="en-US" sz="1200" dirty="0">
                  <a:latin typeface="Segoe UI" pitchFamily="34" charset="0"/>
                  <a:ea typeface="Segoe UI" pitchFamily="34" charset="0"/>
                  <a:cs typeface="Segoe UI" pitchFamily="34" charset="0"/>
                </a:endParaRPr>
              </a:p>
            </p:txBody>
          </p:sp>
          <p:sp>
            <p:nvSpPr>
              <p:cNvPr id="110" name="Icon7"/>
              <p:cNvSpPr/>
              <p:nvPr/>
            </p:nvSpPr>
            <p:spPr>
              <a:xfrm>
                <a:off x="1931570" y="5359874"/>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130" name="Text5"/>
          <p:cNvSpPr txBox="1"/>
          <p:nvPr/>
        </p:nvSpPr>
        <p:spPr>
          <a:xfrm>
            <a:off x="1708204" y="3411886"/>
            <a:ext cx="796372" cy="18466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CellAge</a:t>
            </a:r>
            <a:endParaRPr lang="en-US" sz="1200" dirty="0">
              <a:latin typeface="Segoe UI" pitchFamily="34" charset="0"/>
              <a:ea typeface="Segoe UI" pitchFamily="34" charset="0"/>
              <a:cs typeface="Segoe UI" pitchFamily="34" charset="0"/>
            </a:endParaRPr>
          </a:p>
        </p:txBody>
      </p:sp>
      <p:sp>
        <p:nvSpPr>
          <p:cNvPr id="131" name="Icon5"/>
          <p:cNvSpPr/>
          <p:nvPr/>
        </p:nvSpPr>
        <p:spPr>
          <a:xfrm>
            <a:off x="1513455" y="3408824"/>
            <a:ext cx="187693" cy="193444"/>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2" name="Text5"/>
          <p:cNvSpPr txBox="1"/>
          <p:nvPr/>
        </p:nvSpPr>
        <p:spPr>
          <a:xfrm>
            <a:off x="1917241" y="3677270"/>
            <a:ext cx="466153"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G1</a:t>
            </a:r>
            <a:endParaRPr lang="en-US" sz="1200" dirty="0">
              <a:latin typeface="Segoe UI" pitchFamily="34" charset="0"/>
              <a:ea typeface="Segoe UI" pitchFamily="34" charset="0"/>
              <a:cs typeface="Segoe UI" pitchFamily="34" charset="0"/>
            </a:endParaRPr>
          </a:p>
        </p:txBody>
      </p:sp>
      <p:sp>
        <p:nvSpPr>
          <p:cNvPr id="133" name="Icon5"/>
          <p:cNvSpPr/>
          <p:nvPr/>
        </p:nvSpPr>
        <p:spPr>
          <a:xfrm>
            <a:off x="1722492" y="3674208"/>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4" name="Text5"/>
          <p:cNvSpPr txBox="1"/>
          <p:nvPr/>
        </p:nvSpPr>
        <p:spPr>
          <a:xfrm>
            <a:off x="1917241" y="3904727"/>
            <a:ext cx="466153" cy="184666"/>
          </a:xfrm>
          <a:prstGeom prst="rect">
            <a:avLst/>
          </a:prstGeom>
          <a:noFill/>
        </p:spPr>
        <p:txBody>
          <a:bodyPr wrap="none" tIns="0" rIns="182880" bIns="0" rtlCol="0">
            <a:spAutoFit/>
          </a:bodyPr>
          <a:lstStyle/>
          <a:p>
            <a:r>
              <a:rPr lang="en-US" sz="1200" dirty="0">
                <a:latin typeface="Segoe UI" pitchFamily="34" charset="0"/>
                <a:ea typeface="Segoe UI" pitchFamily="34" charset="0"/>
                <a:cs typeface="Segoe UI" pitchFamily="34" charset="0"/>
              </a:rPr>
              <a:t>G</a:t>
            </a:r>
            <a:r>
              <a:rPr lang="en-US" sz="1200" dirty="0" smtClean="0">
                <a:latin typeface="Segoe UI" pitchFamily="34" charset="0"/>
                <a:ea typeface="Segoe UI" pitchFamily="34" charset="0"/>
                <a:cs typeface="Segoe UI" pitchFamily="34" charset="0"/>
              </a:rPr>
              <a:t>2</a:t>
            </a:r>
            <a:endParaRPr lang="en-US" sz="1200" dirty="0">
              <a:latin typeface="Segoe UI" pitchFamily="34" charset="0"/>
              <a:ea typeface="Segoe UI" pitchFamily="34" charset="0"/>
              <a:cs typeface="Segoe UI" pitchFamily="34" charset="0"/>
            </a:endParaRPr>
          </a:p>
        </p:txBody>
      </p:sp>
      <p:sp>
        <p:nvSpPr>
          <p:cNvPr id="135" name="Icon5"/>
          <p:cNvSpPr/>
          <p:nvPr/>
        </p:nvSpPr>
        <p:spPr>
          <a:xfrm>
            <a:off x="1722492" y="3901665"/>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6" name="Text5"/>
          <p:cNvSpPr txBox="1"/>
          <p:nvPr/>
        </p:nvSpPr>
        <p:spPr>
          <a:xfrm>
            <a:off x="1917241" y="4133350"/>
            <a:ext cx="466153"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G3</a:t>
            </a:r>
            <a:endParaRPr lang="en-US" sz="1200" dirty="0">
              <a:latin typeface="Segoe UI" pitchFamily="34" charset="0"/>
              <a:ea typeface="Segoe UI" pitchFamily="34" charset="0"/>
              <a:cs typeface="Segoe UI" pitchFamily="34" charset="0"/>
            </a:endParaRPr>
          </a:p>
        </p:txBody>
      </p:sp>
      <p:sp>
        <p:nvSpPr>
          <p:cNvPr id="137" name="Icon5"/>
          <p:cNvSpPr/>
          <p:nvPr/>
        </p:nvSpPr>
        <p:spPr>
          <a:xfrm>
            <a:off x="1722492" y="4130288"/>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 name="Rectangle 1"/>
          <p:cNvSpPr/>
          <p:nvPr/>
        </p:nvSpPr>
        <p:spPr>
          <a:xfrm>
            <a:off x="1067260" y="2577580"/>
            <a:ext cx="2152290" cy="319740"/>
          </a:xfrm>
          <a:prstGeom prst="rect">
            <a:avLst/>
          </a:prstGeom>
          <a:solidFill>
            <a:schemeClr val="tx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ontent"/>
          <p:cNvSpPr/>
          <p:nvPr>
            <p:custDataLst>
              <p:custData r:id="rId12"/>
            </p:custDataLst>
          </p:nvPr>
        </p:nvSpPr>
        <p:spPr>
          <a:xfrm>
            <a:off x="3508142" y="2052928"/>
            <a:ext cx="4188029" cy="359007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latin typeface="Consolas" panose="020B0609020204030204" pitchFamily="49" charset="0"/>
                <a:cs typeface="Consolas" panose="020B0609020204030204" pitchFamily="49" charset="0"/>
              </a:rPr>
              <a:t>s</a:t>
            </a:r>
            <a:r>
              <a:rPr lang="en-US" sz="1200" dirty="0" smtClean="0">
                <a:solidFill>
                  <a:srgbClr val="000000"/>
                </a:solidFill>
                <a:latin typeface="Consolas" panose="020B0609020204030204" pitchFamily="49" charset="0"/>
                <a:cs typeface="Consolas" panose="020B0609020204030204" pitchFamily="49" charset="0"/>
              </a:rPr>
              <a:t>ome </a:t>
            </a:r>
            <a:r>
              <a:rPr lang="en-US" sz="1200" dirty="0" err="1" smtClean="0">
                <a:solidFill>
                  <a:srgbClr val="000000"/>
                </a:solidFill>
                <a:latin typeface="Consolas" panose="020B0609020204030204" pitchFamily="49" charset="0"/>
                <a:cs typeface="Consolas" panose="020B0609020204030204" pitchFamily="49" charset="0"/>
              </a:rPr>
              <a:t>CellFunction</a:t>
            </a:r>
            <a:endParaRPr lang="en-US" sz="1200" dirty="0" smtClean="0">
              <a:solidFill>
                <a:srgbClr val="000000"/>
              </a:solidFill>
              <a:latin typeface="Consolas" panose="020B0609020204030204" pitchFamily="49" charset="0"/>
              <a:cs typeface="Consolas" panose="020B0609020204030204" pitchFamily="49" charset="0"/>
            </a:endParaRPr>
          </a:p>
        </p:txBody>
      </p:sp>
      <p:sp>
        <p:nvSpPr>
          <p:cNvPr id="139" name="Content"/>
          <p:cNvSpPr/>
          <p:nvPr>
            <p:custDataLst>
              <p:custData r:id="rId13"/>
            </p:custDataLst>
          </p:nvPr>
        </p:nvSpPr>
        <p:spPr>
          <a:xfrm>
            <a:off x="3624465" y="1320152"/>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instance</a:t>
            </a:r>
            <a:endParaRPr lang="en-US" sz="900" dirty="0">
              <a:solidFill>
                <a:srgbClr val="000000"/>
              </a:solidFill>
              <a:latin typeface="Segoe UI" pitchFamily="34" charset="0"/>
              <a:cs typeface="Segoe UI" pitchFamily="34" charset="0"/>
            </a:endParaRPr>
          </a:p>
        </p:txBody>
      </p:sp>
      <p:sp>
        <p:nvSpPr>
          <p:cNvPr id="140" name="Content"/>
          <p:cNvSpPr/>
          <p:nvPr>
            <p:custDataLst>
              <p:custData r:id="rId14"/>
            </p:custDataLst>
          </p:nvPr>
        </p:nvSpPr>
        <p:spPr>
          <a:xfrm>
            <a:off x="4523544"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global</a:t>
            </a:r>
            <a:endParaRPr lang="en-US" sz="900" dirty="0">
              <a:solidFill>
                <a:srgbClr val="000000"/>
              </a:solidFill>
              <a:latin typeface="Segoe UI" pitchFamily="34" charset="0"/>
              <a:cs typeface="Segoe UI" pitchFamily="34" charset="0"/>
            </a:endParaRPr>
          </a:p>
        </p:txBody>
      </p:sp>
      <p:sp>
        <p:nvSpPr>
          <p:cNvPr id="141" name="Content"/>
          <p:cNvSpPr/>
          <p:nvPr>
            <p:custDataLst>
              <p:custData r:id="rId15"/>
            </p:custDataLst>
          </p:nvPr>
        </p:nvSpPr>
        <p:spPr>
          <a:xfrm>
            <a:off x="2738472"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transition</a:t>
            </a:r>
            <a:endParaRPr lang="en-US" sz="9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968759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grpSp>
        <p:nvGrpSpPr>
          <p:cNvPr id="182" name="VerticalSplitter"/>
          <p:cNvGrpSpPr/>
          <p:nvPr>
            <p:custDataLst>
              <p:custData r:id="rId4"/>
            </p:custDataLst>
          </p:nvPr>
        </p:nvGrpSpPr>
        <p:grpSpPr>
          <a:xfrm>
            <a:off x="3307893" y="1961876"/>
            <a:ext cx="107710" cy="3943666"/>
            <a:chOff x="4538662" y="1181101"/>
            <a:chExt cx="66675" cy="4495800"/>
          </a:xfrm>
        </p:grpSpPr>
        <p:sp>
          <p:nvSpPr>
            <p:cNvPr id="183" name="Rectangle 182"/>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84" name="Group 3"/>
            <p:cNvGrpSpPr/>
            <p:nvPr/>
          </p:nvGrpSpPr>
          <p:grpSpPr>
            <a:xfrm rot="5400000">
              <a:off x="4497649" y="3413387"/>
              <a:ext cx="148702" cy="31227"/>
              <a:chOff x="4497649" y="2437073"/>
              <a:chExt cx="148702" cy="31227"/>
            </a:xfrm>
          </p:grpSpPr>
          <p:sp>
            <p:nvSpPr>
              <p:cNvPr id="185"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6"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7"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195" name="Content"/>
          <p:cNvSpPr/>
          <p:nvPr>
            <p:custDataLst>
              <p:custData r:id="rId5"/>
            </p:custDataLst>
          </p:nvPr>
        </p:nvSpPr>
        <p:spPr>
          <a:xfrm>
            <a:off x="958521" y="5726893"/>
            <a:ext cx="2348937"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000000">
                    <a:lumMod val="75000"/>
                    <a:lumOff val="25000"/>
                  </a:srgbClr>
                </a:solidFill>
                <a:latin typeface="Segoe UI"/>
              </a:rPr>
              <a:t>1 Set, 1 Set Template</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6" name="Content"/>
          <p:cNvSpPr/>
          <p:nvPr>
            <p:custDataLst>
              <p:custData r:id="rId6"/>
            </p:custDataLst>
          </p:nvPr>
        </p:nvSpPr>
        <p:spPr>
          <a:xfrm>
            <a:off x="3415604" y="5726893"/>
            <a:ext cx="4370785"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noProof="0" dirty="0" smtClean="0">
                <a:solidFill>
                  <a:srgbClr val="000000">
                    <a:lumMod val="75000"/>
                    <a:lumOff val="25000"/>
                  </a:srgbClr>
                </a:solidFill>
                <a:latin typeface="Segoe UI"/>
              </a:rPr>
              <a:t>1 line of code</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7" name="Content"/>
          <p:cNvSpPr/>
          <p:nvPr>
            <p:custDataLst>
              <p:custData r:id="rId7"/>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err="1" smtClean="0">
                <a:solidFill>
                  <a:srgbClr val="000000"/>
                </a:solidFill>
                <a:latin typeface="Segoe UI" pitchFamily="34" charset="0"/>
                <a:cs typeface="Segoe UI" pitchFamily="34" charset="0"/>
              </a:rPr>
              <a:t>substate</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8"/>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property</a:t>
            </a:r>
            <a:endParaRPr lang="en-US" sz="900" dirty="0">
              <a:solidFill>
                <a:srgbClr val="000000"/>
              </a:solidFill>
              <a:latin typeface="Segoe UI" pitchFamily="34" charset="0"/>
              <a:cs typeface="Segoe UI" pitchFamily="34" charset="0"/>
            </a:endParaRPr>
          </a:p>
        </p:txBody>
      </p:sp>
      <p:grpSp>
        <p:nvGrpSpPr>
          <p:cNvPr id="232" name="Group 1"/>
          <p:cNvGrpSpPr>
            <a:grpSpLocks/>
          </p:cNvGrpSpPr>
          <p:nvPr>
            <p:custDataLst>
              <p:custData r:id="rId9"/>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the world</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Add new </a:t>
                </a:r>
                <a:r>
                  <a:rPr lang="en-US" sz="1100" dirty="0" err="1" smtClean="0">
                    <a:solidFill>
                      <a:srgbClr val="FFFFFF">
                        <a:lumMod val="85000"/>
                      </a:srgbClr>
                    </a:solidFill>
                    <a:latin typeface="Segoe UI Semilight" pitchFamily="34" charset="0"/>
                    <a:ea typeface="Segoe UI" pitchFamily="34" charset="0"/>
                    <a:cs typeface="Segoe UI Semilight" pitchFamily="34" charset="0"/>
                  </a:rPr>
                  <a:t>substates</a:t>
                </a:r>
                <a:r>
                  <a:rPr lang="en-US" sz="1100" dirty="0" smtClean="0">
                    <a:solidFill>
                      <a:srgbClr val="FFFFFF">
                        <a:lumMod val="85000"/>
                      </a:srgbClr>
                    </a:solidFill>
                    <a:latin typeface="Segoe UI Semilight" pitchFamily="34" charset="0"/>
                    <a:ea typeface="Segoe UI" pitchFamily="34" charset="0"/>
                    <a:cs typeface="Segoe UI Semilight" pitchFamily="34" charset="0"/>
                  </a:rPr>
                  <a:t> to a state</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10"/>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The basic view of the </a:t>
            </a:r>
            <a:r>
              <a:rPr lang="en-US" sz="1200" dirty="0" err="1" smtClean="0">
                <a:solidFill>
                  <a:srgbClr val="000000"/>
                </a:solidFill>
                <a:latin typeface="Segoe UI" pitchFamily="34" charset="0"/>
                <a:cs typeface="Segoe UI" pitchFamily="34" charset="0"/>
              </a:rPr>
              <a:t>wold</a:t>
            </a:r>
            <a:r>
              <a:rPr lang="en-US" sz="1200" dirty="0" smtClean="0">
                <a:solidFill>
                  <a:srgbClr val="000000"/>
                </a:solidFill>
                <a:latin typeface="Segoe UI" pitchFamily="34" charset="0"/>
                <a:cs typeface="Segoe UI" pitchFamily="34" charset="0"/>
              </a:rPr>
              <a:t> is a tree view that displays everything in the file (or you can probably scope the view to some item like in Visual Studio).</a:t>
            </a:r>
          </a:p>
          <a:p>
            <a:endParaRPr lang="en-US" sz="1200" dirty="0">
              <a:latin typeface="Segoe UI" pitchFamily="34" charset="0"/>
              <a:cs typeface="Segoe UI" pitchFamily="34" charset="0"/>
            </a:endParaRPr>
          </a:p>
          <a:p>
            <a:r>
              <a:rPr lang="en-US" sz="1200" dirty="0" smtClean="0">
                <a:solidFill>
                  <a:srgbClr val="000000"/>
                </a:solidFill>
                <a:latin typeface="Segoe UI" pitchFamily="34" charset="0"/>
                <a:cs typeface="Segoe UI" pitchFamily="34" charset="0"/>
              </a:rPr>
              <a:t>On the right, you have the code of the object you currently select, </a:t>
            </a:r>
            <a:r>
              <a:rPr lang="en-US" sz="1200" dirty="0" err="1" smtClean="0">
                <a:solidFill>
                  <a:srgbClr val="000000"/>
                </a:solidFill>
                <a:latin typeface="Segoe UI" pitchFamily="34" charset="0"/>
                <a:cs typeface="Segoe UI" pitchFamily="34" charset="0"/>
              </a:rPr>
              <a:t>unindented</a:t>
            </a:r>
            <a:r>
              <a:rPr lang="en-US" sz="1200" dirty="0" smtClean="0">
                <a:solidFill>
                  <a:srgbClr val="000000"/>
                </a:solidFill>
                <a:latin typeface="Segoe UI" pitchFamily="34" charset="0"/>
                <a:cs typeface="Segoe UI" pitchFamily="34" charset="0"/>
              </a:rPr>
              <a:t> so that it starts on column 0.</a:t>
            </a:r>
          </a:p>
          <a:p>
            <a:endParaRPr lang="en-US" sz="1200" dirty="0">
              <a:latin typeface="Segoe UI" pitchFamily="34" charset="0"/>
              <a:cs typeface="Segoe UI" pitchFamily="34" charset="0"/>
            </a:endParaRPr>
          </a:p>
          <a:p>
            <a:r>
              <a:rPr lang="en-US" sz="1200" dirty="0" smtClean="0">
                <a:latin typeface="Segoe UI" pitchFamily="34" charset="0"/>
                <a:cs typeface="Segoe UI" pitchFamily="34" charset="0"/>
              </a:rPr>
              <a:t>There will wizards to do common actions like creating a new </a:t>
            </a:r>
            <a:r>
              <a:rPr lang="en-US" sz="1200" dirty="0" err="1" smtClean="0">
                <a:latin typeface="Segoe UI" pitchFamily="34" charset="0"/>
                <a:cs typeface="Segoe UI" pitchFamily="34" charset="0"/>
              </a:rPr>
              <a:t>substate</a:t>
            </a:r>
            <a:r>
              <a:rPr lang="en-US" sz="1200" dirty="0" smtClean="0">
                <a:latin typeface="Segoe UI" pitchFamily="34" charset="0"/>
                <a:cs typeface="Segoe UI" pitchFamily="34" charset="0"/>
              </a:rPr>
              <a:t> (and create the property as well as the </a:t>
            </a:r>
            <a:r>
              <a:rPr lang="en-US" sz="1200" dirty="0" err="1" smtClean="0">
                <a:latin typeface="Segoe UI" pitchFamily="34" charset="0"/>
                <a:cs typeface="Segoe UI" pitchFamily="34" charset="0"/>
              </a:rPr>
              <a:t>substate</a:t>
            </a:r>
            <a:r>
              <a:rPr lang="en-US" sz="1200" dirty="0" smtClean="0">
                <a:latin typeface="Segoe UI" pitchFamily="34" charset="0"/>
                <a:cs typeface="Segoe UI" pitchFamily="34" charset="0"/>
              </a:rPr>
              <a:t> interface and values, if necessary. Those will be </a:t>
            </a:r>
            <a:r>
              <a:rPr lang="en-US" sz="1200" dirty="0" err="1" smtClean="0">
                <a:latin typeface="Segoe UI" pitchFamily="34" charset="0"/>
                <a:cs typeface="Segoe UI" pitchFamily="34" charset="0"/>
              </a:rPr>
              <a:t>expoed</a:t>
            </a:r>
            <a:r>
              <a:rPr lang="en-US" sz="1200" dirty="0" smtClean="0">
                <a:latin typeface="Segoe UI" pitchFamily="34" charset="0"/>
                <a:cs typeface="Segoe UI" pitchFamily="34" charset="0"/>
              </a:rPr>
              <a:t> on contextual bread crumbs.</a:t>
            </a:r>
          </a:p>
          <a:p>
            <a:endParaRPr lang="en-US" sz="1200" dirty="0">
              <a:solidFill>
                <a:srgbClr val="000000"/>
              </a:solidFill>
              <a:latin typeface="Segoe UI" pitchFamily="34" charset="0"/>
              <a:cs typeface="Segoe UI" pitchFamily="34" charset="0"/>
            </a:endParaRPr>
          </a:p>
          <a:p>
            <a:r>
              <a:rPr lang="en-US" sz="1200" dirty="0" smtClean="0">
                <a:latin typeface="Segoe UI" pitchFamily="34" charset="0"/>
                <a:cs typeface="Segoe UI" pitchFamily="34" charset="0"/>
              </a:rPr>
              <a:t>Icons will recognize what is what, and errors will be marked with red text on items with errors (red for faulty items, </a:t>
            </a:r>
            <a:r>
              <a:rPr lang="en-US" sz="1200" dirty="0" err="1" smtClean="0">
                <a:latin typeface="Segoe UI" pitchFamily="34" charset="0"/>
                <a:cs typeface="Segoe UI" pitchFamily="34" charset="0"/>
              </a:rPr>
              <a:t>darkred</a:t>
            </a:r>
            <a:r>
              <a:rPr lang="en-US" sz="1200" dirty="0" smtClean="0">
                <a:latin typeface="Segoe UI" pitchFamily="34" charset="0"/>
                <a:cs typeface="Segoe UI" pitchFamily="34" charset="0"/>
              </a:rPr>
              <a:t> for items containing at least an error deeper in the tree).</a:t>
            </a:r>
            <a:endParaRPr lang="en-US" sz="1200" dirty="0" smtClean="0">
              <a:solidFill>
                <a:srgbClr val="000000"/>
              </a:solidFill>
              <a:latin typeface="Segoe UI" pitchFamily="34" charset="0"/>
              <a:cs typeface="Segoe UI" pitchFamily="34" charset="0"/>
            </a:endParaRPr>
          </a:p>
        </p:txBody>
      </p:sp>
      <p:grpSp>
        <p:nvGrpSpPr>
          <p:cNvPr id="100" name="TreeList"/>
          <p:cNvGrpSpPr/>
          <p:nvPr>
            <p:custDataLst>
              <p:custData r:id="rId11"/>
            </p:custDataLst>
          </p:nvPr>
        </p:nvGrpSpPr>
        <p:grpSpPr>
          <a:xfrm>
            <a:off x="1054901" y="2051019"/>
            <a:ext cx="2164649" cy="3591983"/>
            <a:chOff x="3887771" y="2449673"/>
            <a:chExt cx="2164649" cy="3485188"/>
          </a:xfrm>
        </p:grpSpPr>
        <p:sp>
          <p:nvSpPr>
            <p:cNvPr id="101" name="Container"/>
            <p:cNvSpPr/>
            <p:nvPr/>
          </p:nvSpPr>
          <p:spPr>
            <a:xfrm>
              <a:off x="3887771" y="2449673"/>
              <a:ext cx="2164649" cy="3485188"/>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02" name="Group 3"/>
            <p:cNvGrpSpPr/>
            <p:nvPr/>
          </p:nvGrpSpPr>
          <p:grpSpPr>
            <a:xfrm>
              <a:off x="3970939" y="2537232"/>
              <a:ext cx="935016" cy="187693"/>
              <a:chOff x="1931570" y="4380241"/>
              <a:chExt cx="935016" cy="187693"/>
            </a:xfrm>
          </p:grpSpPr>
          <p:sp>
            <p:nvSpPr>
              <p:cNvPr id="128" name="Text1"/>
              <p:cNvSpPr txBox="1"/>
              <p:nvPr/>
            </p:nvSpPr>
            <p:spPr>
              <a:xfrm>
                <a:off x="2126319" y="4383212"/>
                <a:ext cx="740267" cy="17917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CellSet</a:t>
                </a:r>
                <a:endParaRPr lang="en-US" sz="1200" dirty="0">
                  <a:latin typeface="Segoe UI" pitchFamily="34" charset="0"/>
                  <a:ea typeface="Segoe UI" pitchFamily="34" charset="0"/>
                  <a:cs typeface="Segoe UI" pitchFamily="34" charset="0"/>
                </a:endParaRPr>
              </a:p>
            </p:txBody>
          </p:sp>
          <p:sp>
            <p:nvSpPr>
              <p:cNvPr id="129" name="Icon1"/>
              <p:cNvSpPr/>
              <p:nvPr/>
            </p:nvSpPr>
            <p:spPr>
              <a:xfrm>
                <a:off x="1931570" y="4380241"/>
                <a:ext cx="187693" cy="187693"/>
              </a:xfrm>
              <a:prstGeom prst="rect">
                <a:avLst/>
              </a:prstGeom>
              <a:solidFill>
                <a:schemeClr val="bg2">
                  <a:lumMod val="50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3" name="Group 4"/>
            <p:cNvGrpSpPr/>
            <p:nvPr/>
          </p:nvGrpSpPr>
          <p:grpSpPr>
            <a:xfrm>
              <a:off x="4158632" y="2778432"/>
              <a:ext cx="720214" cy="187693"/>
              <a:chOff x="1931570" y="4380241"/>
              <a:chExt cx="720214" cy="187693"/>
            </a:xfrm>
          </p:grpSpPr>
          <p:sp>
            <p:nvSpPr>
              <p:cNvPr id="126" name="Text2"/>
              <p:cNvSpPr txBox="1"/>
              <p:nvPr/>
            </p:nvSpPr>
            <p:spPr>
              <a:xfrm>
                <a:off x="2126319" y="4383212"/>
                <a:ext cx="525465"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Cell</a:t>
                </a:r>
                <a:endParaRPr lang="en-US" sz="1200" dirty="0">
                  <a:latin typeface="Segoe UI" pitchFamily="34" charset="0"/>
                  <a:ea typeface="Segoe UI" pitchFamily="34" charset="0"/>
                  <a:cs typeface="Segoe UI" pitchFamily="34" charset="0"/>
                </a:endParaRPr>
              </a:p>
            </p:txBody>
          </p:sp>
          <p:sp>
            <p:nvSpPr>
              <p:cNvPr id="127" name="Icon2"/>
              <p:cNvSpPr/>
              <p:nvPr/>
            </p:nvSpPr>
            <p:spPr>
              <a:xfrm>
                <a:off x="1931570" y="4380241"/>
                <a:ext cx="187693" cy="187693"/>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4" name="Group 5"/>
            <p:cNvGrpSpPr/>
            <p:nvPr/>
          </p:nvGrpSpPr>
          <p:grpSpPr>
            <a:xfrm>
              <a:off x="4353381" y="3024622"/>
              <a:ext cx="1101729" cy="187693"/>
              <a:chOff x="1931570" y="4380241"/>
              <a:chExt cx="1101729" cy="187693"/>
            </a:xfrm>
          </p:grpSpPr>
          <p:sp>
            <p:nvSpPr>
              <p:cNvPr id="124" name="Text3"/>
              <p:cNvSpPr txBox="1"/>
              <p:nvPr/>
            </p:nvSpPr>
            <p:spPr>
              <a:xfrm>
                <a:off x="2126319" y="4383212"/>
                <a:ext cx="906980" cy="179176"/>
              </a:xfrm>
              <a:prstGeom prst="rect">
                <a:avLst/>
              </a:prstGeom>
              <a:noFill/>
            </p:spPr>
            <p:txBody>
              <a:bodyPr wrap="none" tIns="0" rIns="182880" bIns="0" rtlCol="0">
                <a:spAutoFit/>
              </a:bodyPr>
              <a:lstStyle/>
              <a:p>
                <a:r>
                  <a:rPr lang="en-US" sz="1200" b="1" dirty="0" smtClean="0">
                    <a:latin typeface="Segoe UI" pitchFamily="34" charset="0"/>
                    <a:ea typeface="Segoe UI" pitchFamily="34" charset="0"/>
                    <a:cs typeface="Segoe UI" pitchFamily="34" charset="0"/>
                  </a:rPr>
                  <a:t>Function</a:t>
                </a:r>
                <a:endParaRPr lang="en-US" sz="1200" b="1" dirty="0">
                  <a:latin typeface="Segoe UI" pitchFamily="34" charset="0"/>
                  <a:ea typeface="Segoe UI" pitchFamily="34" charset="0"/>
                  <a:cs typeface="Segoe UI" pitchFamily="34" charset="0"/>
                </a:endParaRPr>
              </a:p>
            </p:txBody>
          </p:sp>
          <p:sp>
            <p:nvSpPr>
              <p:cNvPr id="125" name="Icon3"/>
              <p:cNvSpPr/>
              <p:nvPr/>
            </p:nvSpPr>
            <p:spPr>
              <a:xfrm>
                <a:off x="1931570" y="4380241"/>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5" name="Group 6"/>
            <p:cNvGrpSpPr/>
            <p:nvPr/>
          </p:nvGrpSpPr>
          <p:grpSpPr>
            <a:xfrm>
              <a:off x="4353381" y="3270812"/>
              <a:ext cx="742656" cy="187693"/>
              <a:chOff x="1931570" y="4380241"/>
              <a:chExt cx="742656" cy="187693"/>
            </a:xfrm>
          </p:grpSpPr>
          <p:sp>
            <p:nvSpPr>
              <p:cNvPr id="122" name="Text4"/>
              <p:cNvSpPr txBox="1"/>
              <p:nvPr/>
            </p:nvSpPr>
            <p:spPr>
              <a:xfrm>
                <a:off x="2126319" y="4383212"/>
                <a:ext cx="547907"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Age</a:t>
                </a:r>
                <a:endParaRPr lang="en-US" sz="1200" dirty="0">
                  <a:latin typeface="Segoe UI" pitchFamily="34" charset="0"/>
                  <a:ea typeface="Segoe UI" pitchFamily="34" charset="0"/>
                  <a:cs typeface="Segoe UI" pitchFamily="34" charset="0"/>
                </a:endParaRPr>
              </a:p>
            </p:txBody>
          </p:sp>
          <p:sp>
            <p:nvSpPr>
              <p:cNvPr id="123" name="Icon4"/>
              <p:cNvSpPr/>
              <p:nvPr/>
            </p:nvSpPr>
            <p:spPr>
              <a:xfrm>
                <a:off x="1931570" y="4380241"/>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6" name="Group 7"/>
            <p:cNvGrpSpPr/>
            <p:nvPr/>
          </p:nvGrpSpPr>
          <p:grpSpPr>
            <a:xfrm>
              <a:off x="4353381" y="3517002"/>
              <a:ext cx="1305309" cy="187693"/>
              <a:chOff x="1931570" y="4380241"/>
              <a:chExt cx="1305309" cy="187693"/>
            </a:xfrm>
          </p:grpSpPr>
          <p:sp>
            <p:nvSpPr>
              <p:cNvPr id="113" name="Text5"/>
              <p:cNvSpPr txBox="1"/>
              <p:nvPr/>
            </p:nvSpPr>
            <p:spPr>
              <a:xfrm>
                <a:off x="2126319" y="4383212"/>
                <a:ext cx="1110560" cy="17917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CellFunction</a:t>
                </a:r>
                <a:endParaRPr lang="en-US" sz="1200" dirty="0">
                  <a:latin typeface="Segoe UI" pitchFamily="34" charset="0"/>
                  <a:ea typeface="Segoe UI" pitchFamily="34" charset="0"/>
                  <a:cs typeface="Segoe UI" pitchFamily="34" charset="0"/>
                </a:endParaRPr>
              </a:p>
            </p:txBody>
          </p:sp>
          <p:sp>
            <p:nvSpPr>
              <p:cNvPr id="121" name="Icon5"/>
              <p:cNvSpPr/>
              <p:nvPr/>
            </p:nvSpPr>
            <p:spPr>
              <a:xfrm>
                <a:off x="1931570" y="4380241"/>
                <a:ext cx="187693" cy="187693"/>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7" name="Group 8"/>
            <p:cNvGrpSpPr/>
            <p:nvPr/>
          </p:nvGrpSpPr>
          <p:grpSpPr>
            <a:xfrm>
              <a:off x="3970939" y="4742825"/>
              <a:ext cx="1233175" cy="187693"/>
              <a:chOff x="1931570" y="5359874"/>
              <a:chExt cx="1233175" cy="187693"/>
            </a:xfrm>
          </p:grpSpPr>
          <p:sp>
            <p:nvSpPr>
              <p:cNvPr id="111" name="Text6"/>
              <p:cNvSpPr txBox="1"/>
              <p:nvPr/>
            </p:nvSpPr>
            <p:spPr>
              <a:xfrm>
                <a:off x="2126319" y="5362845"/>
                <a:ext cx="1038426" cy="17917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Experiment</a:t>
                </a:r>
                <a:endParaRPr lang="en-US" sz="1200" dirty="0">
                  <a:latin typeface="Segoe UI" pitchFamily="34" charset="0"/>
                  <a:ea typeface="Segoe UI" pitchFamily="34" charset="0"/>
                  <a:cs typeface="Segoe UI" pitchFamily="34" charset="0"/>
                </a:endParaRPr>
              </a:p>
            </p:txBody>
          </p:sp>
          <p:sp>
            <p:nvSpPr>
              <p:cNvPr id="112" name="Icon6"/>
              <p:cNvSpPr/>
              <p:nvPr/>
            </p:nvSpPr>
            <p:spPr>
              <a:xfrm>
                <a:off x="1931570" y="5359874"/>
                <a:ext cx="187693" cy="187693"/>
              </a:xfrm>
              <a:prstGeom prst="rect">
                <a:avLst/>
              </a:prstGeom>
              <a:solidFill>
                <a:schemeClr val="tx1"/>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08" name="Group 9"/>
            <p:cNvGrpSpPr/>
            <p:nvPr/>
          </p:nvGrpSpPr>
          <p:grpSpPr>
            <a:xfrm>
              <a:off x="3970939" y="4989015"/>
              <a:ext cx="727011" cy="187693"/>
              <a:chOff x="1931570" y="5359874"/>
              <a:chExt cx="727011" cy="187693"/>
            </a:xfrm>
          </p:grpSpPr>
          <p:sp>
            <p:nvSpPr>
              <p:cNvPr id="109" name="Text7"/>
              <p:cNvSpPr txBox="1"/>
              <p:nvPr/>
            </p:nvSpPr>
            <p:spPr>
              <a:xfrm>
                <a:off x="2126319" y="5362845"/>
                <a:ext cx="532262"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text</a:t>
                </a:r>
                <a:endParaRPr lang="en-US" sz="1200" dirty="0">
                  <a:latin typeface="Segoe UI" pitchFamily="34" charset="0"/>
                  <a:ea typeface="Segoe UI" pitchFamily="34" charset="0"/>
                  <a:cs typeface="Segoe UI" pitchFamily="34" charset="0"/>
                </a:endParaRPr>
              </a:p>
            </p:txBody>
          </p:sp>
          <p:sp>
            <p:nvSpPr>
              <p:cNvPr id="110" name="Icon7"/>
              <p:cNvSpPr/>
              <p:nvPr/>
            </p:nvSpPr>
            <p:spPr>
              <a:xfrm>
                <a:off x="1931570" y="5359874"/>
                <a:ext cx="187693" cy="187693"/>
              </a:xfrm>
              <a:prstGeom prst="rect">
                <a:avLst/>
              </a:prstGeom>
              <a:solidFill>
                <a:srgbClr val="FFFFFF">
                  <a:lumMod val="85000"/>
                </a:srgb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130" name="Text5"/>
          <p:cNvSpPr txBox="1"/>
          <p:nvPr/>
        </p:nvSpPr>
        <p:spPr>
          <a:xfrm>
            <a:off x="1708204" y="3411886"/>
            <a:ext cx="796372" cy="184666"/>
          </a:xfrm>
          <a:prstGeom prst="rect">
            <a:avLst/>
          </a:prstGeom>
          <a:noFill/>
        </p:spPr>
        <p:txBody>
          <a:bodyPr wrap="none" tIns="0" rIns="182880" bIns="0" rtlCol="0">
            <a:spAutoFit/>
          </a:bodyPr>
          <a:lstStyle/>
          <a:p>
            <a:r>
              <a:rPr lang="en-US" sz="1200" dirty="0" err="1" smtClean="0">
                <a:latin typeface="Segoe UI" pitchFamily="34" charset="0"/>
                <a:ea typeface="Segoe UI" pitchFamily="34" charset="0"/>
                <a:cs typeface="Segoe UI" pitchFamily="34" charset="0"/>
              </a:rPr>
              <a:t>CellAge</a:t>
            </a:r>
            <a:endParaRPr lang="en-US" sz="1200" dirty="0">
              <a:latin typeface="Segoe UI" pitchFamily="34" charset="0"/>
              <a:ea typeface="Segoe UI" pitchFamily="34" charset="0"/>
              <a:cs typeface="Segoe UI" pitchFamily="34" charset="0"/>
            </a:endParaRPr>
          </a:p>
        </p:txBody>
      </p:sp>
      <p:sp>
        <p:nvSpPr>
          <p:cNvPr id="131" name="Icon5"/>
          <p:cNvSpPr/>
          <p:nvPr/>
        </p:nvSpPr>
        <p:spPr>
          <a:xfrm>
            <a:off x="1513455" y="3408824"/>
            <a:ext cx="187693" cy="193444"/>
          </a:xfrm>
          <a:prstGeom prst="rect">
            <a:avLst/>
          </a:prstGeom>
          <a:solidFill>
            <a:schemeClr val="bg2">
              <a:lumMod val="7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2" name="Text5"/>
          <p:cNvSpPr txBox="1"/>
          <p:nvPr/>
        </p:nvSpPr>
        <p:spPr>
          <a:xfrm>
            <a:off x="1917241" y="3677270"/>
            <a:ext cx="466153"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G1</a:t>
            </a:r>
            <a:endParaRPr lang="en-US" sz="1200" dirty="0">
              <a:latin typeface="Segoe UI" pitchFamily="34" charset="0"/>
              <a:ea typeface="Segoe UI" pitchFamily="34" charset="0"/>
              <a:cs typeface="Segoe UI" pitchFamily="34" charset="0"/>
            </a:endParaRPr>
          </a:p>
        </p:txBody>
      </p:sp>
      <p:sp>
        <p:nvSpPr>
          <p:cNvPr id="133" name="Icon5"/>
          <p:cNvSpPr/>
          <p:nvPr/>
        </p:nvSpPr>
        <p:spPr>
          <a:xfrm>
            <a:off x="1722492" y="3674208"/>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4" name="Text5"/>
          <p:cNvSpPr txBox="1"/>
          <p:nvPr/>
        </p:nvSpPr>
        <p:spPr>
          <a:xfrm>
            <a:off x="1917241" y="3904727"/>
            <a:ext cx="466153" cy="184666"/>
          </a:xfrm>
          <a:prstGeom prst="rect">
            <a:avLst/>
          </a:prstGeom>
          <a:noFill/>
        </p:spPr>
        <p:txBody>
          <a:bodyPr wrap="none" tIns="0" rIns="182880" bIns="0" rtlCol="0">
            <a:spAutoFit/>
          </a:bodyPr>
          <a:lstStyle/>
          <a:p>
            <a:r>
              <a:rPr lang="en-US" sz="1200" dirty="0">
                <a:latin typeface="Segoe UI" pitchFamily="34" charset="0"/>
                <a:ea typeface="Segoe UI" pitchFamily="34" charset="0"/>
                <a:cs typeface="Segoe UI" pitchFamily="34" charset="0"/>
              </a:rPr>
              <a:t>G</a:t>
            </a:r>
            <a:r>
              <a:rPr lang="en-US" sz="1200" dirty="0" smtClean="0">
                <a:latin typeface="Segoe UI" pitchFamily="34" charset="0"/>
                <a:ea typeface="Segoe UI" pitchFamily="34" charset="0"/>
                <a:cs typeface="Segoe UI" pitchFamily="34" charset="0"/>
              </a:rPr>
              <a:t>2</a:t>
            </a:r>
            <a:endParaRPr lang="en-US" sz="1200" dirty="0">
              <a:latin typeface="Segoe UI" pitchFamily="34" charset="0"/>
              <a:ea typeface="Segoe UI" pitchFamily="34" charset="0"/>
              <a:cs typeface="Segoe UI" pitchFamily="34" charset="0"/>
            </a:endParaRPr>
          </a:p>
        </p:txBody>
      </p:sp>
      <p:sp>
        <p:nvSpPr>
          <p:cNvPr id="135" name="Icon5"/>
          <p:cNvSpPr/>
          <p:nvPr/>
        </p:nvSpPr>
        <p:spPr>
          <a:xfrm>
            <a:off x="1722492" y="3901665"/>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36" name="Text5"/>
          <p:cNvSpPr txBox="1"/>
          <p:nvPr/>
        </p:nvSpPr>
        <p:spPr>
          <a:xfrm>
            <a:off x="1917241" y="4133350"/>
            <a:ext cx="466153" cy="184666"/>
          </a:xfrm>
          <a:prstGeom prst="rect">
            <a:avLst/>
          </a:prstGeom>
          <a:noFill/>
        </p:spPr>
        <p:txBody>
          <a:bodyPr wrap="none" tIns="0" rIns="182880" bIns="0" rtlCol="0">
            <a:spAutoFit/>
          </a:bodyPr>
          <a:lstStyle/>
          <a:p>
            <a:r>
              <a:rPr lang="en-US" sz="1200" dirty="0" smtClean="0">
                <a:latin typeface="Segoe UI" pitchFamily="34" charset="0"/>
                <a:ea typeface="Segoe UI" pitchFamily="34" charset="0"/>
                <a:cs typeface="Segoe UI" pitchFamily="34" charset="0"/>
              </a:rPr>
              <a:t>G3</a:t>
            </a:r>
            <a:endParaRPr lang="en-US" sz="1200" dirty="0">
              <a:latin typeface="Segoe UI" pitchFamily="34" charset="0"/>
              <a:ea typeface="Segoe UI" pitchFamily="34" charset="0"/>
              <a:cs typeface="Segoe UI" pitchFamily="34" charset="0"/>
            </a:endParaRPr>
          </a:p>
        </p:txBody>
      </p:sp>
      <p:sp>
        <p:nvSpPr>
          <p:cNvPr id="137" name="Icon5"/>
          <p:cNvSpPr/>
          <p:nvPr/>
        </p:nvSpPr>
        <p:spPr>
          <a:xfrm>
            <a:off x="1722492" y="4130288"/>
            <a:ext cx="187693" cy="193444"/>
          </a:xfrm>
          <a:prstGeom prst="rect">
            <a:avLst/>
          </a:prstGeom>
          <a:solidFill>
            <a:schemeClr val="tx1">
              <a:lumMod val="65000"/>
              <a:lumOff val="35000"/>
            </a:schemeClr>
          </a:solidFill>
          <a:ln w="3175" cap="flat" cmpd="sng" algn="ctr">
            <a:noFill/>
            <a:prstDash val="solid"/>
          </a:ln>
          <a:effectLst/>
        </p:spPr>
        <p:txBody>
          <a:bodyPr rot="0" spcFirstLastPara="0" vertOverflow="overflow" horzOverflow="overflow" vert="horz" wrap="square" lIns="45720" tIns="91440" rIns="45720" bIns="9144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 name="Rectangle 1"/>
          <p:cNvSpPr/>
          <p:nvPr/>
        </p:nvSpPr>
        <p:spPr>
          <a:xfrm>
            <a:off x="1067260" y="2577580"/>
            <a:ext cx="2152290" cy="319740"/>
          </a:xfrm>
          <a:prstGeom prst="rect">
            <a:avLst/>
          </a:prstGeom>
          <a:solidFill>
            <a:schemeClr val="tx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ontent"/>
          <p:cNvSpPr/>
          <p:nvPr>
            <p:custDataLst>
              <p:custData r:id="rId12"/>
            </p:custDataLst>
          </p:nvPr>
        </p:nvSpPr>
        <p:spPr>
          <a:xfrm>
            <a:off x="3508142" y="2052928"/>
            <a:ext cx="4188029" cy="359007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a:latin typeface="Segoe UI" pitchFamily="34" charset="0"/>
                <a:cs typeface="Segoe UI" pitchFamily="34" charset="0"/>
              </a:rPr>
              <a:t>s</a:t>
            </a:r>
            <a:r>
              <a:rPr lang="en-US" sz="1200" dirty="0" smtClean="0">
                <a:solidFill>
                  <a:srgbClr val="000000"/>
                </a:solidFill>
                <a:latin typeface="Segoe UI" pitchFamily="34" charset="0"/>
                <a:cs typeface="Segoe UI" pitchFamily="34" charset="0"/>
              </a:rPr>
              <a:t>ome </a:t>
            </a:r>
            <a:r>
              <a:rPr lang="en-US" sz="1200" dirty="0" err="1" smtClean="0">
                <a:solidFill>
                  <a:srgbClr val="000000"/>
                </a:solidFill>
                <a:latin typeface="Segoe UI" pitchFamily="34" charset="0"/>
                <a:cs typeface="Segoe UI" pitchFamily="34" charset="0"/>
              </a:rPr>
              <a:t>CellFunction</a:t>
            </a:r>
            <a:endParaRPr lang="en-US" sz="1200" dirty="0" smtClean="0">
              <a:solidFill>
                <a:srgbClr val="000000"/>
              </a:solidFill>
              <a:latin typeface="Segoe UI" pitchFamily="34" charset="0"/>
              <a:cs typeface="Segoe UI" pitchFamily="34" charset="0"/>
            </a:endParaRPr>
          </a:p>
        </p:txBody>
      </p:sp>
      <p:sp>
        <p:nvSpPr>
          <p:cNvPr id="139" name="Content"/>
          <p:cNvSpPr/>
          <p:nvPr>
            <p:custDataLst>
              <p:custData r:id="rId13"/>
            </p:custDataLst>
          </p:nvPr>
        </p:nvSpPr>
        <p:spPr>
          <a:xfrm>
            <a:off x="3624465" y="1320152"/>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instance</a:t>
            </a:r>
            <a:endParaRPr lang="en-US" sz="900" dirty="0">
              <a:solidFill>
                <a:srgbClr val="000000"/>
              </a:solidFill>
              <a:latin typeface="Segoe UI" pitchFamily="34" charset="0"/>
              <a:cs typeface="Segoe UI" pitchFamily="34" charset="0"/>
            </a:endParaRPr>
          </a:p>
        </p:txBody>
      </p:sp>
      <p:sp>
        <p:nvSpPr>
          <p:cNvPr id="140" name="Content"/>
          <p:cNvSpPr/>
          <p:nvPr>
            <p:custDataLst>
              <p:custData r:id="rId14"/>
            </p:custDataLst>
          </p:nvPr>
        </p:nvSpPr>
        <p:spPr>
          <a:xfrm>
            <a:off x="4523544"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global</a:t>
            </a:r>
            <a:endParaRPr lang="en-US" sz="900" dirty="0">
              <a:solidFill>
                <a:srgbClr val="000000"/>
              </a:solidFill>
              <a:latin typeface="Segoe UI" pitchFamily="34" charset="0"/>
              <a:cs typeface="Segoe UI" pitchFamily="34" charset="0"/>
            </a:endParaRPr>
          </a:p>
        </p:txBody>
      </p:sp>
      <p:sp>
        <p:nvSpPr>
          <p:cNvPr id="141" name="Content"/>
          <p:cNvSpPr/>
          <p:nvPr>
            <p:custDataLst>
              <p:custData r:id="rId15"/>
            </p:custDataLst>
          </p:nvPr>
        </p:nvSpPr>
        <p:spPr>
          <a:xfrm>
            <a:off x="2738472"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transition</a:t>
            </a:r>
            <a:endParaRPr lang="en-US" sz="900" dirty="0">
              <a:solidFill>
                <a:srgbClr val="000000"/>
              </a:solidFill>
              <a:latin typeface="Segoe UI" pitchFamily="34" charset="0"/>
              <a:cs typeface="Segoe UI" pitchFamily="34" charset="0"/>
            </a:endParaRPr>
          </a:p>
        </p:txBody>
      </p:sp>
      <p:sp>
        <p:nvSpPr>
          <p:cNvPr id="77" name="Tile"/>
          <p:cNvSpPr/>
          <p:nvPr>
            <p:custDataLst>
              <p:custData r:id="rId16"/>
            </p:custDataLst>
          </p:nvPr>
        </p:nvSpPr>
        <p:spPr>
          <a:xfrm>
            <a:off x="-1" y="0"/>
            <a:ext cx="8860233" cy="6858000"/>
          </a:xfrm>
          <a:prstGeom prst="rect">
            <a:avLst/>
          </a:prstGeom>
          <a:solidFill>
            <a:srgbClr val="595959">
              <a:alpha val="8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78" name="Window"/>
          <p:cNvGrpSpPr/>
          <p:nvPr>
            <p:custDataLst>
              <p:custData r:id="rId17"/>
            </p:custDataLst>
          </p:nvPr>
        </p:nvGrpSpPr>
        <p:grpSpPr>
          <a:xfrm>
            <a:off x="1357646" y="1389990"/>
            <a:ext cx="5933920" cy="4189266"/>
            <a:chOff x="0" y="-31660"/>
            <a:chExt cx="9144000" cy="6889660"/>
          </a:xfrm>
        </p:grpSpPr>
        <p:grpSp>
          <p:nvGrpSpPr>
            <p:cNvPr id="79" name="Group 2"/>
            <p:cNvGrpSpPr/>
            <p:nvPr/>
          </p:nvGrpSpPr>
          <p:grpSpPr>
            <a:xfrm>
              <a:off x="0" y="-31660"/>
              <a:ext cx="9144000" cy="6889660"/>
              <a:chOff x="0" y="-31660"/>
              <a:chExt cx="9144000" cy="6889660"/>
            </a:xfrm>
          </p:grpSpPr>
          <p:sp>
            <p:nvSpPr>
              <p:cNvPr id="87" name="Rectangle 86"/>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88" name="Rectangle 87"/>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89" name="WindowTitle"/>
              <p:cNvSpPr txBox="1"/>
              <p:nvPr/>
            </p:nvSpPr>
            <p:spPr>
              <a:xfrm>
                <a:off x="240976" y="-31660"/>
                <a:ext cx="2083945" cy="379626"/>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Add new </a:t>
                </a:r>
                <a:r>
                  <a:rPr lang="en-US" sz="1200" dirty="0" err="1" smtClean="0">
                    <a:solidFill>
                      <a:prstClr val="white"/>
                    </a:solidFill>
                    <a:latin typeface="Segoe UI" pitchFamily="34" charset="0"/>
                    <a:ea typeface="Segoe UI" pitchFamily="34" charset="0"/>
                    <a:cs typeface="Segoe UI" pitchFamily="34" charset="0"/>
                  </a:rPr>
                  <a:t>substate</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80" name="Minimize - Maximize - Close"/>
            <p:cNvGrpSpPr/>
            <p:nvPr/>
          </p:nvGrpSpPr>
          <p:grpSpPr>
            <a:xfrm>
              <a:off x="8632311" y="92599"/>
              <a:ext cx="384527" cy="78032"/>
              <a:chOff x="9347642" y="131588"/>
              <a:chExt cx="384527" cy="78032"/>
            </a:xfrm>
          </p:grpSpPr>
          <p:cxnSp>
            <p:nvCxnSpPr>
              <p:cNvPr id="82"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3"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84"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85"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86"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81"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sp>
        <p:nvSpPr>
          <p:cNvPr id="90" name="Content"/>
          <p:cNvSpPr/>
          <p:nvPr>
            <p:custDataLst>
              <p:custData r:id="rId18"/>
            </p:custDataLst>
          </p:nvPr>
        </p:nvSpPr>
        <p:spPr>
          <a:xfrm>
            <a:off x="1562899" y="1797284"/>
            <a:ext cx="5600218" cy="17964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latin typeface="Segoe UI" pitchFamily="34" charset="0"/>
                <a:cs typeface="Segoe UI" pitchFamily="34" charset="0"/>
              </a:rPr>
              <a:t>Size</a:t>
            </a:r>
            <a:endParaRPr lang="en-US" sz="1200" dirty="0">
              <a:solidFill>
                <a:srgbClr val="000000"/>
              </a:solidFill>
              <a:latin typeface="Segoe UI" pitchFamily="34" charset="0"/>
              <a:cs typeface="Segoe UI" pitchFamily="34" charset="0"/>
            </a:endParaRPr>
          </a:p>
        </p:txBody>
      </p:sp>
      <p:sp>
        <p:nvSpPr>
          <p:cNvPr id="91" name="Content"/>
          <p:cNvSpPr/>
          <p:nvPr>
            <p:custDataLst>
              <p:custData r:id="rId19"/>
            </p:custDataLst>
          </p:nvPr>
        </p:nvSpPr>
        <p:spPr>
          <a:xfrm>
            <a:off x="1562898" y="2071863"/>
            <a:ext cx="5600218" cy="179643"/>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err="1" smtClean="0">
                <a:solidFill>
                  <a:schemeClr val="bg2">
                    <a:lumMod val="75000"/>
                  </a:schemeClr>
                </a:solidFill>
                <a:latin typeface="Segoe UI" pitchFamily="34" charset="0"/>
                <a:cs typeface="Segoe UI" pitchFamily="34" charset="0"/>
              </a:rPr>
              <a:t>CelllSize</a:t>
            </a:r>
            <a:endParaRPr lang="en-US" sz="1200" dirty="0">
              <a:solidFill>
                <a:schemeClr val="bg2">
                  <a:lumMod val="75000"/>
                </a:schemeClr>
              </a:solidFill>
              <a:latin typeface="Segoe UI" pitchFamily="34" charset="0"/>
              <a:cs typeface="Segoe UI" pitchFamily="34" charset="0"/>
            </a:endParaRPr>
          </a:p>
        </p:txBody>
      </p:sp>
      <p:grpSp>
        <p:nvGrpSpPr>
          <p:cNvPr id="92" name="List"/>
          <p:cNvGrpSpPr/>
          <p:nvPr>
            <p:custDataLst>
              <p:custData r:id="rId20"/>
              <p:custData r:id="rId21"/>
            </p:custDataLst>
          </p:nvPr>
        </p:nvGrpSpPr>
        <p:grpSpPr>
          <a:xfrm>
            <a:off x="1591039" y="2392720"/>
            <a:ext cx="1471745" cy="781488"/>
            <a:chOff x="6284282" y="4935719"/>
            <a:chExt cx="1471745" cy="1737152"/>
          </a:xfrm>
        </p:grpSpPr>
        <p:sp>
          <p:nvSpPr>
            <p:cNvPr id="93"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Smaller</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Bigger</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94"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95" name="List"/>
          <p:cNvGrpSpPr/>
          <p:nvPr>
            <p:custDataLst>
              <p:custData r:id="rId22"/>
              <p:custData r:id="rId23"/>
            </p:custDataLst>
          </p:nvPr>
        </p:nvGrpSpPr>
        <p:grpSpPr>
          <a:xfrm>
            <a:off x="3210627" y="3358149"/>
            <a:ext cx="1392599" cy="1669452"/>
            <a:chOff x="6284282" y="4935719"/>
            <a:chExt cx="1471745" cy="1737152"/>
          </a:xfrm>
        </p:grpSpPr>
        <p:sp>
          <p:nvSpPr>
            <p:cNvPr id="96"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1" i="0" u="none" strike="noStrike" kern="0" cap="none" spc="0" normalizeH="0" baseline="0" noProof="0" dirty="0" smtClean="0">
                  <a:ln>
                    <a:noFill/>
                  </a:ln>
                  <a:solidFill>
                    <a:srgbClr val="232323"/>
                  </a:solidFill>
                  <a:effectLst/>
                  <a:uLnTx/>
                  <a:uFillTx/>
                  <a:latin typeface="Segoe"/>
                  <a:ea typeface="+mn-ea"/>
                  <a:cs typeface="+mn-cs"/>
                </a:rPr>
                <a:t>Smaller</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Bigger</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97"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98" name="List"/>
          <p:cNvGrpSpPr/>
          <p:nvPr>
            <p:custDataLst>
              <p:custData r:id="rId24"/>
              <p:custData r:id="rId25"/>
            </p:custDataLst>
          </p:nvPr>
        </p:nvGrpSpPr>
        <p:grpSpPr>
          <a:xfrm>
            <a:off x="1591039" y="3358149"/>
            <a:ext cx="1471745" cy="1669451"/>
            <a:chOff x="6284282" y="4935719"/>
            <a:chExt cx="1471745" cy="1737152"/>
          </a:xfrm>
        </p:grpSpPr>
        <p:sp>
          <p:nvSpPr>
            <p:cNvPr id="99"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Small</a:t>
              </a:r>
            </a:p>
            <a:p>
              <a:pPr marL="0" marR="0" lvl="0" indent="0" defTabSz="914099" eaLnBrk="1" fontAlgn="base" latinLnBrk="0" hangingPunct="1">
                <a:lnSpc>
                  <a:spcPct val="200000"/>
                </a:lnSpc>
                <a:spcBef>
                  <a:spcPct val="0"/>
                </a:spcBef>
                <a:spcAft>
                  <a:spcPct val="0"/>
                </a:spcAft>
                <a:buClrTx/>
                <a:buSzTx/>
                <a:buFontTx/>
                <a:buNone/>
                <a:tabLst/>
                <a:defRPr/>
              </a:pPr>
              <a:r>
                <a:rPr lang="en-US" sz="1100" b="1" kern="0" dirty="0" smtClean="0">
                  <a:solidFill>
                    <a:srgbClr val="232323"/>
                  </a:solidFill>
                  <a:latin typeface="Segoe"/>
                </a:rPr>
                <a:t>Medium</a:t>
              </a:r>
              <a:endParaRPr kumimoji="0" lang="en-US" sz="1100" b="1" i="0" u="none" strike="noStrike" kern="0" cap="none" spc="0" normalizeH="0" baseline="0" noProof="0" dirty="0" smtClean="0">
                <a:ln>
                  <a:noFill/>
                </a:ln>
                <a:solidFill>
                  <a:srgbClr val="232323"/>
                </a:solidFill>
                <a:effectLst/>
                <a:uLnTx/>
                <a:uFillTx/>
                <a:latin typeface="Segoe"/>
              </a:endParaRPr>
            </a:p>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Big</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Very big</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114"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115" name="List"/>
          <p:cNvGrpSpPr/>
          <p:nvPr>
            <p:custDataLst>
              <p:custData r:id="rId26"/>
              <p:custData r:id="rId27"/>
            </p:custDataLst>
          </p:nvPr>
        </p:nvGrpSpPr>
        <p:grpSpPr>
          <a:xfrm>
            <a:off x="3207708" y="2372628"/>
            <a:ext cx="3955409" cy="781488"/>
            <a:chOff x="6284282" y="4935719"/>
            <a:chExt cx="1471745" cy="1737152"/>
          </a:xfrm>
        </p:grpSpPr>
        <p:sp>
          <p:nvSpPr>
            <p:cNvPr id="116"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lang="en-US" sz="1100" kern="0" noProof="0" dirty="0" smtClean="0">
                  <a:solidFill>
                    <a:srgbClr val="232323"/>
                  </a:solidFill>
                  <a:latin typeface="Consolas" panose="020B0609020204030204" pitchFamily="49" charset="0"/>
                  <a:cs typeface="Consolas" panose="020B0609020204030204" pitchFamily="49" charset="0"/>
                </a:rPr>
                <a:t>some </a:t>
              </a:r>
              <a:r>
                <a:rPr lang="en-US" sz="1100" kern="0" noProof="0" dirty="0" err="1" smtClean="0">
                  <a:solidFill>
                    <a:srgbClr val="232323"/>
                  </a:solidFill>
                  <a:latin typeface="Consolas" panose="020B0609020204030204" pitchFamily="49" charset="0"/>
                  <a:cs typeface="Consolas" panose="020B0609020204030204" pitchFamily="49" charset="0"/>
                </a:rPr>
                <a:t>CellSize</a:t>
              </a:r>
              <a:endParaRPr kumimoji="0" lang="en-US" sz="1100" b="0" i="0" u="none" strike="noStrike" kern="0" cap="none" spc="0" normalizeH="0" baseline="0" noProof="0" dirty="0" smtClean="0">
                <a:ln>
                  <a:noFill/>
                </a:ln>
                <a:solidFill>
                  <a:srgbClr val="232323"/>
                </a:solidFill>
                <a:effectLst/>
                <a:uLnTx/>
                <a:uFillTx/>
                <a:latin typeface="Consolas" panose="020B0609020204030204" pitchFamily="49" charset="0"/>
                <a:cs typeface="Consolas" panose="020B0609020204030204" pitchFamily="49" charset="0"/>
              </a:endParaRPr>
            </a:p>
          </p:txBody>
        </p:sp>
        <p:sp>
          <p:nvSpPr>
            <p:cNvPr id="117" name="Scrollbar"/>
            <p:cNvSpPr/>
            <p:nvPr/>
          </p:nvSpPr>
          <p:spPr bwMode="auto">
            <a:xfrm>
              <a:off x="7675906" y="5102397"/>
              <a:ext cx="21381" cy="547857"/>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118" name="List"/>
          <p:cNvGrpSpPr/>
          <p:nvPr>
            <p:custDataLst>
              <p:custData r:id="rId28"/>
              <p:custData r:id="rId29"/>
            </p:custDataLst>
          </p:nvPr>
        </p:nvGrpSpPr>
        <p:grpSpPr>
          <a:xfrm>
            <a:off x="4734884" y="3378859"/>
            <a:ext cx="2381965" cy="1650248"/>
            <a:chOff x="6284282" y="4935719"/>
            <a:chExt cx="1471745" cy="1737152"/>
          </a:xfrm>
        </p:grpSpPr>
        <p:sp>
          <p:nvSpPr>
            <p:cNvPr id="119"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lang="en-US" sz="1100" kern="0" noProof="0" dirty="0" smtClean="0">
                  <a:solidFill>
                    <a:srgbClr val="232323"/>
                  </a:solidFill>
                  <a:latin typeface="Consolas" panose="020B0609020204030204" pitchFamily="49" charset="0"/>
                  <a:cs typeface="Consolas" panose="020B0609020204030204" pitchFamily="49" charset="0"/>
                </a:rPr>
                <a:t>Small</a:t>
              </a:r>
              <a:endParaRPr kumimoji="0" lang="en-US" sz="1100" b="0" i="0" u="none" strike="noStrike" kern="0" cap="none" spc="0" normalizeH="0" baseline="0" noProof="0" dirty="0" smtClean="0">
                <a:ln>
                  <a:noFill/>
                </a:ln>
                <a:solidFill>
                  <a:srgbClr val="232323"/>
                </a:solidFill>
                <a:effectLst/>
                <a:uLnTx/>
                <a:uFillTx/>
                <a:latin typeface="Consolas" panose="020B0609020204030204" pitchFamily="49" charset="0"/>
                <a:cs typeface="Consolas" panose="020B0609020204030204" pitchFamily="49" charset="0"/>
              </a:endParaRPr>
            </a:p>
          </p:txBody>
        </p:sp>
        <p:sp>
          <p:nvSpPr>
            <p:cNvPr id="120"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142" name="Content"/>
          <p:cNvSpPr/>
          <p:nvPr>
            <p:custDataLst>
              <p:custData r:id="rId30"/>
            </p:custDataLst>
          </p:nvPr>
        </p:nvSpPr>
        <p:spPr>
          <a:xfrm>
            <a:off x="6010257" y="515620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OK</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589652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sp>
        <p:nvSpPr>
          <p:cNvPr id="207" name="Content"/>
          <p:cNvSpPr/>
          <p:nvPr>
            <p:custDataLst>
              <p:custData r:id="rId4"/>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err="1" smtClean="0">
                <a:solidFill>
                  <a:srgbClr val="000000"/>
                </a:solidFill>
                <a:latin typeface="Segoe UI" pitchFamily="34" charset="0"/>
                <a:cs typeface="Segoe UI" pitchFamily="34" charset="0"/>
              </a:rPr>
              <a:t>substate</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5"/>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property</a:t>
            </a:r>
            <a:endParaRPr lang="en-US" sz="900" dirty="0">
              <a:solidFill>
                <a:srgbClr val="000000"/>
              </a:solidFill>
              <a:latin typeface="Segoe UI" pitchFamily="34" charset="0"/>
              <a:cs typeface="Segoe UI" pitchFamily="34" charset="0"/>
            </a:endParaRPr>
          </a:p>
        </p:txBody>
      </p:sp>
      <p:grpSp>
        <p:nvGrpSpPr>
          <p:cNvPr id="232" name="Group 1"/>
          <p:cNvGrpSpPr>
            <a:grpSpLocks/>
          </p:cNvGrpSpPr>
          <p:nvPr>
            <p:custDataLst>
              <p:custData r:id="rId6"/>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the world</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The world as a class diagram</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7"/>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The representation of the world </a:t>
            </a:r>
            <a:r>
              <a:rPr lang="en-US" sz="1200" dirty="0" smtClean="0">
                <a:latin typeface="Segoe UI" pitchFamily="34" charset="0"/>
                <a:cs typeface="Segoe UI" pitchFamily="34" charset="0"/>
              </a:rPr>
              <a:t>can be seen as a class diagram representing every state and set enclosed inside each other.</a:t>
            </a:r>
          </a:p>
          <a:p>
            <a:endParaRPr lang="fr-BE" sz="1200" dirty="0">
              <a:solidFill>
                <a:srgbClr val="000000"/>
              </a:solidFill>
              <a:latin typeface="Segoe UI" pitchFamily="34" charset="0"/>
              <a:cs typeface="Segoe UI" pitchFamily="34" charset="0"/>
            </a:endParaRPr>
          </a:p>
          <a:p>
            <a:r>
              <a:rPr lang="fr-BE" sz="1200" dirty="0" smtClean="0">
                <a:latin typeface="Segoe UI" pitchFamily="34" charset="0"/>
                <a:cs typeface="Segoe UI" pitchFamily="34" charset="0"/>
              </a:rPr>
              <a:t>The </a:t>
            </a:r>
            <a:r>
              <a:rPr lang="fr-BE" sz="1200" dirty="0" err="1" smtClean="0">
                <a:latin typeface="Segoe UI" pitchFamily="34" charset="0"/>
                <a:cs typeface="Segoe UI" pitchFamily="34" charset="0"/>
              </a:rPr>
              <a:t>herited</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templates</a:t>
            </a:r>
            <a:r>
              <a:rPr lang="fr-BE" sz="1200" dirty="0" smtClean="0">
                <a:latin typeface="Segoe UI" pitchFamily="34" charset="0"/>
                <a:cs typeface="Segoe UI" pitchFamily="34" charset="0"/>
              </a:rPr>
              <a:t> (Set, State, or custom </a:t>
            </a:r>
            <a:r>
              <a:rPr lang="fr-BE" sz="1200" dirty="0" err="1" smtClean="0">
                <a:latin typeface="Segoe UI" pitchFamily="34" charset="0"/>
                <a:cs typeface="Segoe UI" pitchFamily="34" charset="0"/>
              </a:rPr>
              <a:t>ones</a:t>
            </a:r>
            <a:r>
              <a:rPr lang="fr-BE" sz="1200" dirty="0" smtClean="0">
                <a:latin typeface="Segoe UI" pitchFamily="34" charset="0"/>
                <a:cs typeface="Segoe UI" pitchFamily="34" charset="0"/>
              </a:rPr>
              <a:t>) are show in the first part of the </a:t>
            </a:r>
            <a:r>
              <a:rPr lang="fr-BE" sz="1200" dirty="0" err="1" smtClean="0">
                <a:latin typeface="Segoe UI" pitchFamily="34" charset="0"/>
                <a:cs typeface="Segoe UI" pitchFamily="34" charset="0"/>
              </a:rPr>
              <a:t>view</a:t>
            </a:r>
            <a:r>
              <a:rPr lang="fr-BE" sz="1200" dirty="0" smtClean="0">
                <a:latin typeface="Segoe UI" pitchFamily="34" charset="0"/>
                <a:cs typeface="Segoe UI" pitchFamily="34" charset="0"/>
              </a:rPr>
              <a:t> of </a:t>
            </a:r>
            <a:r>
              <a:rPr lang="fr-BE" sz="1200" dirty="0" err="1" smtClean="0">
                <a:latin typeface="Segoe UI" pitchFamily="34" charset="0"/>
                <a:cs typeface="Segoe UI" pitchFamily="34" charset="0"/>
              </a:rPr>
              <a:t>each</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object</a:t>
            </a:r>
            <a:r>
              <a:rPr lang="fr-BE" sz="1200" dirty="0" smtClean="0">
                <a:latin typeface="Segoe UI" pitchFamily="34" charset="0"/>
                <a:cs typeface="Segoe UI" pitchFamily="34" charset="0"/>
              </a:rPr>
              <a:t>.</a:t>
            </a:r>
          </a:p>
          <a:p>
            <a:endParaRPr lang="fr-BE" sz="1200" dirty="0">
              <a:solidFill>
                <a:srgbClr val="000000"/>
              </a:solidFill>
              <a:latin typeface="Segoe UI" pitchFamily="34" charset="0"/>
              <a:cs typeface="Segoe UI" pitchFamily="34" charset="0"/>
            </a:endParaRPr>
          </a:p>
          <a:p>
            <a:r>
              <a:rPr lang="fr-BE" sz="1200" dirty="0" smtClean="0">
                <a:latin typeface="Segoe UI" pitchFamily="34" charset="0"/>
                <a:cs typeface="Segoe UI" pitchFamily="34" charset="0"/>
              </a:rPr>
              <a:t>It </a:t>
            </a:r>
            <a:r>
              <a:rPr lang="fr-BE" sz="1200" dirty="0" err="1" smtClean="0">
                <a:latin typeface="Segoe UI" pitchFamily="34" charset="0"/>
                <a:cs typeface="Segoe UI" pitchFamily="34" charset="0"/>
              </a:rPr>
              <a:t>is</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then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followed</a:t>
            </a:r>
            <a:r>
              <a:rPr lang="fr-BE" sz="1200" dirty="0" smtClean="0">
                <a:latin typeface="Segoe UI" pitchFamily="34" charset="0"/>
                <a:cs typeface="Segoe UI" pitchFamily="34" charset="0"/>
              </a:rPr>
              <a:t> by the </a:t>
            </a:r>
            <a:r>
              <a:rPr lang="fr-BE" sz="1200" dirty="0" err="1" smtClean="0">
                <a:latin typeface="Segoe UI" pitchFamily="34" charset="0"/>
                <a:cs typeface="Segoe UI" pitchFamily="34" charset="0"/>
              </a:rPr>
              <a:t>properties</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defined</a:t>
            </a:r>
            <a:r>
              <a:rPr lang="fr-BE" sz="1200" dirty="0" smtClean="0">
                <a:latin typeface="Segoe UI" pitchFamily="34" charset="0"/>
                <a:cs typeface="Segoe UI" pitchFamily="34" charset="0"/>
              </a:rPr>
              <a:t> on the </a:t>
            </a:r>
            <a:r>
              <a:rPr lang="fr-BE" sz="1200" dirty="0" err="1" smtClean="0">
                <a:latin typeface="Segoe UI" pitchFamily="34" charset="0"/>
                <a:cs typeface="Segoe UI" pitchFamily="34" charset="0"/>
              </a:rPr>
              <a:t>object</a:t>
            </a:r>
            <a:r>
              <a:rPr lang="fr-BE" sz="1200" dirty="0" smtClean="0">
                <a:latin typeface="Segoe UI" pitchFamily="34" charset="0"/>
                <a:cs typeface="Segoe UI" pitchFamily="34" charset="0"/>
              </a:rPr>
              <a:t>.</a:t>
            </a:r>
          </a:p>
          <a:p>
            <a:endParaRPr lang="fr-BE" sz="1200" dirty="0">
              <a:solidFill>
                <a:srgbClr val="000000"/>
              </a:solidFill>
              <a:latin typeface="Segoe UI" pitchFamily="34" charset="0"/>
              <a:cs typeface="Segoe UI" pitchFamily="34" charset="0"/>
            </a:endParaRPr>
          </a:p>
          <a:p>
            <a:r>
              <a:rPr lang="fr-BE" sz="1200" dirty="0" err="1" smtClean="0">
                <a:latin typeface="Segoe UI" pitchFamily="34" charset="0"/>
                <a:cs typeface="Segoe UI" pitchFamily="34" charset="0"/>
              </a:rPr>
              <a:t>Finally</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known</a:t>
            </a:r>
            <a:r>
              <a:rPr lang="fr-BE" sz="1200" dirty="0" smtClean="0">
                <a:latin typeface="Segoe UI" pitchFamily="34" charset="0"/>
                <a:cs typeface="Segoe UI" pitchFamily="34" charset="0"/>
              </a:rPr>
              <a:t> instances are </a:t>
            </a:r>
            <a:r>
              <a:rPr lang="fr-BE" sz="1200" dirty="0" err="1" smtClean="0">
                <a:latin typeface="Segoe UI" pitchFamily="34" charset="0"/>
                <a:cs typeface="Segoe UI" pitchFamily="34" charset="0"/>
              </a:rPr>
              <a:t>also</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shown</a:t>
            </a:r>
            <a:r>
              <a:rPr lang="fr-BE" sz="1200" dirty="0" smtClean="0">
                <a:latin typeface="Segoe UI" pitchFamily="34" charset="0"/>
                <a:cs typeface="Segoe UI" pitchFamily="34" charset="0"/>
              </a:rPr>
              <a:t> and </a:t>
            </a:r>
            <a:r>
              <a:rPr lang="fr-BE" sz="1200" dirty="0" err="1" smtClean="0">
                <a:latin typeface="Segoe UI" pitchFamily="34" charset="0"/>
                <a:cs typeface="Segoe UI" pitchFamily="34" charset="0"/>
              </a:rPr>
              <a:t>can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be</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toggled</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which</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allows</a:t>
            </a:r>
            <a:r>
              <a:rPr lang="fr-BE" sz="1200" dirty="0" smtClean="0">
                <a:latin typeface="Segoe UI" pitchFamily="34" charset="0"/>
                <a:cs typeface="Segoe UI" pitchFamily="34" charset="0"/>
              </a:rPr>
              <a:t> to </a:t>
            </a:r>
            <a:r>
              <a:rPr lang="fr-BE" sz="1200" dirty="0" err="1" smtClean="0">
                <a:latin typeface="Segoe UI" pitchFamily="34" charset="0"/>
                <a:cs typeface="Segoe UI" pitchFamily="34" charset="0"/>
              </a:rPr>
              <a:t>edit</a:t>
            </a:r>
            <a:r>
              <a:rPr lang="fr-BE" sz="1200" dirty="0" smtClean="0">
                <a:latin typeface="Segoe UI" pitchFamily="34" charset="0"/>
                <a:cs typeface="Segoe UI" pitchFamily="34" charset="0"/>
              </a:rPr>
              <a:t> the value of a </a:t>
            </a:r>
            <a:r>
              <a:rPr lang="fr-BE" sz="1200" dirty="0" err="1" smtClean="0">
                <a:latin typeface="Segoe UI" pitchFamily="34" charset="0"/>
                <a:cs typeface="Segoe UI" pitchFamily="34" charset="0"/>
              </a:rPr>
              <a:t>property</a:t>
            </a:r>
            <a:r>
              <a:rPr lang="fr-BE" sz="1200" dirty="0" smtClean="0">
                <a:latin typeface="Segoe UI" pitchFamily="34" charset="0"/>
                <a:cs typeface="Segoe UI" pitchFamily="34" charset="0"/>
              </a:rPr>
              <a:t> for certain instances </a:t>
            </a:r>
            <a:r>
              <a:rPr lang="fr-BE" sz="1200" dirty="0" err="1" smtClean="0">
                <a:latin typeface="Segoe UI" pitchFamily="34" charset="0"/>
                <a:cs typeface="Segoe UI" pitchFamily="34" charset="0"/>
              </a:rPr>
              <a:t>only</a:t>
            </a:r>
            <a:r>
              <a:rPr lang="fr-BE" sz="1200" dirty="0" smtClean="0">
                <a:latin typeface="Segoe UI" pitchFamily="34" charset="0"/>
                <a:cs typeface="Segoe UI" pitchFamily="34" charset="0"/>
              </a:rPr>
              <a:t>).</a:t>
            </a:r>
          </a:p>
          <a:p>
            <a:endParaRPr lang="fr-BE" sz="1200" dirty="0">
              <a:latin typeface="Segoe UI" pitchFamily="34" charset="0"/>
              <a:cs typeface="Segoe UI" pitchFamily="34" charset="0"/>
            </a:endParaRPr>
          </a:p>
          <a:p>
            <a:r>
              <a:rPr lang="fr-BE" sz="1200" dirty="0" smtClean="0">
                <a:latin typeface="Segoe UI" pitchFamily="34" charset="0"/>
                <a:cs typeface="Segoe UI" pitchFamily="34" charset="0"/>
              </a:rPr>
              <a:t>A « + » </a:t>
            </a:r>
            <a:r>
              <a:rPr lang="fr-BE" sz="1200" dirty="0" err="1" smtClean="0">
                <a:latin typeface="Segoe UI" pitchFamily="34" charset="0"/>
                <a:cs typeface="Segoe UI" pitchFamily="34" charset="0"/>
              </a:rPr>
              <a:t>button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allows</a:t>
            </a:r>
            <a:r>
              <a:rPr lang="fr-BE" sz="1200" dirty="0" smtClean="0">
                <a:latin typeface="Segoe UI" pitchFamily="34" charset="0"/>
                <a:cs typeface="Segoe UI" pitchFamily="34" charset="0"/>
              </a:rPr>
              <a:t> to </a:t>
            </a:r>
            <a:r>
              <a:rPr lang="fr-BE" sz="1200" dirty="0" err="1" smtClean="0">
                <a:latin typeface="Segoe UI" pitchFamily="34" charset="0"/>
                <a:cs typeface="Segoe UI" pitchFamily="34" charset="0"/>
              </a:rPr>
              <a:t>add</a:t>
            </a:r>
            <a:r>
              <a:rPr lang="fr-BE" sz="1200" dirty="0" smtClean="0">
                <a:latin typeface="Segoe UI" pitchFamily="34" charset="0"/>
                <a:cs typeface="Segoe UI" pitchFamily="34" charset="0"/>
              </a:rPr>
              <a:t> more </a:t>
            </a:r>
            <a:r>
              <a:rPr lang="fr-BE" sz="1200" dirty="0" err="1" smtClean="0">
                <a:latin typeface="Segoe UI" pitchFamily="34" charset="0"/>
                <a:cs typeface="Segoe UI" pitchFamily="34" charset="0"/>
              </a:rPr>
              <a:t>known</a:t>
            </a:r>
            <a:r>
              <a:rPr lang="fr-BE" sz="1200" dirty="0" smtClean="0">
                <a:latin typeface="Segoe UI" pitchFamily="34" charset="0"/>
                <a:cs typeface="Segoe UI" pitchFamily="34" charset="0"/>
              </a:rPr>
              <a:t> instances.</a:t>
            </a:r>
          </a:p>
        </p:txBody>
      </p:sp>
      <p:sp>
        <p:nvSpPr>
          <p:cNvPr id="139" name="Content"/>
          <p:cNvSpPr/>
          <p:nvPr>
            <p:custDataLst>
              <p:custData r:id="rId8"/>
            </p:custDataLst>
          </p:nvPr>
        </p:nvSpPr>
        <p:spPr>
          <a:xfrm>
            <a:off x="3624465" y="1320152"/>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instance</a:t>
            </a:r>
            <a:endParaRPr lang="en-US" sz="900" dirty="0">
              <a:solidFill>
                <a:srgbClr val="000000"/>
              </a:solidFill>
              <a:latin typeface="Segoe UI" pitchFamily="34" charset="0"/>
              <a:cs typeface="Segoe UI" pitchFamily="34" charset="0"/>
            </a:endParaRPr>
          </a:p>
        </p:txBody>
      </p:sp>
      <p:sp>
        <p:nvSpPr>
          <p:cNvPr id="140" name="Content"/>
          <p:cNvSpPr/>
          <p:nvPr>
            <p:custDataLst>
              <p:custData r:id="rId9"/>
            </p:custDataLst>
          </p:nvPr>
        </p:nvSpPr>
        <p:spPr>
          <a:xfrm>
            <a:off x="4523544"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global</a:t>
            </a:r>
            <a:endParaRPr lang="en-US" sz="900" dirty="0">
              <a:solidFill>
                <a:srgbClr val="000000"/>
              </a:solidFill>
              <a:latin typeface="Segoe UI" pitchFamily="34" charset="0"/>
              <a:cs typeface="Segoe UI" pitchFamily="34" charset="0"/>
            </a:endParaRPr>
          </a:p>
        </p:txBody>
      </p:sp>
      <p:grpSp>
        <p:nvGrpSpPr>
          <p:cNvPr id="84" name="DialogBox"/>
          <p:cNvGrpSpPr/>
          <p:nvPr>
            <p:custDataLst>
              <p:custData r:id="rId10"/>
            </p:custDataLst>
          </p:nvPr>
        </p:nvGrpSpPr>
        <p:grpSpPr>
          <a:xfrm>
            <a:off x="1099974" y="2077199"/>
            <a:ext cx="6472622" cy="3697300"/>
            <a:chOff x="2894330" y="2786062"/>
            <a:chExt cx="4316095" cy="3138488"/>
          </a:xfrm>
        </p:grpSpPr>
        <p:grpSp>
          <p:nvGrpSpPr>
            <p:cNvPr id="85" name="Group 2"/>
            <p:cNvGrpSpPr/>
            <p:nvPr/>
          </p:nvGrpSpPr>
          <p:grpSpPr>
            <a:xfrm>
              <a:off x="2894330" y="2786062"/>
              <a:ext cx="4316095" cy="3138488"/>
              <a:chOff x="2161590" y="511099"/>
              <a:chExt cx="4316095" cy="3138488"/>
            </a:xfrm>
          </p:grpSpPr>
          <p:sp>
            <p:nvSpPr>
              <p:cNvPr id="89"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CellSet</a:t>
                </a:r>
                <a:endParaRPr lang="en-US" sz="1200" kern="0" dirty="0">
                  <a:solidFill>
                    <a:srgbClr val="FFFFFF"/>
                  </a:solidFill>
                  <a:latin typeface="Segoe UI"/>
                </a:endParaRPr>
              </a:p>
            </p:txBody>
          </p:sp>
          <p:sp>
            <p:nvSpPr>
              <p:cNvPr id="90" name="InnerArea"/>
              <p:cNvSpPr>
                <a:spLocks/>
              </p:cNvSpPr>
              <p:nvPr/>
            </p:nvSpPr>
            <p:spPr>
              <a:xfrm>
                <a:off x="2202320" y="761746"/>
                <a:ext cx="4237459" cy="2819924"/>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86" name="Minimize - Maximize - Close"/>
            <p:cNvGrpSpPr/>
            <p:nvPr/>
          </p:nvGrpSpPr>
          <p:grpSpPr>
            <a:xfrm>
              <a:off x="7096223" y="2885905"/>
              <a:ext cx="47193" cy="64683"/>
              <a:chOff x="9718456" y="139211"/>
              <a:chExt cx="47193" cy="64683"/>
            </a:xfrm>
          </p:grpSpPr>
          <p:cxnSp>
            <p:nvCxnSpPr>
              <p:cNvPr id="87" name="X2"/>
              <p:cNvCxnSpPr>
                <a:cxnSpLocks/>
              </p:cNvCxnSpPr>
              <p:nvPr/>
            </p:nvCxnSpPr>
            <p:spPr>
              <a:xfrm>
                <a:off x="9718456" y="139211"/>
                <a:ext cx="47193" cy="64683"/>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8" name="X1"/>
              <p:cNvCxnSpPr>
                <a:cxnSpLocks/>
              </p:cNvCxnSpPr>
              <p:nvPr/>
            </p:nvCxnSpPr>
            <p:spPr>
              <a:xfrm flipH="1">
                <a:off x="9718456" y="139211"/>
                <a:ext cx="47193" cy="64683"/>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41" name="Content"/>
          <p:cNvSpPr/>
          <p:nvPr>
            <p:custDataLst>
              <p:custData r:id="rId11"/>
            </p:custDataLst>
          </p:nvPr>
        </p:nvSpPr>
        <p:spPr>
          <a:xfrm>
            <a:off x="2738472"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transition</a:t>
            </a:r>
            <a:endParaRPr lang="en-US" sz="900" dirty="0">
              <a:solidFill>
                <a:srgbClr val="000000"/>
              </a:solidFill>
              <a:latin typeface="Segoe UI" pitchFamily="34" charset="0"/>
              <a:cs typeface="Segoe UI" pitchFamily="34" charset="0"/>
            </a:endParaRPr>
          </a:p>
        </p:txBody>
      </p:sp>
      <p:grpSp>
        <p:nvGrpSpPr>
          <p:cNvPr id="77" name="DialogBox"/>
          <p:cNvGrpSpPr/>
          <p:nvPr>
            <p:custDataLst>
              <p:custData r:id="rId12"/>
            </p:custDataLst>
          </p:nvPr>
        </p:nvGrpSpPr>
        <p:grpSpPr>
          <a:xfrm>
            <a:off x="2727073" y="2464237"/>
            <a:ext cx="4674259" cy="3138488"/>
            <a:chOff x="2894328" y="2786062"/>
            <a:chExt cx="10737584" cy="3138488"/>
          </a:xfrm>
        </p:grpSpPr>
        <p:grpSp>
          <p:nvGrpSpPr>
            <p:cNvPr id="78" name="Group 2"/>
            <p:cNvGrpSpPr/>
            <p:nvPr/>
          </p:nvGrpSpPr>
          <p:grpSpPr>
            <a:xfrm>
              <a:off x="2894328" y="2786062"/>
              <a:ext cx="10737584" cy="3138488"/>
              <a:chOff x="2161588" y="511099"/>
              <a:chExt cx="10737584" cy="3138488"/>
            </a:xfrm>
          </p:grpSpPr>
          <p:sp>
            <p:nvSpPr>
              <p:cNvPr id="82"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Cell</a:t>
                </a:r>
                <a:endParaRPr lang="en-US" sz="1200" kern="0" dirty="0">
                  <a:solidFill>
                    <a:srgbClr val="FFFFFF"/>
                  </a:solidFill>
                  <a:latin typeface="Segoe UI"/>
                </a:endParaRPr>
              </a:p>
            </p:txBody>
          </p:sp>
          <p:sp>
            <p:nvSpPr>
              <p:cNvPr id="83" name="InnerArea"/>
              <p:cNvSpPr>
                <a:spLocks/>
              </p:cNvSpPr>
              <p:nvPr/>
            </p:nvSpPr>
            <p:spPr>
              <a:xfrm>
                <a:off x="2301902" y="806374"/>
                <a:ext cx="10466688"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79" name="Minimize - Maximize - Close"/>
            <p:cNvGrpSpPr/>
            <p:nvPr/>
          </p:nvGrpSpPr>
          <p:grpSpPr>
            <a:xfrm>
              <a:off x="13238486" y="2903682"/>
              <a:ext cx="162585" cy="76200"/>
              <a:chOff x="15860719" y="156988"/>
              <a:chExt cx="162585" cy="76200"/>
            </a:xfrm>
          </p:grpSpPr>
          <p:cxnSp>
            <p:nvCxnSpPr>
              <p:cNvPr id="80" name="X2"/>
              <p:cNvCxnSpPr>
                <a:cxnSpLocks/>
              </p:cNvCxnSpPr>
              <p:nvPr/>
            </p:nvCxnSpPr>
            <p:spPr>
              <a:xfrm>
                <a:off x="1586071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1" name="X1"/>
              <p:cNvCxnSpPr>
                <a:cxnSpLocks/>
              </p:cNvCxnSpPr>
              <p:nvPr/>
            </p:nvCxnSpPr>
            <p:spPr>
              <a:xfrm flipH="1">
                <a:off x="15860726"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24" name="ZoneTexte 23"/>
          <p:cNvSpPr txBox="1"/>
          <p:nvPr/>
        </p:nvSpPr>
        <p:spPr>
          <a:xfrm>
            <a:off x="1176600" y="2423192"/>
            <a:ext cx="1492609" cy="2246769"/>
          </a:xfrm>
          <a:prstGeom prst="rect">
            <a:avLst/>
          </a:prstGeom>
          <a:noFill/>
        </p:spPr>
        <p:txBody>
          <a:bodyPr wrap="square" rtlCol="0">
            <a:spAutoFit/>
          </a:bodyPr>
          <a:lstStyle/>
          <a:p>
            <a:r>
              <a:rPr lang="fr-BE" sz="1000" b="1" dirty="0" smtClean="0">
                <a:latin typeface="Segoe UI" panose="020B0502040204020203" pitchFamily="34" charset="0"/>
                <a:cs typeface="Segoe UI" panose="020B0502040204020203" pitchFamily="34" charset="0"/>
              </a:rPr>
              <a:t>Set</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N </a:t>
            </a:r>
            <a:r>
              <a:rPr lang="en-US" sz="1000" dirty="0" smtClean="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E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a:latin typeface="Segoe UI" panose="020B0502040204020203" pitchFamily="34" charset="0"/>
                <a:cs typeface="Segoe UI" panose="020B0502040204020203" pitchFamily="34" charset="0"/>
              </a:rPr>
              <a:t>M</a:t>
            </a:r>
            <a:r>
              <a:rPr lang="en-US" sz="1000" dirty="0" smtClean="0">
                <a:latin typeface="Segoe UI" panose="020B0502040204020203" pitchFamily="34" charset="0"/>
                <a:cs typeface="Segoe UI" panose="020B0502040204020203" pitchFamily="34" charset="0"/>
              </a:rPr>
              <a:t>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R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TOT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CD4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CD8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CD4Ratio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smtClean="0">
                <a:solidFill>
                  <a:schemeClr val="bg1">
                    <a:lumMod val="65000"/>
                  </a:schemeClr>
                </a:solidFill>
                <a:latin typeface="Segoe UI" panose="020B0502040204020203" pitchFamily="34" charset="0"/>
                <a:cs typeface="Segoe UI" panose="020B0502040204020203" pitchFamily="34" charset="0"/>
              </a:rPr>
              <a:t>number</a:t>
            </a:r>
            <a:endParaRPr lang="en-US" sz="1000" dirty="0">
              <a:solidFill>
                <a:schemeClr val="bg1">
                  <a:lumMod val="65000"/>
                </a:schemeClr>
              </a:solidFill>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CD8Ratio </a:t>
            </a:r>
            <a:r>
              <a:rPr lang="en-US" sz="1000" dirty="0">
                <a:solidFill>
                  <a:schemeClr val="bg1">
                    <a:lumMod val="65000"/>
                  </a:schemeClr>
                </a:solidFill>
                <a:latin typeface="Segoe UI" panose="020B0502040204020203" pitchFamily="34" charset="0"/>
                <a:cs typeface="Segoe UI" panose="020B0502040204020203" pitchFamily="34" charset="0"/>
              </a:rPr>
              <a:t>as number</a:t>
            </a:r>
          </a:p>
          <a:p>
            <a:endParaRPr lang="en-US" sz="1000" dirty="0">
              <a:latin typeface="Segoe UI" panose="020B0502040204020203" pitchFamily="34" charset="0"/>
              <a:cs typeface="Segoe UI" panose="020B0502040204020203" pitchFamily="34" charset="0"/>
            </a:endParaRPr>
          </a:p>
        </p:txBody>
      </p:sp>
      <p:sp>
        <p:nvSpPr>
          <p:cNvPr id="147" name="ZoneTexte 146"/>
          <p:cNvSpPr txBox="1"/>
          <p:nvPr/>
        </p:nvSpPr>
        <p:spPr>
          <a:xfrm>
            <a:off x="2808438" y="2786002"/>
            <a:ext cx="2373878" cy="707886"/>
          </a:xfrm>
          <a:prstGeom prst="rect">
            <a:avLst/>
          </a:prstGeom>
          <a:noFill/>
        </p:spPr>
        <p:txBody>
          <a:bodyPr wrap="square" rtlCol="0">
            <a:spAutoFit/>
          </a:bodyPr>
          <a:lstStyle/>
          <a:p>
            <a:r>
              <a:rPr lang="fr-BE" sz="1000" b="1" dirty="0" smtClean="0">
                <a:latin typeface="Segoe UI" panose="020B0502040204020203" pitchFamily="34" charset="0"/>
                <a:cs typeface="Segoe UI" panose="020B0502040204020203" pitchFamily="34" charset="0"/>
              </a:rPr>
              <a:t>State</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Function </a:t>
            </a:r>
            <a:r>
              <a:rPr lang="en-US" sz="1000" dirty="0" smtClean="0">
                <a:solidFill>
                  <a:schemeClr val="bg1">
                    <a:lumMod val="65000"/>
                  </a:schemeClr>
                </a:solidFill>
                <a:latin typeface="Segoe UI" panose="020B0502040204020203" pitchFamily="34" charset="0"/>
                <a:cs typeface="Segoe UI" panose="020B0502040204020203" pitchFamily="34" charset="0"/>
              </a:rPr>
              <a:t>as </a:t>
            </a:r>
            <a:r>
              <a:rPr lang="en-US" sz="1000" dirty="0" err="1" smtClean="0">
                <a:solidFill>
                  <a:schemeClr val="bg1">
                    <a:lumMod val="65000"/>
                  </a:schemeClr>
                </a:solidFill>
                <a:latin typeface="Segoe UI" panose="020B0502040204020203" pitchFamily="34" charset="0"/>
                <a:cs typeface="Segoe UI" panose="020B0502040204020203" pitchFamily="34" charset="0"/>
              </a:rPr>
              <a:t>CellFunction</a:t>
            </a:r>
            <a:endParaRPr lang="en-US" sz="1000" dirty="0" smtClean="0">
              <a:solidFill>
                <a:schemeClr val="bg1">
                  <a:lumMod val="65000"/>
                </a:schemeClr>
              </a:solidFill>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Age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err="1" smtClean="0">
                <a:solidFill>
                  <a:schemeClr val="bg1">
                    <a:lumMod val="65000"/>
                  </a:schemeClr>
                </a:solidFill>
                <a:latin typeface="Segoe UI" panose="020B0502040204020203" pitchFamily="34" charset="0"/>
                <a:cs typeface="Segoe UI" panose="020B0502040204020203" pitchFamily="34" charset="0"/>
              </a:rPr>
              <a:t>CellAge</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grpSp>
        <p:nvGrpSpPr>
          <p:cNvPr id="98" name="DialogBox"/>
          <p:cNvGrpSpPr/>
          <p:nvPr>
            <p:custDataLst>
              <p:custData r:id="rId13"/>
            </p:custDataLst>
          </p:nvPr>
        </p:nvGrpSpPr>
        <p:grpSpPr>
          <a:xfrm>
            <a:off x="4250337" y="2838894"/>
            <a:ext cx="1433558" cy="2572350"/>
            <a:chOff x="2894328" y="2786062"/>
            <a:chExt cx="10737584" cy="3138488"/>
          </a:xfrm>
        </p:grpSpPr>
        <p:grpSp>
          <p:nvGrpSpPr>
            <p:cNvPr id="99" name="Group 2"/>
            <p:cNvGrpSpPr/>
            <p:nvPr/>
          </p:nvGrpSpPr>
          <p:grpSpPr>
            <a:xfrm>
              <a:off x="2894328" y="2786062"/>
              <a:ext cx="10737584" cy="3138488"/>
              <a:chOff x="2161588" y="511099"/>
              <a:chExt cx="10737584" cy="3138488"/>
            </a:xfrm>
          </p:grpSpPr>
          <p:sp>
            <p:nvSpPr>
              <p:cNvPr id="117"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CellFunction</a:t>
                </a:r>
                <a:endParaRPr lang="en-US" sz="1200" kern="0" dirty="0">
                  <a:solidFill>
                    <a:srgbClr val="FFFFFF"/>
                  </a:solidFill>
                  <a:latin typeface="Segoe UI"/>
                </a:endParaRPr>
              </a:p>
            </p:txBody>
          </p:sp>
          <p:sp>
            <p:nvSpPr>
              <p:cNvPr id="118" name="InnerArea"/>
              <p:cNvSpPr>
                <a:spLocks/>
              </p:cNvSpPr>
              <p:nvPr/>
            </p:nvSpPr>
            <p:spPr>
              <a:xfrm>
                <a:off x="2619095" y="871360"/>
                <a:ext cx="9854299" cy="2680608"/>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14" name="Minimize - Maximize - Close"/>
            <p:cNvGrpSpPr/>
            <p:nvPr/>
          </p:nvGrpSpPr>
          <p:grpSpPr>
            <a:xfrm>
              <a:off x="12349133" y="2929568"/>
              <a:ext cx="530108" cy="92971"/>
              <a:chOff x="14971366" y="182874"/>
              <a:chExt cx="530108" cy="92971"/>
            </a:xfrm>
          </p:grpSpPr>
          <p:cxnSp>
            <p:nvCxnSpPr>
              <p:cNvPr id="115" name="X2"/>
              <p:cNvCxnSpPr>
                <a:cxnSpLocks/>
              </p:cNvCxnSpPr>
              <p:nvPr/>
            </p:nvCxnSpPr>
            <p:spPr>
              <a:xfrm>
                <a:off x="14971373" y="182874"/>
                <a:ext cx="530101"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16" name="X1"/>
              <p:cNvCxnSpPr>
                <a:cxnSpLocks/>
              </p:cNvCxnSpPr>
              <p:nvPr/>
            </p:nvCxnSpPr>
            <p:spPr>
              <a:xfrm flipH="1">
                <a:off x="14971366" y="182874"/>
                <a:ext cx="530101"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grpSp>
        <p:nvGrpSpPr>
          <p:cNvPr id="119" name="DialogBox"/>
          <p:cNvGrpSpPr/>
          <p:nvPr>
            <p:custDataLst>
              <p:custData r:id="rId14"/>
            </p:custDataLst>
          </p:nvPr>
        </p:nvGrpSpPr>
        <p:grpSpPr>
          <a:xfrm>
            <a:off x="5766295" y="2838894"/>
            <a:ext cx="1479342" cy="2572350"/>
            <a:chOff x="2894328" y="2786062"/>
            <a:chExt cx="10737584" cy="3138488"/>
          </a:xfrm>
        </p:grpSpPr>
        <p:grpSp>
          <p:nvGrpSpPr>
            <p:cNvPr id="120" name="Group 2"/>
            <p:cNvGrpSpPr/>
            <p:nvPr/>
          </p:nvGrpSpPr>
          <p:grpSpPr>
            <a:xfrm>
              <a:off x="2894328" y="2786062"/>
              <a:ext cx="10737584" cy="3138488"/>
              <a:chOff x="2161588" y="511099"/>
              <a:chExt cx="10737584" cy="3138488"/>
            </a:xfrm>
          </p:grpSpPr>
          <p:sp>
            <p:nvSpPr>
              <p:cNvPr id="145"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CellAge</a:t>
                </a:r>
                <a:endParaRPr lang="en-US" sz="1200" kern="0" dirty="0">
                  <a:solidFill>
                    <a:srgbClr val="FFFFFF"/>
                  </a:solidFill>
                  <a:latin typeface="Segoe UI"/>
                </a:endParaRPr>
              </a:p>
            </p:txBody>
          </p:sp>
          <p:sp>
            <p:nvSpPr>
              <p:cNvPr id="146" name="InnerArea"/>
              <p:cNvSpPr>
                <a:spLocks/>
              </p:cNvSpPr>
              <p:nvPr/>
            </p:nvSpPr>
            <p:spPr>
              <a:xfrm>
                <a:off x="2604935" y="871360"/>
                <a:ext cx="9881636" cy="2680608"/>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42" name="Minimize - Maximize - Close"/>
            <p:cNvGrpSpPr/>
            <p:nvPr/>
          </p:nvGrpSpPr>
          <p:grpSpPr>
            <a:xfrm>
              <a:off x="12388828" y="2929568"/>
              <a:ext cx="513702" cy="92971"/>
              <a:chOff x="15011061" y="182874"/>
              <a:chExt cx="513702" cy="92971"/>
            </a:xfrm>
          </p:grpSpPr>
          <p:cxnSp>
            <p:nvCxnSpPr>
              <p:cNvPr id="143" name="X2"/>
              <p:cNvCxnSpPr>
                <a:cxnSpLocks/>
              </p:cNvCxnSpPr>
              <p:nvPr/>
            </p:nvCxnSpPr>
            <p:spPr>
              <a:xfrm>
                <a:off x="15011068" y="182874"/>
                <a:ext cx="513695"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44" name="X1"/>
              <p:cNvCxnSpPr>
                <a:cxnSpLocks/>
              </p:cNvCxnSpPr>
              <p:nvPr/>
            </p:nvCxnSpPr>
            <p:spPr>
              <a:xfrm flipH="1">
                <a:off x="15011061" y="182874"/>
                <a:ext cx="513695"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48" name="ZoneTexte 147"/>
          <p:cNvSpPr txBox="1"/>
          <p:nvPr/>
        </p:nvSpPr>
        <p:spPr>
          <a:xfrm>
            <a:off x="4325695" y="3189481"/>
            <a:ext cx="1280154" cy="830427"/>
          </a:xfrm>
          <a:prstGeom prst="rect">
            <a:avLst/>
          </a:prstGeom>
          <a:noFill/>
        </p:spPr>
        <p:txBody>
          <a:bodyPr wrap="none" rtlCol="0">
            <a:noAutofit/>
          </a:bodyPr>
          <a:lstStyle/>
          <a:p>
            <a:r>
              <a:rPr lang="fr-BE" sz="1000" b="1" dirty="0" smtClean="0">
                <a:latin typeface="Segoe UI" panose="020B0502040204020203" pitchFamily="34" charset="0"/>
                <a:cs typeface="Segoe UI" panose="020B0502040204020203" pitchFamily="34" charset="0"/>
              </a:rPr>
              <a:t>State</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err="1" smtClean="0">
                <a:latin typeface="Segoe UI" panose="020B0502040204020203" pitchFamily="34" charset="0"/>
                <a:cs typeface="Segoe UI" panose="020B0502040204020203" pitchFamily="34" charset="0"/>
              </a:rPr>
              <a:t>DeathRate</a:t>
            </a:r>
            <a:r>
              <a:rPr lang="en-US" sz="1000" dirty="0" smtClean="0">
                <a:latin typeface="Segoe UI" panose="020B0502040204020203" pitchFamily="34" charset="0"/>
                <a:cs typeface="Segoe UI" panose="020B0502040204020203" pitchFamily="34" charset="0"/>
              </a:rPr>
              <a:t> </a:t>
            </a:r>
            <a:r>
              <a:rPr lang="en-US" sz="1000" dirty="0" smtClean="0">
                <a:solidFill>
                  <a:schemeClr val="bg1">
                    <a:lumMod val="65000"/>
                  </a:schemeClr>
                </a:solidFill>
                <a:latin typeface="Segoe UI" panose="020B0502040204020203" pitchFamily="34" charset="0"/>
                <a:cs typeface="Segoe UI" panose="020B0502040204020203" pitchFamily="34" charset="0"/>
              </a:rPr>
              <a:t>as number</a:t>
            </a:r>
          </a:p>
          <a:p>
            <a:r>
              <a:rPr lang="en-US" sz="1000" dirty="0" err="1" smtClean="0">
                <a:latin typeface="Segoe UI" panose="020B0502040204020203" pitchFamily="34" charset="0"/>
                <a:cs typeface="Segoe UI" panose="020B0502040204020203" pitchFamily="34" charset="0"/>
              </a:rPr>
              <a:t>ProliferationRate</a:t>
            </a:r>
            <a:r>
              <a:rPr lang="en-US" sz="1000" dirty="0" smtClean="0">
                <a:latin typeface="Segoe UI" panose="020B0502040204020203" pitchFamily="34" charset="0"/>
                <a:cs typeface="Segoe UI" panose="020B0502040204020203" pitchFamily="34" charset="0"/>
              </a:rPr>
              <a:t>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smtClean="0">
                <a:solidFill>
                  <a:schemeClr val="bg1">
                    <a:lumMod val="65000"/>
                  </a:schemeClr>
                </a:solidFill>
                <a:latin typeface="Segoe UI" panose="020B0502040204020203" pitchFamily="34" charset="0"/>
                <a:cs typeface="Segoe UI" panose="020B0502040204020203" pitchFamily="34" charset="0"/>
              </a:rPr>
              <a:t>n</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grpSp>
        <p:nvGrpSpPr>
          <p:cNvPr id="163" name="List"/>
          <p:cNvGrpSpPr/>
          <p:nvPr>
            <p:custDataLst>
              <p:custData r:id="rId15"/>
            </p:custDataLst>
          </p:nvPr>
        </p:nvGrpSpPr>
        <p:grpSpPr>
          <a:xfrm>
            <a:off x="4398756" y="4264385"/>
            <a:ext cx="1139413" cy="987961"/>
            <a:chOff x="4610405" y="3047458"/>
            <a:chExt cx="1651426" cy="1668443"/>
          </a:xfrm>
        </p:grpSpPr>
        <p:grpSp>
          <p:nvGrpSpPr>
            <p:cNvPr id="164" name="Group 2"/>
            <p:cNvGrpSpPr/>
            <p:nvPr/>
          </p:nvGrpSpPr>
          <p:grpSpPr>
            <a:xfrm>
              <a:off x="4610405" y="3047458"/>
              <a:ext cx="1651426" cy="1668442"/>
              <a:chOff x="4648812" y="3359442"/>
              <a:chExt cx="713685" cy="822756"/>
            </a:xfrm>
          </p:grpSpPr>
          <p:sp>
            <p:nvSpPr>
              <p:cNvPr id="170" name="Background"/>
              <p:cNvSpPr>
                <a:spLocks/>
              </p:cNvSpPr>
              <p:nvPr/>
            </p:nvSpPr>
            <p:spPr>
              <a:xfrm>
                <a:off x="4648812" y="3359442"/>
                <a:ext cx="713685" cy="82275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71" name="Content"/>
              <p:cNvSpPr>
                <a:spLocks/>
              </p:cNvSpPr>
              <p:nvPr/>
            </p:nvSpPr>
            <p:spPr>
              <a:xfrm>
                <a:off x="4648812" y="3359442"/>
                <a:ext cx="713685" cy="71382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a:p>
                <a:r>
                  <a:rPr lang="en-US" sz="1050" dirty="0" smtClean="0">
                    <a:solidFill>
                      <a:sysClr val="windowText" lastClr="000000"/>
                    </a:solidFill>
                    <a:latin typeface="Segoe UI" pitchFamily="34" charset="0"/>
                    <a:cs typeface="Segoe UI" pitchFamily="34" charset="0"/>
                  </a:rPr>
                  <a:t>     Naïve</a:t>
                </a:r>
              </a:p>
              <a:p>
                <a:r>
                  <a:rPr lang="fr-BE" sz="1050" dirty="0" smtClean="0">
                    <a:solidFill>
                      <a:sysClr val="windowText" lastClr="000000"/>
                    </a:solidFill>
                    <a:latin typeface="Segoe UI" pitchFamily="34" charset="0"/>
                    <a:cs typeface="Segoe UI" pitchFamily="34" charset="0"/>
                  </a:rPr>
                  <a:t>     Effective</a:t>
                </a:r>
              </a:p>
              <a:p>
                <a:r>
                  <a:rPr lang="fr-BE" sz="1050" dirty="0" smtClean="0">
                    <a:solidFill>
                      <a:sysClr val="windowText" lastClr="000000"/>
                    </a:solidFill>
                    <a:latin typeface="Segoe UI" pitchFamily="34" charset="0"/>
                    <a:cs typeface="Segoe UI" pitchFamily="34" charset="0"/>
                  </a:rPr>
                  <a:t>     Memory</a:t>
                </a:r>
              </a:p>
              <a:p>
                <a:r>
                  <a:rPr lang="fr-BE" sz="1050" dirty="0" smtClean="0">
                    <a:solidFill>
                      <a:sysClr val="windowText" lastClr="000000"/>
                    </a:solidFill>
                    <a:latin typeface="Segoe UI" pitchFamily="34" charset="0"/>
                    <a:cs typeface="Segoe UI" pitchFamily="34" charset="0"/>
                  </a:rPr>
                  <a:t>     </a:t>
                </a:r>
                <a:r>
                  <a:rPr lang="fr-BE" sz="1050" dirty="0" err="1" smtClean="0">
                    <a:solidFill>
                      <a:sysClr val="windowText" lastClr="000000"/>
                    </a:solidFill>
                    <a:latin typeface="Segoe UI" pitchFamily="34" charset="0"/>
                    <a:cs typeface="Segoe UI" pitchFamily="34" charset="0"/>
                  </a:rPr>
                  <a:t>Regulator</a:t>
                </a:r>
                <a:endParaRPr lang="en-US" sz="1050" dirty="0">
                  <a:solidFill>
                    <a:sysClr val="windowText" lastClr="000000"/>
                  </a:solidFill>
                  <a:latin typeface="Segoe UI" pitchFamily="34" charset="0"/>
                  <a:cs typeface="Segoe UI" pitchFamily="34" charset="0"/>
                </a:endParaRPr>
              </a:p>
            </p:txBody>
          </p:sp>
        </p:grpSp>
        <p:grpSp>
          <p:nvGrpSpPr>
            <p:cNvPr id="165" name="Group 3"/>
            <p:cNvGrpSpPr/>
            <p:nvPr>
              <p:custDataLst>
                <p:custData r:id="rId26"/>
              </p:custDataLst>
            </p:nvPr>
          </p:nvGrpSpPr>
          <p:grpSpPr>
            <a:xfrm>
              <a:off x="6047334" y="3047458"/>
              <a:ext cx="214495" cy="1668443"/>
              <a:chOff x="4430165" y="1543110"/>
              <a:chExt cx="214495" cy="3875283"/>
            </a:xfrm>
          </p:grpSpPr>
          <p:sp>
            <p:nvSpPr>
              <p:cNvPr id="166" name="ScrollBar"/>
              <p:cNvSpPr>
                <a:spLocks/>
              </p:cNvSpPr>
              <p:nvPr/>
            </p:nvSpPr>
            <p:spPr>
              <a:xfrm>
                <a:off x="4430165" y="1543110"/>
                <a:ext cx="214495" cy="3875283"/>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67" name="Slider"/>
              <p:cNvSpPr>
                <a:spLocks/>
              </p:cNvSpPr>
              <p:nvPr/>
            </p:nvSpPr>
            <p:spPr>
              <a:xfrm>
                <a:off x="4430165" y="2715853"/>
                <a:ext cx="214495" cy="1359399"/>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68" name="UpArrow"/>
              <p:cNvSpPr>
                <a:spLocks/>
              </p:cNvSpPr>
              <p:nvPr/>
            </p:nvSpPr>
            <p:spPr>
              <a:xfrm>
                <a:off x="4491027" y="1687199"/>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69" name="DownArrow"/>
              <p:cNvSpPr>
                <a:spLocks/>
              </p:cNvSpPr>
              <p:nvPr/>
            </p:nvSpPr>
            <p:spPr>
              <a:xfrm rot="10800000">
                <a:off x="4491027" y="5039165"/>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181" name="ZoneTexte 180"/>
          <p:cNvSpPr txBox="1"/>
          <p:nvPr/>
        </p:nvSpPr>
        <p:spPr>
          <a:xfrm>
            <a:off x="5829606" y="3226339"/>
            <a:ext cx="1280154" cy="830427"/>
          </a:xfrm>
          <a:prstGeom prst="rect">
            <a:avLst/>
          </a:prstGeom>
          <a:noFill/>
        </p:spPr>
        <p:txBody>
          <a:bodyPr wrap="none" rtlCol="0">
            <a:noAutofit/>
          </a:bodyPr>
          <a:lstStyle/>
          <a:p>
            <a:r>
              <a:rPr lang="fr-BE" sz="1000" b="1" dirty="0" smtClean="0">
                <a:latin typeface="Segoe UI" panose="020B0502040204020203" pitchFamily="34" charset="0"/>
                <a:cs typeface="Segoe UI" panose="020B0502040204020203" pitchFamily="34" charset="0"/>
              </a:rPr>
              <a:t>State</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Next </a:t>
            </a:r>
            <a:r>
              <a:rPr lang="en-US" sz="1000" dirty="0" smtClean="0">
                <a:solidFill>
                  <a:schemeClr val="bg1">
                    <a:lumMod val="65000"/>
                  </a:schemeClr>
                </a:solidFill>
                <a:latin typeface="Segoe UI" panose="020B0502040204020203" pitchFamily="34" charset="0"/>
                <a:cs typeface="Segoe UI" panose="020B0502040204020203" pitchFamily="34" charset="0"/>
              </a:rPr>
              <a:t>as </a:t>
            </a:r>
            <a:r>
              <a:rPr lang="en-US" sz="1000" dirty="0" err="1" smtClean="0">
                <a:solidFill>
                  <a:schemeClr val="bg1">
                    <a:lumMod val="65000"/>
                  </a:schemeClr>
                </a:solidFill>
                <a:latin typeface="Segoe UI" panose="020B0502040204020203" pitchFamily="34" charset="0"/>
                <a:cs typeface="Segoe UI" panose="020B0502040204020203" pitchFamily="34" charset="0"/>
              </a:rPr>
              <a:t>CellAge</a:t>
            </a:r>
            <a:endParaRPr lang="en-US" sz="1000" dirty="0" smtClean="0">
              <a:solidFill>
                <a:schemeClr val="bg1">
                  <a:lumMod val="65000"/>
                </a:schemeClr>
              </a:solidFill>
              <a:latin typeface="Segoe UI" panose="020B0502040204020203" pitchFamily="34" charset="0"/>
              <a:cs typeface="Segoe UI" panose="020B0502040204020203" pitchFamily="34" charset="0"/>
            </a:endParaRPr>
          </a:p>
        </p:txBody>
      </p:sp>
      <p:sp>
        <p:nvSpPr>
          <p:cNvPr id="191" name="CheckBox"/>
          <p:cNvSpPr/>
          <p:nvPr/>
        </p:nvSpPr>
        <p:spPr>
          <a:xfrm>
            <a:off x="4457932" y="4322468"/>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2" name="CheckBox"/>
          <p:cNvSpPr/>
          <p:nvPr/>
        </p:nvSpPr>
        <p:spPr>
          <a:xfrm>
            <a:off x="4457932" y="4477839"/>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3" name="CheckBox"/>
          <p:cNvSpPr/>
          <p:nvPr/>
        </p:nvSpPr>
        <p:spPr>
          <a:xfrm>
            <a:off x="4457932" y="4638916"/>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4" name="CheckBox"/>
          <p:cNvSpPr/>
          <p:nvPr/>
        </p:nvSpPr>
        <p:spPr>
          <a:xfrm>
            <a:off x="4461101" y="4798330"/>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6" name="CheckBox"/>
          <p:cNvSpPr/>
          <p:nvPr/>
        </p:nvSpPr>
        <p:spPr>
          <a:xfrm>
            <a:off x="4457932" y="4950661"/>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02"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418412" y="4283098"/>
            <a:ext cx="182880" cy="182880"/>
          </a:xfrm>
          <a:prstGeom prst="rect">
            <a:avLst/>
          </a:prstGeom>
          <a:noFill/>
          <a:extLst>
            <a:ext uri="{909E8E84-426E-40DD-AFC4-6F175D3DCCD1}">
              <a14:hiddenFill xmlns:a14="http://schemas.microsoft.com/office/drawing/2010/main">
                <a:solidFill>
                  <a:srgbClr val="FFFFFF"/>
                </a:solidFill>
              </a14:hiddenFill>
            </a:ext>
          </a:extLst>
        </p:spPr>
      </p:pic>
      <p:grpSp>
        <p:nvGrpSpPr>
          <p:cNvPr id="203" name="List"/>
          <p:cNvGrpSpPr/>
          <p:nvPr>
            <p:custDataLst>
              <p:custData r:id="rId16"/>
            </p:custDataLst>
          </p:nvPr>
        </p:nvGrpSpPr>
        <p:grpSpPr>
          <a:xfrm>
            <a:off x="5939467" y="4273282"/>
            <a:ext cx="1139413" cy="987961"/>
            <a:chOff x="4610405" y="3047458"/>
            <a:chExt cx="1651426" cy="1668443"/>
          </a:xfrm>
        </p:grpSpPr>
        <p:grpSp>
          <p:nvGrpSpPr>
            <p:cNvPr id="204" name="Group 2"/>
            <p:cNvGrpSpPr/>
            <p:nvPr/>
          </p:nvGrpSpPr>
          <p:grpSpPr>
            <a:xfrm>
              <a:off x="4610405" y="3047458"/>
              <a:ext cx="1651426" cy="1668442"/>
              <a:chOff x="4648812" y="3359442"/>
              <a:chExt cx="713685" cy="822756"/>
            </a:xfrm>
          </p:grpSpPr>
          <p:sp>
            <p:nvSpPr>
              <p:cNvPr id="213" name="Background"/>
              <p:cNvSpPr>
                <a:spLocks/>
              </p:cNvSpPr>
              <p:nvPr/>
            </p:nvSpPr>
            <p:spPr>
              <a:xfrm>
                <a:off x="4648812" y="3359442"/>
                <a:ext cx="713685" cy="82275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4" name="Content"/>
              <p:cNvSpPr>
                <a:spLocks/>
              </p:cNvSpPr>
              <p:nvPr/>
            </p:nvSpPr>
            <p:spPr>
              <a:xfrm>
                <a:off x="4648812" y="3359442"/>
                <a:ext cx="713685" cy="71382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a:p>
                <a:r>
                  <a:rPr lang="en-US" sz="1050" dirty="0" smtClean="0">
                    <a:solidFill>
                      <a:sysClr val="windowText" lastClr="000000"/>
                    </a:solidFill>
                    <a:latin typeface="Segoe UI" pitchFamily="34" charset="0"/>
                    <a:cs typeface="Segoe UI" pitchFamily="34" charset="0"/>
                  </a:rPr>
                  <a:t>     D0</a:t>
                </a:r>
              </a:p>
              <a:p>
                <a:r>
                  <a:rPr lang="fr-BE" sz="1050" dirty="0" smtClean="0">
                    <a:solidFill>
                      <a:sysClr val="windowText" lastClr="000000"/>
                    </a:solidFill>
                    <a:latin typeface="Segoe UI" pitchFamily="34" charset="0"/>
                    <a:cs typeface="Segoe UI" pitchFamily="34" charset="0"/>
                  </a:rPr>
                  <a:t>     D1</a:t>
                </a:r>
              </a:p>
              <a:p>
                <a:r>
                  <a:rPr lang="fr-BE" sz="1050" dirty="0" smtClean="0">
                    <a:solidFill>
                      <a:sysClr val="windowText" lastClr="000000"/>
                    </a:solidFill>
                    <a:latin typeface="Segoe UI" pitchFamily="34" charset="0"/>
                    <a:cs typeface="Segoe UI" pitchFamily="34" charset="0"/>
                  </a:rPr>
                  <a:t>     D2</a:t>
                </a:r>
              </a:p>
              <a:p>
                <a:r>
                  <a:rPr lang="fr-BE" sz="1050" dirty="0" smtClean="0">
                    <a:solidFill>
                      <a:sysClr val="windowText" lastClr="000000"/>
                    </a:solidFill>
                    <a:latin typeface="Segoe UI" pitchFamily="34" charset="0"/>
                    <a:cs typeface="Segoe UI" pitchFamily="34" charset="0"/>
                  </a:rPr>
                  <a:t>     D3</a:t>
                </a:r>
                <a:endParaRPr lang="en-US" sz="1050" dirty="0">
                  <a:solidFill>
                    <a:sysClr val="windowText" lastClr="000000"/>
                  </a:solidFill>
                  <a:latin typeface="Segoe UI" pitchFamily="34" charset="0"/>
                  <a:cs typeface="Segoe UI" pitchFamily="34" charset="0"/>
                </a:endParaRPr>
              </a:p>
            </p:txBody>
          </p:sp>
        </p:grpSp>
        <p:grpSp>
          <p:nvGrpSpPr>
            <p:cNvPr id="205" name="Group 3"/>
            <p:cNvGrpSpPr/>
            <p:nvPr>
              <p:custDataLst>
                <p:custData r:id="rId25"/>
              </p:custDataLst>
            </p:nvPr>
          </p:nvGrpSpPr>
          <p:grpSpPr>
            <a:xfrm>
              <a:off x="6047334" y="3047458"/>
              <a:ext cx="214495" cy="1668443"/>
              <a:chOff x="4430165" y="1543110"/>
              <a:chExt cx="214495" cy="3875283"/>
            </a:xfrm>
          </p:grpSpPr>
          <p:sp>
            <p:nvSpPr>
              <p:cNvPr id="209" name="ScrollBar"/>
              <p:cNvSpPr>
                <a:spLocks/>
              </p:cNvSpPr>
              <p:nvPr/>
            </p:nvSpPr>
            <p:spPr>
              <a:xfrm>
                <a:off x="4430165" y="1543110"/>
                <a:ext cx="214495" cy="3875283"/>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210" name="Slider"/>
              <p:cNvSpPr>
                <a:spLocks/>
              </p:cNvSpPr>
              <p:nvPr/>
            </p:nvSpPr>
            <p:spPr>
              <a:xfrm>
                <a:off x="4430165" y="2715853"/>
                <a:ext cx="214495" cy="1359399"/>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11" name="UpArrow"/>
              <p:cNvSpPr>
                <a:spLocks/>
              </p:cNvSpPr>
              <p:nvPr/>
            </p:nvSpPr>
            <p:spPr>
              <a:xfrm>
                <a:off x="4491027" y="1687199"/>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12" name="DownArrow"/>
              <p:cNvSpPr>
                <a:spLocks/>
              </p:cNvSpPr>
              <p:nvPr/>
            </p:nvSpPr>
            <p:spPr>
              <a:xfrm rot="10800000">
                <a:off x="4491027" y="5039165"/>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15" name="CheckBox"/>
          <p:cNvSpPr/>
          <p:nvPr/>
        </p:nvSpPr>
        <p:spPr>
          <a:xfrm>
            <a:off x="5998643" y="4331365"/>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6" name="CheckBox"/>
          <p:cNvSpPr/>
          <p:nvPr/>
        </p:nvSpPr>
        <p:spPr>
          <a:xfrm>
            <a:off x="5998643" y="4486736"/>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7" name="CheckBox"/>
          <p:cNvSpPr/>
          <p:nvPr/>
        </p:nvSpPr>
        <p:spPr>
          <a:xfrm>
            <a:off x="5998643" y="4647813"/>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8" name="CheckBox"/>
          <p:cNvSpPr/>
          <p:nvPr/>
        </p:nvSpPr>
        <p:spPr>
          <a:xfrm>
            <a:off x="6001812" y="4807227"/>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9" name="CheckBox"/>
          <p:cNvSpPr/>
          <p:nvPr/>
        </p:nvSpPr>
        <p:spPr>
          <a:xfrm>
            <a:off x="5998643" y="4959558"/>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20"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959123" y="429199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1"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422699" y="4440371"/>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2"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963410" y="4449268"/>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3"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427817" y="460577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4"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968528" y="4614672"/>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5"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432104" y="4763048"/>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6"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972815" y="477194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7"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4421830" y="491564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8"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962541" y="4924543"/>
            <a:ext cx="182880" cy="182880"/>
          </a:xfrm>
          <a:prstGeom prst="rect">
            <a:avLst/>
          </a:prstGeom>
          <a:noFill/>
          <a:extLst>
            <a:ext uri="{909E8E84-426E-40DD-AFC4-6F175D3DCCD1}">
              <a14:hiddenFill xmlns:a14="http://schemas.microsoft.com/office/drawing/2010/main">
                <a:solidFill>
                  <a:srgbClr val="FFFFFF"/>
                </a:solidFill>
              </a14:hiddenFill>
            </a:ext>
          </a:extLst>
        </p:spPr>
      </p:pic>
      <p:sp>
        <p:nvSpPr>
          <p:cNvPr id="229" name="Freeform 93"/>
          <p:cNvSpPr>
            <a:spLocks/>
          </p:cNvSpPr>
          <p:nvPr>
            <p:custDataLst>
              <p:custData r:id="rId17"/>
              <p:custData r:id="rId18"/>
            </p:custDataLst>
          </p:nvPr>
        </p:nvSpPr>
        <p:spPr bwMode="black">
          <a:xfrm>
            <a:off x="5993702" y="5114461"/>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30" name="Freeform 93"/>
          <p:cNvSpPr>
            <a:spLocks/>
          </p:cNvSpPr>
          <p:nvPr>
            <p:custDataLst>
              <p:custData r:id="rId19"/>
              <p:custData r:id="rId20"/>
            </p:custDataLst>
          </p:nvPr>
        </p:nvSpPr>
        <p:spPr bwMode="black">
          <a:xfrm>
            <a:off x="4444089" y="5103641"/>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5" name="Rectangle 24"/>
          <p:cNvSpPr/>
          <p:nvPr/>
        </p:nvSpPr>
        <p:spPr>
          <a:xfrm>
            <a:off x="4368261" y="4141113"/>
            <a:ext cx="1215145" cy="112012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5909365" y="4197141"/>
            <a:ext cx="1215145" cy="112012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1" name="List"/>
          <p:cNvGrpSpPr/>
          <p:nvPr>
            <p:custDataLst>
              <p:custData r:id="rId21"/>
            </p:custDataLst>
          </p:nvPr>
        </p:nvGrpSpPr>
        <p:grpSpPr>
          <a:xfrm>
            <a:off x="2885904" y="5040993"/>
            <a:ext cx="1296835" cy="370252"/>
            <a:chOff x="4610405" y="3047460"/>
            <a:chExt cx="1651426" cy="1668441"/>
          </a:xfrm>
        </p:grpSpPr>
        <p:grpSp>
          <p:nvGrpSpPr>
            <p:cNvPr id="242" name="Group 2"/>
            <p:cNvGrpSpPr/>
            <p:nvPr/>
          </p:nvGrpSpPr>
          <p:grpSpPr>
            <a:xfrm>
              <a:off x="4610405" y="3047460"/>
              <a:ext cx="1651426" cy="1668440"/>
              <a:chOff x="4648812" y="3359443"/>
              <a:chExt cx="713685" cy="822755"/>
            </a:xfrm>
          </p:grpSpPr>
          <p:sp>
            <p:nvSpPr>
              <p:cNvPr id="248" name="Background"/>
              <p:cNvSpPr>
                <a:spLocks/>
              </p:cNvSpPr>
              <p:nvPr/>
            </p:nvSpPr>
            <p:spPr>
              <a:xfrm>
                <a:off x="4648812" y="3359444"/>
                <a:ext cx="713685" cy="822754"/>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49" name="Content"/>
              <p:cNvSpPr>
                <a:spLocks/>
              </p:cNvSpPr>
              <p:nvPr/>
            </p:nvSpPr>
            <p:spPr>
              <a:xfrm>
                <a:off x="4648812" y="3359443"/>
                <a:ext cx="713685" cy="822755"/>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p:txBody>
          </p:sp>
        </p:grpSp>
        <p:grpSp>
          <p:nvGrpSpPr>
            <p:cNvPr id="243" name="Group 3"/>
            <p:cNvGrpSpPr/>
            <p:nvPr>
              <p:custDataLst>
                <p:custData r:id="rId24"/>
              </p:custDataLst>
            </p:nvPr>
          </p:nvGrpSpPr>
          <p:grpSpPr>
            <a:xfrm>
              <a:off x="6073374" y="3047460"/>
              <a:ext cx="188457" cy="1668441"/>
              <a:chOff x="4456205" y="1543112"/>
              <a:chExt cx="188457" cy="3875277"/>
            </a:xfrm>
          </p:grpSpPr>
          <p:sp>
            <p:nvSpPr>
              <p:cNvPr id="244" name="ScrollBar"/>
              <p:cNvSpPr>
                <a:spLocks/>
              </p:cNvSpPr>
              <p:nvPr/>
            </p:nvSpPr>
            <p:spPr>
              <a:xfrm>
                <a:off x="4456205" y="1543112"/>
                <a:ext cx="188457" cy="387527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245" name="Slider"/>
              <p:cNvSpPr>
                <a:spLocks/>
              </p:cNvSpPr>
              <p:nvPr/>
            </p:nvSpPr>
            <p:spPr>
              <a:xfrm>
                <a:off x="4456205" y="3337915"/>
                <a:ext cx="188457" cy="208047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46" name="UpArrow"/>
              <p:cNvSpPr>
                <a:spLocks/>
              </p:cNvSpPr>
              <p:nvPr/>
            </p:nvSpPr>
            <p:spPr>
              <a:xfrm>
                <a:off x="4509679" y="1763626"/>
                <a:ext cx="81510" cy="3842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47" name="DownArrow"/>
              <p:cNvSpPr>
                <a:spLocks/>
              </p:cNvSpPr>
              <p:nvPr/>
            </p:nvSpPr>
            <p:spPr>
              <a:xfrm rot="10800000">
                <a:off x="4509679" y="4837987"/>
                <a:ext cx="81510" cy="3842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54" name="CheckBox"/>
          <p:cNvSpPr/>
          <p:nvPr/>
        </p:nvSpPr>
        <p:spPr>
          <a:xfrm>
            <a:off x="2945080" y="5101543"/>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59" name="Check" descr="C:\Users\t-dantay\Documents\WPIcons\appbar.check.rest.png"/>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2908978" y="5066528"/>
            <a:ext cx="182880" cy="182880"/>
          </a:xfrm>
          <a:prstGeom prst="rect">
            <a:avLst/>
          </a:prstGeom>
          <a:noFill/>
          <a:extLst>
            <a:ext uri="{909E8E84-426E-40DD-AFC4-6F175D3DCCD1}">
              <a14:hiddenFill xmlns:a14="http://schemas.microsoft.com/office/drawing/2010/main">
                <a:solidFill>
                  <a:srgbClr val="FFFFFF"/>
                </a:solidFill>
              </a14:hiddenFill>
            </a:ext>
          </a:extLst>
        </p:spPr>
      </p:pic>
      <p:sp>
        <p:nvSpPr>
          <p:cNvPr id="260" name="Freeform 93"/>
          <p:cNvSpPr>
            <a:spLocks/>
          </p:cNvSpPr>
          <p:nvPr>
            <p:custDataLst>
              <p:custData r:id="rId22"/>
              <p:custData r:id="rId23"/>
            </p:custDataLst>
          </p:nvPr>
        </p:nvSpPr>
        <p:spPr bwMode="black">
          <a:xfrm>
            <a:off x="2931237" y="5254523"/>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61" name="Rectangle 260"/>
          <p:cNvSpPr/>
          <p:nvPr/>
        </p:nvSpPr>
        <p:spPr>
          <a:xfrm>
            <a:off x="2831052" y="4957635"/>
            <a:ext cx="1397020" cy="51278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3028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sp>
        <p:nvSpPr>
          <p:cNvPr id="207" name="Content"/>
          <p:cNvSpPr/>
          <p:nvPr>
            <p:custDataLst>
              <p:custData r:id="rId4"/>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err="1" smtClean="0">
                <a:solidFill>
                  <a:srgbClr val="000000"/>
                </a:solidFill>
                <a:latin typeface="Segoe UI" pitchFamily="34" charset="0"/>
                <a:cs typeface="Segoe UI" pitchFamily="34" charset="0"/>
              </a:rPr>
              <a:t>substate</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5"/>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property</a:t>
            </a:r>
            <a:endParaRPr lang="en-US" sz="900" dirty="0">
              <a:solidFill>
                <a:srgbClr val="000000"/>
              </a:solidFill>
              <a:latin typeface="Segoe UI" pitchFamily="34" charset="0"/>
              <a:cs typeface="Segoe UI" pitchFamily="34" charset="0"/>
            </a:endParaRPr>
          </a:p>
        </p:txBody>
      </p:sp>
      <p:grpSp>
        <p:nvGrpSpPr>
          <p:cNvPr id="232" name="Group 1"/>
          <p:cNvGrpSpPr>
            <a:grpSpLocks/>
          </p:cNvGrpSpPr>
          <p:nvPr>
            <p:custDataLst>
              <p:custData r:id="rId6"/>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the world</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The world as a class diagram</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7"/>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The representation of the world </a:t>
            </a:r>
            <a:r>
              <a:rPr lang="en-US" sz="1200" dirty="0" smtClean="0">
                <a:latin typeface="Segoe UI" pitchFamily="34" charset="0"/>
                <a:cs typeface="Segoe UI" pitchFamily="34" charset="0"/>
              </a:rPr>
              <a:t>can be seen as a class diagram representing every state and set enclosed inside each other.</a:t>
            </a:r>
          </a:p>
          <a:p>
            <a:endParaRPr lang="fr-BE" sz="1200" dirty="0">
              <a:solidFill>
                <a:srgbClr val="000000"/>
              </a:solidFill>
              <a:latin typeface="Segoe UI" pitchFamily="34" charset="0"/>
              <a:cs typeface="Segoe UI" pitchFamily="34" charset="0"/>
            </a:endParaRPr>
          </a:p>
          <a:p>
            <a:r>
              <a:rPr lang="fr-BE" sz="1200" dirty="0" smtClean="0">
                <a:latin typeface="Segoe UI" pitchFamily="34" charset="0"/>
                <a:cs typeface="Segoe UI" pitchFamily="34" charset="0"/>
              </a:rPr>
              <a:t>The </a:t>
            </a:r>
            <a:r>
              <a:rPr lang="fr-BE" sz="1200" dirty="0" err="1" smtClean="0">
                <a:latin typeface="Segoe UI" pitchFamily="34" charset="0"/>
                <a:cs typeface="Segoe UI" pitchFamily="34" charset="0"/>
              </a:rPr>
              <a:t>herited</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templates</a:t>
            </a:r>
            <a:r>
              <a:rPr lang="fr-BE" sz="1200" dirty="0" smtClean="0">
                <a:latin typeface="Segoe UI" pitchFamily="34" charset="0"/>
                <a:cs typeface="Segoe UI" pitchFamily="34" charset="0"/>
              </a:rPr>
              <a:t> (Set, State, or custom </a:t>
            </a:r>
            <a:r>
              <a:rPr lang="fr-BE" sz="1200" dirty="0" err="1" smtClean="0">
                <a:latin typeface="Segoe UI" pitchFamily="34" charset="0"/>
                <a:cs typeface="Segoe UI" pitchFamily="34" charset="0"/>
              </a:rPr>
              <a:t>ones</a:t>
            </a:r>
            <a:r>
              <a:rPr lang="fr-BE" sz="1200" dirty="0" smtClean="0">
                <a:latin typeface="Segoe UI" pitchFamily="34" charset="0"/>
                <a:cs typeface="Segoe UI" pitchFamily="34" charset="0"/>
              </a:rPr>
              <a:t>) are show in the first part of the </a:t>
            </a:r>
            <a:r>
              <a:rPr lang="fr-BE" sz="1200" dirty="0" err="1" smtClean="0">
                <a:latin typeface="Segoe UI" pitchFamily="34" charset="0"/>
                <a:cs typeface="Segoe UI" pitchFamily="34" charset="0"/>
              </a:rPr>
              <a:t>view</a:t>
            </a:r>
            <a:r>
              <a:rPr lang="fr-BE" sz="1200" dirty="0" smtClean="0">
                <a:latin typeface="Segoe UI" pitchFamily="34" charset="0"/>
                <a:cs typeface="Segoe UI" pitchFamily="34" charset="0"/>
              </a:rPr>
              <a:t> of </a:t>
            </a:r>
            <a:r>
              <a:rPr lang="fr-BE" sz="1200" dirty="0" err="1" smtClean="0">
                <a:latin typeface="Segoe UI" pitchFamily="34" charset="0"/>
                <a:cs typeface="Segoe UI" pitchFamily="34" charset="0"/>
              </a:rPr>
              <a:t>each</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object</a:t>
            </a:r>
            <a:r>
              <a:rPr lang="fr-BE" sz="1200" dirty="0" smtClean="0">
                <a:latin typeface="Segoe UI" pitchFamily="34" charset="0"/>
                <a:cs typeface="Segoe UI" pitchFamily="34" charset="0"/>
              </a:rPr>
              <a:t>.</a:t>
            </a:r>
          </a:p>
          <a:p>
            <a:endParaRPr lang="fr-BE" sz="1200" dirty="0">
              <a:solidFill>
                <a:srgbClr val="000000"/>
              </a:solidFill>
              <a:latin typeface="Segoe UI" pitchFamily="34" charset="0"/>
              <a:cs typeface="Segoe UI" pitchFamily="34" charset="0"/>
            </a:endParaRPr>
          </a:p>
          <a:p>
            <a:r>
              <a:rPr lang="fr-BE" sz="1200" dirty="0" smtClean="0">
                <a:latin typeface="Segoe UI" pitchFamily="34" charset="0"/>
                <a:cs typeface="Segoe UI" pitchFamily="34" charset="0"/>
              </a:rPr>
              <a:t>It </a:t>
            </a:r>
            <a:r>
              <a:rPr lang="fr-BE" sz="1200" dirty="0" err="1" smtClean="0">
                <a:latin typeface="Segoe UI" pitchFamily="34" charset="0"/>
                <a:cs typeface="Segoe UI" pitchFamily="34" charset="0"/>
              </a:rPr>
              <a:t>is</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then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followed</a:t>
            </a:r>
            <a:r>
              <a:rPr lang="fr-BE" sz="1200" dirty="0" smtClean="0">
                <a:latin typeface="Segoe UI" pitchFamily="34" charset="0"/>
                <a:cs typeface="Segoe UI" pitchFamily="34" charset="0"/>
              </a:rPr>
              <a:t> by the </a:t>
            </a:r>
            <a:r>
              <a:rPr lang="fr-BE" sz="1200" dirty="0" err="1" smtClean="0">
                <a:latin typeface="Segoe UI" pitchFamily="34" charset="0"/>
                <a:cs typeface="Segoe UI" pitchFamily="34" charset="0"/>
              </a:rPr>
              <a:t>properties</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defined</a:t>
            </a:r>
            <a:r>
              <a:rPr lang="fr-BE" sz="1200" dirty="0" smtClean="0">
                <a:latin typeface="Segoe UI" pitchFamily="34" charset="0"/>
                <a:cs typeface="Segoe UI" pitchFamily="34" charset="0"/>
              </a:rPr>
              <a:t> on the </a:t>
            </a:r>
            <a:r>
              <a:rPr lang="fr-BE" sz="1200" dirty="0" err="1" smtClean="0">
                <a:latin typeface="Segoe UI" pitchFamily="34" charset="0"/>
                <a:cs typeface="Segoe UI" pitchFamily="34" charset="0"/>
              </a:rPr>
              <a:t>object</a:t>
            </a:r>
            <a:r>
              <a:rPr lang="fr-BE" sz="1200" dirty="0" smtClean="0">
                <a:latin typeface="Segoe UI" pitchFamily="34" charset="0"/>
                <a:cs typeface="Segoe UI" pitchFamily="34" charset="0"/>
              </a:rPr>
              <a:t>.</a:t>
            </a:r>
          </a:p>
          <a:p>
            <a:endParaRPr lang="fr-BE" sz="1200" dirty="0">
              <a:solidFill>
                <a:srgbClr val="000000"/>
              </a:solidFill>
              <a:latin typeface="Segoe UI" pitchFamily="34" charset="0"/>
              <a:cs typeface="Segoe UI" pitchFamily="34" charset="0"/>
            </a:endParaRPr>
          </a:p>
          <a:p>
            <a:r>
              <a:rPr lang="fr-BE" sz="1200" dirty="0" err="1" smtClean="0">
                <a:latin typeface="Segoe UI" pitchFamily="34" charset="0"/>
                <a:cs typeface="Segoe UI" pitchFamily="34" charset="0"/>
              </a:rPr>
              <a:t>Finally</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known</a:t>
            </a:r>
            <a:r>
              <a:rPr lang="fr-BE" sz="1200" dirty="0" smtClean="0">
                <a:latin typeface="Segoe UI" pitchFamily="34" charset="0"/>
                <a:cs typeface="Segoe UI" pitchFamily="34" charset="0"/>
              </a:rPr>
              <a:t> instances are </a:t>
            </a:r>
            <a:r>
              <a:rPr lang="fr-BE" sz="1200" dirty="0" err="1" smtClean="0">
                <a:latin typeface="Segoe UI" pitchFamily="34" charset="0"/>
                <a:cs typeface="Segoe UI" pitchFamily="34" charset="0"/>
              </a:rPr>
              <a:t>also</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shown</a:t>
            </a:r>
            <a:r>
              <a:rPr lang="fr-BE" sz="1200" dirty="0" smtClean="0">
                <a:latin typeface="Segoe UI" pitchFamily="34" charset="0"/>
                <a:cs typeface="Segoe UI" pitchFamily="34" charset="0"/>
              </a:rPr>
              <a:t> and </a:t>
            </a:r>
            <a:r>
              <a:rPr lang="fr-BE" sz="1200" dirty="0" err="1" smtClean="0">
                <a:latin typeface="Segoe UI" pitchFamily="34" charset="0"/>
                <a:cs typeface="Segoe UI" pitchFamily="34" charset="0"/>
              </a:rPr>
              <a:t>can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be</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toggled</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which</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allows</a:t>
            </a:r>
            <a:r>
              <a:rPr lang="fr-BE" sz="1200" dirty="0" smtClean="0">
                <a:latin typeface="Segoe UI" pitchFamily="34" charset="0"/>
                <a:cs typeface="Segoe UI" pitchFamily="34" charset="0"/>
              </a:rPr>
              <a:t> to </a:t>
            </a:r>
            <a:r>
              <a:rPr lang="fr-BE" sz="1200" dirty="0" err="1" smtClean="0">
                <a:latin typeface="Segoe UI" pitchFamily="34" charset="0"/>
                <a:cs typeface="Segoe UI" pitchFamily="34" charset="0"/>
              </a:rPr>
              <a:t>edit</a:t>
            </a:r>
            <a:r>
              <a:rPr lang="fr-BE" sz="1200" dirty="0" smtClean="0">
                <a:latin typeface="Segoe UI" pitchFamily="34" charset="0"/>
                <a:cs typeface="Segoe UI" pitchFamily="34" charset="0"/>
              </a:rPr>
              <a:t> the value of a </a:t>
            </a:r>
            <a:r>
              <a:rPr lang="fr-BE" sz="1200" dirty="0" err="1" smtClean="0">
                <a:latin typeface="Segoe UI" pitchFamily="34" charset="0"/>
                <a:cs typeface="Segoe UI" pitchFamily="34" charset="0"/>
              </a:rPr>
              <a:t>property</a:t>
            </a:r>
            <a:r>
              <a:rPr lang="fr-BE" sz="1200" dirty="0" smtClean="0">
                <a:latin typeface="Segoe UI" pitchFamily="34" charset="0"/>
                <a:cs typeface="Segoe UI" pitchFamily="34" charset="0"/>
              </a:rPr>
              <a:t> for certain instances </a:t>
            </a:r>
            <a:r>
              <a:rPr lang="fr-BE" sz="1200" dirty="0" err="1" smtClean="0">
                <a:latin typeface="Segoe UI" pitchFamily="34" charset="0"/>
                <a:cs typeface="Segoe UI" pitchFamily="34" charset="0"/>
              </a:rPr>
              <a:t>only</a:t>
            </a:r>
            <a:r>
              <a:rPr lang="fr-BE" sz="1200" dirty="0" smtClean="0">
                <a:latin typeface="Segoe UI" pitchFamily="34" charset="0"/>
                <a:cs typeface="Segoe UI" pitchFamily="34" charset="0"/>
              </a:rPr>
              <a:t>).</a:t>
            </a:r>
          </a:p>
          <a:p>
            <a:endParaRPr lang="fr-BE" sz="1200" dirty="0">
              <a:latin typeface="Segoe UI" pitchFamily="34" charset="0"/>
              <a:cs typeface="Segoe UI" pitchFamily="34" charset="0"/>
            </a:endParaRPr>
          </a:p>
          <a:p>
            <a:r>
              <a:rPr lang="fr-BE" sz="1200" dirty="0" smtClean="0">
                <a:latin typeface="Segoe UI" pitchFamily="34" charset="0"/>
                <a:cs typeface="Segoe UI" pitchFamily="34" charset="0"/>
              </a:rPr>
              <a:t>A « + » </a:t>
            </a:r>
            <a:r>
              <a:rPr lang="fr-BE" sz="1200" dirty="0" err="1" smtClean="0">
                <a:latin typeface="Segoe UI" pitchFamily="34" charset="0"/>
                <a:cs typeface="Segoe UI" pitchFamily="34" charset="0"/>
              </a:rPr>
              <a:t>button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allows</a:t>
            </a:r>
            <a:r>
              <a:rPr lang="fr-BE" sz="1200" dirty="0" smtClean="0">
                <a:latin typeface="Segoe UI" pitchFamily="34" charset="0"/>
                <a:cs typeface="Segoe UI" pitchFamily="34" charset="0"/>
              </a:rPr>
              <a:t> to </a:t>
            </a:r>
            <a:r>
              <a:rPr lang="fr-BE" sz="1200" dirty="0" err="1" smtClean="0">
                <a:latin typeface="Segoe UI" pitchFamily="34" charset="0"/>
                <a:cs typeface="Segoe UI" pitchFamily="34" charset="0"/>
              </a:rPr>
              <a:t>add</a:t>
            </a:r>
            <a:r>
              <a:rPr lang="fr-BE" sz="1200" dirty="0" smtClean="0">
                <a:latin typeface="Segoe UI" pitchFamily="34" charset="0"/>
                <a:cs typeface="Segoe UI" pitchFamily="34" charset="0"/>
              </a:rPr>
              <a:t> more </a:t>
            </a:r>
            <a:r>
              <a:rPr lang="fr-BE" sz="1200" dirty="0" err="1" smtClean="0">
                <a:latin typeface="Segoe UI" pitchFamily="34" charset="0"/>
                <a:cs typeface="Segoe UI" pitchFamily="34" charset="0"/>
              </a:rPr>
              <a:t>known</a:t>
            </a:r>
            <a:r>
              <a:rPr lang="fr-BE" sz="1200" dirty="0" smtClean="0">
                <a:latin typeface="Segoe UI" pitchFamily="34" charset="0"/>
                <a:cs typeface="Segoe UI" pitchFamily="34" charset="0"/>
              </a:rPr>
              <a:t> instances.</a:t>
            </a:r>
          </a:p>
        </p:txBody>
      </p:sp>
      <p:sp>
        <p:nvSpPr>
          <p:cNvPr id="139" name="Content"/>
          <p:cNvSpPr/>
          <p:nvPr>
            <p:custDataLst>
              <p:custData r:id="rId8"/>
            </p:custDataLst>
          </p:nvPr>
        </p:nvSpPr>
        <p:spPr>
          <a:xfrm>
            <a:off x="3624465" y="1320152"/>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instance</a:t>
            </a:r>
            <a:endParaRPr lang="en-US" sz="900" dirty="0">
              <a:solidFill>
                <a:srgbClr val="000000"/>
              </a:solidFill>
              <a:latin typeface="Segoe UI" pitchFamily="34" charset="0"/>
              <a:cs typeface="Segoe UI" pitchFamily="34" charset="0"/>
            </a:endParaRPr>
          </a:p>
        </p:txBody>
      </p:sp>
      <p:sp>
        <p:nvSpPr>
          <p:cNvPr id="140" name="Content"/>
          <p:cNvSpPr/>
          <p:nvPr>
            <p:custDataLst>
              <p:custData r:id="rId9"/>
            </p:custDataLst>
          </p:nvPr>
        </p:nvSpPr>
        <p:spPr>
          <a:xfrm>
            <a:off x="4523544"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global</a:t>
            </a:r>
            <a:endParaRPr lang="en-US" sz="900" dirty="0">
              <a:solidFill>
                <a:srgbClr val="000000"/>
              </a:solidFill>
              <a:latin typeface="Segoe UI" pitchFamily="34" charset="0"/>
              <a:cs typeface="Segoe UI" pitchFamily="34" charset="0"/>
            </a:endParaRPr>
          </a:p>
        </p:txBody>
      </p:sp>
      <p:grpSp>
        <p:nvGrpSpPr>
          <p:cNvPr id="84" name="DialogBox"/>
          <p:cNvGrpSpPr/>
          <p:nvPr>
            <p:custDataLst>
              <p:custData r:id="rId10"/>
            </p:custDataLst>
          </p:nvPr>
        </p:nvGrpSpPr>
        <p:grpSpPr>
          <a:xfrm>
            <a:off x="1099974" y="2077199"/>
            <a:ext cx="6472622" cy="3697300"/>
            <a:chOff x="2894330" y="2786062"/>
            <a:chExt cx="4316095" cy="3138488"/>
          </a:xfrm>
        </p:grpSpPr>
        <p:grpSp>
          <p:nvGrpSpPr>
            <p:cNvPr id="85" name="Group 2"/>
            <p:cNvGrpSpPr/>
            <p:nvPr/>
          </p:nvGrpSpPr>
          <p:grpSpPr>
            <a:xfrm>
              <a:off x="2894330" y="2786062"/>
              <a:ext cx="4316095" cy="3138488"/>
              <a:chOff x="2161590" y="511099"/>
              <a:chExt cx="4316095" cy="3138488"/>
            </a:xfrm>
          </p:grpSpPr>
          <p:sp>
            <p:nvSpPr>
              <p:cNvPr id="89"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CellSet</a:t>
                </a:r>
                <a:endParaRPr lang="en-US" sz="1200" kern="0" dirty="0">
                  <a:solidFill>
                    <a:srgbClr val="FFFFFF"/>
                  </a:solidFill>
                  <a:latin typeface="Segoe UI"/>
                </a:endParaRPr>
              </a:p>
            </p:txBody>
          </p:sp>
          <p:sp>
            <p:nvSpPr>
              <p:cNvPr id="90" name="InnerArea"/>
              <p:cNvSpPr>
                <a:spLocks/>
              </p:cNvSpPr>
              <p:nvPr/>
            </p:nvSpPr>
            <p:spPr>
              <a:xfrm>
                <a:off x="2202320" y="761746"/>
                <a:ext cx="4237459" cy="2819924"/>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86" name="Minimize - Maximize - Close"/>
            <p:cNvGrpSpPr/>
            <p:nvPr/>
          </p:nvGrpSpPr>
          <p:grpSpPr>
            <a:xfrm>
              <a:off x="7096223" y="2885905"/>
              <a:ext cx="47193" cy="64683"/>
              <a:chOff x="9718456" y="139211"/>
              <a:chExt cx="47193" cy="64683"/>
            </a:xfrm>
          </p:grpSpPr>
          <p:cxnSp>
            <p:nvCxnSpPr>
              <p:cNvPr id="87" name="X2"/>
              <p:cNvCxnSpPr>
                <a:cxnSpLocks/>
              </p:cNvCxnSpPr>
              <p:nvPr/>
            </p:nvCxnSpPr>
            <p:spPr>
              <a:xfrm>
                <a:off x="9718456" y="139211"/>
                <a:ext cx="47193" cy="64683"/>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8" name="X1"/>
              <p:cNvCxnSpPr>
                <a:cxnSpLocks/>
              </p:cNvCxnSpPr>
              <p:nvPr/>
            </p:nvCxnSpPr>
            <p:spPr>
              <a:xfrm flipH="1">
                <a:off x="9718456" y="139211"/>
                <a:ext cx="47193" cy="64683"/>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41" name="Content"/>
          <p:cNvSpPr/>
          <p:nvPr>
            <p:custDataLst>
              <p:custData r:id="rId11"/>
            </p:custDataLst>
          </p:nvPr>
        </p:nvSpPr>
        <p:spPr>
          <a:xfrm>
            <a:off x="2738472"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transition</a:t>
            </a:r>
            <a:endParaRPr lang="en-US" sz="900" dirty="0">
              <a:solidFill>
                <a:srgbClr val="000000"/>
              </a:solidFill>
              <a:latin typeface="Segoe UI" pitchFamily="34" charset="0"/>
              <a:cs typeface="Segoe UI" pitchFamily="34" charset="0"/>
            </a:endParaRPr>
          </a:p>
        </p:txBody>
      </p:sp>
      <p:grpSp>
        <p:nvGrpSpPr>
          <p:cNvPr id="77" name="DialogBox"/>
          <p:cNvGrpSpPr/>
          <p:nvPr>
            <p:custDataLst>
              <p:custData r:id="rId12"/>
            </p:custDataLst>
          </p:nvPr>
        </p:nvGrpSpPr>
        <p:grpSpPr>
          <a:xfrm>
            <a:off x="2727073" y="2464237"/>
            <a:ext cx="4674259" cy="3138488"/>
            <a:chOff x="2894328" y="2786062"/>
            <a:chExt cx="10737584" cy="3138488"/>
          </a:xfrm>
        </p:grpSpPr>
        <p:grpSp>
          <p:nvGrpSpPr>
            <p:cNvPr id="78" name="Group 2"/>
            <p:cNvGrpSpPr/>
            <p:nvPr/>
          </p:nvGrpSpPr>
          <p:grpSpPr>
            <a:xfrm>
              <a:off x="2894328" y="2786062"/>
              <a:ext cx="10737584" cy="3138488"/>
              <a:chOff x="2161588" y="511099"/>
              <a:chExt cx="10737584" cy="3138488"/>
            </a:xfrm>
          </p:grpSpPr>
          <p:sp>
            <p:nvSpPr>
              <p:cNvPr id="82"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Cell</a:t>
                </a:r>
                <a:endParaRPr lang="en-US" sz="1200" kern="0" dirty="0">
                  <a:solidFill>
                    <a:srgbClr val="FFFFFF"/>
                  </a:solidFill>
                  <a:latin typeface="Segoe UI"/>
                </a:endParaRPr>
              </a:p>
            </p:txBody>
          </p:sp>
          <p:sp>
            <p:nvSpPr>
              <p:cNvPr id="83" name="InnerArea"/>
              <p:cNvSpPr>
                <a:spLocks/>
              </p:cNvSpPr>
              <p:nvPr/>
            </p:nvSpPr>
            <p:spPr>
              <a:xfrm>
                <a:off x="2301902" y="806374"/>
                <a:ext cx="10466688"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79" name="Minimize - Maximize - Close"/>
            <p:cNvGrpSpPr/>
            <p:nvPr/>
          </p:nvGrpSpPr>
          <p:grpSpPr>
            <a:xfrm>
              <a:off x="13238486" y="2903682"/>
              <a:ext cx="162585" cy="76200"/>
              <a:chOff x="15860719" y="156988"/>
              <a:chExt cx="162585" cy="76200"/>
            </a:xfrm>
          </p:grpSpPr>
          <p:cxnSp>
            <p:nvCxnSpPr>
              <p:cNvPr id="80" name="X2"/>
              <p:cNvCxnSpPr>
                <a:cxnSpLocks/>
              </p:cNvCxnSpPr>
              <p:nvPr/>
            </p:nvCxnSpPr>
            <p:spPr>
              <a:xfrm>
                <a:off x="1586071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1" name="X1"/>
              <p:cNvCxnSpPr>
                <a:cxnSpLocks/>
              </p:cNvCxnSpPr>
              <p:nvPr/>
            </p:nvCxnSpPr>
            <p:spPr>
              <a:xfrm flipH="1">
                <a:off x="15860726"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24" name="ZoneTexte 23"/>
          <p:cNvSpPr txBox="1"/>
          <p:nvPr/>
        </p:nvSpPr>
        <p:spPr>
          <a:xfrm>
            <a:off x="1176600" y="2423192"/>
            <a:ext cx="1492609" cy="2246769"/>
          </a:xfrm>
          <a:prstGeom prst="rect">
            <a:avLst/>
          </a:prstGeom>
          <a:noFill/>
        </p:spPr>
        <p:txBody>
          <a:bodyPr wrap="square" rtlCol="0">
            <a:spAutoFit/>
          </a:bodyPr>
          <a:lstStyle/>
          <a:p>
            <a:r>
              <a:rPr lang="fr-BE" sz="1000" b="1" dirty="0" smtClean="0">
                <a:latin typeface="Segoe UI" panose="020B0502040204020203" pitchFamily="34" charset="0"/>
                <a:cs typeface="Segoe UI" panose="020B0502040204020203" pitchFamily="34" charset="0"/>
              </a:rPr>
              <a:t>Set</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N </a:t>
            </a:r>
            <a:r>
              <a:rPr lang="en-US" sz="1000" dirty="0" smtClean="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E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a:latin typeface="Segoe UI" panose="020B0502040204020203" pitchFamily="34" charset="0"/>
                <a:cs typeface="Segoe UI" panose="020B0502040204020203" pitchFamily="34" charset="0"/>
              </a:rPr>
              <a:t>M</a:t>
            </a:r>
            <a:r>
              <a:rPr lang="en-US" sz="1000" dirty="0" smtClean="0">
                <a:latin typeface="Segoe UI" panose="020B0502040204020203" pitchFamily="34" charset="0"/>
                <a:cs typeface="Segoe UI" panose="020B0502040204020203" pitchFamily="34" charset="0"/>
              </a:rPr>
              <a:t>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R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TOT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CD4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CD8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CD4Ratio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smtClean="0">
                <a:solidFill>
                  <a:schemeClr val="bg1">
                    <a:lumMod val="65000"/>
                  </a:schemeClr>
                </a:solidFill>
                <a:latin typeface="Segoe UI" panose="020B0502040204020203" pitchFamily="34" charset="0"/>
                <a:cs typeface="Segoe UI" panose="020B0502040204020203" pitchFamily="34" charset="0"/>
              </a:rPr>
              <a:t>number</a:t>
            </a:r>
            <a:endParaRPr lang="en-US" sz="1000" dirty="0">
              <a:solidFill>
                <a:schemeClr val="bg1">
                  <a:lumMod val="65000"/>
                </a:schemeClr>
              </a:solidFill>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CD8Ratio </a:t>
            </a:r>
            <a:r>
              <a:rPr lang="en-US" sz="1000" dirty="0">
                <a:solidFill>
                  <a:schemeClr val="bg1">
                    <a:lumMod val="65000"/>
                  </a:schemeClr>
                </a:solidFill>
                <a:latin typeface="Segoe UI" panose="020B0502040204020203" pitchFamily="34" charset="0"/>
                <a:cs typeface="Segoe UI" panose="020B0502040204020203" pitchFamily="34" charset="0"/>
              </a:rPr>
              <a:t>as number</a:t>
            </a:r>
          </a:p>
          <a:p>
            <a:endParaRPr lang="en-US" sz="1000" dirty="0">
              <a:latin typeface="Segoe UI" panose="020B0502040204020203" pitchFamily="34" charset="0"/>
              <a:cs typeface="Segoe UI" panose="020B0502040204020203" pitchFamily="34" charset="0"/>
            </a:endParaRPr>
          </a:p>
        </p:txBody>
      </p:sp>
      <p:sp>
        <p:nvSpPr>
          <p:cNvPr id="147" name="ZoneTexte 146"/>
          <p:cNvSpPr txBox="1"/>
          <p:nvPr/>
        </p:nvSpPr>
        <p:spPr>
          <a:xfrm>
            <a:off x="2808438" y="2786002"/>
            <a:ext cx="2373878" cy="707886"/>
          </a:xfrm>
          <a:prstGeom prst="rect">
            <a:avLst/>
          </a:prstGeom>
          <a:noFill/>
        </p:spPr>
        <p:txBody>
          <a:bodyPr wrap="square" rtlCol="0">
            <a:spAutoFit/>
          </a:bodyPr>
          <a:lstStyle/>
          <a:p>
            <a:r>
              <a:rPr lang="fr-BE" sz="1000" b="1" dirty="0" smtClean="0">
                <a:latin typeface="Segoe UI" panose="020B0502040204020203" pitchFamily="34" charset="0"/>
                <a:cs typeface="Segoe UI" panose="020B0502040204020203" pitchFamily="34" charset="0"/>
              </a:rPr>
              <a:t>State</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Function </a:t>
            </a:r>
            <a:r>
              <a:rPr lang="en-US" sz="1000" dirty="0" smtClean="0">
                <a:solidFill>
                  <a:schemeClr val="bg1">
                    <a:lumMod val="65000"/>
                  </a:schemeClr>
                </a:solidFill>
                <a:latin typeface="Segoe UI" panose="020B0502040204020203" pitchFamily="34" charset="0"/>
                <a:cs typeface="Segoe UI" panose="020B0502040204020203" pitchFamily="34" charset="0"/>
              </a:rPr>
              <a:t>as </a:t>
            </a:r>
            <a:r>
              <a:rPr lang="en-US" sz="1000" dirty="0" err="1" smtClean="0">
                <a:solidFill>
                  <a:schemeClr val="bg1">
                    <a:lumMod val="65000"/>
                  </a:schemeClr>
                </a:solidFill>
                <a:latin typeface="Segoe UI" panose="020B0502040204020203" pitchFamily="34" charset="0"/>
                <a:cs typeface="Segoe UI" panose="020B0502040204020203" pitchFamily="34" charset="0"/>
              </a:rPr>
              <a:t>CellFunction</a:t>
            </a:r>
            <a:endParaRPr lang="en-US" sz="1000" dirty="0" smtClean="0">
              <a:solidFill>
                <a:schemeClr val="bg1">
                  <a:lumMod val="65000"/>
                </a:schemeClr>
              </a:solidFill>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Age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err="1" smtClean="0">
                <a:solidFill>
                  <a:schemeClr val="bg1">
                    <a:lumMod val="65000"/>
                  </a:schemeClr>
                </a:solidFill>
                <a:latin typeface="Segoe UI" panose="020B0502040204020203" pitchFamily="34" charset="0"/>
                <a:cs typeface="Segoe UI" panose="020B0502040204020203" pitchFamily="34" charset="0"/>
              </a:rPr>
              <a:t>CellAge</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grpSp>
        <p:nvGrpSpPr>
          <p:cNvPr id="98" name="DialogBox"/>
          <p:cNvGrpSpPr/>
          <p:nvPr>
            <p:custDataLst>
              <p:custData r:id="rId13"/>
            </p:custDataLst>
          </p:nvPr>
        </p:nvGrpSpPr>
        <p:grpSpPr>
          <a:xfrm>
            <a:off x="4250337" y="2838894"/>
            <a:ext cx="1433558" cy="2572350"/>
            <a:chOff x="2894328" y="2786062"/>
            <a:chExt cx="10737584" cy="3138488"/>
          </a:xfrm>
        </p:grpSpPr>
        <p:grpSp>
          <p:nvGrpSpPr>
            <p:cNvPr id="99" name="Group 2"/>
            <p:cNvGrpSpPr/>
            <p:nvPr/>
          </p:nvGrpSpPr>
          <p:grpSpPr>
            <a:xfrm>
              <a:off x="2894328" y="2786062"/>
              <a:ext cx="10737584" cy="3138488"/>
              <a:chOff x="2161588" y="511099"/>
              <a:chExt cx="10737584" cy="3138488"/>
            </a:xfrm>
          </p:grpSpPr>
          <p:sp>
            <p:nvSpPr>
              <p:cNvPr id="117"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CellFunction</a:t>
                </a:r>
                <a:endParaRPr lang="en-US" sz="1200" kern="0" dirty="0">
                  <a:solidFill>
                    <a:srgbClr val="FFFFFF"/>
                  </a:solidFill>
                  <a:latin typeface="Segoe UI"/>
                </a:endParaRPr>
              </a:p>
            </p:txBody>
          </p:sp>
          <p:sp>
            <p:nvSpPr>
              <p:cNvPr id="118" name="InnerArea"/>
              <p:cNvSpPr>
                <a:spLocks/>
              </p:cNvSpPr>
              <p:nvPr/>
            </p:nvSpPr>
            <p:spPr>
              <a:xfrm>
                <a:off x="2619095" y="871360"/>
                <a:ext cx="9854299" cy="2680608"/>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14" name="Minimize - Maximize - Close"/>
            <p:cNvGrpSpPr/>
            <p:nvPr/>
          </p:nvGrpSpPr>
          <p:grpSpPr>
            <a:xfrm>
              <a:off x="12349133" y="2929568"/>
              <a:ext cx="530108" cy="92971"/>
              <a:chOff x="14971366" y="182874"/>
              <a:chExt cx="530108" cy="92971"/>
            </a:xfrm>
          </p:grpSpPr>
          <p:cxnSp>
            <p:nvCxnSpPr>
              <p:cNvPr id="115" name="X2"/>
              <p:cNvCxnSpPr>
                <a:cxnSpLocks/>
              </p:cNvCxnSpPr>
              <p:nvPr/>
            </p:nvCxnSpPr>
            <p:spPr>
              <a:xfrm>
                <a:off x="14971373" y="182874"/>
                <a:ext cx="530101"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16" name="X1"/>
              <p:cNvCxnSpPr>
                <a:cxnSpLocks/>
              </p:cNvCxnSpPr>
              <p:nvPr/>
            </p:nvCxnSpPr>
            <p:spPr>
              <a:xfrm flipH="1">
                <a:off x="14971366" y="182874"/>
                <a:ext cx="530101"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grpSp>
        <p:nvGrpSpPr>
          <p:cNvPr id="119" name="DialogBox"/>
          <p:cNvGrpSpPr/>
          <p:nvPr>
            <p:custDataLst>
              <p:custData r:id="rId14"/>
            </p:custDataLst>
          </p:nvPr>
        </p:nvGrpSpPr>
        <p:grpSpPr>
          <a:xfrm>
            <a:off x="5766295" y="2838894"/>
            <a:ext cx="1479342" cy="2572350"/>
            <a:chOff x="2894328" y="2786062"/>
            <a:chExt cx="10737584" cy="3138488"/>
          </a:xfrm>
        </p:grpSpPr>
        <p:grpSp>
          <p:nvGrpSpPr>
            <p:cNvPr id="120" name="Group 2"/>
            <p:cNvGrpSpPr/>
            <p:nvPr/>
          </p:nvGrpSpPr>
          <p:grpSpPr>
            <a:xfrm>
              <a:off x="2894328" y="2786062"/>
              <a:ext cx="10737584" cy="3138488"/>
              <a:chOff x="2161588" y="511099"/>
              <a:chExt cx="10737584" cy="3138488"/>
            </a:xfrm>
          </p:grpSpPr>
          <p:sp>
            <p:nvSpPr>
              <p:cNvPr id="145"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CellAge</a:t>
                </a:r>
                <a:endParaRPr lang="en-US" sz="1200" kern="0" dirty="0">
                  <a:solidFill>
                    <a:srgbClr val="FFFFFF"/>
                  </a:solidFill>
                  <a:latin typeface="Segoe UI"/>
                </a:endParaRPr>
              </a:p>
            </p:txBody>
          </p:sp>
          <p:sp>
            <p:nvSpPr>
              <p:cNvPr id="146" name="InnerArea"/>
              <p:cNvSpPr>
                <a:spLocks/>
              </p:cNvSpPr>
              <p:nvPr/>
            </p:nvSpPr>
            <p:spPr>
              <a:xfrm>
                <a:off x="2604935" y="871360"/>
                <a:ext cx="9881636" cy="2680608"/>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42" name="Minimize - Maximize - Close"/>
            <p:cNvGrpSpPr/>
            <p:nvPr/>
          </p:nvGrpSpPr>
          <p:grpSpPr>
            <a:xfrm>
              <a:off x="12388828" y="2929568"/>
              <a:ext cx="513702" cy="92971"/>
              <a:chOff x="15011061" y="182874"/>
              <a:chExt cx="513702" cy="92971"/>
            </a:xfrm>
          </p:grpSpPr>
          <p:cxnSp>
            <p:nvCxnSpPr>
              <p:cNvPr id="143" name="X2"/>
              <p:cNvCxnSpPr>
                <a:cxnSpLocks/>
              </p:cNvCxnSpPr>
              <p:nvPr/>
            </p:nvCxnSpPr>
            <p:spPr>
              <a:xfrm>
                <a:off x="15011068" y="182874"/>
                <a:ext cx="513695"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44" name="X1"/>
              <p:cNvCxnSpPr>
                <a:cxnSpLocks/>
              </p:cNvCxnSpPr>
              <p:nvPr/>
            </p:nvCxnSpPr>
            <p:spPr>
              <a:xfrm flipH="1">
                <a:off x="15011061" y="182874"/>
                <a:ext cx="513695"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48" name="ZoneTexte 147"/>
          <p:cNvSpPr txBox="1"/>
          <p:nvPr/>
        </p:nvSpPr>
        <p:spPr>
          <a:xfrm>
            <a:off x="4325695" y="3189481"/>
            <a:ext cx="1280154" cy="830427"/>
          </a:xfrm>
          <a:prstGeom prst="rect">
            <a:avLst/>
          </a:prstGeom>
          <a:noFill/>
        </p:spPr>
        <p:txBody>
          <a:bodyPr wrap="none" rtlCol="0">
            <a:noAutofit/>
          </a:bodyPr>
          <a:lstStyle/>
          <a:p>
            <a:r>
              <a:rPr lang="fr-BE" sz="1000" b="1" dirty="0" smtClean="0">
                <a:latin typeface="Segoe UI" panose="020B0502040204020203" pitchFamily="34" charset="0"/>
                <a:cs typeface="Segoe UI" panose="020B0502040204020203" pitchFamily="34" charset="0"/>
              </a:rPr>
              <a:t>State</a:t>
            </a:r>
            <a:endParaRPr lang="en-US" sz="1000" b="1" dirty="0" smtClean="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r>
              <a:rPr lang="en-US" sz="1000" dirty="0" err="1" smtClean="0">
                <a:latin typeface="Segoe UI" panose="020B0502040204020203" pitchFamily="34" charset="0"/>
                <a:cs typeface="Segoe UI" panose="020B0502040204020203" pitchFamily="34" charset="0"/>
              </a:rPr>
              <a:t>DeathRate</a:t>
            </a:r>
            <a:r>
              <a:rPr lang="en-US" sz="1000" dirty="0" smtClean="0">
                <a:latin typeface="Segoe UI" panose="020B0502040204020203" pitchFamily="34" charset="0"/>
                <a:cs typeface="Segoe UI" panose="020B0502040204020203" pitchFamily="34" charset="0"/>
              </a:rPr>
              <a:t> </a:t>
            </a:r>
            <a:r>
              <a:rPr lang="en-US" sz="1000" dirty="0" smtClean="0">
                <a:solidFill>
                  <a:schemeClr val="bg1">
                    <a:lumMod val="65000"/>
                  </a:schemeClr>
                </a:solidFill>
                <a:latin typeface="Segoe UI" panose="020B0502040204020203" pitchFamily="34" charset="0"/>
                <a:cs typeface="Segoe UI" panose="020B0502040204020203" pitchFamily="34" charset="0"/>
              </a:rPr>
              <a:t>as number</a:t>
            </a:r>
          </a:p>
          <a:p>
            <a:r>
              <a:rPr lang="en-US" sz="1000" dirty="0" err="1" smtClean="0">
                <a:latin typeface="Segoe UI" panose="020B0502040204020203" pitchFamily="34" charset="0"/>
                <a:cs typeface="Segoe UI" panose="020B0502040204020203" pitchFamily="34" charset="0"/>
              </a:rPr>
              <a:t>ProliferationRate</a:t>
            </a:r>
            <a:r>
              <a:rPr lang="en-US" sz="1000" dirty="0" smtClean="0">
                <a:latin typeface="Segoe UI" panose="020B0502040204020203" pitchFamily="34" charset="0"/>
                <a:cs typeface="Segoe UI" panose="020B0502040204020203" pitchFamily="34" charset="0"/>
              </a:rPr>
              <a:t> </a:t>
            </a:r>
            <a:r>
              <a:rPr lang="en-US" sz="1000" dirty="0" smtClean="0">
                <a:solidFill>
                  <a:schemeClr val="bg1">
                    <a:lumMod val="65000"/>
                  </a:schemeClr>
                </a:solidFill>
                <a:latin typeface="Segoe UI" panose="020B0502040204020203" pitchFamily="34" charset="0"/>
                <a:cs typeface="Segoe UI" panose="020B0502040204020203" pitchFamily="34" charset="0"/>
              </a:rPr>
              <a:t>as n</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grpSp>
        <p:nvGrpSpPr>
          <p:cNvPr id="163" name="List"/>
          <p:cNvGrpSpPr/>
          <p:nvPr>
            <p:custDataLst>
              <p:custData r:id="rId15"/>
            </p:custDataLst>
          </p:nvPr>
        </p:nvGrpSpPr>
        <p:grpSpPr>
          <a:xfrm>
            <a:off x="4398756" y="4264385"/>
            <a:ext cx="1139413" cy="987961"/>
            <a:chOff x="4610405" y="3047458"/>
            <a:chExt cx="1651426" cy="1668443"/>
          </a:xfrm>
        </p:grpSpPr>
        <p:grpSp>
          <p:nvGrpSpPr>
            <p:cNvPr id="164" name="Group 2"/>
            <p:cNvGrpSpPr/>
            <p:nvPr/>
          </p:nvGrpSpPr>
          <p:grpSpPr>
            <a:xfrm>
              <a:off x="4610405" y="3047458"/>
              <a:ext cx="1651426" cy="1668442"/>
              <a:chOff x="4648812" y="3359442"/>
              <a:chExt cx="713685" cy="822756"/>
            </a:xfrm>
          </p:grpSpPr>
          <p:sp>
            <p:nvSpPr>
              <p:cNvPr id="170" name="Background"/>
              <p:cNvSpPr>
                <a:spLocks/>
              </p:cNvSpPr>
              <p:nvPr/>
            </p:nvSpPr>
            <p:spPr>
              <a:xfrm>
                <a:off x="4648812" y="3359442"/>
                <a:ext cx="713685" cy="82275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71" name="Content"/>
              <p:cNvSpPr>
                <a:spLocks/>
              </p:cNvSpPr>
              <p:nvPr/>
            </p:nvSpPr>
            <p:spPr>
              <a:xfrm>
                <a:off x="4648812" y="3359442"/>
                <a:ext cx="713685" cy="71382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a:p>
                <a:r>
                  <a:rPr lang="en-US" sz="1050" dirty="0" smtClean="0">
                    <a:solidFill>
                      <a:sysClr val="windowText" lastClr="000000"/>
                    </a:solidFill>
                    <a:latin typeface="Segoe UI" pitchFamily="34" charset="0"/>
                    <a:cs typeface="Segoe UI" pitchFamily="34" charset="0"/>
                  </a:rPr>
                  <a:t>     Naïve</a:t>
                </a:r>
              </a:p>
              <a:p>
                <a:r>
                  <a:rPr lang="fr-BE" sz="1050" dirty="0" smtClean="0">
                    <a:solidFill>
                      <a:sysClr val="windowText" lastClr="000000"/>
                    </a:solidFill>
                    <a:latin typeface="Segoe UI" pitchFamily="34" charset="0"/>
                    <a:cs typeface="Segoe UI" pitchFamily="34" charset="0"/>
                  </a:rPr>
                  <a:t>     Effective</a:t>
                </a:r>
              </a:p>
              <a:p>
                <a:r>
                  <a:rPr lang="fr-BE" sz="1050" dirty="0" smtClean="0">
                    <a:solidFill>
                      <a:sysClr val="windowText" lastClr="000000"/>
                    </a:solidFill>
                    <a:latin typeface="Segoe UI" pitchFamily="34" charset="0"/>
                    <a:cs typeface="Segoe UI" pitchFamily="34" charset="0"/>
                  </a:rPr>
                  <a:t>     Memory</a:t>
                </a:r>
              </a:p>
              <a:p>
                <a:r>
                  <a:rPr lang="fr-BE" sz="1050" dirty="0" smtClean="0">
                    <a:solidFill>
                      <a:sysClr val="windowText" lastClr="000000"/>
                    </a:solidFill>
                    <a:latin typeface="Segoe UI" pitchFamily="34" charset="0"/>
                    <a:cs typeface="Segoe UI" pitchFamily="34" charset="0"/>
                  </a:rPr>
                  <a:t>     </a:t>
                </a:r>
                <a:r>
                  <a:rPr lang="fr-BE" sz="1050" dirty="0" err="1" smtClean="0">
                    <a:solidFill>
                      <a:sysClr val="windowText" lastClr="000000"/>
                    </a:solidFill>
                    <a:latin typeface="Segoe UI" pitchFamily="34" charset="0"/>
                    <a:cs typeface="Segoe UI" pitchFamily="34" charset="0"/>
                  </a:rPr>
                  <a:t>Regulator</a:t>
                </a:r>
                <a:endParaRPr lang="en-US" sz="1050" dirty="0">
                  <a:solidFill>
                    <a:sysClr val="windowText" lastClr="000000"/>
                  </a:solidFill>
                  <a:latin typeface="Segoe UI" pitchFamily="34" charset="0"/>
                  <a:cs typeface="Segoe UI" pitchFamily="34" charset="0"/>
                </a:endParaRPr>
              </a:p>
            </p:txBody>
          </p:sp>
        </p:grpSp>
        <p:grpSp>
          <p:nvGrpSpPr>
            <p:cNvPr id="165" name="Group 3"/>
            <p:cNvGrpSpPr/>
            <p:nvPr>
              <p:custDataLst>
                <p:custData r:id="rId29"/>
              </p:custDataLst>
            </p:nvPr>
          </p:nvGrpSpPr>
          <p:grpSpPr>
            <a:xfrm>
              <a:off x="6047334" y="3047458"/>
              <a:ext cx="214495" cy="1668443"/>
              <a:chOff x="4430165" y="1543110"/>
              <a:chExt cx="214495" cy="3875283"/>
            </a:xfrm>
          </p:grpSpPr>
          <p:sp>
            <p:nvSpPr>
              <p:cNvPr id="166" name="ScrollBar"/>
              <p:cNvSpPr>
                <a:spLocks/>
              </p:cNvSpPr>
              <p:nvPr/>
            </p:nvSpPr>
            <p:spPr>
              <a:xfrm>
                <a:off x="4430165" y="1543110"/>
                <a:ext cx="214495" cy="3875283"/>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67" name="Slider"/>
              <p:cNvSpPr>
                <a:spLocks/>
              </p:cNvSpPr>
              <p:nvPr/>
            </p:nvSpPr>
            <p:spPr>
              <a:xfrm>
                <a:off x="4430165" y="2715853"/>
                <a:ext cx="214495" cy="1359399"/>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68" name="UpArrow"/>
              <p:cNvSpPr>
                <a:spLocks/>
              </p:cNvSpPr>
              <p:nvPr/>
            </p:nvSpPr>
            <p:spPr>
              <a:xfrm>
                <a:off x="4491027" y="1687199"/>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69" name="DownArrow"/>
              <p:cNvSpPr>
                <a:spLocks/>
              </p:cNvSpPr>
              <p:nvPr/>
            </p:nvSpPr>
            <p:spPr>
              <a:xfrm rot="10800000">
                <a:off x="4491027" y="5039165"/>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181" name="ZoneTexte 180"/>
          <p:cNvSpPr txBox="1"/>
          <p:nvPr/>
        </p:nvSpPr>
        <p:spPr>
          <a:xfrm>
            <a:off x="5829606" y="3226339"/>
            <a:ext cx="1280154" cy="830427"/>
          </a:xfrm>
          <a:prstGeom prst="rect">
            <a:avLst/>
          </a:prstGeom>
          <a:noFill/>
        </p:spPr>
        <p:txBody>
          <a:bodyPr wrap="none" rtlCol="0">
            <a:noAutofit/>
          </a:bodyPr>
          <a:lstStyle/>
          <a:p>
            <a:r>
              <a:rPr lang="fr-BE" sz="1000" b="1" dirty="0">
                <a:latin typeface="Segoe UI" panose="020B0502040204020203" pitchFamily="34" charset="0"/>
                <a:cs typeface="Segoe UI" panose="020B0502040204020203" pitchFamily="34" charset="0"/>
              </a:rPr>
              <a:t>State</a:t>
            </a:r>
            <a:endParaRPr lang="en-US" sz="1000" b="1" dirty="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Next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err="1">
                <a:solidFill>
                  <a:schemeClr val="bg1">
                    <a:lumMod val="65000"/>
                  </a:schemeClr>
                </a:solidFill>
                <a:latin typeface="Segoe UI" panose="020B0502040204020203" pitchFamily="34" charset="0"/>
                <a:cs typeface="Segoe UI" panose="020B0502040204020203" pitchFamily="34" charset="0"/>
              </a:rPr>
              <a:t>CellAge</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sp>
        <p:nvSpPr>
          <p:cNvPr id="191" name="CheckBox"/>
          <p:cNvSpPr/>
          <p:nvPr/>
        </p:nvSpPr>
        <p:spPr>
          <a:xfrm>
            <a:off x="4457932" y="4322468"/>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2" name="CheckBox"/>
          <p:cNvSpPr/>
          <p:nvPr/>
        </p:nvSpPr>
        <p:spPr>
          <a:xfrm>
            <a:off x="4457932" y="4477839"/>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3" name="CheckBox"/>
          <p:cNvSpPr/>
          <p:nvPr/>
        </p:nvSpPr>
        <p:spPr>
          <a:xfrm>
            <a:off x="4457932" y="4638916"/>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4" name="CheckBox"/>
          <p:cNvSpPr/>
          <p:nvPr/>
        </p:nvSpPr>
        <p:spPr>
          <a:xfrm>
            <a:off x="4461101" y="4798330"/>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6" name="CheckBox"/>
          <p:cNvSpPr/>
          <p:nvPr/>
        </p:nvSpPr>
        <p:spPr>
          <a:xfrm>
            <a:off x="4457932" y="4950661"/>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02"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418412" y="4283098"/>
            <a:ext cx="182880" cy="182880"/>
          </a:xfrm>
          <a:prstGeom prst="rect">
            <a:avLst/>
          </a:prstGeom>
          <a:noFill/>
          <a:extLst>
            <a:ext uri="{909E8E84-426E-40DD-AFC4-6F175D3DCCD1}">
              <a14:hiddenFill xmlns:a14="http://schemas.microsoft.com/office/drawing/2010/main">
                <a:solidFill>
                  <a:srgbClr val="FFFFFF"/>
                </a:solidFill>
              </a14:hiddenFill>
            </a:ext>
          </a:extLst>
        </p:spPr>
      </p:pic>
      <p:grpSp>
        <p:nvGrpSpPr>
          <p:cNvPr id="203" name="List"/>
          <p:cNvGrpSpPr/>
          <p:nvPr>
            <p:custDataLst>
              <p:custData r:id="rId16"/>
            </p:custDataLst>
          </p:nvPr>
        </p:nvGrpSpPr>
        <p:grpSpPr>
          <a:xfrm>
            <a:off x="5939467" y="4273282"/>
            <a:ext cx="1139413" cy="987961"/>
            <a:chOff x="4610405" y="3047458"/>
            <a:chExt cx="1651426" cy="1668443"/>
          </a:xfrm>
        </p:grpSpPr>
        <p:grpSp>
          <p:nvGrpSpPr>
            <p:cNvPr id="204" name="Group 2"/>
            <p:cNvGrpSpPr/>
            <p:nvPr/>
          </p:nvGrpSpPr>
          <p:grpSpPr>
            <a:xfrm>
              <a:off x="4610405" y="3047458"/>
              <a:ext cx="1651426" cy="1668442"/>
              <a:chOff x="4648812" y="3359442"/>
              <a:chExt cx="713685" cy="822756"/>
            </a:xfrm>
          </p:grpSpPr>
          <p:sp>
            <p:nvSpPr>
              <p:cNvPr id="213" name="Background"/>
              <p:cNvSpPr>
                <a:spLocks/>
              </p:cNvSpPr>
              <p:nvPr/>
            </p:nvSpPr>
            <p:spPr>
              <a:xfrm>
                <a:off x="4648812" y="3359442"/>
                <a:ext cx="713685" cy="82275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4" name="Content"/>
              <p:cNvSpPr>
                <a:spLocks/>
              </p:cNvSpPr>
              <p:nvPr/>
            </p:nvSpPr>
            <p:spPr>
              <a:xfrm>
                <a:off x="4648812" y="3359442"/>
                <a:ext cx="713685" cy="71382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a:p>
                <a:r>
                  <a:rPr lang="en-US" sz="1050" dirty="0" smtClean="0">
                    <a:solidFill>
                      <a:sysClr val="windowText" lastClr="000000"/>
                    </a:solidFill>
                    <a:latin typeface="Segoe UI" pitchFamily="34" charset="0"/>
                    <a:cs typeface="Segoe UI" pitchFamily="34" charset="0"/>
                  </a:rPr>
                  <a:t>     D0</a:t>
                </a:r>
              </a:p>
              <a:p>
                <a:r>
                  <a:rPr lang="fr-BE" sz="1050" dirty="0" smtClean="0">
                    <a:solidFill>
                      <a:sysClr val="windowText" lastClr="000000"/>
                    </a:solidFill>
                    <a:latin typeface="Segoe UI" pitchFamily="34" charset="0"/>
                    <a:cs typeface="Segoe UI" pitchFamily="34" charset="0"/>
                  </a:rPr>
                  <a:t>     D1</a:t>
                </a:r>
              </a:p>
              <a:p>
                <a:r>
                  <a:rPr lang="fr-BE" sz="1050" dirty="0" smtClean="0">
                    <a:solidFill>
                      <a:sysClr val="windowText" lastClr="000000"/>
                    </a:solidFill>
                    <a:latin typeface="Segoe UI" pitchFamily="34" charset="0"/>
                    <a:cs typeface="Segoe UI" pitchFamily="34" charset="0"/>
                  </a:rPr>
                  <a:t>     D2</a:t>
                </a:r>
              </a:p>
              <a:p>
                <a:r>
                  <a:rPr lang="fr-BE" sz="1050" dirty="0" smtClean="0">
                    <a:solidFill>
                      <a:sysClr val="windowText" lastClr="000000"/>
                    </a:solidFill>
                    <a:latin typeface="Segoe UI" pitchFamily="34" charset="0"/>
                    <a:cs typeface="Segoe UI" pitchFamily="34" charset="0"/>
                  </a:rPr>
                  <a:t>     D3</a:t>
                </a:r>
                <a:endParaRPr lang="en-US" sz="1050" dirty="0">
                  <a:solidFill>
                    <a:sysClr val="windowText" lastClr="000000"/>
                  </a:solidFill>
                  <a:latin typeface="Segoe UI" pitchFamily="34" charset="0"/>
                  <a:cs typeface="Segoe UI" pitchFamily="34" charset="0"/>
                </a:endParaRPr>
              </a:p>
            </p:txBody>
          </p:sp>
        </p:grpSp>
        <p:grpSp>
          <p:nvGrpSpPr>
            <p:cNvPr id="205" name="Group 3"/>
            <p:cNvGrpSpPr/>
            <p:nvPr>
              <p:custDataLst>
                <p:custData r:id="rId28"/>
              </p:custDataLst>
            </p:nvPr>
          </p:nvGrpSpPr>
          <p:grpSpPr>
            <a:xfrm>
              <a:off x="6047334" y="3047458"/>
              <a:ext cx="214495" cy="1668443"/>
              <a:chOff x="4430165" y="1543110"/>
              <a:chExt cx="214495" cy="3875283"/>
            </a:xfrm>
          </p:grpSpPr>
          <p:sp>
            <p:nvSpPr>
              <p:cNvPr id="209" name="ScrollBar"/>
              <p:cNvSpPr>
                <a:spLocks/>
              </p:cNvSpPr>
              <p:nvPr/>
            </p:nvSpPr>
            <p:spPr>
              <a:xfrm>
                <a:off x="4430165" y="1543110"/>
                <a:ext cx="214495" cy="3875283"/>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210" name="Slider"/>
              <p:cNvSpPr>
                <a:spLocks/>
              </p:cNvSpPr>
              <p:nvPr/>
            </p:nvSpPr>
            <p:spPr>
              <a:xfrm>
                <a:off x="4430165" y="2715853"/>
                <a:ext cx="214495" cy="1359399"/>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11" name="UpArrow"/>
              <p:cNvSpPr>
                <a:spLocks/>
              </p:cNvSpPr>
              <p:nvPr/>
            </p:nvSpPr>
            <p:spPr>
              <a:xfrm>
                <a:off x="4491027" y="1687199"/>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12" name="DownArrow"/>
              <p:cNvSpPr>
                <a:spLocks/>
              </p:cNvSpPr>
              <p:nvPr/>
            </p:nvSpPr>
            <p:spPr>
              <a:xfrm rot="10800000">
                <a:off x="4491027" y="5039165"/>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15" name="CheckBox"/>
          <p:cNvSpPr/>
          <p:nvPr/>
        </p:nvSpPr>
        <p:spPr>
          <a:xfrm>
            <a:off x="5998643" y="4331365"/>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6" name="CheckBox"/>
          <p:cNvSpPr/>
          <p:nvPr/>
        </p:nvSpPr>
        <p:spPr>
          <a:xfrm>
            <a:off x="5998643" y="4486736"/>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7" name="CheckBox"/>
          <p:cNvSpPr/>
          <p:nvPr/>
        </p:nvSpPr>
        <p:spPr>
          <a:xfrm>
            <a:off x="5998643" y="4647813"/>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8" name="CheckBox"/>
          <p:cNvSpPr/>
          <p:nvPr/>
        </p:nvSpPr>
        <p:spPr>
          <a:xfrm>
            <a:off x="6001812" y="4807227"/>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9" name="CheckBox"/>
          <p:cNvSpPr/>
          <p:nvPr/>
        </p:nvSpPr>
        <p:spPr>
          <a:xfrm>
            <a:off x="5998643" y="4959558"/>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20"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59123" y="429199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1"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422699" y="4440371"/>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2"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63410" y="4449268"/>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3"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427817" y="460577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4"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68528" y="4614672"/>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5"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432104" y="4763048"/>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6"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72815" y="477194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7"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421830" y="491564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8"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62541" y="4924543"/>
            <a:ext cx="182880" cy="182880"/>
          </a:xfrm>
          <a:prstGeom prst="rect">
            <a:avLst/>
          </a:prstGeom>
          <a:noFill/>
          <a:extLst>
            <a:ext uri="{909E8E84-426E-40DD-AFC4-6F175D3DCCD1}">
              <a14:hiddenFill xmlns:a14="http://schemas.microsoft.com/office/drawing/2010/main">
                <a:solidFill>
                  <a:srgbClr val="FFFFFF"/>
                </a:solidFill>
              </a14:hiddenFill>
            </a:ext>
          </a:extLst>
        </p:spPr>
      </p:pic>
      <p:sp>
        <p:nvSpPr>
          <p:cNvPr id="229" name="Freeform 93"/>
          <p:cNvSpPr>
            <a:spLocks/>
          </p:cNvSpPr>
          <p:nvPr>
            <p:custDataLst>
              <p:custData r:id="rId17"/>
              <p:custData r:id="rId18"/>
            </p:custDataLst>
          </p:nvPr>
        </p:nvSpPr>
        <p:spPr bwMode="black">
          <a:xfrm>
            <a:off x="5993702" y="5114461"/>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30" name="Freeform 93"/>
          <p:cNvSpPr>
            <a:spLocks/>
          </p:cNvSpPr>
          <p:nvPr>
            <p:custDataLst>
              <p:custData r:id="rId19"/>
              <p:custData r:id="rId20"/>
            </p:custDataLst>
          </p:nvPr>
        </p:nvSpPr>
        <p:spPr bwMode="black">
          <a:xfrm>
            <a:off x="4444089" y="5103641"/>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5" name="Rectangle 24"/>
          <p:cNvSpPr/>
          <p:nvPr/>
        </p:nvSpPr>
        <p:spPr>
          <a:xfrm>
            <a:off x="4368261" y="4141113"/>
            <a:ext cx="1215145" cy="112012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5909365" y="4197141"/>
            <a:ext cx="1215145" cy="112012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1" name="List"/>
          <p:cNvGrpSpPr/>
          <p:nvPr>
            <p:custDataLst>
              <p:custData r:id="rId21"/>
            </p:custDataLst>
          </p:nvPr>
        </p:nvGrpSpPr>
        <p:grpSpPr>
          <a:xfrm>
            <a:off x="2885904" y="5040993"/>
            <a:ext cx="1296835" cy="370252"/>
            <a:chOff x="4610405" y="3047460"/>
            <a:chExt cx="1651426" cy="1668441"/>
          </a:xfrm>
        </p:grpSpPr>
        <p:grpSp>
          <p:nvGrpSpPr>
            <p:cNvPr id="242" name="Group 2"/>
            <p:cNvGrpSpPr/>
            <p:nvPr/>
          </p:nvGrpSpPr>
          <p:grpSpPr>
            <a:xfrm>
              <a:off x="4610405" y="3047460"/>
              <a:ext cx="1651426" cy="1668440"/>
              <a:chOff x="4648812" y="3359443"/>
              <a:chExt cx="713685" cy="822755"/>
            </a:xfrm>
          </p:grpSpPr>
          <p:sp>
            <p:nvSpPr>
              <p:cNvPr id="248" name="Background"/>
              <p:cNvSpPr>
                <a:spLocks/>
              </p:cNvSpPr>
              <p:nvPr/>
            </p:nvSpPr>
            <p:spPr>
              <a:xfrm>
                <a:off x="4648812" y="3359444"/>
                <a:ext cx="713685" cy="822754"/>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49" name="Content"/>
              <p:cNvSpPr>
                <a:spLocks/>
              </p:cNvSpPr>
              <p:nvPr/>
            </p:nvSpPr>
            <p:spPr>
              <a:xfrm>
                <a:off x="4648812" y="3359443"/>
                <a:ext cx="713685" cy="822755"/>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p:txBody>
          </p:sp>
        </p:grpSp>
        <p:grpSp>
          <p:nvGrpSpPr>
            <p:cNvPr id="243" name="Group 3"/>
            <p:cNvGrpSpPr/>
            <p:nvPr>
              <p:custDataLst>
                <p:custData r:id="rId27"/>
              </p:custDataLst>
            </p:nvPr>
          </p:nvGrpSpPr>
          <p:grpSpPr>
            <a:xfrm>
              <a:off x="6073374" y="3047460"/>
              <a:ext cx="188457" cy="1668441"/>
              <a:chOff x="4456205" y="1543112"/>
              <a:chExt cx="188457" cy="3875277"/>
            </a:xfrm>
          </p:grpSpPr>
          <p:sp>
            <p:nvSpPr>
              <p:cNvPr id="244" name="ScrollBar"/>
              <p:cNvSpPr>
                <a:spLocks/>
              </p:cNvSpPr>
              <p:nvPr/>
            </p:nvSpPr>
            <p:spPr>
              <a:xfrm>
                <a:off x="4456205" y="1543112"/>
                <a:ext cx="188457" cy="387527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245" name="Slider"/>
              <p:cNvSpPr>
                <a:spLocks/>
              </p:cNvSpPr>
              <p:nvPr/>
            </p:nvSpPr>
            <p:spPr>
              <a:xfrm>
                <a:off x="4456205" y="3337915"/>
                <a:ext cx="188457" cy="208047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46" name="UpArrow"/>
              <p:cNvSpPr>
                <a:spLocks/>
              </p:cNvSpPr>
              <p:nvPr/>
            </p:nvSpPr>
            <p:spPr>
              <a:xfrm>
                <a:off x="4509679" y="1763626"/>
                <a:ext cx="81510" cy="3842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47" name="DownArrow"/>
              <p:cNvSpPr>
                <a:spLocks/>
              </p:cNvSpPr>
              <p:nvPr/>
            </p:nvSpPr>
            <p:spPr>
              <a:xfrm rot="10800000">
                <a:off x="4509679" y="4837987"/>
                <a:ext cx="81510" cy="3842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54" name="CheckBox"/>
          <p:cNvSpPr/>
          <p:nvPr/>
        </p:nvSpPr>
        <p:spPr>
          <a:xfrm>
            <a:off x="2945080" y="5101543"/>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59"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908978" y="5066528"/>
            <a:ext cx="182880" cy="182880"/>
          </a:xfrm>
          <a:prstGeom prst="rect">
            <a:avLst/>
          </a:prstGeom>
          <a:noFill/>
          <a:extLst>
            <a:ext uri="{909E8E84-426E-40DD-AFC4-6F175D3DCCD1}">
              <a14:hiddenFill xmlns:a14="http://schemas.microsoft.com/office/drawing/2010/main">
                <a:solidFill>
                  <a:srgbClr val="FFFFFF"/>
                </a:solidFill>
              </a14:hiddenFill>
            </a:ext>
          </a:extLst>
        </p:spPr>
      </p:pic>
      <p:sp>
        <p:nvSpPr>
          <p:cNvPr id="260" name="Freeform 93"/>
          <p:cNvSpPr>
            <a:spLocks/>
          </p:cNvSpPr>
          <p:nvPr>
            <p:custDataLst>
              <p:custData r:id="rId22"/>
              <p:custData r:id="rId23"/>
            </p:custDataLst>
          </p:nvPr>
        </p:nvSpPr>
        <p:spPr bwMode="black">
          <a:xfrm>
            <a:off x="2931237" y="5254523"/>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61" name="Rectangle 260"/>
          <p:cNvSpPr/>
          <p:nvPr/>
        </p:nvSpPr>
        <p:spPr>
          <a:xfrm>
            <a:off x="2831052" y="4957635"/>
            <a:ext cx="1397020" cy="51278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ile"/>
          <p:cNvSpPr/>
          <p:nvPr>
            <p:custDataLst>
              <p:custData r:id="rId24"/>
            </p:custDataLst>
          </p:nvPr>
        </p:nvSpPr>
        <p:spPr>
          <a:xfrm>
            <a:off x="0" y="0"/>
            <a:ext cx="8860233" cy="6858000"/>
          </a:xfrm>
          <a:prstGeom prst="rect">
            <a:avLst/>
          </a:prstGeom>
          <a:solidFill>
            <a:srgbClr val="595959">
              <a:alpha val="8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24" name="Content"/>
          <p:cNvSpPr/>
          <p:nvPr>
            <p:custDataLst>
              <p:custData r:id="rId25"/>
            </p:custDataLst>
          </p:nvPr>
        </p:nvSpPr>
        <p:spPr>
          <a:xfrm>
            <a:off x="4671588" y="3587099"/>
            <a:ext cx="1429796" cy="695221"/>
          </a:xfrm>
          <a:prstGeom prst="rect">
            <a:avLst/>
          </a:prstGeom>
          <a:solidFill>
            <a:srgbClr val="FFFFFF"/>
          </a:solidFill>
          <a:ln w="19050">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b="1" dirty="0" smtClean="0">
                <a:solidFill>
                  <a:srgbClr val="000000"/>
                </a:solidFill>
                <a:latin typeface="Segoe UI" panose="020B0502040204020203" pitchFamily="34" charset="0"/>
                <a:cs typeface="Segoe UI" panose="020B0502040204020203" pitchFamily="34" charset="0"/>
              </a:rPr>
              <a:t>State:</a:t>
            </a:r>
          </a:p>
          <a:p>
            <a:r>
              <a:rPr lang="fr-BE" sz="1100" dirty="0" smtClean="0">
                <a:latin typeface="Segoe UI Semibold" pitchFamily="34" charset="0"/>
                <a:cs typeface="Segoe UI Semilight" pitchFamily="34" charset="0"/>
              </a:rPr>
              <a:t>- </a:t>
            </a:r>
            <a:r>
              <a:rPr lang="fr-BE" sz="1100" dirty="0" err="1" smtClean="0">
                <a:latin typeface="Segoe UI Semibold" pitchFamily="34" charset="0"/>
                <a:cs typeface="Segoe UI Semilight" pitchFamily="34" charset="0"/>
              </a:rPr>
              <a:t>Cell</a:t>
            </a:r>
            <a:r>
              <a:rPr lang="fr-BE" sz="1100" dirty="0" smtClean="0">
                <a:latin typeface="Segoe UI Semibold" pitchFamily="34" charset="0"/>
                <a:cs typeface="Segoe UI Semilight" pitchFamily="34" charset="0"/>
              </a:rPr>
              <a:t> as </a:t>
            </a:r>
            <a:r>
              <a:rPr lang="fr-BE" sz="1100" dirty="0" err="1" smtClean="0">
                <a:latin typeface="Segoe UI Semibold" pitchFamily="34" charset="0"/>
                <a:cs typeface="Segoe UI Semilight" pitchFamily="34" charset="0"/>
              </a:rPr>
              <a:t>Cell</a:t>
            </a:r>
            <a:endParaRPr lang="en-US" sz="1100" dirty="0" smtClean="0">
              <a:solidFill>
                <a:srgbClr val="000000"/>
              </a:solidFill>
              <a:latin typeface="Segoe UI Semibold" pitchFamily="34" charset="0"/>
              <a:cs typeface="Segoe UI Semilight" pitchFamily="34" charset="0"/>
            </a:endParaRPr>
          </a:p>
          <a:p>
            <a:r>
              <a:rPr lang="fr-BE" sz="1100" dirty="0" smtClean="0">
                <a:latin typeface="Segoe UI Semibold" pitchFamily="34" charset="0"/>
                <a:cs typeface="Segoe UI Semilight" pitchFamily="34" charset="0"/>
              </a:rPr>
              <a:t>- </a:t>
            </a:r>
            <a:r>
              <a:rPr lang="fr-BE" sz="1100" dirty="0" err="1" smtClean="0">
                <a:latin typeface="Segoe UI Semibold" pitchFamily="34" charset="0"/>
                <a:cs typeface="Segoe UI Semilight" pitchFamily="34" charset="0"/>
              </a:rPr>
              <a:t>CellSet</a:t>
            </a:r>
            <a:r>
              <a:rPr lang="fr-BE" sz="1100" dirty="0" smtClean="0">
                <a:latin typeface="Segoe UI Semibold" pitchFamily="34" charset="0"/>
                <a:cs typeface="Segoe UI Semilight" pitchFamily="34" charset="0"/>
              </a:rPr>
              <a:t> as </a:t>
            </a:r>
            <a:r>
              <a:rPr lang="fr-BE" sz="1100" dirty="0" err="1" smtClean="0">
                <a:latin typeface="Segoe UI Semibold" pitchFamily="34" charset="0"/>
                <a:cs typeface="Segoe UI Semilight" pitchFamily="34" charset="0"/>
              </a:rPr>
              <a:t>CellSet</a:t>
            </a:r>
            <a:endParaRPr lang="en-US" sz="1100" dirty="0" smtClean="0">
              <a:solidFill>
                <a:srgbClr val="000000"/>
              </a:solidFill>
              <a:latin typeface="Segoe UI Semibold" pitchFamily="34" charset="0"/>
              <a:cs typeface="Segoe UI Semilight" pitchFamily="34" charset="0"/>
            </a:endParaRPr>
          </a:p>
        </p:txBody>
      </p:sp>
      <p:sp>
        <p:nvSpPr>
          <p:cNvPr id="125" name="MouseClick"/>
          <p:cNvSpPr/>
          <p:nvPr>
            <p:custDataLst>
              <p:custData r:id="rId26"/>
            </p:custDataLst>
          </p:nvPr>
        </p:nvSpPr>
        <p:spPr>
          <a:xfrm rot="20359169">
            <a:off x="4483657" y="3307894"/>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901845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sp>
        <p:nvSpPr>
          <p:cNvPr id="207" name="Content"/>
          <p:cNvSpPr/>
          <p:nvPr>
            <p:custDataLst>
              <p:custData r:id="rId4"/>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err="1" smtClean="0">
                <a:solidFill>
                  <a:srgbClr val="000000"/>
                </a:solidFill>
                <a:latin typeface="Segoe UI" pitchFamily="34" charset="0"/>
                <a:cs typeface="Segoe UI" pitchFamily="34" charset="0"/>
              </a:rPr>
              <a:t>substate</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5"/>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property</a:t>
            </a:r>
            <a:endParaRPr lang="en-US" sz="900" dirty="0">
              <a:solidFill>
                <a:srgbClr val="000000"/>
              </a:solidFill>
              <a:latin typeface="Segoe UI" pitchFamily="34" charset="0"/>
              <a:cs typeface="Segoe UI" pitchFamily="34" charset="0"/>
            </a:endParaRPr>
          </a:p>
        </p:txBody>
      </p:sp>
      <p:grpSp>
        <p:nvGrpSpPr>
          <p:cNvPr id="232" name="Group 1"/>
          <p:cNvGrpSpPr>
            <a:grpSpLocks/>
          </p:cNvGrpSpPr>
          <p:nvPr>
            <p:custDataLst>
              <p:custData r:id="rId6"/>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the world</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The world as a class diagram</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7"/>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The representation of the world </a:t>
            </a:r>
            <a:r>
              <a:rPr lang="en-US" sz="1200" dirty="0" smtClean="0">
                <a:latin typeface="Segoe UI" pitchFamily="34" charset="0"/>
                <a:cs typeface="Segoe UI" pitchFamily="34" charset="0"/>
              </a:rPr>
              <a:t>can be seen as a class diagram representing every state and set enclosed inside each other.</a:t>
            </a:r>
          </a:p>
          <a:p>
            <a:endParaRPr lang="fr-BE" sz="1200" dirty="0">
              <a:solidFill>
                <a:srgbClr val="000000"/>
              </a:solidFill>
              <a:latin typeface="Segoe UI" pitchFamily="34" charset="0"/>
              <a:cs typeface="Segoe UI" pitchFamily="34" charset="0"/>
            </a:endParaRPr>
          </a:p>
          <a:p>
            <a:r>
              <a:rPr lang="fr-BE" sz="1200" dirty="0" smtClean="0">
                <a:latin typeface="Segoe UI" pitchFamily="34" charset="0"/>
                <a:cs typeface="Segoe UI" pitchFamily="34" charset="0"/>
              </a:rPr>
              <a:t>The </a:t>
            </a:r>
            <a:r>
              <a:rPr lang="fr-BE" sz="1200" dirty="0" err="1" smtClean="0">
                <a:latin typeface="Segoe UI" pitchFamily="34" charset="0"/>
                <a:cs typeface="Segoe UI" pitchFamily="34" charset="0"/>
              </a:rPr>
              <a:t>herited</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templates</a:t>
            </a:r>
            <a:r>
              <a:rPr lang="fr-BE" sz="1200" dirty="0" smtClean="0">
                <a:latin typeface="Segoe UI" pitchFamily="34" charset="0"/>
                <a:cs typeface="Segoe UI" pitchFamily="34" charset="0"/>
              </a:rPr>
              <a:t> (Set, State, or custom </a:t>
            </a:r>
            <a:r>
              <a:rPr lang="fr-BE" sz="1200" dirty="0" err="1" smtClean="0">
                <a:latin typeface="Segoe UI" pitchFamily="34" charset="0"/>
                <a:cs typeface="Segoe UI" pitchFamily="34" charset="0"/>
              </a:rPr>
              <a:t>ones</a:t>
            </a:r>
            <a:r>
              <a:rPr lang="fr-BE" sz="1200" dirty="0" smtClean="0">
                <a:latin typeface="Segoe UI" pitchFamily="34" charset="0"/>
                <a:cs typeface="Segoe UI" pitchFamily="34" charset="0"/>
              </a:rPr>
              <a:t>) are show in the first part of the </a:t>
            </a:r>
            <a:r>
              <a:rPr lang="fr-BE" sz="1200" dirty="0" err="1" smtClean="0">
                <a:latin typeface="Segoe UI" pitchFamily="34" charset="0"/>
                <a:cs typeface="Segoe UI" pitchFamily="34" charset="0"/>
              </a:rPr>
              <a:t>view</a:t>
            </a:r>
            <a:r>
              <a:rPr lang="fr-BE" sz="1200" dirty="0" smtClean="0">
                <a:latin typeface="Segoe UI" pitchFamily="34" charset="0"/>
                <a:cs typeface="Segoe UI" pitchFamily="34" charset="0"/>
              </a:rPr>
              <a:t> of </a:t>
            </a:r>
            <a:r>
              <a:rPr lang="fr-BE" sz="1200" dirty="0" err="1" smtClean="0">
                <a:latin typeface="Segoe UI" pitchFamily="34" charset="0"/>
                <a:cs typeface="Segoe UI" pitchFamily="34" charset="0"/>
              </a:rPr>
              <a:t>each</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object</a:t>
            </a:r>
            <a:r>
              <a:rPr lang="fr-BE" sz="1200" dirty="0" smtClean="0">
                <a:latin typeface="Segoe UI" pitchFamily="34" charset="0"/>
                <a:cs typeface="Segoe UI" pitchFamily="34" charset="0"/>
              </a:rPr>
              <a:t>.</a:t>
            </a:r>
          </a:p>
          <a:p>
            <a:endParaRPr lang="fr-BE" sz="1200" dirty="0">
              <a:solidFill>
                <a:srgbClr val="000000"/>
              </a:solidFill>
              <a:latin typeface="Segoe UI" pitchFamily="34" charset="0"/>
              <a:cs typeface="Segoe UI" pitchFamily="34" charset="0"/>
            </a:endParaRPr>
          </a:p>
          <a:p>
            <a:r>
              <a:rPr lang="fr-BE" sz="1200" dirty="0" smtClean="0">
                <a:latin typeface="Segoe UI" pitchFamily="34" charset="0"/>
                <a:cs typeface="Segoe UI" pitchFamily="34" charset="0"/>
              </a:rPr>
              <a:t>It </a:t>
            </a:r>
            <a:r>
              <a:rPr lang="fr-BE" sz="1200" dirty="0" err="1" smtClean="0">
                <a:latin typeface="Segoe UI" pitchFamily="34" charset="0"/>
                <a:cs typeface="Segoe UI" pitchFamily="34" charset="0"/>
              </a:rPr>
              <a:t>is</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then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followed</a:t>
            </a:r>
            <a:r>
              <a:rPr lang="fr-BE" sz="1200" dirty="0" smtClean="0">
                <a:latin typeface="Segoe UI" pitchFamily="34" charset="0"/>
                <a:cs typeface="Segoe UI" pitchFamily="34" charset="0"/>
              </a:rPr>
              <a:t> by the </a:t>
            </a:r>
            <a:r>
              <a:rPr lang="fr-BE" sz="1200" dirty="0" err="1" smtClean="0">
                <a:latin typeface="Segoe UI" pitchFamily="34" charset="0"/>
                <a:cs typeface="Segoe UI" pitchFamily="34" charset="0"/>
              </a:rPr>
              <a:t>properties</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defined</a:t>
            </a:r>
            <a:r>
              <a:rPr lang="fr-BE" sz="1200" dirty="0" smtClean="0">
                <a:latin typeface="Segoe UI" pitchFamily="34" charset="0"/>
                <a:cs typeface="Segoe UI" pitchFamily="34" charset="0"/>
              </a:rPr>
              <a:t> on the </a:t>
            </a:r>
            <a:r>
              <a:rPr lang="fr-BE" sz="1200" dirty="0" err="1" smtClean="0">
                <a:latin typeface="Segoe UI" pitchFamily="34" charset="0"/>
                <a:cs typeface="Segoe UI" pitchFamily="34" charset="0"/>
              </a:rPr>
              <a:t>object</a:t>
            </a:r>
            <a:r>
              <a:rPr lang="fr-BE" sz="1200" dirty="0" smtClean="0">
                <a:latin typeface="Segoe UI" pitchFamily="34" charset="0"/>
                <a:cs typeface="Segoe UI" pitchFamily="34" charset="0"/>
              </a:rPr>
              <a:t>.</a:t>
            </a:r>
          </a:p>
          <a:p>
            <a:endParaRPr lang="fr-BE" sz="1200" dirty="0">
              <a:solidFill>
                <a:srgbClr val="000000"/>
              </a:solidFill>
              <a:latin typeface="Segoe UI" pitchFamily="34" charset="0"/>
              <a:cs typeface="Segoe UI" pitchFamily="34" charset="0"/>
            </a:endParaRPr>
          </a:p>
          <a:p>
            <a:r>
              <a:rPr lang="fr-BE" sz="1200" dirty="0" err="1" smtClean="0">
                <a:latin typeface="Segoe UI" pitchFamily="34" charset="0"/>
                <a:cs typeface="Segoe UI" pitchFamily="34" charset="0"/>
              </a:rPr>
              <a:t>Finally</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known</a:t>
            </a:r>
            <a:r>
              <a:rPr lang="fr-BE" sz="1200" dirty="0" smtClean="0">
                <a:latin typeface="Segoe UI" pitchFamily="34" charset="0"/>
                <a:cs typeface="Segoe UI" pitchFamily="34" charset="0"/>
              </a:rPr>
              <a:t> instances are </a:t>
            </a:r>
            <a:r>
              <a:rPr lang="fr-BE" sz="1200" dirty="0" err="1" smtClean="0">
                <a:latin typeface="Segoe UI" pitchFamily="34" charset="0"/>
                <a:cs typeface="Segoe UI" pitchFamily="34" charset="0"/>
              </a:rPr>
              <a:t>also</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shown</a:t>
            </a:r>
            <a:r>
              <a:rPr lang="fr-BE" sz="1200" dirty="0" smtClean="0">
                <a:latin typeface="Segoe UI" pitchFamily="34" charset="0"/>
                <a:cs typeface="Segoe UI" pitchFamily="34" charset="0"/>
              </a:rPr>
              <a:t> and </a:t>
            </a:r>
            <a:r>
              <a:rPr lang="fr-BE" sz="1200" dirty="0" err="1" smtClean="0">
                <a:latin typeface="Segoe UI" pitchFamily="34" charset="0"/>
                <a:cs typeface="Segoe UI" pitchFamily="34" charset="0"/>
              </a:rPr>
              <a:t>can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be</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toggled</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which</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allows</a:t>
            </a:r>
            <a:r>
              <a:rPr lang="fr-BE" sz="1200" dirty="0" smtClean="0">
                <a:latin typeface="Segoe UI" pitchFamily="34" charset="0"/>
                <a:cs typeface="Segoe UI" pitchFamily="34" charset="0"/>
              </a:rPr>
              <a:t> to </a:t>
            </a:r>
            <a:r>
              <a:rPr lang="fr-BE" sz="1200" dirty="0" err="1" smtClean="0">
                <a:latin typeface="Segoe UI" pitchFamily="34" charset="0"/>
                <a:cs typeface="Segoe UI" pitchFamily="34" charset="0"/>
              </a:rPr>
              <a:t>edit</a:t>
            </a:r>
            <a:r>
              <a:rPr lang="fr-BE" sz="1200" dirty="0" smtClean="0">
                <a:latin typeface="Segoe UI" pitchFamily="34" charset="0"/>
                <a:cs typeface="Segoe UI" pitchFamily="34" charset="0"/>
              </a:rPr>
              <a:t> the value of a </a:t>
            </a:r>
            <a:r>
              <a:rPr lang="fr-BE" sz="1200" dirty="0" err="1" smtClean="0">
                <a:latin typeface="Segoe UI" pitchFamily="34" charset="0"/>
                <a:cs typeface="Segoe UI" pitchFamily="34" charset="0"/>
              </a:rPr>
              <a:t>property</a:t>
            </a:r>
            <a:r>
              <a:rPr lang="fr-BE" sz="1200" dirty="0" smtClean="0">
                <a:latin typeface="Segoe UI" pitchFamily="34" charset="0"/>
                <a:cs typeface="Segoe UI" pitchFamily="34" charset="0"/>
              </a:rPr>
              <a:t> for certain instances </a:t>
            </a:r>
            <a:r>
              <a:rPr lang="fr-BE" sz="1200" dirty="0" err="1" smtClean="0">
                <a:latin typeface="Segoe UI" pitchFamily="34" charset="0"/>
                <a:cs typeface="Segoe UI" pitchFamily="34" charset="0"/>
              </a:rPr>
              <a:t>only</a:t>
            </a:r>
            <a:r>
              <a:rPr lang="fr-BE" sz="1200" dirty="0" smtClean="0">
                <a:latin typeface="Segoe UI" pitchFamily="34" charset="0"/>
                <a:cs typeface="Segoe UI" pitchFamily="34" charset="0"/>
              </a:rPr>
              <a:t>).</a:t>
            </a:r>
          </a:p>
          <a:p>
            <a:endParaRPr lang="fr-BE" sz="1200" dirty="0">
              <a:latin typeface="Segoe UI" pitchFamily="34" charset="0"/>
              <a:cs typeface="Segoe UI" pitchFamily="34" charset="0"/>
            </a:endParaRPr>
          </a:p>
          <a:p>
            <a:r>
              <a:rPr lang="fr-BE" sz="1200" dirty="0" smtClean="0">
                <a:latin typeface="Segoe UI" pitchFamily="34" charset="0"/>
                <a:cs typeface="Segoe UI" pitchFamily="34" charset="0"/>
              </a:rPr>
              <a:t>A « + » </a:t>
            </a:r>
            <a:r>
              <a:rPr lang="fr-BE" sz="1200" dirty="0" err="1" smtClean="0">
                <a:latin typeface="Segoe UI" pitchFamily="34" charset="0"/>
                <a:cs typeface="Segoe UI" pitchFamily="34" charset="0"/>
              </a:rPr>
              <a:t>button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allows</a:t>
            </a:r>
            <a:r>
              <a:rPr lang="fr-BE" sz="1200" dirty="0" smtClean="0">
                <a:latin typeface="Segoe UI" pitchFamily="34" charset="0"/>
                <a:cs typeface="Segoe UI" pitchFamily="34" charset="0"/>
              </a:rPr>
              <a:t> to </a:t>
            </a:r>
            <a:r>
              <a:rPr lang="fr-BE" sz="1200" dirty="0" err="1" smtClean="0">
                <a:latin typeface="Segoe UI" pitchFamily="34" charset="0"/>
                <a:cs typeface="Segoe UI" pitchFamily="34" charset="0"/>
              </a:rPr>
              <a:t>add</a:t>
            </a:r>
            <a:r>
              <a:rPr lang="fr-BE" sz="1200" dirty="0" smtClean="0">
                <a:latin typeface="Segoe UI" pitchFamily="34" charset="0"/>
                <a:cs typeface="Segoe UI" pitchFamily="34" charset="0"/>
              </a:rPr>
              <a:t> more </a:t>
            </a:r>
            <a:r>
              <a:rPr lang="fr-BE" sz="1200" dirty="0" err="1" smtClean="0">
                <a:latin typeface="Segoe UI" pitchFamily="34" charset="0"/>
                <a:cs typeface="Segoe UI" pitchFamily="34" charset="0"/>
              </a:rPr>
              <a:t>known</a:t>
            </a:r>
            <a:r>
              <a:rPr lang="fr-BE" sz="1200" dirty="0" smtClean="0">
                <a:latin typeface="Segoe UI" pitchFamily="34" charset="0"/>
                <a:cs typeface="Segoe UI" pitchFamily="34" charset="0"/>
              </a:rPr>
              <a:t> instances.</a:t>
            </a:r>
          </a:p>
        </p:txBody>
      </p:sp>
      <p:sp>
        <p:nvSpPr>
          <p:cNvPr id="139" name="Content"/>
          <p:cNvSpPr/>
          <p:nvPr>
            <p:custDataLst>
              <p:custData r:id="rId8"/>
            </p:custDataLst>
          </p:nvPr>
        </p:nvSpPr>
        <p:spPr>
          <a:xfrm>
            <a:off x="3624465" y="1320152"/>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instance</a:t>
            </a:r>
            <a:endParaRPr lang="en-US" sz="900" dirty="0">
              <a:solidFill>
                <a:srgbClr val="000000"/>
              </a:solidFill>
              <a:latin typeface="Segoe UI" pitchFamily="34" charset="0"/>
              <a:cs typeface="Segoe UI" pitchFamily="34" charset="0"/>
            </a:endParaRPr>
          </a:p>
        </p:txBody>
      </p:sp>
      <p:sp>
        <p:nvSpPr>
          <p:cNvPr id="140" name="Content"/>
          <p:cNvSpPr/>
          <p:nvPr>
            <p:custDataLst>
              <p:custData r:id="rId9"/>
            </p:custDataLst>
          </p:nvPr>
        </p:nvSpPr>
        <p:spPr>
          <a:xfrm>
            <a:off x="4523544"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global</a:t>
            </a:r>
            <a:endParaRPr lang="en-US" sz="900" dirty="0">
              <a:solidFill>
                <a:srgbClr val="000000"/>
              </a:solidFill>
              <a:latin typeface="Segoe UI" pitchFamily="34" charset="0"/>
              <a:cs typeface="Segoe UI" pitchFamily="34" charset="0"/>
            </a:endParaRPr>
          </a:p>
        </p:txBody>
      </p:sp>
      <p:grpSp>
        <p:nvGrpSpPr>
          <p:cNvPr id="84" name="DialogBox"/>
          <p:cNvGrpSpPr/>
          <p:nvPr>
            <p:custDataLst>
              <p:custData r:id="rId10"/>
            </p:custDataLst>
          </p:nvPr>
        </p:nvGrpSpPr>
        <p:grpSpPr>
          <a:xfrm>
            <a:off x="1099974" y="2077199"/>
            <a:ext cx="6472622" cy="3697300"/>
            <a:chOff x="2894330" y="2786062"/>
            <a:chExt cx="4316095" cy="3138488"/>
          </a:xfrm>
        </p:grpSpPr>
        <p:grpSp>
          <p:nvGrpSpPr>
            <p:cNvPr id="85" name="Group 2"/>
            <p:cNvGrpSpPr/>
            <p:nvPr/>
          </p:nvGrpSpPr>
          <p:grpSpPr>
            <a:xfrm>
              <a:off x="2894330" y="2786062"/>
              <a:ext cx="4316095" cy="3138488"/>
              <a:chOff x="2161590" y="511099"/>
              <a:chExt cx="4316095" cy="3138488"/>
            </a:xfrm>
          </p:grpSpPr>
          <p:sp>
            <p:nvSpPr>
              <p:cNvPr id="89"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CellSet</a:t>
                </a:r>
                <a:endParaRPr lang="en-US" sz="1200" kern="0" dirty="0">
                  <a:solidFill>
                    <a:srgbClr val="FFFFFF"/>
                  </a:solidFill>
                  <a:latin typeface="Segoe UI"/>
                </a:endParaRPr>
              </a:p>
            </p:txBody>
          </p:sp>
          <p:sp>
            <p:nvSpPr>
              <p:cNvPr id="90" name="InnerArea"/>
              <p:cNvSpPr>
                <a:spLocks/>
              </p:cNvSpPr>
              <p:nvPr/>
            </p:nvSpPr>
            <p:spPr>
              <a:xfrm>
                <a:off x="2202320" y="761746"/>
                <a:ext cx="4237459" cy="2819924"/>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86" name="Minimize - Maximize - Close"/>
            <p:cNvGrpSpPr/>
            <p:nvPr/>
          </p:nvGrpSpPr>
          <p:grpSpPr>
            <a:xfrm>
              <a:off x="7096223" y="2885905"/>
              <a:ext cx="47193" cy="64683"/>
              <a:chOff x="9718456" y="139211"/>
              <a:chExt cx="47193" cy="64683"/>
            </a:xfrm>
          </p:grpSpPr>
          <p:cxnSp>
            <p:nvCxnSpPr>
              <p:cNvPr id="87" name="X2"/>
              <p:cNvCxnSpPr>
                <a:cxnSpLocks/>
              </p:cNvCxnSpPr>
              <p:nvPr/>
            </p:nvCxnSpPr>
            <p:spPr>
              <a:xfrm>
                <a:off x="9718456" y="139211"/>
                <a:ext cx="47193" cy="64683"/>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8" name="X1"/>
              <p:cNvCxnSpPr>
                <a:cxnSpLocks/>
              </p:cNvCxnSpPr>
              <p:nvPr/>
            </p:nvCxnSpPr>
            <p:spPr>
              <a:xfrm flipH="1">
                <a:off x="9718456" y="139211"/>
                <a:ext cx="47193" cy="64683"/>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41" name="Content"/>
          <p:cNvSpPr/>
          <p:nvPr>
            <p:custDataLst>
              <p:custData r:id="rId11"/>
            </p:custDataLst>
          </p:nvPr>
        </p:nvSpPr>
        <p:spPr>
          <a:xfrm>
            <a:off x="2738472"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transition</a:t>
            </a:r>
            <a:endParaRPr lang="en-US" sz="900" dirty="0">
              <a:solidFill>
                <a:srgbClr val="000000"/>
              </a:solidFill>
              <a:latin typeface="Segoe UI" pitchFamily="34" charset="0"/>
              <a:cs typeface="Segoe UI" pitchFamily="34" charset="0"/>
            </a:endParaRPr>
          </a:p>
        </p:txBody>
      </p:sp>
      <p:grpSp>
        <p:nvGrpSpPr>
          <p:cNvPr id="77" name="DialogBox"/>
          <p:cNvGrpSpPr/>
          <p:nvPr>
            <p:custDataLst>
              <p:custData r:id="rId12"/>
            </p:custDataLst>
          </p:nvPr>
        </p:nvGrpSpPr>
        <p:grpSpPr>
          <a:xfrm>
            <a:off x="2727073" y="2464237"/>
            <a:ext cx="4674259" cy="3138488"/>
            <a:chOff x="2894328" y="2786062"/>
            <a:chExt cx="10737584" cy="3138488"/>
          </a:xfrm>
        </p:grpSpPr>
        <p:grpSp>
          <p:nvGrpSpPr>
            <p:cNvPr id="78" name="Group 2"/>
            <p:cNvGrpSpPr/>
            <p:nvPr/>
          </p:nvGrpSpPr>
          <p:grpSpPr>
            <a:xfrm>
              <a:off x="2894328" y="2786062"/>
              <a:ext cx="10737584" cy="3138488"/>
              <a:chOff x="2161588" y="511099"/>
              <a:chExt cx="10737584" cy="3138488"/>
            </a:xfrm>
          </p:grpSpPr>
          <p:sp>
            <p:nvSpPr>
              <p:cNvPr id="82"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Cell</a:t>
                </a:r>
                <a:endParaRPr lang="en-US" sz="1200" kern="0" dirty="0">
                  <a:solidFill>
                    <a:srgbClr val="FFFFFF"/>
                  </a:solidFill>
                  <a:latin typeface="Segoe UI"/>
                </a:endParaRPr>
              </a:p>
            </p:txBody>
          </p:sp>
          <p:sp>
            <p:nvSpPr>
              <p:cNvPr id="83" name="InnerArea"/>
              <p:cNvSpPr>
                <a:spLocks/>
              </p:cNvSpPr>
              <p:nvPr/>
            </p:nvSpPr>
            <p:spPr>
              <a:xfrm>
                <a:off x="2301902" y="806374"/>
                <a:ext cx="10466688"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79" name="Minimize - Maximize - Close"/>
            <p:cNvGrpSpPr/>
            <p:nvPr/>
          </p:nvGrpSpPr>
          <p:grpSpPr>
            <a:xfrm>
              <a:off x="13238486" y="2903682"/>
              <a:ext cx="162585" cy="76200"/>
              <a:chOff x="15860719" y="156988"/>
              <a:chExt cx="162585" cy="76200"/>
            </a:xfrm>
          </p:grpSpPr>
          <p:cxnSp>
            <p:nvCxnSpPr>
              <p:cNvPr id="80" name="X2"/>
              <p:cNvCxnSpPr>
                <a:cxnSpLocks/>
              </p:cNvCxnSpPr>
              <p:nvPr/>
            </p:nvCxnSpPr>
            <p:spPr>
              <a:xfrm>
                <a:off x="1586071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1" name="X1"/>
              <p:cNvCxnSpPr>
                <a:cxnSpLocks/>
              </p:cNvCxnSpPr>
              <p:nvPr/>
            </p:nvCxnSpPr>
            <p:spPr>
              <a:xfrm flipH="1">
                <a:off x="15860726"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24" name="ZoneTexte 23"/>
          <p:cNvSpPr txBox="1"/>
          <p:nvPr/>
        </p:nvSpPr>
        <p:spPr>
          <a:xfrm>
            <a:off x="1176600" y="2423192"/>
            <a:ext cx="1492609" cy="2246769"/>
          </a:xfrm>
          <a:prstGeom prst="rect">
            <a:avLst/>
          </a:prstGeom>
          <a:noFill/>
        </p:spPr>
        <p:txBody>
          <a:bodyPr wrap="square" rtlCol="0">
            <a:spAutoFit/>
          </a:bodyPr>
          <a:lstStyle/>
          <a:p>
            <a:r>
              <a:rPr lang="fr-BE" sz="1000" b="1" dirty="0" smtClean="0">
                <a:latin typeface="Segoe UI" panose="020B0502040204020203" pitchFamily="34" charset="0"/>
                <a:cs typeface="Segoe UI" panose="020B0502040204020203" pitchFamily="34" charset="0"/>
              </a:rPr>
              <a:t>Set</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N </a:t>
            </a:r>
            <a:r>
              <a:rPr lang="en-US" sz="1000" dirty="0" smtClean="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E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a:latin typeface="Segoe UI" panose="020B0502040204020203" pitchFamily="34" charset="0"/>
                <a:cs typeface="Segoe UI" panose="020B0502040204020203" pitchFamily="34" charset="0"/>
              </a:rPr>
              <a:t>M</a:t>
            </a:r>
            <a:r>
              <a:rPr lang="en-US" sz="1000" dirty="0" smtClean="0">
                <a:latin typeface="Segoe UI" panose="020B0502040204020203" pitchFamily="34" charset="0"/>
                <a:cs typeface="Segoe UI" panose="020B0502040204020203" pitchFamily="34" charset="0"/>
              </a:rPr>
              <a:t>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R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TOT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CD4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CD8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CD4Ratio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smtClean="0">
                <a:solidFill>
                  <a:schemeClr val="bg1">
                    <a:lumMod val="65000"/>
                  </a:schemeClr>
                </a:solidFill>
                <a:latin typeface="Segoe UI" panose="020B0502040204020203" pitchFamily="34" charset="0"/>
                <a:cs typeface="Segoe UI" panose="020B0502040204020203" pitchFamily="34" charset="0"/>
              </a:rPr>
              <a:t>number</a:t>
            </a:r>
            <a:endParaRPr lang="en-US" sz="1000" dirty="0">
              <a:solidFill>
                <a:schemeClr val="bg1">
                  <a:lumMod val="65000"/>
                </a:schemeClr>
              </a:solidFill>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CD8Ratio </a:t>
            </a:r>
            <a:r>
              <a:rPr lang="en-US" sz="1000" dirty="0">
                <a:solidFill>
                  <a:schemeClr val="bg1">
                    <a:lumMod val="65000"/>
                  </a:schemeClr>
                </a:solidFill>
                <a:latin typeface="Segoe UI" panose="020B0502040204020203" pitchFamily="34" charset="0"/>
                <a:cs typeface="Segoe UI" panose="020B0502040204020203" pitchFamily="34" charset="0"/>
              </a:rPr>
              <a:t>as number</a:t>
            </a:r>
          </a:p>
          <a:p>
            <a:endParaRPr lang="en-US" sz="1000" dirty="0">
              <a:latin typeface="Segoe UI" panose="020B0502040204020203" pitchFamily="34" charset="0"/>
              <a:cs typeface="Segoe UI" panose="020B0502040204020203" pitchFamily="34" charset="0"/>
            </a:endParaRPr>
          </a:p>
        </p:txBody>
      </p:sp>
      <p:sp>
        <p:nvSpPr>
          <p:cNvPr id="147" name="ZoneTexte 146"/>
          <p:cNvSpPr txBox="1"/>
          <p:nvPr/>
        </p:nvSpPr>
        <p:spPr>
          <a:xfrm>
            <a:off x="2808438" y="2786002"/>
            <a:ext cx="2373878" cy="707886"/>
          </a:xfrm>
          <a:prstGeom prst="rect">
            <a:avLst/>
          </a:prstGeom>
          <a:noFill/>
        </p:spPr>
        <p:txBody>
          <a:bodyPr wrap="square" rtlCol="0">
            <a:spAutoFit/>
          </a:bodyPr>
          <a:lstStyle/>
          <a:p>
            <a:r>
              <a:rPr lang="fr-BE" sz="1000" b="1" dirty="0" smtClean="0">
                <a:latin typeface="Segoe UI" panose="020B0502040204020203" pitchFamily="34" charset="0"/>
                <a:cs typeface="Segoe UI" panose="020B0502040204020203" pitchFamily="34" charset="0"/>
              </a:rPr>
              <a:t>State</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Function </a:t>
            </a:r>
            <a:r>
              <a:rPr lang="en-US" sz="1000" dirty="0" smtClean="0">
                <a:solidFill>
                  <a:schemeClr val="bg1">
                    <a:lumMod val="65000"/>
                  </a:schemeClr>
                </a:solidFill>
                <a:latin typeface="Segoe UI" panose="020B0502040204020203" pitchFamily="34" charset="0"/>
                <a:cs typeface="Segoe UI" panose="020B0502040204020203" pitchFamily="34" charset="0"/>
              </a:rPr>
              <a:t>as </a:t>
            </a:r>
            <a:r>
              <a:rPr lang="en-US" sz="1000" dirty="0" err="1" smtClean="0">
                <a:solidFill>
                  <a:schemeClr val="bg1">
                    <a:lumMod val="65000"/>
                  </a:schemeClr>
                </a:solidFill>
                <a:latin typeface="Segoe UI" panose="020B0502040204020203" pitchFamily="34" charset="0"/>
                <a:cs typeface="Segoe UI" panose="020B0502040204020203" pitchFamily="34" charset="0"/>
              </a:rPr>
              <a:t>CellFunction</a:t>
            </a:r>
            <a:endParaRPr lang="en-US" sz="1000" dirty="0" smtClean="0">
              <a:solidFill>
                <a:schemeClr val="bg1">
                  <a:lumMod val="65000"/>
                </a:schemeClr>
              </a:solidFill>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Age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err="1" smtClean="0">
                <a:solidFill>
                  <a:schemeClr val="bg1">
                    <a:lumMod val="65000"/>
                  </a:schemeClr>
                </a:solidFill>
                <a:latin typeface="Segoe UI" panose="020B0502040204020203" pitchFamily="34" charset="0"/>
                <a:cs typeface="Segoe UI" panose="020B0502040204020203" pitchFamily="34" charset="0"/>
              </a:rPr>
              <a:t>CellAge</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grpSp>
        <p:nvGrpSpPr>
          <p:cNvPr id="98" name="DialogBox"/>
          <p:cNvGrpSpPr/>
          <p:nvPr>
            <p:custDataLst>
              <p:custData r:id="rId13"/>
            </p:custDataLst>
          </p:nvPr>
        </p:nvGrpSpPr>
        <p:grpSpPr>
          <a:xfrm>
            <a:off x="4250337" y="2838894"/>
            <a:ext cx="1433558" cy="2572350"/>
            <a:chOff x="2894328" y="2786062"/>
            <a:chExt cx="10737584" cy="3138488"/>
          </a:xfrm>
        </p:grpSpPr>
        <p:grpSp>
          <p:nvGrpSpPr>
            <p:cNvPr id="99" name="Group 2"/>
            <p:cNvGrpSpPr/>
            <p:nvPr/>
          </p:nvGrpSpPr>
          <p:grpSpPr>
            <a:xfrm>
              <a:off x="2894328" y="2786062"/>
              <a:ext cx="10737584" cy="3138488"/>
              <a:chOff x="2161588" y="511099"/>
              <a:chExt cx="10737584" cy="3138488"/>
            </a:xfrm>
          </p:grpSpPr>
          <p:sp>
            <p:nvSpPr>
              <p:cNvPr id="117"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CellFunction</a:t>
                </a:r>
                <a:endParaRPr lang="en-US" sz="1200" kern="0" dirty="0">
                  <a:solidFill>
                    <a:srgbClr val="FFFFFF"/>
                  </a:solidFill>
                  <a:latin typeface="Segoe UI"/>
                </a:endParaRPr>
              </a:p>
            </p:txBody>
          </p:sp>
          <p:sp>
            <p:nvSpPr>
              <p:cNvPr id="118" name="InnerArea"/>
              <p:cNvSpPr>
                <a:spLocks/>
              </p:cNvSpPr>
              <p:nvPr/>
            </p:nvSpPr>
            <p:spPr>
              <a:xfrm>
                <a:off x="2619095" y="871360"/>
                <a:ext cx="9854299" cy="2680608"/>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14" name="Minimize - Maximize - Close"/>
            <p:cNvGrpSpPr/>
            <p:nvPr/>
          </p:nvGrpSpPr>
          <p:grpSpPr>
            <a:xfrm>
              <a:off x="12349133" y="2929568"/>
              <a:ext cx="530108" cy="92971"/>
              <a:chOff x="14971366" y="182874"/>
              <a:chExt cx="530108" cy="92971"/>
            </a:xfrm>
          </p:grpSpPr>
          <p:cxnSp>
            <p:nvCxnSpPr>
              <p:cNvPr id="115" name="X2"/>
              <p:cNvCxnSpPr>
                <a:cxnSpLocks/>
              </p:cNvCxnSpPr>
              <p:nvPr/>
            </p:nvCxnSpPr>
            <p:spPr>
              <a:xfrm>
                <a:off x="14971373" y="182874"/>
                <a:ext cx="530101"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16" name="X1"/>
              <p:cNvCxnSpPr>
                <a:cxnSpLocks/>
              </p:cNvCxnSpPr>
              <p:nvPr/>
            </p:nvCxnSpPr>
            <p:spPr>
              <a:xfrm flipH="1">
                <a:off x="14971366" y="182874"/>
                <a:ext cx="530101"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grpSp>
        <p:nvGrpSpPr>
          <p:cNvPr id="119" name="DialogBox"/>
          <p:cNvGrpSpPr/>
          <p:nvPr>
            <p:custDataLst>
              <p:custData r:id="rId14"/>
            </p:custDataLst>
          </p:nvPr>
        </p:nvGrpSpPr>
        <p:grpSpPr>
          <a:xfrm>
            <a:off x="5766295" y="2838894"/>
            <a:ext cx="1479342" cy="2572350"/>
            <a:chOff x="2894328" y="2786062"/>
            <a:chExt cx="10737584" cy="3138488"/>
          </a:xfrm>
        </p:grpSpPr>
        <p:grpSp>
          <p:nvGrpSpPr>
            <p:cNvPr id="120" name="Group 2"/>
            <p:cNvGrpSpPr/>
            <p:nvPr/>
          </p:nvGrpSpPr>
          <p:grpSpPr>
            <a:xfrm>
              <a:off x="2894328" y="2786062"/>
              <a:ext cx="10737584" cy="3138488"/>
              <a:chOff x="2161588" y="511099"/>
              <a:chExt cx="10737584" cy="3138488"/>
            </a:xfrm>
          </p:grpSpPr>
          <p:sp>
            <p:nvSpPr>
              <p:cNvPr id="145"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CellAge</a:t>
                </a:r>
                <a:endParaRPr lang="en-US" sz="1200" kern="0" dirty="0">
                  <a:solidFill>
                    <a:srgbClr val="FFFFFF"/>
                  </a:solidFill>
                  <a:latin typeface="Segoe UI"/>
                </a:endParaRPr>
              </a:p>
            </p:txBody>
          </p:sp>
          <p:sp>
            <p:nvSpPr>
              <p:cNvPr id="146" name="InnerArea"/>
              <p:cNvSpPr>
                <a:spLocks/>
              </p:cNvSpPr>
              <p:nvPr/>
            </p:nvSpPr>
            <p:spPr>
              <a:xfrm>
                <a:off x="2604935" y="871360"/>
                <a:ext cx="9881636" cy="2680608"/>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42" name="Minimize - Maximize - Close"/>
            <p:cNvGrpSpPr/>
            <p:nvPr/>
          </p:nvGrpSpPr>
          <p:grpSpPr>
            <a:xfrm>
              <a:off x="12388828" y="2929568"/>
              <a:ext cx="513702" cy="92971"/>
              <a:chOff x="15011061" y="182874"/>
              <a:chExt cx="513702" cy="92971"/>
            </a:xfrm>
          </p:grpSpPr>
          <p:cxnSp>
            <p:nvCxnSpPr>
              <p:cNvPr id="143" name="X2"/>
              <p:cNvCxnSpPr>
                <a:cxnSpLocks/>
              </p:cNvCxnSpPr>
              <p:nvPr/>
            </p:nvCxnSpPr>
            <p:spPr>
              <a:xfrm>
                <a:off x="15011068" y="182874"/>
                <a:ext cx="513695"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44" name="X1"/>
              <p:cNvCxnSpPr>
                <a:cxnSpLocks/>
              </p:cNvCxnSpPr>
              <p:nvPr/>
            </p:nvCxnSpPr>
            <p:spPr>
              <a:xfrm flipH="1">
                <a:off x="15011061" y="182874"/>
                <a:ext cx="513695"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48" name="ZoneTexte 147"/>
          <p:cNvSpPr txBox="1"/>
          <p:nvPr/>
        </p:nvSpPr>
        <p:spPr>
          <a:xfrm>
            <a:off x="4325695" y="3189481"/>
            <a:ext cx="1280154" cy="830427"/>
          </a:xfrm>
          <a:prstGeom prst="rect">
            <a:avLst/>
          </a:prstGeom>
          <a:noFill/>
        </p:spPr>
        <p:txBody>
          <a:bodyPr wrap="none" rtlCol="0">
            <a:noAutofit/>
          </a:bodyPr>
          <a:lstStyle/>
          <a:p>
            <a:r>
              <a:rPr lang="fr-BE" sz="1000" b="1" dirty="0">
                <a:latin typeface="Segoe UI" panose="020B0502040204020203" pitchFamily="34" charset="0"/>
                <a:cs typeface="Segoe UI" panose="020B0502040204020203" pitchFamily="34" charset="0"/>
              </a:rPr>
              <a:t>State</a:t>
            </a:r>
            <a:endParaRPr lang="en-US" sz="1000" b="1" dirty="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err="1">
                <a:latin typeface="Segoe UI" panose="020B0502040204020203" pitchFamily="34" charset="0"/>
                <a:cs typeface="Segoe UI" panose="020B0502040204020203" pitchFamily="34" charset="0"/>
              </a:rPr>
              <a:t>DeathRate</a:t>
            </a:r>
            <a:r>
              <a:rPr lang="en-US" sz="1000" dirty="0">
                <a:latin typeface="Segoe UI" panose="020B0502040204020203" pitchFamily="34" charset="0"/>
                <a:cs typeface="Segoe UI" panose="020B0502040204020203" pitchFamily="34" charset="0"/>
              </a:rPr>
              <a:t> </a:t>
            </a:r>
            <a:r>
              <a:rPr lang="en-US" sz="1000" dirty="0">
                <a:solidFill>
                  <a:schemeClr val="bg1">
                    <a:lumMod val="65000"/>
                  </a:schemeClr>
                </a:solidFill>
                <a:latin typeface="Segoe UI" panose="020B0502040204020203" pitchFamily="34" charset="0"/>
                <a:cs typeface="Segoe UI" panose="020B0502040204020203" pitchFamily="34" charset="0"/>
              </a:rPr>
              <a:t>as number</a:t>
            </a:r>
          </a:p>
          <a:p>
            <a:r>
              <a:rPr lang="en-US" sz="1000" dirty="0" err="1">
                <a:latin typeface="Segoe UI" panose="020B0502040204020203" pitchFamily="34" charset="0"/>
                <a:cs typeface="Segoe UI" panose="020B0502040204020203" pitchFamily="34" charset="0"/>
              </a:rPr>
              <a:t>ProliferationRate</a:t>
            </a:r>
            <a:r>
              <a:rPr lang="en-US" sz="1000" dirty="0">
                <a:latin typeface="Segoe UI" panose="020B0502040204020203" pitchFamily="34" charset="0"/>
                <a:cs typeface="Segoe UI" panose="020B0502040204020203" pitchFamily="34" charset="0"/>
              </a:rPr>
              <a:t> </a:t>
            </a:r>
            <a:r>
              <a:rPr lang="en-US" sz="1000" dirty="0">
                <a:solidFill>
                  <a:schemeClr val="bg1">
                    <a:lumMod val="65000"/>
                  </a:schemeClr>
                </a:solidFill>
                <a:latin typeface="Segoe UI" panose="020B0502040204020203" pitchFamily="34" charset="0"/>
                <a:cs typeface="Segoe UI" panose="020B0502040204020203" pitchFamily="34" charset="0"/>
              </a:rPr>
              <a:t>as n</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grpSp>
        <p:nvGrpSpPr>
          <p:cNvPr id="163" name="List"/>
          <p:cNvGrpSpPr/>
          <p:nvPr>
            <p:custDataLst>
              <p:custData r:id="rId15"/>
            </p:custDataLst>
          </p:nvPr>
        </p:nvGrpSpPr>
        <p:grpSpPr>
          <a:xfrm>
            <a:off x="4398756" y="4264385"/>
            <a:ext cx="1139413" cy="987961"/>
            <a:chOff x="4610405" y="3047458"/>
            <a:chExt cx="1651426" cy="1668443"/>
          </a:xfrm>
        </p:grpSpPr>
        <p:grpSp>
          <p:nvGrpSpPr>
            <p:cNvPr id="164" name="Group 2"/>
            <p:cNvGrpSpPr/>
            <p:nvPr/>
          </p:nvGrpSpPr>
          <p:grpSpPr>
            <a:xfrm>
              <a:off x="4610405" y="3047458"/>
              <a:ext cx="1651426" cy="1668442"/>
              <a:chOff x="4648812" y="3359442"/>
              <a:chExt cx="713685" cy="822756"/>
            </a:xfrm>
          </p:grpSpPr>
          <p:sp>
            <p:nvSpPr>
              <p:cNvPr id="170" name="Background"/>
              <p:cNvSpPr>
                <a:spLocks/>
              </p:cNvSpPr>
              <p:nvPr/>
            </p:nvSpPr>
            <p:spPr>
              <a:xfrm>
                <a:off x="4648812" y="3359442"/>
                <a:ext cx="713685" cy="82275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71" name="Content"/>
              <p:cNvSpPr>
                <a:spLocks/>
              </p:cNvSpPr>
              <p:nvPr/>
            </p:nvSpPr>
            <p:spPr>
              <a:xfrm>
                <a:off x="4648812" y="3359442"/>
                <a:ext cx="713685" cy="71382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a:p>
                <a:r>
                  <a:rPr lang="en-US" sz="1050" dirty="0" smtClean="0">
                    <a:solidFill>
                      <a:sysClr val="windowText" lastClr="000000"/>
                    </a:solidFill>
                    <a:latin typeface="Segoe UI" pitchFamily="34" charset="0"/>
                    <a:cs typeface="Segoe UI" pitchFamily="34" charset="0"/>
                  </a:rPr>
                  <a:t>     Naïve</a:t>
                </a:r>
              </a:p>
              <a:p>
                <a:r>
                  <a:rPr lang="fr-BE" sz="1050" dirty="0" smtClean="0">
                    <a:solidFill>
                      <a:sysClr val="windowText" lastClr="000000"/>
                    </a:solidFill>
                    <a:latin typeface="Segoe UI" pitchFamily="34" charset="0"/>
                    <a:cs typeface="Segoe UI" pitchFamily="34" charset="0"/>
                  </a:rPr>
                  <a:t>     Effective</a:t>
                </a:r>
              </a:p>
              <a:p>
                <a:r>
                  <a:rPr lang="fr-BE" sz="1050" dirty="0" smtClean="0">
                    <a:solidFill>
                      <a:sysClr val="windowText" lastClr="000000"/>
                    </a:solidFill>
                    <a:latin typeface="Segoe UI" pitchFamily="34" charset="0"/>
                    <a:cs typeface="Segoe UI" pitchFamily="34" charset="0"/>
                  </a:rPr>
                  <a:t>     Memory</a:t>
                </a:r>
              </a:p>
              <a:p>
                <a:r>
                  <a:rPr lang="fr-BE" sz="1050" dirty="0" smtClean="0">
                    <a:solidFill>
                      <a:sysClr val="windowText" lastClr="000000"/>
                    </a:solidFill>
                    <a:latin typeface="Segoe UI" pitchFamily="34" charset="0"/>
                    <a:cs typeface="Segoe UI" pitchFamily="34" charset="0"/>
                  </a:rPr>
                  <a:t>     </a:t>
                </a:r>
                <a:r>
                  <a:rPr lang="fr-BE" sz="1050" dirty="0" err="1" smtClean="0">
                    <a:solidFill>
                      <a:sysClr val="windowText" lastClr="000000"/>
                    </a:solidFill>
                    <a:latin typeface="Segoe UI" pitchFamily="34" charset="0"/>
                    <a:cs typeface="Segoe UI" pitchFamily="34" charset="0"/>
                  </a:rPr>
                  <a:t>Regulator</a:t>
                </a:r>
                <a:endParaRPr lang="en-US" sz="1050" dirty="0">
                  <a:solidFill>
                    <a:sysClr val="windowText" lastClr="000000"/>
                  </a:solidFill>
                  <a:latin typeface="Segoe UI" pitchFamily="34" charset="0"/>
                  <a:cs typeface="Segoe UI" pitchFamily="34" charset="0"/>
                </a:endParaRPr>
              </a:p>
            </p:txBody>
          </p:sp>
        </p:grpSp>
        <p:grpSp>
          <p:nvGrpSpPr>
            <p:cNvPr id="165" name="Group 3"/>
            <p:cNvGrpSpPr/>
            <p:nvPr>
              <p:custDataLst>
                <p:custData r:id="rId29"/>
              </p:custDataLst>
            </p:nvPr>
          </p:nvGrpSpPr>
          <p:grpSpPr>
            <a:xfrm>
              <a:off x="6047334" y="3047458"/>
              <a:ext cx="214495" cy="1668443"/>
              <a:chOff x="4430165" y="1543110"/>
              <a:chExt cx="214495" cy="3875283"/>
            </a:xfrm>
          </p:grpSpPr>
          <p:sp>
            <p:nvSpPr>
              <p:cNvPr id="166" name="ScrollBar"/>
              <p:cNvSpPr>
                <a:spLocks/>
              </p:cNvSpPr>
              <p:nvPr/>
            </p:nvSpPr>
            <p:spPr>
              <a:xfrm>
                <a:off x="4430165" y="1543110"/>
                <a:ext cx="214495" cy="3875283"/>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67" name="Slider"/>
              <p:cNvSpPr>
                <a:spLocks/>
              </p:cNvSpPr>
              <p:nvPr/>
            </p:nvSpPr>
            <p:spPr>
              <a:xfrm>
                <a:off x="4430165" y="2715853"/>
                <a:ext cx="214495" cy="1359399"/>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68" name="UpArrow"/>
              <p:cNvSpPr>
                <a:spLocks/>
              </p:cNvSpPr>
              <p:nvPr/>
            </p:nvSpPr>
            <p:spPr>
              <a:xfrm>
                <a:off x="4491027" y="1687199"/>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69" name="DownArrow"/>
              <p:cNvSpPr>
                <a:spLocks/>
              </p:cNvSpPr>
              <p:nvPr/>
            </p:nvSpPr>
            <p:spPr>
              <a:xfrm rot="10800000">
                <a:off x="4491027" y="5039165"/>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181" name="ZoneTexte 180"/>
          <p:cNvSpPr txBox="1"/>
          <p:nvPr/>
        </p:nvSpPr>
        <p:spPr>
          <a:xfrm>
            <a:off x="5829606" y="3226339"/>
            <a:ext cx="1280154" cy="830427"/>
          </a:xfrm>
          <a:prstGeom prst="rect">
            <a:avLst/>
          </a:prstGeom>
          <a:noFill/>
        </p:spPr>
        <p:txBody>
          <a:bodyPr wrap="none" rtlCol="0">
            <a:noAutofit/>
          </a:bodyPr>
          <a:lstStyle/>
          <a:p>
            <a:r>
              <a:rPr lang="fr-BE" sz="1000" b="1" dirty="0">
                <a:latin typeface="Segoe UI" panose="020B0502040204020203" pitchFamily="34" charset="0"/>
                <a:cs typeface="Segoe UI" panose="020B0502040204020203" pitchFamily="34" charset="0"/>
              </a:rPr>
              <a:t>State</a:t>
            </a:r>
            <a:endParaRPr lang="en-US" sz="1000" b="1" dirty="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Next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err="1">
                <a:solidFill>
                  <a:schemeClr val="bg1">
                    <a:lumMod val="65000"/>
                  </a:schemeClr>
                </a:solidFill>
                <a:latin typeface="Segoe UI" panose="020B0502040204020203" pitchFamily="34" charset="0"/>
                <a:cs typeface="Segoe UI" panose="020B0502040204020203" pitchFamily="34" charset="0"/>
              </a:rPr>
              <a:t>CellAge</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sp>
        <p:nvSpPr>
          <p:cNvPr id="191" name="CheckBox"/>
          <p:cNvSpPr/>
          <p:nvPr/>
        </p:nvSpPr>
        <p:spPr>
          <a:xfrm>
            <a:off x="4457932" y="4322468"/>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2" name="CheckBox"/>
          <p:cNvSpPr/>
          <p:nvPr/>
        </p:nvSpPr>
        <p:spPr>
          <a:xfrm>
            <a:off x="4457932" y="4477839"/>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3" name="CheckBox"/>
          <p:cNvSpPr/>
          <p:nvPr/>
        </p:nvSpPr>
        <p:spPr>
          <a:xfrm>
            <a:off x="4457932" y="4638916"/>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4" name="CheckBox"/>
          <p:cNvSpPr/>
          <p:nvPr/>
        </p:nvSpPr>
        <p:spPr>
          <a:xfrm>
            <a:off x="4461101" y="4798330"/>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6" name="CheckBox"/>
          <p:cNvSpPr/>
          <p:nvPr/>
        </p:nvSpPr>
        <p:spPr>
          <a:xfrm>
            <a:off x="4457932" y="4950661"/>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02"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418412" y="4283098"/>
            <a:ext cx="182880" cy="182880"/>
          </a:xfrm>
          <a:prstGeom prst="rect">
            <a:avLst/>
          </a:prstGeom>
          <a:noFill/>
          <a:extLst>
            <a:ext uri="{909E8E84-426E-40DD-AFC4-6F175D3DCCD1}">
              <a14:hiddenFill xmlns:a14="http://schemas.microsoft.com/office/drawing/2010/main">
                <a:solidFill>
                  <a:srgbClr val="FFFFFF"/>
                </a:solidFill>
              </a14:hiddenFill>
            </a:ext>
          </a:extLst>
        </p:spPr>
      </p:pic>
      <p:grpSp>
        <p:nvGrpSpPr>
          <p:cNvPr id="203" name="List"/>
          <p:cNvGrpSpPr/>
          <p:nvPr>
            <p:custDataLst>
              <p:custData r:id="rId16"/>
            </p:custDataLst>
          </p:nvPr>
        </p:nvGrpSpPr>
        <p:grpSpPr>
          <a:xfrm>
            <a:off x="5939467" y="4273282"/>
            <a:ext cx="1139413" cy="987961"/>
            <a:chOff x="4610405" y="3047458"/>
            <a:chExt cx="1651426" cy="1668443"/>
          </a:xfrm>
        </p:grpSpPr>
        <p:grpSp>
          <p:nvGrpSpPr>
            <p:cNvPr id="204" name="Group 2"/>
            <p:cNvGrpSpPr/>
            <p:nvPr/>
          </p:nvGrpSpPr>
          <p:grpSpPr>
            <a:xfrm>
              <a:off x="4610405" y="3047458"/>
              <a:ext cx="1651426" cy="1668442"/>
              <a:chOff x="4648812" y="3359442"/>
              <a:chExt cx="713685" cy="822756"/>
            </a:xfrm>
          </p:grpSpPr>
          <p:sp>
            <p:nvSpPr>
              <p:cNvPr id="213" name="Background"/>
              <p:cNvSpPr>
                <a:spLocks/>
              </p:cNvSpPr>
              <p:nvPr/>
            </p:nvSpPr>
            <p:spPr>
              <a:xfrm>
                <a:off x="4648812" y="3359442"/>
                <a:ext cx="713685" cy="82275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4" name="Content"/>
              <p:cNvSpPr>
                <a:spLocks/>
              </p:cNvSpPr>
              <p:nvPr/>
            </p:nvSpPr>
            <p:spPr>
              <a:xfrm>
                <a:off x="4648812" y="3359442"/>
                <a:ext cx="713685" cy="71382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a:p>
                <a:r>
                  <a:rPr lang="en-US" sz="1050" dirty="0" smtClean="0">
                    <a:solidFill>
                      <a:sysClr val="windowText" lastClr="000000"/>
                    </a:solidFill>
                    <a:latin typeface="Segoe UI" pitchFamily="34" charset="0"/>
                    <a:cs typeface="Segoe UI" pitchFamily="34" charset="0"/>
                  </a:rPr>
                  <a:t>     D0</a:t>
                </a:r>
              </a:p>
              <a:p>
                <a:r>
                  <a:rPr lang="fr-BE" sz="1050" dirty="0" smtClean="0">
                    <a:solidFill>
                      <a:sysClr val="windowText" lastClr="000000"/>
                    </a:solidFill>
                    <a:latin typeface="Segoe UI" pitchFamily="34" charset="0"/>
                    <a:cs typeface="Segoe UI" pitchFamily="34" charset="0"/>
                  </a:rPr>
                  <a:t>     D1</a:t>
                </a:r>
              </a:p>
              <a:p>
                <a:r>
                  <a:rPr lang="fr-BE" sz="1050" dirty="0" smtClean="0">
                    <a:solidFill>
                      <a:sysClr val="windowText" lastClr="000000"/>
                    </a:solidFill>
                    <a:latin typeface="Segoe UI" pitchFamily="34" charset="0"/>
                    <a:cs typeface="Segoe UI" pitchFamily="34" charset="0"/>
                  </a:rPr>
                  <a:t>     D2</a:t>
                </a:r>
              </a:p>
              <a:p>
                <a:r>
                  <a:rPr lang="fr-BE" sz="1050" dirty="0" smtClean="0">
                    <a:solidFill>
                      <a:sysClr val="windowText" lastClr="000000"/>
                    </a:solidFill>
                    <a:latin typeface="Segoe UI" pitchFamily="34" charset="0"/>
                    <a:cs typeface="Segoe UI" pitchFamily="34" charset="0"/>
                  </a:rPr>
                  <a:t>     D3</a:t>
                </a:r>
                <a:endParaRPr lang="en-US" sz="1050" dirty="0">
                  <a:solidFill>
                    <a:sysClr val="windowText" lastClr="000000"/>
                  </a:solidFill>
                  <a:latin typeface="Segoe UI" pitchFamily="34" charset="0"/>
                  <a:cs typeface="Segoe UI" pitchFamily="34" charset="0"/>
                </a:endParaRPr>
              </a:p>
            </p:txBody>
          </p:sp>
        </p:grpSp>
        <p:grpSp>
          <p:nvGrpSpPr>
            <p:cNvPr id="205" name="Group 3"/>
            <p:cNvGrpSpPr/>
            <p:nvPr>
              <p:custDataLst>
                <p:custData r:id="rId28"/>
              </p:custDataLst>
            </p:nvPr>
          </p:nvGrpSpPr>
          <p:grpSpPr>
            <a:xfrm>
              <a:off x="6047334" y="3047458"/>
              <a:ext cx="214495" cy="1668443"/>
              <a:chOff x="4430165" y="1543110"/>
              <a:chExt cx="214495" cy="3875283"/>
            </a:xfrm>
          </p:grpSpPr>
          <p:sp>
            <p:nvSpPr>
              <p:cNvPr id="209" name="ScrollBar"/>
              <p:cNvSpPr>
                <a:spLocks/>
              </p:cNvSpPr>
              <p:nvPr/>
            </p:nvSpPr>
            <p:spPr>
              <a:xfrm>
                <a:off x="4430165" y="1543110"/>
                <a:ext cx="214495" cy="3875283"/>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210" name="Slider"/>
              <p:cNvSpPr>
                <a:spLocks/>
              </p:cNvSpPr>
              <p:nvPr/>
            </p:nvSpPr>
            <p:spPr>
              <a:xfrm>
                <a:off x="4430165" y="2715853"/>
                <a:ext cx="214495" cy="1359399"/>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11" name="UpArrow"/>
              <p:cNvSpPr>
                <a:spLocks/>
              </p:cNvSpPr>
              <p:nvPr/>
            </p:nvSpPr>
            <p:spPr>
              <a:xfrm>
                <a:off x="4491027" y="1687199"/>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12" name="DownArrow"/>
              <p:cNvSpPr>
                <a:spLocks/>
              </p:cNvSpPr>
              <p:nvPr/>
            </p:nvSpPr>
            <p:spPr>
              <a:xfrm rot="10800000">
                <a:off x="4491027" y="5039165"/>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15" name="CheckBox"/>
          <p:cNvSpPr/>
          <p:nvPr/>
        </p:nvSpPr>
        <p:spPr>
          <a:xfrm>
            <a:off x="5998643" y="4331365"/>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6" name="CheckBox"/>
          <p:cNvSpPr/>
          <p:nvPr/>
        </p:nvSpPr>
        <p:spPr>
          <a:xfrm>
            <a:off x="5998643" y="4486736"/>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7" name="CheckBox"/>
          <p:cNvSpPr/>
          <p:nvPr/>
        </p:nvSpPr>
        <p:spPr>
          <a:xfrm>
            <a:off x="5998643" y="4647813"/>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8" name="CheckBox"/>
          <p:cNvSpPr/>
          <p:nvPr/>
        </p:nvSpPr>
        <p:spPr>
          <a:xfrm>
            <a:off x="6001812" y="4807227"/>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9" name="CheckBox"/>
          <p:cNvSpPr/>
          <p:nvPr/>
        </p:nvSpPr>
        <p:spPr>
          <a:xfrm>
            <a:off x="5998643" y="4959558"/>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20"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59123" y="429199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1"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422699" y="4440371"/>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2"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63410" y="4449268"/>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3"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427817" y="460577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4"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68528" y="4614672"/>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5"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432104" y="4763048"/>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6"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72815" y="477194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7"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421830" y="491564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8"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962541" y="4924543"/>
            <a:ext cx="182880" cy="182880"/>
          </a:xfrm>
          <a:prstGeom prst="rect">
            <a:avLst/>
          </a:prstGeom>
          <a:noFill/>
          <a:extLst>
            <a:ext uri="{909E8E84-426E-40DD-AFC4-6F175D3DCCD1}">
              <a14:hiddenFill xmlns:a14="http://schemas.microsoft.com/office/drawing/2010/main">
                <a:solidFill>
                  <a:srgbClr val="FFFFFF"/>
                </a:solidFill>
              </a14:hiddenFill>
            </a:ext>
          </a:extLst>
        </p:spPr>
      </p:pic>
      <p:sp>
        <p:nvSpPr>
          <p:cNvPr id="229" name="Freeform 93"/>
          <p:cNvSpPr>
            <a:spLocks/>
          </p:cNvSpPr>
          <p:nvPr>
            <p:custDataLst>
              <p:custData r:id="rId17"/>
              <p:custData r:id="rId18"/>
            </p:custDataLst>
          </p:nvPr>
        </p:nvSpPr>
        <p:spPr bwMode="black">
          <a:xfrm>
            <a:off x="5993702" y="5114461"/>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30" name="Freeform 93"/>
          <p:cNvSpPr>
            <a:spLocks/>
          </p:cNvSpPr>
          <p:nvPr>
            <p:custDataLst>
              <p:custData r:id="rId19"/>
              <p:custData r:id="rId20"/>
            </p:custDataLst>
          </p:nvPr>
        </p:nvSpPr>
        <p:spPr bwMode="black">
          <a:xfrm>
            <a:off x="4444089" y="5103641"/>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5" name="Rectangle 24"/>
          <p:cNvSpPr/>
          <p:nvPr/>
        </p:nvSpPr>
        <p:spPr>
          <a:xfrm>
            <a:off x="4368261" y="4141113"/>
            <a:ext cx="1215145" cy="112012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5909365" y="4197141"/>
            <a:ext cx="1215145" cy="112012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1" name="List"/>
          <p:cNvGrpSpPr/>
          <p:nvPr>
            <p:custDataLst>
              <p:custData r:id="rId21"/>
            </p:custDataLst>
          </p:nvPr>
        </p:nvGrpSpPr>
        <p:grpSpPr>
          <a:xfrm>
            <a:off x="2885904" y="5040993"/>
            <a:ext cx="1296835" cy="370252"/>
            <a:chOff x="4610405" y="3047460"/>
            <a:chExt cx="1651426" cy="1668441"/>
          </a:xfrm>
        </p:grpSpPr>
        <p:grpSp>
          <p:nvGrpSpPr>
            <p:cNvPr id="242" name="Group 2"/>
            <p:cNvGrpSpPr/>
            <p:nvPr/>
          </p:nvGrpSpPr>
          <p:grpSpPr>
            <a:xfrm>
              <a:off x="4610405" y="3047460"/>
              <a:ext cx="1651426" cy="1668440"/>
              <a:chOff x="4648812" y="3359443"/>
              <a:chExt cx="713685" cy="822755"/>
            </a:xfrm>
          </p:grpSpPr>
          <p:sp>
            <p:nvSpPr>
              <p:cNvPr id="248" name="Background"/>
              <p:cNvSpPr>
                <a:spLocks/>
              </p:cNvSpPr>
              <p:nvPr/>
            </p:nvSpPr>
            <p:spPr>
              <a:xfrm>
                <a:off x="4648812" y="3359444"/>
                <a:ext cx="713685" cy="822754"/>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49" name="Content"/>
              <p:cNvSpPr>
                <a:spLocks/>
              </p:cNvSpPr>
              <p:nvPr/>
            </p:nvSpPr>
            <p:spPr>
              <a:xfrm>
                <a:off x="4648812" y="3359443"/>
                <a:ext cx="713685" cy="822755"/>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p:txBody>
          </p:sp>
        </p:grpSp>
        <p:grpSp>
          <p:nvGrpSpPr>
            <p:cNvPr id="243" name="Group 3"/>
            <p:cNvGrpSpPr/>
            <p:nvPr>
              <p:custDataLst>
                <p:custData r:id="rId27"/>
              </p:custDataLst>
            </p:nvPr>
          </p:nvGrpSpPr>
          <p:grpSpPr>
            <a:xfrm>
              <a:off x="6073374" y="3047460"/>
              <a:ext cx="188457" cy="1668441"/>
              <a:chOff x="4456205" y="1543112"/>
              <a:chExt cx="188457" cy="3875277"/>
            </a:xfrm>
          </p:grpSpPr>
          <p:sp>
            <p:nvSpPr>
              <p:cNvPr id="244" name="ScrollBar"/>
              <p:cNvSpPr>
                <a:spLocks/>
              </p:cNvSpPr>
              <p:nvPr/>
            </p:nvSpPr>
            <p:spPr>
              <a:xfrm>
                <a:off x="4456205" y="1543112"/>
                <a:ext cx="188457" cy="387527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245" name="Slider"/>
              <p:cNvSpPr>
                <a:spLocks/>
              </p:cNvSpPr>
              <p:nvPr/>
            </p:nvSpPr>
            <p:spPr>
              <a:xfrm>
                <a:off x="4456205" y="3337915"/>
                <a:ext cx="188457" cy="208047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46" name="UpArrow"/>
              <p:cNvSpPr>
                <a:spLocks/>
              </p:cNvSpPr>
              <p:nvPr/>
            </p:nvSpPr>
            <p:spPr>
              <a:xfrm>
                <a:off x="4509679" y="1763626"/>
                <a:ext cx="81510" cy="3842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47" name="DownArrow"/>
              <p:cNvSpPr>
                <a:spLocks/>
              </p:cNvSpPr>
              <p:nvPr/>
            </p:nvSpPr>
            <p:spPr>
              <a:xfrm rot="10800000">
                <a:off x="4509679" y="4837987"/>
                <a:ext cx="81510" cy="3842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54" name="CheckBox"/>
          <p:cNvSpPr/>
          <p:nvPr/>
        </p:nvSpPr>
        <p:spPr>
          <a:xfrm>
            <a:off x="2945080" y="5101543"/>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59" name="Check" descr="C:\Users\t-dantay\Documents\WPIcons\appbar.check.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908978" y="5066528"/>
            <a:ext cx="182880" cy="182880"/>
          </a:xfrm>
          <a:prstGeom prst="rect">
            <a:avLst/>
          </a:prstGeom>
          <a:noFill/>
          <a:extLst>
            <a:ext uri="{909E8E84-426E-40DD-AFC4-6F175D3DCCD1}">
              <a14:hiddenFill xmlns:a14="http://schemas.microsoft.com/office/drawing/2010/main">
                <a:solidFill>
                  <a:srgbClr val="FFFFFF"/>
                </a:solidFill>
              </a14:hiddenFill>
            </a:ext>
          </a:extLst>
        </p:spPr>
      </p:pic>
      <p:sp>
        <p:nvSpPr>
          <p:cNvPr id="260" name="Freeform 93"/>
          <p:cNvSpPr>
            <a:spLocks/>
          </p:cNvSpPr>
          <p:nvPr>
            <p:custDataLst>
              <p:custData r:id="rId22"/>
              <p:custData r:id="rId23"/>
            </p:custDataLst>
          </p:nvPr>
        </p:nvSpPr>
        <p:spPr bwMode="black">
          <a:xfrm>
            <a:off x="2931237" y="5254523"/>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61" name="Rectangle 260"/>
          <p:cNvSpPr/>
          <p:nvPr/>
        </p:nvSpPr>
        <p:spPr>
          <a:xfrm>
            <a:off x="2831052" y="4957635"/>
            <a:ext cx="1397020" cy="51278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ile"/>
          <p:cNvSpPr/>
          <p:nvPr>
            <p:custDataLst>
              <p:custData r:id="rId24"/>
            </p:custDataLst>
          </p:nvPr>
        </p:nvSpPr>
        <p:spPr>
          <a:xfrm>
            <a:off x="867" y="0"/>
            <a:ext cx="8860233" cy="6858000"/>
          </a:xfrm>
          <a:prstGeom prst="rect">
            <a:avLst/>
          </a:prstGeom>
          <a:solidFill>
            <a:srgbClr val="595959">
              <a:alpha val="8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24" name="Content"/>
          <p:cNvSpPr/>
          <p:nvPr>
            <p:custDataLst>
              <p:custData r:id="rId25"/>
            </p:custDataLst>
          </p:nvPr>
        </p:nvSpPr>
        <p:spPr>
          <a:xfrm>
            <a:off x="4672884" y="3925849"/>
            <a:ext cx="1429796" cy="1154489"/>
          </a:xfrm>
          <a:prstGeom prst="rect">
            <a:avLst/>
          </a:prstGeom>
          <a:solidFill>
            <a:srgbClr val="FFFFFF"/>
          </a:solidFill>
          <a:ln w="19050">
            <a:solidFill>
              <a:srgbClr val="000000"/>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b="1" dirty="0" err="1" smtClean="0">
                <a:solidFill>
                  <a:srgbClr val="000000"/>
                </a:solidFill>
                <a:latin typeface="Segoe UI" panose="020B0502040204020203" pitchFamily="34" charset="0"/>
                <a:cs typeface="Segoe UI" panose="020B0502040204020203" pitchFamily="34" charset="0"/>
              </a:rPr>
              <a:t>DeathRate</a:t>
            </a:r>
            <a:r>
              <a:rPr lang="en-US" sz="1100" b="1" dirty="0" smtClean="0">
                <a:solidFill>
                  <a:srgbClr val="000000"/>
                </a:solidFill>
                <a:latin typeface="Segoe UI" panose="020B0502040204020203" pitchFamily="34" charset="0"/>
                <a:cs typeface="Segoe UI" panose="020B0502040204020203" pitchFamily="34" charset="0"/>
              </a:rPr>
              <a:t>:</a:t>
            </a:r>
          </a:p>
          <a:p>
            <a:r>
              <a:rPr lang="fr-BE" sz="1100" dirty="0" smtClean="0">
                <a:latin typeface="Segoe UI Semibold" pitchFamily="34" charset="0"/>
                <a:cs typeface="Segoe UI Semilight" pitchFamily="34" charset="0"/>
              </a:rPr>
              <a:t>- All: </a:t>
            </a:r>
            <a:r>
              <a:rPr lang="fr-BE" sz="1100" dirty="0" err="1" smtClean="0">
                <a:latin typeface="Segoe UI Semibold" pitchFamily="34" charset="0"/>
                <a:cs typeface="Segoe UI Semilight" pitchFamily="34" charset="0"/>
              </a:rPr>
              <a:t>some</a:t>
            </a:r>
            <a:r>
              <a:rPr lang="fr-BE" sz="1100" dirty="0" smtClean="0">
                <a:latin typeface="Segoe UI Semibold" pitchFamily="34" charset="0"/>
                <a:cs typeface="Segoe UI Semilight" pitchFamily="34" charset="0"/>
              </a:rPr>
              <a:t> </a:t>
            </a:r>
            <a:r>
              <a:rPr lang="fr-BE" sz="1100" dirty="0" err="1" smtClean="0">
                <a:latin typeface="Segoe UI Semibold" pitchFamily="34" charset="0"/>
                <a:cs typeface="Segoe UI Semilight" pitchFamily="34" charset="0"/>
              </a:rPr>
              <a:t>number</a:t>
            </a:r>
            <a:endParaRPr lang="en-US" sz="1100" dirty="0" smtClean="0">
              <a:solidFill>
                <a:srgbClr val="000000"/>
              </a:solidFill>
              <a:latin typeface="Segoe UI Semibold" pitchFamily="34" charset="0"/>
              <a:cs typeface="Segoe UI Semilight" pitchFamily="34" charset="0"/>
            </a:endParaRPr>
          </a:p>
          <a:p>
            <a:r>
              <a:rPr lang="fr-BE" sz="1100" dirty="0" smtClean="0">
                <a:latin typeface="Segoe UI Semibold" pitchFamily="34" charset="0"/>
                <a:cs typeface="Segoe UI Semilight" pitchFamily="34" charset="0"/>
              </a:rPr>
              <a:t>- </a:t>
            </a:r>
            <a:r>
              <a:rPr lang="fr-BE" sz="1100" dirty="0" err="1" smtClean="0">
                <a:latin typeface="Segoe UI Semibold" pitchFamily="34" charset="0"/>
                <a:cs typeface="Segoe UI Semilight" pitchFamily="34" charset="0"/>
              </a:rPr>
              <a:t>Naive</a:t>
            </a:r>
            <a:r>
              <a:rPr lang="fr-BE" sz="1100" dirty="0" smtClean="0">
                <a:latin typeface="Segoe UI Semibold" pitchFamily="34" charset="0"/>
                <a:cs typeface="Segoe UI Semilight" pitchFamily="34" charset="0"/>
              </a:rPr>
              <a:t>: 1.0…-3</a:t>
            </a:r>
          </a:p>
          <a:p>
            <a:r>
              <a:rPr lang="fr-BE" sz="1100" dirty="0" smtClean="0">
                <a:latin typeface="Segoe UI Semibold" pitchFamily="34" charset="0"/>
                <a:cs typeface="Segoe UI Semilight" pitchFamily="34" charset="0"/>
              </a:rPr>
              <a:t>- Effective: 1.0…-2</a:t>
            </a:r>
          </a:p>
          <a:p>
            <a:r>
              <a:rPr lang="fr-BE" sz="1100" dirty="0" smtClean="0">
                <a:latin typeface="Segoe UI Semibold" pitchFamily="34" charset="0"/>
                <a:cs typeface="Segoe UI Semilight" pitchFamily="34" charset="0"/>
              </a:rPr>
              <a:t>- Memory: 1.0…-2</a:t>
            </a:r>
          </a:p>
          <a:p>
            <a:r>
              <a:rPr lang="fr-BE" sz="1100" dirty="0" smtClean="0">
                <a:solidFill>
                  <a:srgbClr val="000000"/>
                </a:solidFill>
                <a:latin typeface="Segoe UI Semibold" pitchFamily="34" charset="0"/>
                <a:cs typeface="Segoe UI Semilight" pitchFamily="34" charset="0"/>
              </a:rPr>
              <a:t>- </a:t>
            </a:r>
            <a:r>
              <a:rPr lang="fr-BE" sz="1100" dirty="0" err="1" smtClean="0">
                <a:solidFill>
                  <a:srgbClr val="000000"/>
                </a:solidFill>
                <a:latin typeface="Segoe UI Semibold" pitchFamily="34" charset="0"/>
                <a:cs typeface="Segoe UI Semilight" pitchFamily="34" charset="0"/>
              </a:rPr>
              <a:t>Regulator</a:t>
            </a:r>
            <a:r>
              <a:rPr lang="fr-BE" sz="1100" dirty="0" smtClean="0">
                <a:solidFill>
                  <a:srgbClr val="000000"/>
                </a:solidFill>
                <a:latin typeface="Segoe UI Semibold" pitchFamily="34" charset="0"/>
                <a:cs typeface="Segoe UI Semilight" pitchFamily="34" charset="0"/>
              </a:rPr>
              <a:t>: 2.0…-2</a:t>
            </a:r>
            <a:endParaRPr lang="en-US" sz="1100" dirty="0" smtClean="0">
              <a:solidFill>
                <a:srgbClr val="000000"/>
              </a:solidFill>
              <a:latin typeface="Segoe UI Semibold" pitchFamily="34" charset="0"/>
              <a:cs typeface="Segoe UI Semilight" pitchFamily="34" charset="0"/>
            </a:endParaRPr>
          </a:p>
        </p:txBody>
      </p:sp>
      <p:sp>
        <p:nvSpPr>
          <p:cNvPr id="125" name="MouseClick"/>
          <p:cNvSpPr/>
          <p:nvPr>
            <p:custDataLst>
              <p:custData r:id="rId26"/>
            </p:custDataLst>
          </p:nvPr>
        </p:nvSpPr>
        <p:spPr>
          <a:xfrm rot="20359169">
            <a:off x="4482960" y="360941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026870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sp>
        <p:nvSpPr>
          <p:cNvPr id="207" name="Content"/>
          <p:cNvSpPr/>
          <p:nvPr>
            <p:custDataLst>
              <p:custData r:id="rId4"/>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err="1" smtClean="0">
                <a:solidFill>
                  <a:srgbClr val="000000"/>
                </a:solidFill>
                <a:latin typeface="Segoe UI" pitchFamily="34" charset="0"/>
                <a:cs typeface="Segoe UI" pitchFamily="34" charset="0"/>
              </a:rPr>
              <a:t>substate</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5"/>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property</a:t>
            </a:r>
            <a:endParaRPr lang="en-US" sz="900" dirty="0">
              <a:solidFill>
                <a:srgbClr val="000000"/>
              </a:solidFill>
              <a:latin typeface="Segoe UI" pitchFamily="34" charset="0"/>
              <a:cs typeface="Segoe UI" pitchFamily="34" charset="0"/>
            </a:endParaRPr>
          </a:p>
        </p:txBody>
      </p:sp>
      <p:grpSp>
        <p:nvGrpSpPr>
          <p:cNvPr id="232" name="Group 1"/>
          <p:cNvGrpSpPr>
            <a:grpSpLocks/>
          </p:cNvGrpSpPr>
          <p:nvPr>
            <p:custDataLst>
              <p:custData r:id="rId6"/>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the world</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The world as a class diagram</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7"/>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The representation of the world </a:t>
            </a:r>
            <a:r>
              <a:rPr lang="en-US" sz="1200" dirty="0" smtClean="0">
                <a:latin typeface="Segoe UI" pitchFamily="34" charset="0"/>
                <a:cs typeface="Segoe UI" pitchFamily="34" charset="0"/>
              </a:rPr>
              <a:t>can be seen as a class diagram representing every state and set enclosed inside each other.</a:t>
            </a:r>
          </a:p>
          <a:p>
            <a:endParaRPr lang="fr-BE" sz="1200" dirty="0">
              <a:solidFill>
                <a:srgbClr val="000000"/>
              </a:solidFill>
              <a:latin typeface="Segoe UI" pitchFamily="34" charset="0"/>
              <a:cs typeface="Segoe UI" pitchFamily="34" charset="0"/>
            </a:endParaRPr>
          </a:p>
          <a:p>
            <a:r>
              <a:rPr lang="fr-BE" sz="1200" dirty="0" smtClean="0">
                <a:latin typeface="Segoe UI" pitchFamily="34" charset="0"/>
                <a:cs typeface="Segoe UI" pitchFamily="34" charset="0"/>
              </a:rPr>
              <a:t>The </a:t>
            </a:r>
            <a:r>
              <a:rPr lang="fr-BE" sz="1200" dirty="0" err="1" smtClean="0">
                <a:latin typeface="Segoe UI" pitchFamily="34" charset="0"/>
                <a:cs typeface="Segoe UI" pitchFamily="34" charset="0"/>
              </a:rPr>
              <a:t>herited</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templates</a:t>
            </a:r>
            <a:r>
              <a:rPr lang="fr-BE" sz="1200" dirty="0" smtClean="0">
                <a:latin typeface="Segoe UI" pitchFamily="34" charset="0"/>
                <a:cs typeface="Segoe UI" pitchFamily="34" charset="0"/>
              </a:rPr>
              <a:t> (Set, State, or custom </a:t>
            </a:r>
            <a:r>
              <a:rPr lang="fr-BE" sz="1200" dirty="0" err="1" smtClean="0">
                <a:latin typeface="Segoe UI" pitchFamily="34" charset="0"/>
                <a:cs typeface="Segoe UI" pitchFamily="34" charset="0"/>
              </a:rPr>
              <a:t>ones</a:t>
            </a:r>
            <a:r>
              <a:rPr lang="fr-BE" sz="1200" dirty="0" smtClean="0">
                <a:latin typeface="Segoe UI" pitchFamily="34" charset="0"/>
                <a:cs typeface="Segoe UI" pitchFamily="34" charset="0"/>
              </a:rPr>
              <a:t>) are show in the first part of the </a:t>
            </a:r>
            <a:r>
              <a:rPr lang="fr-BE" sz="1200" dirty="0" err="1" smtClean="0">
                <a:latin typeface="Segoe UI" pitchFamily="34" charset="0"/>
                <a:cs typeface="Segoe UI" pitchFamily="34" charset="0"/>
              </a:rPr>
              <a:t>view</a:t>
            </a:r>
            <a:r>
              <a:rPr lang="fr-BE" sz="1200" dirty="0" smtClean="0">
                <a:latin typeface="Segoe UI" pitchFamily="34" charset="0"/>
                <a:cs typeface="Segoe UI" pitchFamily="34" charset="0"/>
              </a:rPr>
              <a:t> of </a:t>
            </a:r>
            <a:r>
              <a:rPr lang="fr-BE" sz="1200" dirty="0" err="1" smtClean="0">
                <a:latin typeface="Segoe UI" pitchFamily="34" charset="0"/>
                <a:cs typeface="Segoe UI" pitchFamily="34" charset="0"/>
              </a:rPr>
              <a:t>each</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object</a:t>
            </a:r>
            <a:r>
              <a:rPr lang="fr-BE" sz="1200" dirty="0" smtClean="0">
                <a:latin typeface="Segoe UI" pitchFamily="34" charset="0"/>
                <a:cs typeface="Segoe UI" pitchFamily="34" charset="0"/>
              </a:rPr>
              <a:t>.</a:t>
            </a:r>
          </a:p>
          <a:p>
            <a:endParaRPr lang="fr-BE" sz="1200" dirty="0">
              <a:solidFill>
                <a:srgbClr val="000000"/>
              </a:solidFill>
              <a:latin typeface="Segoe UI" pitchFamily="34" charset="0"/>
              <a:cs typeface="Segoe UI" pitchFamily="34" charset="0"/>
            </a:endParaRPr>
          </a:p>
          <a:p>
            <a:r>
              <a:rPr lang="fr-BE" sz="1200" dirty="0" smtClean="0">
                <a:latin typeface="Segoe UI" pitchFamily="34" charset="0"/>
                <a:cs typeface="Segoe UI" pitchFamily="34" charset="0"/>
              </a:rPr>
              <a:t>It </a:t>
            </a:r>
            <a:r>
              <a:rPr lang="fr-BE" sz="1200" dirty="0" err="1" smtClean="0">
                <a:latin typeface="Segoe UI" pitchFamily="34" charset="0"/>
                <a:cs typeface="Segoe UI" pitchFamily="34" charset="0"/>
              </a:rPr>
              <a:t>is</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then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followed</a:t>
            </a:r>
            <a:r>
              <a:rPr lang="fr-BE" sz="1200" dirty="0" smtClean="0">
                <a:latin typeface="Segoe UI" pitchFamily="34" charset="0"/>
                <a:cs typeface="Segoe UI" pitchFamily="34" charset="0"/>
              </a:rPr>
              <a:t> by the </a:t>
            </a:r>
            <a:r>
              <a:rPr lang="fr-BE" sz="1200" dirty="0" err="1" smtClean="0">
                <a:latin typeface="Segoe UI" pitchFamily="34" charset="0"/>
                <a:cs typeface="Segoe UI" pitchFamily="34" charset="0"/>
              </a:rPr>
              <a:t>properties</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defined</a:t>
            </a:r>
            <a:r>
              <a:rPr lang="fr-BE" sz="1200" dirty="0" smtClean="0">
                <a:latin typeface="Segoe UI" pitchFamily="34" charset="0"/>
                <a:cs typeface="Segoe UI" pitchFamily="34" charset="0"/>
              </a:rPr>
              <a:t> on the </a:t>
            </a:r>
            <a:r>
              <a:rPr lang="fr-BE" sz="1200" dirty="0" err="1" smtClean="0">
                <a:latin typeface="Segoe UI" pitchFamily="34" charset="0"/>
                <a:cs typeface="Segoe UI" pitchFamily="34" charset="0"/>
              </a:rPr>
              <a:t>object</a:t>
            </a:r>
            <a:r>
              <a:rPr lang="fr-BE" sz="1200" dirty="0" smtClean="0">
                <a:latin typeface="Segoe UI" pitchFamily="34" charset="0"/>
                <a:cs typeface="Segoe UI" pitchFamily="34" charset="0"/>
              </a:rPr>
              <a:t>.</a:t>
            </a:r>
          </a:p>
          <a:p>
            <a:endParaRPr lang="fr-BE" sz="1200" dirty="0">
              <a:solidFill>
                <a:srgbClr val="000000"/>
              </a:solidFill>
              <a:latin typeface="Segoe UI" pitchFamily="34" charset="0"/>
              <a:cs typeface="Segoe UI" pitchFamily="34" charset="0"/>
            </a:endParaRPr>
          </a:p>
          <a:p>
            <a:r>
              <a:rPr lang="fr-BE" sz="1200" dirty="0" err="1" smtClean="0">
                <a:latin typeface="Segoe UI" pitchFamily="34" charset="0"/>
                <a:cs typeface="Segoe UI" pitchFamily="34" charset="0"/>
              </a:rPr>
              <a:t>Finally</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known</a:t>
            </a:r>
            <a:r>
              <a:rPr lang="fr-BE" sz="1200" dirty="0" smtClean="0">
                <a:latin typeface="Segoe UI" pitchFamily="34" charset="0"/>
                <a:cs typeface="Segoe UI" pitchFamily="34" charset="0"/>
              </a:rPr>
              <a:t> instances are </a:t>
            </a:r>
            <a:r>
              <a:rPr lang="fr-BE" sz="1200" dirty="0" err="1" smtClean="0">
                <a:latin typeface="Segoe UI" pitchFamily="34" charset="0"/>
                <a:cs typeface="Segoe UI" pitchFamily="34" charset="0"/>
              </a:rPr>
              <a:t>also</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shown</a:t>
            </a:r>
            <a:r>
              <a:rPr lang="fr-BE" sz="1200" dirty="0" smtClean="0">
                <a:latin typeface="Segoe UI" pitchFamily="34" charset="0"/>
                <a:cs typeface="Segoe UI" pitchFamily="34" charset="0"/>
              </a:rPr>
              <a:t> and </a:t>
            </a:r>
            <a:r>
              <a:rPr lang="fr-BE" sz="1200" dirty="0" err="1" smtClean="0">
                <a:latin typeface="Segoe UI" pitchFamily="34" charset="0"/>
                <a:cs typeface="Segoe UI" pitchFamily="34" charset="0"/>
              </a:rPr>
              <a:t>can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be</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toggled</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which</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allows</a:t>
            </a:r>
            <a:r>
              <a:rPr lang="fr-BE" sz="1200" dirty="0" smtClean="0">
                <a:latin typeface="Segoe UI" pitchFamily="34" charset="0"/>
                <a:cs typeface="Segoe UI" pitchFamily="34" charset="0"/>
              </a:rPr>
              <a:t> to </a:t>
            </a:r>
            <a:r>
              <a:rPr lang="fr-BE" sz="1200" dirty="0" err="1" smtClean="0">
                <a:latin typeface="Segoe UI" pitchFamily="34" charset="0"/>
                <a:cs typeface="Segoe UI" pitchFamily="34" charset="0"/>
              </a:rPr>
              <a:t>edit</a:t>
            </a:r>
            <a:r>
              <a:rPr lang="fr-BE" sz="1200" dirty="0" smtClean="0">
                <a:latin typeface="Segoe UI" pitchFamily="34" charset="0"/>
                <a:cs typeface="Segoe UI" pitchFamily="34" charset="0"/>
              </a:rPr>
              <a:t> the value of a </a:t>
            </a:r>
            <a:r>
              <a:rPr lang="fr-BE" sz="1200" dirty="0" err="1" smtClean="0">
                <a:latin typeface="Segoe UI" pitchFamily="34" charset="0"/>
                <a:cs typeface="Segoe UI" pitchFamily="34" charset="0"/>
              </a:rPr>
              <a:t>property</a:t>
            </a:r>
            <a:r>
              <a:rPr lang="fr-BE" sz="1200" dirty="0" smtClean="0">
                <a:latin typeface="Segoe UI" pitchFamily="34" charset="0"/>
                <a:cs typeface="Segoe UI" pitchFamily="34" charset="0"/>
              </a:rPr>
              <a:t> for certain instances </a:t>
            </a:r>
            <a:r>
              <a:rPr lang="fr-BE" sz="1200" dirty="0" err="1" smtClean="0">
                <a:latin typeface="Segoe UI" pitchFamily="34" charset="0"/>
                <a:cs typeface="Segoe UI" pitchFamily="34" charset="0"/>
              </a:rPr>
              <a:t>only</a:t>
            </a:r>
            <a:r>
              <a:rPr lang="fr-BE" sz="1200" dirty="0" smtClean="0">
                <a:latin typeface="Segoe UI" pitchFamily="34" charset="0"/>
                <a:cs typeface="Segoe UI" pitchFamily="34" charset="0"/>
              </a:rPr>
              <a:t>).</a:t>
            </a:r>
          </a:p>
          <a:p>
            <a:endParaRPr lang="fr-BE" sz="1200" dirty="0">
              <a:latin typeface="Segoe UI" pitchFamily="34" charset="0"/>
              <a:cs typeface="Segoe UI" pitchFamily="34" charset="0"/>
            </a:endParaRPr>
          </a:p>
          <a:p>
            <a:r>
              <a:rPr lang="fr-BE" sz="1200" dirty="0" smtClean="0">
                <a:latin typeface="Segoe UI" pitchFamily="34" charset="0"/>
                <a:cs typeface="Segoe UI" pitchFamily="34" charset="0"/>
              </a:rPr>
              <a:t>A « + » </a:t>
            </a:r>
            <a:r>
              <a:rPr lang="fr-BE" sz="1200" dirty="0" err="1" smtClean="0">
                <a:latin typeface="Segoe UI" pitchFamily="34" charset="0"/>
                <a:cs typeface="Segoe UI" pitchFamily="34" charset="0"/>
              </a:rPr>
              <a:t>button</a:t>
            </a:r>
            <a:r>
              <a:rPr lang="fr-BE" sz="1200" dirty="0" smtClean="0">
                <a:latin typeface="Segoe UI" pitchFamily="34" charset="0"/>
                <a:cs typeface="Segoe UI" pitchFamily="34" charset="0"/>
              </a:rPr>
              <a:t> </a:t>
            </a:r>
            <a:r>
              <a:rPr lang="fr-BE" sz="1200" dirty="0" err="1" smtClean="0">
                <a:latin typeface="Segoe UI" pitchFamily="34" charset="0"/>
                <a:cs typeface="Segoe UI" pitchFamily="34" charset="0"/>
              </a:rPr>
              <a:t>allows</a:t>
            </a:r>
            <a:r>
              <a:rPr lang="fr-BE" sz="1200" dirty="0" smtClean="0">
                <a:latin typeface="Segoe UI" pitchFamily="34" charset="0"/>
                <a:cs typeface="Segoe UI" pitchFamily="34" charset="0"/>
              </a:rPr>
              <a:t> to </a:t>
            </a:r>
            <a:r>
              <a:rPr lang="fr-BE" sz="1200" dirty="0" err="1" smtClean="0">
                <a:latin typeface="Segoe UI" pitchFamily="34" charset="0"/>
                <a:cs typeface="Segoe UI" pitchFamily="34" charset="0"/>
              </a:rPr>
              <a:t>add</a:t>
            </a:r>
            <a:r>
              <a:rPr lang="fr-BE" sz="1200" dirty="0" smtClean="0">
                <a:latin typeface="Segoe UI" pitchFamily="34" charset="0"/>
                <a:cs typeface="Segoe UI" pitchFamily="34" charset="0"/>
              </a:rPr>
              <a:t> more </a:t>
            </a:r>
            <a:r>
              <a:rPr lang="fr-BE" sz="1200" dirty="0" err="1" smtClean="0">
                <a:latin typeface="Segoe UI" pitchFamily="34" charset="0"/>
                <a:cs typeface="Segoe UI" pitchFamily="34" charset="0"/>
              </a:rPr>
              <a:t>known</a:t>
            </a:r>
            <a:r>
              <a:rPr lang="fr-BE" sz="1200" dirty="0" smtClean="0">
                <a:latin typeface="Segoe UI" pitchFamily="34" charset="0"/>
                <a:cs typeface="Segoe UI" pitchFamily="34" charset="0"/>
              </a:rPr>
              <a:t> instances.</a:t>
            </a:r>
          </a:p>
        </p:txBody>
      </p:sp>
      <p:sp>
        <p:nvSpPr>
          <p:cNvPr id="139" name="Content"/>
          <p:cNvSpPr/>
          <p:nvPr>
            <p:custDataLst>
              <p:custData r:id="rId8"/>
            </p:custDataLst>
          </p:nvPr>
        </p:nvSpPr>
        <p:spPr>
          <a:xfrm>
            <a:off x="3624465" y="1320152"/>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instance</a:t>
            </a:r>
            <a:endParaRPr lang="en-US" sz="900" dirty="0">
              <a:solidFill>
                <a:srgbClr val="000000"/>
              </a:solidFill>
              <a:latin typeface="Segoe UI" pitchFamily="34" charset="0"/>
              <a:cs typeface="Segoe UI" pitchFamily="34" charset="0"/>
            </a:endParaRPr>
          </a:p>
        </p:txBody>
      </p:sp>
      <p:sp>
        <p:nvSpPr>
          <p:cNvPr id="140" name="Content"/>
          <p:cNvSpPr/>
          <p:nvPr>
            <p:custDataLst>
              <p:custData r:id="rId9"/>
            </p:custDataLst>
          </p:nvPr>
        </p:nvSpPr>
        <p:spPr>
          <a:xfrm>
            <a:off x="4523544"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latin typeface="Segoe UI" pitchFamily="34" charset="0"/>
                <a:cs typeface="Segoe UI" pitchFamily="34" charset="0"/>
              </a:rPr>
              <a:t>global</a:t>
            </a:r>
            <a:endParaRPr lang="en-US" sz="900" dirty="0">
              <a:solidFill>
                <a:srgbClr val="000000"/>
              </a:solidFill>
              <a:latin typeface="Segoe UI" pitchFamily="34" charset="0"/>
              <a:cs typeface="Segoe UI" pitchFamily="34" charset="0"/>
            </a:endParaRPr>
          </a:p>
        </p:txBody>
      </p:sp>
      <p:grpSp>
        <p:nvGrpSpPr>
          <p:cNvPr id="84" name="DialogBox"/>
          <p:cNvGrpSpPr/>
          <p:nvPr>
            <p:custDataLst>
              <p:custData r:id="rId10"/>
            </p:custDataLst>
          </p:nvPr>
        </p:nvGrpSpPr>
        <p:grpSpPr>
          <a:xfrm>
            <a:off x="1099974" y="2077199"/>
            <a:ext cx="6472622" cy="3697300"/>
            <a:chOff x="2894330" y="2786062"/>
            <a:chExt cx="4316095" cy="3138488"/>
          </a:xfrm>
        </p:grpSpPr>
        <p:grpSp>
          <p:nvGrpSpPr>
            <p:cNvPr id="85" name="Group 2"/>
            <p:cNvGrpSpPr/>
            <p:nvPr/>
          </p:nvGrpSpPr>
          <p:grpSpPr>
            <a:xfrm>
              <a:off x="2894330" y="2786062"/>
              <a:ext cx="4316095" cy="3138488"/>
              <a:chOff x="2161590" y="511099"/>
              <a:chExt cx="4316095" cy="3138488"/>
            </a:xfrm>
          </p:grpSpPr>
          <p:sp>
            <p:nvSpPr>
              <p:cNvPr id="89"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CellSet</a:t>
                </a:r>
                <a:endParaRPr lang="en-US" sz="1200" kern="0" dirty="0">
                  <a:solidFill>
                    <a:srgbClr val="FFFFFF"/>
                  </a:solidFill>
                  <a:latin typeface="Segoe UI"/>
                </a:endParaRPr>
              </a:p>
            </p:txBody>
          </p:sp>
          <p:sp>
            <p:nvSpPr>
              <p:cNvPr id="90" name="InnerArea"/>
              <p:cNvSpPr>
                <a:spLocks/>
              </p:cNvSpPr>
              <p:nvPr/>
            </p:nvSpPr>
            <p:spPr>
              <a:xfrm>
                <a:off x="2202320" y="761746"/>
                <a:ext cx="4237459" cy="2819924"/>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86" name="Minimize - Maximize - Close"/>
            <p:cNvGrpSpPr/>
            <p:nvPr/>
          </p:nvGrpSpPr>
          <p:grpSpPr>
            <a:xfrm>
              <a:off x="7096223" y="2885905"/>
              <a:ext cx="47193" cy="64683"/>
              <a:chOff x="9718456" y="139211"/>
              <a:chExt cx="47193" cy="64683"/>
            </a:xfrm>
          </p:grpSpPr>
          <p:cxnSp>
            <p:nvCxnSpPr>
              <p:cNvPr id="87" name="X2"/>
              <p:cNvCxnSpPr>
                <a:cxnSpLocks/>
              </p:cNvCxnSpPr>
              <p:nvPr/>
            </p:nvCxnSpPr>
            <p:spPr>
              <a:xfrm>
                <a:off x="9718456" y="139211"/>
                <a:ext cx="47193" cy="64683"/>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8" name="X1"/>
              <p:cNvCxnSpPr>
                <a:cxnSpLocks/>
              </p:cNvCxnSpPr>
              <p:nvPr/>
            </p:nvCxnSpPr>
            <p:spPr>
              <a:xfrm flipH="1">
                <a:off x="9718456" y="139211"/>
                <a:ext cx="47193" cy="64683"/>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41" name="Content"/>
          <p:cNvSpPr/>
          <p:nvPr>
            <p:custDataLst>
              <p:custData r:id="rId11"/>
            </p:custDataLst>
          </p:nvPr>
        </p:nvSpPr>
        <p:spPr>
          <a:xfrm>
            <a:off x="2738472" y="1320151"/>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a:t>
            </a:r>
          </a:p>
          <a:p>
            <a:pPr algn="ctr"/>
            <a:r>
              <a:rPr lang="en-US" sz="900" dirty="0" smtClean="0">
                <a:solidFill>
                  <a:srgbClr val="000000"/>
                </a:solidFill>
                <a:latin typeface="Segoe UI" pitchFamily="34" charset="0"/>
                <a:cs typeface="Segoe UI" pitchFamily="34" charset="0"/>
              </a:rPr>
              <a:t>transition</a:t>
            </a:r>
            <a:endParaRPr lang="en-US" sz="900" dirty="0">
              <a:solidFill>
                <a:srgbClr val="000000"/>
              </a:solidFill>
              <a:latin typeface="Segoe UI" pitchFamily="34" charset="0"/>
              <a:cs typeface="Segoe UI" pitchFamily="34" charset="0"/>
            </a:endParaRPr>
          </a:p>
        </p:txBody>
      </p:sp>
      <p:grpSp>
        <p:nvGrpSpPr>
          <p:cNvPr id="77" name="DialogBox"/>
          <p:cNvGrpSpPr/>
          <p:nvPr>
            <p:custDataLst>
              <p:custData r:id="rId12"/>
            </p:custDataLst>
          </p:nvPr>
        </p:nvGrpSpPr>
        <p:grpSpPr>
          <a:xfrm>
            <a:off x="2727073" y="2464237"/>
            <a:ext cx="4674259" cy="3138488"/>
            <a:chOff x="2894328" y="2786062"/>
            <a:chExt cx="10737584" cy="3138488"/>
          </a:xfrm>
        </p:grpSpPr>
        <p:grpSp>
          <p:nvGrpSpPr>
            <p:cNvPr id="78" name="Group 2"/>
            <p:cNvGrpSpPr/>
            <p:nvPr/>
          </p:nvGrpSpPr>
          <p:grpSpPr>
            <a:xfrm>
              <a:off x="2894328" y="2786062"/>
              <a:ext cx="10737584" cy="3138488"/>
              <a:chOff x="2161588" y="511099"/>
              <a:chExt cx="10737584" cy="3138488"/>
            </a:xfrm>
          </p:grpSpPr>
          <p:sp>
            <p:nvSpPr>
              <p:cNvPr id="82"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Cell</a:t>
                </a:r>
                <a:endParaRPr lang="en-US" sz="1200" kern="0" dirty="0">
                  <a:solidFill>
                    <a:srgbClr val="FFFFFF"/>
                  </a:solidFill>
                  <a:latin typeface="Segoe UI"/>
                </a:endParaRPr>
              </a:p>
            </p:txBody>
          </p:sp>
          <p:sp>
            <p:nvSpPr>
              <p:cNvPr id="83" name="InnerArea"/>
              <p:cNvSpPr>
                <a:spLocks/>
              </p:cNvSpPr>
              <p:nvPr/>
            </p:nvSpPr>
            <p:spPr>
              <a:xfrm>
                <a:off x="2301902" y="806374"/>
                <a:ext cx="10466688"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79" name="Minimize - Maximize - Close"/>
            <p:cNvGrpSpPr/>
            <p:nvPr/>
          </p:nvGrpSpPr>
          <p:grpSpPr>
            <a:xfrm>
              <a:off x="13238486" y="2903682"/>
              <a:ext cx="162585" cy="76200"/>
              <a:chOff x="15860719" y="156988"/>
              <a:chExt cx="162585" cy="76200"/>
            </a:xfrm>
          </p:grpSpPr>
          <p:cxnSp>
            <p:nvCxnSpPr>
              <p:cNvPr id="80" name="X2"/>
              <p:cNvCxnSpPr>
                <a:cxnSpLocks/>
              </p:cNvCxnSpPr>
              <p:nvPr/>
            </p:nvCxnSpPr>
            <p:spPr>
              <a:xfrm>
                <a:off x="1586071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81" name="X1"/>
              <p:cNvCxnSpPr>
                <a:cxnSpLocks/>
              </p:cNvCxnSpPr>
              <p:nvPr/>
            </p:nvCxnSpPr>
            <p:spPr>
              <a:xfrm flipH="1">
                <a:off x="15860726"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24" name="ZoneTexte 23"/>
          <p:cNvSpPr txBox="1"/>
          <p:nvPr/>
        </p:nvSpPr>
        <p:spPr>
          <a:xfrm>
            <a:off x="1176600" y="2423192"/>
            <a:ext cx="1492609" cy="2246769"/>
          </a:xfrm>
          <a:prstGeom prst="rect">
            <a:avLst/>
          </a:prstGeom>
          <a:noFill/>
        </p:spPr>
        <p:txBody>
          <a:bodyPr wrap="square" rtlCol="0">
            <a:spAutoFit/>
          </a:bodyPr>
          <a:lstStyle/>
          <a:p>
            <a:r>
              <a:rPr lang="fr-BE" sz="1000" b="1" dirty="0" smtClean="0">
                <a:latin typeface="Segoe UI" panose="020B0502040204020203" pitchFamily="34" charset="0"/>
                <a:cs typeface="Segoe UI" panose="020B0502040204020203" pitchFamily="34" charset="0"/>
              </a:rPr>
              <a:t>Set</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N </a:t>
            </a:r>
            <a:r>
              <a:rPr lang="en-US" sz="1000" dirty="0" smtClean="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E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a:latin typeface="Segoe UI" panose="020B0502040204020203" pitchFamily="34" charset="0"/>
                <a:cs typeface="Segoe UI" panose="020B0502040204020203" pitchFamily="34" charset="0"/>
              </a:rPr>
              <a:t>M</a:t>
            </a:r>
            <a:r>
              <a:rPr lang="en-US" sz="1000" dirty="0" smtClean="0">
                <a:latin typeface="Segoe UI" panose="020B0502040204020203" pitchFamily="34" charset="0"/>
                <a:cs typeface="Segoe UI" panose="020B0502040204020203" pitchFamily="34" charset="0"/>
              </a:rPr>
              <a:t>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R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TOT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CD4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r>
              <a:rPr lang="en-US" sz="1000" dirty="0" smtClean="0">
                <a:latin typeface="Segoe UI" panose="020B0502040204020203" pitchFamily="34" charset="0"/>
                <a:cs typeface="Segoe UI" panose="020B0502040204020203" pitchFamily="34" charset="0"/>
              </a:rPr>
              <a:t>CD8 </a:t>
            </a:r>
            <a:r>
              <a:rPr lang="en-US" sz="1000" dirty="0">
                <a:solidFill>
                  <a:schemeClr val="bg1">
                    <a:lumMod val="65000"/>
                  </a:schemeClr>
                </a:solidFill>
                <a:latin typeface="Segoe UI" panose="020B0502040204020203" pitchFamily="34" charset="0"/>
                <a:cs typeface="Segoe UI" panose="020B0502040204020203" pitchFamily="34" charset="0"/>
              </a:rPr>
              <a:t>as number[count]</a:t>
            </a:r>
          </a:p>
          <a:p>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CD4Ratio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smtClean="0">
                <a:solidFill>
                  <a:schemeClr val="bg1">
                    <a:lumMod val="65000"/>
                  </a:schemeClr>
                </a:solidFill>
                <a:latin typeface="Segoe UI" panose="020B0502040204020203" pitchFamily="34" charset="0"/>
                <a:cs typeface="Segoe UI" panose="020B0502040204020203" pitchFamily="34" charset="0"/>
              </a:rPr>
              <a:t>number</a:t>
            </a:r>
            <a:endParaRPr lang="en-US" sz="1000" dirty="0">
              <a:solidFill>
                <a:schemeClr val="bg1">
                  <a:lumMod val="65000"/>
                </a:schemeClr>
              </a:solidFill>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CD8Ratio </a:t>
            </a:r>
            <a:r>
              <a:rPr lang="en-US" sz="1000" dirty="0">
                <a:solidFill>
                  <a:schemeClr val="bg1">
                    <a:lumMod val="65000"/>
                  </a:schemeClr>
                </a:solidFill>
                <a:latin typeface="Segoe UI" panose="020B0502040204020203" pitchFamily="34" charset="0"/>
                <a:cs typeface="Segoe UI" panose="020B0502040204020203" pitchFamily="34" charset="0"/>
              </a:rPr>
              <a:t>as number</a:t>
            </a:r>
          </a:p>
          <a:p>
            <a:endParaRPr lang="en-US" sz="1000" dirty="0">
              <a:latin typeface="Segoe UI" panose="020B0502040204020203" pitchFamily="34" charset="0"/>
              <a:cs typeface="Segoe UI" panose="020B0502040204020203" pitchFamily="34" charset="0"/>
            </a:endParaRPr>
          </a:p>
        </p:txBody>
      </p:sp>
      <p:sp>
        <p:nvSpPr>
          <p:cNvPr id="147" name="ZoneTexte 146"/>
          <p:cNvSpPr txBox="1"/>
          <p:nvPr/>
        </p:nvSpPr>
        <p:spPr>
          <a:xfrm>
            <a:off x="2808438" y="2786002"/>
            <a:ext cx="2373878" cy="707886"/>
          </a:xfrm>
          <a:prstGeom prst="rect">
            <a:avLst/>
          </a:prstGeom>
          <a:noFill/>
        </p:spPr>
        <p:txBody>
          <a:bodyPr wrap="square" rtlCol="0">
            <a:spAutoFit/>
          </a:bodyPr>
          <a:lstStyle/>
          <a:p>
            <a:r>
              <a:rPr lang="fr-BE" sz="1000" b="1" dirty="0" smtClean="0">
                <a:latin typeface="Segoe UI" panose="020B0502040204020203" pitchFamily="34" charset="0"/>
                <a:cs typeface="Segoe UI" panose="020B0502040204020203" pitchFamily="34" charset="0"/>
              </a:rPr>
              <a:t>State</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Function </a:t>
            </a:r>
            <a:r>
              <a:rPr lang="en-US" sz="1000" dirty="0" smtClean="0">
                <a:solidFill>
                  <a:schemeClr val="bg1">
                    <a:lumMod val="65000"/>
                  </a:schemeClr>
                </a:solidFill>
                <a:latin typeface="Segoe UI" panose="020B0502040204020203" pitchFamily="34" charset="0"/>
                <a:cs typeface="Segoe UI" panose="020B0502040204020203" pitchFamily="34" charset="0"/>
              </a:rPr>
              <a:t>as </a:t>
            </a:r>
            <a:r>
              <a:rPr lang="en-US" sz="1000" dirty="0" err="1" smtClean="0">
                <a:solidFill>
                  <a:schemeClr val="bg1">
                    <a:lumMod val="65000"/>
                  </a:schemeClr>
                </a:solidFill>
                <a:latin typeface="Segoe UI" panose="020B0502040204020203" pitchFamily="34" charset="0"/>
                <a:cs typeface="Segoe UI" panose="020B0502040204020203" pitchFamily="34" charset="0"/>
              </a:rPr>
              <a:t>CellFunction</a:t>
            </a:r>
            <a:endParaRPr lang="en-US" sz="1000" dirty="0" smtClean="0">
              <a:solidFill>
                <a:schemeClr val="bg1">
                  <a:lumMod val="65000"/>
                </a:schemeClr>
              </a:solidFill>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Age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err="1" smtClean="0">
                <a:solidFill>
                  <a:schemeClr val="bg1">
                    <a:lumMod val="65000"/>
                  </a:schemeClr>
                </a:solidFill>
                <a:latin typeface="Segoe UI" panose="020B0502040204020203" pitchFamily="34" charset="0"/>
                <a:cs typeface="Segoe UI" panose="020B0502040204020203" pitchFamily="34" charset="0"/>
              </a:rPr>
              <a:t>CellAge</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grpSp>
        <p:nvGrpSpPr>
          <p:cNvPr id="98" name="DialogBox"/>
          <p:cNvGrpSpPr/>
          <p:nvPr>
            <p:custDataLst>
              <p:custData r:id="rId13"/>
            </p:custDataLst>
          </p:nvPr>
        </p:nvGrpSpPr>
        <p:grpSpPr>
          <a:xfrm>
            <a:off x="4250337" y="2838894"/>
            <a:ext cx="1433558" cy="2572350"/>
            <a:chOff x="2894328" y="2786062"/>
            <a:chExt cx="10737584" cy="3138488"/>
          </a:xfrm>
        </p:grpSpPr>
        <p:grpSp>
          <p:nvGrpSpPr>
            <p:cNvPr id="99" name="Group 2"/>
            <p:cNvGrpSpPr/>
            <p:nvPr/>
          </p:nvGrpSpPr>
          <p:grpSpPr>
            <a:xfrm>
              <a:off x="2894328" y="2786062"/>
              <a:ext cx="10737584" cy="3138488"/>
              <a:chOff x="2161588" y="511099"/>
              <a:chExt cx="10737584" cy="3138488"/>
            </a:xfrm>
          </p:grpSpPr>
          <p:sp>
            <p:nvSpPr>
              <p:cNvPr id="117"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CellFunction</a:t>
                </a:r>
                <a:endParaRPr lang="en-US" sz="1200" kern="0" dirty="0">
                  <a:solidFill>
                    <a:srgbClr val="FFFFFF"/>
                  </a:solidFill>
                  <a:latin typeface="Segoe UI"/>
                </a:endParaRPr>
              </a:p>
            </p:txBody>
          </p:sp>
          <p:sp>
            <p:nvSpPr>
              <p:cNvPr id="118" name="InnerArea"/>
              <p:cNvSpPr>
                <a:spLocks/>
              </p:cNvSpPr>
              <p:nvPr/>
            </p:nvSpPr>
            <p:spPr>
              <a:xfrm>
                <a:off x="2619095" y="871360"/>
                <a:ext cx="9854299" cy="2680608"/>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14" name="Minimize - Maximize - Close"/>
            <p:cNvGrpSpPr/>
            <p:nvPr/>
          </p:nvGrpSpPr>
          <p:grpSpPr>
            <a:xfrm>
              <a:off x="12349133" y="2929568"/>
              <a:ext cx="530108" cy="92971"/>
              <a:chOff x="14971366" y="182874"/>
              <a:chExt cx="530108" cy="92971"/>
            </a:xfrm>
          </p:grpSpPr>
          <p:cxnSp>
            <p:nvCxnSpPr>
              <p:cNvPr id="115" name="X2"/>
              <p:cNvCxnSpPr>
                <a:cxnSpLocks/>
              </p:cNvCxnSpPr>
              <p:nvPr/>
            </p:nvCxnSpPr>
            <p:spPr>
              <a:xfrm>
                <a:off x="14971373" y="182874"/>
                <a:ext cx="530101"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16" name="X1"/>
              <p:cNvCxnSpPr>
                <a:cxnSpLocks/>
              </p:cNvCxnSpPr>
              <p:nvPr/>
            </p:nvCxnSpPr>
            <p:spPr>
              <a:xfrm flipH="1">
                <a:off x="14971366" y="182874"/>
                <a:ext cx="530101"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grpSp>
        <p:nvGrpSpPr>
          <p:cNvPr id="119" name="DialogBox"/>
          <p:cNvGrpSpPr/>
          <p:nvPr>
            <p:custDataLst>
              <p:custData r:id="rId14"/>
            </p:custDataLst>
          </p:nvPr>
        </p:nvGrpSpPr>
        <p:grpSpPr>
          <a:xfrm>
            <a:off x="5766295" y="2838894"/>
            <a:ext cx="1479342" cy="2572350"/>
            <a:chOff x="2894328" y="2786062"/>
            <a:chExt cx="10737584" cy="3138488"/>
          </a:xfrm>
        </p:grpSpPr>
        <p:grpSp>
          <p:nvGrpSpPr>
            <p:cNvPr id="120" name="Group 2"/>
            <p:cNvGrpSpPr/>
            <p:nvPr/>
          </p:nvGrpSpPr>
          <p:grpSpPr>
            <a:xfrm>
              <a:off x="2894328" y="2786062"/>
              <a:ext cx="10737584" cy="3138488"/>
              <a:chOff x="2161588" y="511099"/>
              <a:chExt cx="10737584" cy="3138488"/>
            </a:xfrm>
          </p:grpSpPr>
          <p:sp>
            <p:nvSpPr>
              <p:cNvPr id="145" name="Content"/>
              <p:cNvSpPr/>
              <p:nvPr/>
            </p:nvSpPr>
            <p:spPr>
              <a:xfrm>
                <a:off x="2161588" y="511099"/>
                <a:ext cx="10737584"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err="1" smtClean="0">
                    <a:solidFill>
                      <a:srgbClr val="FFFFFF"/>
                    </a:solidFill>
                    <a:latin typeface="Segoe UI"/>
                  </a:rPr>
                  <a:t>CellAge</a:t>
                </a:r>
                <a:endParaRPr lang="en-US" sz="1200" kern="0" dirty="0">
                  <a:solidFill>
                    <a:srgbClr val="FFFFFF"/>
                  </a:solidFill>
                  <a:latin typeface="Segoe UI"/>
                </a:endParaRPr>
              </a:p>
            </p:txBody>
          </p:sp>
          <p:sp>
            <p:nvSpPr>
              <p:cNvPr id="146" name="InnerArea"/>
              <p:cNvSpPr>
                <a:spLocks/>
              </p:cNvSpPr>
              <p:nvPr/>
            </p:nvSpPr>
            <p:spPr>
              <a:xfrm>
                <a:off x="2604935" y="871360"/>
                <a:ext cx="9881636" cy="2680608"/>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42" name="Minimize - Maximize - Close"/>
            <p:cNvGrpSpPr/>
            <p:nvPr/>
          </p:nvGrpSpPr>
          <p:grpSpPr>
            <a:xfrm>
              <a:off x="12388828" y="2929568"/>
              <a:ext cx="513702" cy="92971"/>
              <a:chOff x="15011061" y="182874"/>
              <a:chExt cx="513702" cy="92971"/>
            </a:xfrm>
          </p:grpSpPr>
          <p:cxnSp>
            <p:nvCxnSpPr>
              <p:cNvPr id="143" name="X2"/>
              <p:cNvCxnSpPr>
                <a:cxnSpLocks/>
              </p:cNvCxnSpPr>
              <p:nvPr/>
            </p:nvCxnSpPr>
            <p:spPr>
              <a:xfrm>
                <a:off x="15011068" y="182874"/>
                <a:ext cx="513695"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44" name="X1"/>
              <p:cNvCxnSpPr>
                <a:cxnSpLocks/>
              </p:cNvCxnSpPr>
              <p:nvPr/>
            </p:nvCxnSpPr>
            <p:spPr>
              <a:xfrm flipH="1">
                <a:off x="15011061" y="182874"/>
                <a:ext cx="513695" cy="92971"/>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48" name="ZoneTexte 147"/>
          <p:cNvSpPr txBox="1"/>
          <p:nvPr/>
        </p:nvSpPr>
        <p:spPr>
          <a:xfrm>
            <a:off x="4325695" y="3189481"/>
            <a:ext cx="1280154" cy="830427"/>
          </a:xfrm>
          <a:prstGeom prst="rect">
            <a:avLst/>
          </a:prstGeom>
          <a:noFill/>
        </p:spPr>
        <p:txBody>
          <a:bodyPr wrap="none" rtlCol="0">
            <a:noAutofit/>
          </a:bodyPr>
          <a:lstStyle/>
          <a:p>
            <a:r>
              <a:rPr lang="fr-BE" sz="1000" b="1" dirty="0" smtClean="0">
                <a:latin typeface="Segoe UI" panose="020B0502040204020203" pitchFamily="34" charset="0"/>
                <a:cs typeface="Segoe UI" panose="020B0502040204020203" pitchFamily="34" charset="0"/>
              </a:rPr>
              <a:t>State</a:t>
            </a:r>
            <a:endParaRPr lang="en-US" sz="1000" b="1"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err="1" smtClean="0">
                <a:latin typeface="Segoe UI" panose="020B0502040204020203" pitchFamily="34" charset="0"/>
                <a:cs typeface="Segoe UI" panose="020B0502040204020203" pitchFamily="34" charset="0"/>
              </a:rPr>
              <a:t>DeatRate</a:t>
            </a:r>
            <a:r>
              <a:rPr lang="en-US" sz="1000" dirty="0" smtClean="0">
                <a:latin typeface="Segoe UI" panose="020B0502040204020203" pitchFamily="34" charset="0"/>
                <a:cs typeface="Segoe UI" panose="020B0502040204020203" pitchFamily="34" charset="0"/>
              </a:rPr>
              <a:t> </a:t>
            </a:r>
            <a:r>
              <a:rPr lang="en-US" sz="1000" dirty="0" smtClean="0">
                <a:solidFill>
                  <a:schemeClr val="bg1">
                    <a:lumMod val="65000"/>
                  </a:schemeClr>
                </a:solidFill>
                <a:latin typeface="Segoe UI" panose="020B0502040204020203" pitchFamily="34" charset="0"/>
                <a:cs typeface="Segoe UI" panose="020B0502040204020203" pitchFamily="34" charset="0"/>
              </a:rPr>
              <a:t>as number</a:t>
            </a:r>
          </a:p>
          <a:p>
            <a:r>
              <a:rPr lang="en-US" sz="1000" dirty="0" err="1" smtClean="0">
                <a:latin typeface="Segoe UI" panose="020B0502040204020203" pitchFamily="34" charset="0"/>
                <a:cs typeface="Segoe UI" panose="020B0502040204020203" pitchFamily="34" charset="0"/>
              </a:rPr>
              <a:t>ProliferationRate</a:t>
            </a:r>
            <a:r>
              <a:rPr lang="en-US" sz="1000" dirty="0" smtClean="0">
                <a:latin typeface="Segoe UI" panose="020B0502040204020203" pitchFamily="34" charset="0"/>
                <a:cs typeface="Segoe UI" panose="020B0502040204020203" pitchFamily="34" charset="0"/>
              </a:rPr>
              <a:t>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smtClean="0">
                <a:solidFill>
                  <a:schemeClr val="bg1">
                    <a:lumMod val="65000"/>
                  </a:schemeClr>
                </a:solidFill>
                <a:latin typeface="Segoe UI" panose="020B0502040204020203" pitchFamily="34" charset="0"/>
                <a:cs typeface="Segoe UI" panose="020B0502040204020203" pitchFamily="34" charset="0"/>
              </a:rPr>
              <a:t>n</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grpSp>
        <p:nvGrpSpPr>
          <p:cNvPr id="163" name="List"/>
          <p:cNvGrpSpPr/>
          <p:nvPr>
            <p:custDataLst>
              <p:custData r:id="rId15"/>
            </p:custDataLst>
          </p:nvPr>
        </p:nvGrpSpPr>
        <p:grpSpPr>
          <a:xfrm>
            <a:off x="4398756" y="4264385"/>
            <a:ext cx="1139413" cy="987961"/>
            <a:chOff x="4610405" y="3047458"/>
            <a:chExt cx="1651426" cy="1668443"/>
          </a:xfrm>
        </p:grpSpPr>
        <p:grpSp>
          <p:nvGrpSpPr>
            <p:cNvPr id="164" name="Group 2"/>
            <p:cNvGrpSpPr/>
            <p:nvPr/>
          </p:nvGrpSpPr>
          <p:grpSpPr>
            <a:xfrm>
              <a:off x="4610405" y="3047458"/>
              <a:ext cx="1651426" cy="1668442"/>
              <a:chOff x="4648812" y="3359442"/>
              <a:chExt cx="713685" cy="822756"/>
            </a:xfrm>
          </p:grpSpPr>
          <p:sp>
            <p:nvSpPr>
              <p:cNvPr id="170" name="Background"/>
              <p:cNvSpPr>
                <a:spLocks/>
              </p:cNvSpPr>
              <p:nvPr/>
            </p:nvSpPr>
            <p:spPr>
              <a:xfrm>
                <a:off x="4648812" y="3359442"/>
                <a:ext cx="713685" cy="82275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71" name="Content"/>
              <p:cNvSpPr>
                <a:spLocks/>
              </p:cNvSpPr>
              <p:nvPr/>
            </p:nvSpPr>
            <p:spPr>
              <a:xfrm>
                <a:off x="4648812" y="3359442"/>
                <a:ext cx="713685" cy="71382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a:p>
                <a:r>
                  <a:rPr lang="en-US" sz="1050" dirty="0" smtClean="0">
                    <a:solidFill>
                      <a:sysClr val="windowText" lastClr="000000"/>
                    </a:solidFill>
                    <a:latin typeface="Segoe UI" pitchFamily="34" charset="0"/>
                    <a:cs typeface="Segoe UI" pitchFamily="34" charset="0"/>
                  </a:rPr>
                  <a:t>     Naïve</a:t>
                </a:r>
              </a:p>
              <a:p>
                <a:r>
                  <a:rPr lang="fr-BE" sz="1050" dirty="0" smtClean="0">
                    <a:solidFill>
                      <a:sysClr val="windowText" lastClr="000000"/>
                    </a:solidFill>
                    <a:latin typeface="Segoe UI" pitchFamily="34" charset="0"/>
                    <a:cs typeface="Segoe UI" pitchFamily="34" charset="0"/>
                  </a:rPr>
                  <a:t>     Effective</a:t>
                </a:r>
              </a:p>
              <a:p>
                <a:r>
                  <a:rPr lang="fr-BE" sz="1050" dirty="0" smtClean="0">
                    <a:solidFill>
                      <a:sysClr val="windowText" lastClr="000000"/>
                    </a:solidFill>
                    <a:latin typeface="Segoe UI" pitchFamily="34" charset="0"/>
                    <a:cs typeface="Segoe UI" pitchFamily="34" charset="0"/>
                  </a:rPr>
                  <a:t>     Memory</a:t>
                </a:r>
              </a:p>
              <a:p>
                <a:r>
                  <a:rPr lang="fr-BE" sz="1050" dirty="0" smtClean="0">
                    <a:solidFill>
                      <a:sysClr val="windowText" lastClr="000000"/>
                    </a:solidFill>
                    <a:latin typeface="Segoe UI" pitchFamily="34" charset="0"/>
                    <a:cs typeface="Segoe UI" pitchFamily="34" charset="0"/>
                  </a:rPr>
                  <a:t>     </a:t>
                </a:r>
                <a:r>
                  <a:rPr lang="fr-BE" sz="1050" dirty="0" err="1" smtClean="0">
                    <a:solidFill>
                      <a:sysClr val="windowText" lastClr="000000"/>
                    </a:solidFill>
                    <a:latin typeface="Segoe UI" pitchFamily="34" charset="0"/>
                    <a:cs typeface="Segoe UI" pitchFamily="34" charset="0"/>
                  </a:rPr>
                  <a:t>Regulator</a:t>
                </a:r>
                <a:endParaRPr lang="en-US" sz="1050" dirty="0">
                  <a:solidFill>
                    <a:sysClr val="windowText" lastClr="000000"/>
                  </a:solidFill>
                  <a:latin typeface="Segoe UI" pitchFamily="34" charset="0"/>
                  <a:cs typeface="Segoe UI" pitchFamily="34" charset="0"/>
                </a:endParaRPr>
              </a:p>
            </p:txBody>
          </p:sp>
        </p:grpSp>
        <p:grpSp>
          <p:nvGrpSpPr>
            <p:cNvPr id="165" name="Group 3"/>
            <p:cNvGrpSpPr/>
            <p:nvPr>
              <p:custDataLst>
                <p:custData r:id="rId33"/>
              </p:custDataLst>
            </p:nvPr>
          </p:nvGrpSpPr>
          <p:grpSpPr>
            <a:xfrm>
              <a:off x="6047334" y="3047458"/>
              <a:ext cx="214495" cy="1668443"/>
              <a:chOff x="4430165" y="1543110"/>
              <a:chExt cx="214495" cy="3875283"/>
            </a:xfrm>
          </p:grpSpPr>
          <p:sp>
            <p:nvSpPr>
              <p:cNvPr id="166" name="ScrollBar"/>
              <p:cNvSpPr>
                <a:spLocks/>
              </p:cNvSpPr>
              <p:nvPr/>
            </p:nvSpPr>
            <p:spPr>
              <a:xfrm>
                <a:off x="4430165" y="1543110"/>
                <a:ext cx="214495" cy="3875283"/>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67" name="Slider"/>
              <p:cNvSpPr>
                <a:spLocks/>
              </p:cNvSpPr>
              <p:nvPr/>
            </p:nvSpPr>
            <p:spPr>
              <a:xfrm>
                <a:off x="4430165" y="2715853"/>
                <a:ext cx="214495" cy="1359399"/>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68" name="UpArrow"/>
              <p:cNvSpPr>
                <a:spLocks/>
              </p:cNvSpPr>
              <p:nvPr/>
            </p:nvSpPr>
            <p:spPr>
              <a:xfrm>
                <a:off x="4491027" y="1687199"/>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69" name="DownArrow"/>
              <p:cNvSpPr>
                <a:spLocks/>
              </p:cNvSpPr>
              <p:nvPr/>
            </p:nvSpPr>
            <p:spPr>
              <a:xfrm rot="10800000">
                <a:off x="4491027" y="5039165"/>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181" name="ZoneTexte 180"/>
          <p:cNvSpPr txBox="1"/>
          <p:nvPr/>
        </p:nvSpPr>
        <p:spPr>
          <a:xfrm>
            <a:off x="5829606" y="3226339"/>
            <a:ext cx="1280154" cy="830427"/>
          </a:xfrm>
          <a:prstGeom prst="rect">
            <a:avLst/>
          </a:prstGeom>
          <a:noFill/>
        </p:spPr>
        <p:txBody>
          <a:bodyPr wrap="none" rtlCol="0">
            <a:noAutofit/>
          </a:bodyPr>
          <a:lstStyle/>
          <a:p>
            <a:r>
              <a:rPr lang="fr-BE" sz="1000" b="1" dirty="0">
                <a:latin typeface="Segoe UI" panose="020B0502040204020203" pitchFamily="34" charset="0"/>
                <a:cs typeface="Segoe UI" panose="020B0502040204020203" pitchFamily="34" charset="0"/>
              </a:rPr>
              <a:t>State</a:t>
            </a:r>
            <a:endParaRPr lang="en-US" sz="1000" b="1" dirty="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Next </a:t>
            </a:r>
            <a:r>
              <a:rPr lang="en-US" sz="1000" dirty="0">
                <a:solidFill>
                  <a:schemeClr val="bg1">
                    <a:lumMod val="65000"/>
                  </a:schemeClr>
                </a:solidFill>
                <a:latin typeface="Segoe UI" panose="020B0502040204020203" pitchFamily="34" charset="0"/>
                <a:cs typeface="Segoe UI" panose="020B0502040204020203" pitchFamily="34" charset="0"/>
              </a:rPr>
              <a:t>as </a:t>
            </a:r>
            <a:r>
              <a:rPr lang="en-US" sz="1000" dirty="0" err="1">
                <a:solidFill>
                  <a:schemeClr val="bg1">
                    <a:lumMod val="65000"/>
                  </a:schemeClr>
                </a:solidFill>
                <a:latin typeface="Segoe UI" panose="020B0502040204020203" pitchFamily="34" charset="0"/>
                <a:cs typeface="Segoe UI" panose="020B0502040204020203" pitchFamily="34" charset="0"/>
              </a:rPr>
              <a:t>CellAge</a:t>
            </a:r>
            <a:endParaRPr lang="en-US" sz="1000" dirty="0">
              <a:solidFill>
                <a:schemeClr val="bg1">
                  <a:lumMod val="65000"/>
                </a:schemeClr>
              </a:solidFill>
              <a:latin typeface="Segoe UI" panose="020B0502040204020203" pitchFamily="34" charset="0"/>
              <a:cs typeface="Segoe UI" panose="020B0502040204020203" pitchFamily="34" charset="0"/>
            </a:endParaRPr>
          </a:p>
        </p:txBody>
      </p:sp>
      <p:sp>
        <p:nvSpPr>
          <p:cNvPr id="191" name="CheckBox"/>
          <p:cNvSpPr/>
          <p:nvPr/>
        </p:nvSpPr>
        <p:spPr>
          <a:xfrm>
            <a:off x="4457932" y="4322468"/>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2" name="CheckBox"/>
          <p:cNvSpPr/>
          <p:nvPr/>
        </p:nvSpPr>
        <p:spPr>
          <a:xfrm>
            <a:off x="4457932" y="4477839"/>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3" name="CheckBox"/>
          <p:cNvSpPr/>
          <p:nvPr/>
        </p:nvSpPr>
        <p:spPr>
          <a:xfrm>
            <a:off x="4457932" y="4638916"/>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4" name="CheckBox"/>
          <p:cNvSpPr/>
          <p:nvPr/>
        </p:nvSpPr>
        <p:spPr>
          <a:xfrm>
            <a:off x="4461101" y="4798330"/>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96" name="CheckBox"/>
          <p:cNvSpPr/>
          <p:nvPr/>
        </p:nvSpPr>
        <p:spPr>
          <a:xfrm>
            <a:off x="4457932" y="4950661"/>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02"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4418412" y="4283098"/>
            <a:ext cx="182880" cy="182880"/>
          </a:xfrm>
          <a:prstGeom prst="rect">
            <a:avLst/>
          </a:prstGeom>
          <a:noFill/>
          <a:extLst>
            <a:ext uri="{909E8E84-426E-40DD-AFC4-6F175D3DCCD1}">
              <a14:hiddenFill xmlns:a14="http://schemas.microsoft.com/office/drawing/2010/main">
                <a:solidFill>
                  <a:srgbClr val="FFFFFF"/>
                </a:solidFill>
              </a14:hiddenFill>
            </a:ext>
          </a:extLst>
        </p:spPr>
      </p:pic>
      <p:grpSp>
        <p:nvGrpSpPr>
          <p:cNvPr id="203" name="List"/>
          <p:cNvGrpSpPr/>
          <p:nvPr>
            <p:custDataLst>
              <p:custData r:id="rId16"/>
            </p:custDataLst>
          </p:nvPr>
        </p:nvGrpSpPr>
        <p:grpSpPr>
          <a:xfrm>
            <a:off x="5939467" y="4273282"/>
            <a:ext cx="1139413" cy="987961"/>
            <a:chOff x="4610405" y="3047458"/>
            <a:chExt cx="1651426" cy="1668443"/>
          </a:xfrm>
        </p:grpSpPr>
        <p:grpSp>
          <p:nvGrpSpPr>
            <p:cNvPr id="204" name="Group 2"/>
            <p:cNvGrpSpPr/>
            <p:nvPr/>
          </p:nvGrpSpPr>
          <p:grpSpPr>
            <a:xfrm>
              <a:off x="4610405" y="3047458"/>
              <a:ext cx="1651426" cy="1668442"/>
              <a:chOff x="4648812" y="3359442"/>
              <a:chExt cx="713685" cy="822756"/>
            </a:xfrm>
          </p:grpSpPr>
          <p:sp>
            <p:nvSpPr>
              <p:cNvPr id="213" name="Background"/>
              <p:cNvSpPr>
                <a:spLocks/>
              </p:cNvSpPr>
              <p:nvPr/>
            </p:nvSpPr>
            <p:spPr>
              <a:xfrm>
                <a:off x="4648812" y="3359442"/>
                <a:ext cx="713685" cy="82275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4" name="Content"/>
              <p:cNvSpPr>
                <a:spLocks/>
              </p:cNvSpPr>
              <p:nvPr/>
            </p:nvSpPr>
            <p:spPr>
              <a:xfrm>
                <a:off x="4648812" y="3359442"/>
                <a:ext cx="713685" cy="713826"/>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a:p>
                <a:r>
                  <a:rPr lang="en-US" sz="1050" dirty="0" smtClean="0">
                    <a:solidFill>
                      <a:sysClr val="windowText" lastClr="000000"/>
                    </a:solidFill>
                    <a:latin typeface="Segoe UI" pitchFamily="34" charset="0"/>
                    <a:cs typeface="Segoe UI" pitchFamily="34" charset="0"/>
                  </a:rPr>
                  <a:t>     D0</a:t>
                </a:r>
              </a:p>
              <a:p>
                <a:r>
                  <a:rPr lang="fr-BE" sz="1050" dirty="0" smtClean="0">
                    <a:solidFill>
                      <a:sysClr val="windowText" lastClr="000000"/>
                    </a:solidFill>
                    <a:latin typeface="Segoe UI" pitchFamily="34" charset="0"/>
                    <a:cs typeface="Segoe UI" pitchFamily="34" charset="0"/>
                  </a:rPr>
                  <a:t>     D1</a:t>
                </a:r>
              </a:p>
              <a:p>
                <a:r>
                  <a:rPr lang="fr-BE" sz="1050" dirty="0" smtClean="0">
                    <a:solidFill>
                      <a:sysClr val="windowText" lastClr="000000"/>
                    </a:solidFill>
                    <a:latin typeface="Segoe UI" pitchFamily="34" charset="0"/>
                    <a:cs typeface="Segoe UI" pitchFamily="34" charset="0"/>
                  </a:rPr>
                  <a:t>     D2</a:t>
                </a:r>
              </a:p>
              <a:p>
                <a:r>
                  <a:rPr lang="fr-BE" sz="1050" dirty="0" smtClean="0">
                    <a:solidFill>
                      <a:sysClr val="windowText" lastClr="000000"/>
                    </a:solidFill>
                    <a:latin typeface="Segoe UI" pitchFamily="34" charset="0"/>
                    <a:cs typeface="Segoe UI" pitchFamily="34" charset="0"/>
                  </a:rPr>
                  <a:t>     D3</a:t>
                </a:r>
                <a:endParaRPr lang="en-US" sz="1050" dirty="0">
                  <a:solidFill>
                    <a:sysClr val="windowText" lastClr="000000"/>
                  </a:solidFill>
                  <a:latin typeface="Segoe UI" pitchFamily="34" charset="0"/>
                  <a:cs typeface="Segoe UI" pitchFamily="34" charset="0"/>
                </a:endParaRPr>
              </a:p>
            </p:txBody>
          </p:sp>
        </p:grpSp>
        <p:grpSp>
          <p:nvGrpSpPr>
            <p:cNvPr id="205" name="Group 3"/>
            <p:cNvGrpSpPr/>
            <p:nvPr>
              <p:custDataLst>
                <p:custData r:id="rId32"/>
              </p:custDataLst>
            </p:nvPr>
          </p:nvGrpSpPr>
          <p:grpSpPr>
            <a:xfrm>
              <a:off x="6047334" y="3047458"/>
              <a:ext cx="214495" cy="1668443"/>
              <a:chOff x="4430165" y="1543110"/>
              <a:chExt cx="214495" cy="3875283"/>
            </a:xfrm>
          </p:grpSpPr>
          <p:sp>
            <p:nvSpPr>
              <p:cNvPr id="209" name="ScrollBar"/>
              <p:cNvSpPr>
                <a:spLocks/>
              </p:cNvSpPr>
              <p:nvPr/>
            </p:nvSpPr>
            <p:spPr>
              <a:xfrm>
                <a:off x="4430165" y="1543110"/>
                <a:ext cx="214495" cy="3875283"/>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210" name="Slider"/>
              <p:cNvSpPr>
                <a:spLocks/>
              </p:cNvSpPr>
              <p:nvPr/>
            </p:nvSpPr>
            <p:spPr>
              <a:xfrm>
                <a:off x="4430165" y="2715853"/>
                <a:ext cx="214495" cy="1359399"/>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11" name="UpArrow"/>
              <p:cNvSpPr>
                <a:spLocks/>
              </p:cNvSpPr>
              <p:nvPr/>
            </p:nvSpPr>
            <p:spPr>
              <a:xfrm>
                <a:off x="4491027" y="1687199"/>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12" name="DownArrow"/>
              <p:cNvSpPr>
                <a:spLocks/>
              </p:cNvSpPr>
              <p:nvPr/>
            </p:nvSpPr>
            <p:spPr>
              <a:xfrm rot="10800000">
                <a:off x="4491027" y="5039165"/>
                <a:ext cx="92771" cy="251072"/>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15" name="CheckBox"/>
          <p:cNvSpPr/>
          <p:nvPr/>
        </p:nvSpPr>
        <p:spPr>
          <a:xfrm>
            <a:off x="5998643" y="4331365"/>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6" name="CheckBox"/>
          <p:cNvSpPr/>
          <p:nvPr/>
        </p:nvSpPr>
        <p:spPr>
          <a:xfrm>
            <a:off x="5998643" y="4486736"/>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7" name="CheckBox"/>
          <p:cNvSpPr/>
          <p:nvPr/>
        </p:nvSpPr>
        <p:spPr>
          <a:xfrm>
            <a:off x="5998643" y="4647813"/>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8" name="CheckBox"/>
          <p:cNvSpPr/>
          <p:nvPr/>
        </p:nvSpPr>
        <p:spPr>
          <a:xfrm>
            <a:off x="6001812" y="4807227"/>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9" name="CheckBox"/>
          <p:cNvSpPr/>
          <p:nvPr/>
        </p:nvSpPr>
        <p:spPr>
          <a:xfrm>
            <a:off x="5998643" y="4959558"/>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20"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5959123" y="429199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1"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4422699" y="4440371"/>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2"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5963410" y="4449268"/>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3"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4427817" y="460577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4"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5968528" y="4614672"/>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5"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4432104" y="4763048"/>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6"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5972815" y="4771945"/>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7"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4421830" y="4915646"/>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228"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5962541" y="4924543"/>
            <a:ext cx="182880" cy="182880"/>
          </a:xfrm>
          <a:prstGeom prst="rect">
            <a:avLst/>
          </a:prstGeom>
          <a:noFill/>
          <a:extLst>
            <a:ext uri="{909E8E84-426E-40DD-AFC4-6F175D3DCCD1}">
              <a14:hiddenFill xmlns:a14="http://schemas.microsoft.com/office/drawing/2010/main">
                <a:solidFill>
                  <a:srgbClr val="FFFFFF"/>
                </a:solidFill>
              </a14:hiddenFill>
            </a:ext>
          </a:extLst>
        </p:spPr>
      </p:pic>
      <p:sp>
        <p:nvSpPr>
          <p:cNvPr id="229" name="Freeform 93"/>
          <p:cNvSpPr>
            <a:spLocks/>
          </p:cNvSpPr>
          <p:nvPr>
            <p:custDataLst>
              <p:custData r:id="rId17"/>
              <p:custData r:id="rId18"/>
            </p:custDataLst>
          </p:nvPr>
        </p:nvSpPr>
        <p:spPr bwMode="black">
          <a:xfrm>
            <a:off x="5993702" y="5114461"/>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30" name="Freeform 93"/>
          <p:cNvSpPr>
            <a:spLocks/>
          </p:cNvSpPr>
          <p:nvPr>
            <p:custDataLst>
              <p:custData r:id="rId19"/>
              <p:custData r:id="rId20"/>
            </p:custDataLst>
          </p:nvPr>
        </p:nvSpPr>
        <p:spPr bwMode="black">
          <a:xfrm>
            <a:off x="4444089" y="5103641"/>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5" name="Rectangle 24"/>
          <p:cNvSpPr/>
          <p:nvPr/>
        </p:nvSpPr>
        <p:spPr>
          <a:xfrm>
            <a:off x="4368261" y="4141113"/>
            <a:ext cx="1215145" cy="112012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5909365" y="4197141"/>
            <a:ext cx="1215145" cy="1120129"/>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1" name="List"/>
          <p:cNvGrpSpPr/>
          <p:nvPr>
            <p:custDataLst>
              <p:custData r:id="rId21"/>
            </p:custDataLst>
          </p:nvPr>
        </p:nvGrpSpPr>
        <p:grpSpPr>
          <a:xfrm>
            <a:off x="2885904" y="5040993"/>
            <a:ext cx="1296835" cy="370252"/>
            <a:chOff x="4610405" y="3047460"/>
            <a:chExt cx="1651426" cy="1668441"/>
          </a:xfrm>
        </p:grpSpPr>
        <p:grpSp>
          <p:nvGrpSpPr>
            <p:cNvPr id="242" name="Group 2"/>
            <p:cNvGrpSpPr/>
            <p:nvPr/>
          </p:nvGrpSpPr>
          <p:grpSpPr>
            <a:xfrm>
              <a:off x="4610405" y="3047460"/>
              <a:ext cx="1651426" cy="1668440"/>
              <a:chOff x="4648812" y="3359443"/>
              <a:chExt cx="713685" cy="822755"/>
            </a:xfrm>
          </p:grpSpPr>
          <p:sp>
            <p:nvSpPr>
              <p:cNvPr id="248" name="Background"/>
              <p:cNvSpPr>
                <a:spLocks/>
              </p:cNvSpPr>
              <p:nvPr/>
            </p:nvSpPr>
            <p:spPr>
              <a:xfrm>
                <a:off x="4648812" y="3359444"/>
                <a:ext cx="713685" cy="822754"/>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49" name="Content"/>
              <p:cNvSpPr>
                <a:spLocks/>
              </p:cNvSpPr>
              <p:nvPr/>
            </p:nvSpPr>
            <p:spPr>
              <a:xfrm>
                <a:off x="4648812" y="3359443"/>
                <a:ext cx="713685" cy="822755"/>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endParaRPr lang="fr-BE" sz="200" dirty="0" smtClean="0">
                  <a:solidFill>
                    <a:sysClr val="windowText" lastClr="000000"/>
                  </a:solidFill>
                  <a:latin typeface="Segoe UI" pitchFamily="34" charset="0"/>
                  <a:cs typeface="Segoe UI" pitchFamily="34" charset="0"/>
                </a:endParaRPr>
              </a:p>
              <a:p>
                <a:r>
                  <a:rPr lang="fr-BE" sz="1050" dirty="0" smtClean="0">
                    <a:solidFill>
                      <a:sysClr val="windowText" lastClr="000000"/>
                    </a:solidFill>
                    <a:latin typeface="Segoe UI" pitchFamily="34" charset="0"/>
                    <a:cs typeface="Segoe UI" pitchFamily="34" charset="0"/>
                  </a:rPr>
                  <a:t>     All</a:t>
                </a:r>
                <a:endParaRPr lang="en-US" sz="1050" dirty="0" smtClean="0">
                  <a:solidFill>
                    <a:sysClr val="windowText" lastClr="000000"/>
                  </a:solidFill>
                  <a:latin typeface="Segoe UI" pitchFamily="34" charset="0"/>
                  <a:cs typeface="Segoe UI" pitchFamily="34" charset="0"/>
                </a:endParaRPr>
              </a:p>
            </p:txBody>
          </p:sp>
        </p:grpSp>
        <p:grpSp>
          <p:nvGrpSpPr>
            <p:cNvPr id="243" name="Group 3"/>
            <p:cNvGrpSpPr/>
            <p:nvPr>
              <p:custDataLst>
                <p:custData r:id="rId31"/>
              </p:custDataLst>
            </p:nvPr>
          </p:nvGrpSpPr>
          <p:grpSpPr>
            <a:xfrm>
              <a:off x="6073374" y="3047460"/>
              <a:ext cx="188457" cy="1668441"/>
              <a:chOff x="4456205" y="1543112"/>
              <a:chExt cx="188457" cy="3875277"/>
            </a:xfrm>
          </p:grpSpPr>
          <p:sp>
            <p:nvSpPr>
              <p:cNvPr id="244" name="ScrollBar"/>
              <p:cNvSpPr>
                <a:spLocks/>
              </p:cNvSpPr>
              <p:nvPr/>
            </p:nvSpPr>
            <p:spPr>
              <a:xfrm>
                <a:off x="4456205" y="1543112"/>
                <a:ext cx="188457" cy="3875271"/>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245" name="Slider"/>
              <p:cNvSpPr>
                <a:spLocks/>
              </p:cNvSpPr>
              <p:nvPr/>
            </p:nvSpPr>
            <p:spPr>
              <a:xfrm>
                <a:off x="4456205" y="3337915"/>
                <a:ext cx="188457" cy="208047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46" name="UpArrow"/>
              <p:cNvSpPr>
                <a:spLocks/>
              </p:cNvSpPr>
              <p:nvPr/>
            </p:nvSpPr>
            <p:spPr>
              <a:xfrm>
                <a:off x="4509679" y="1763626"/>
                <a:ext cx="81510" cy="3842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247" name="DownArrow"/>
              <p:cNvSpPr>
                <a:spLocks/>
              </p:cNvSpPr>
              <p:nvPr/>
            </p:nvSpPr>
            <p:spPr>
              <a:xfrm rot="10800000">
                <a:off x="4509679" y="4837987"/>
                <a:ext cx="81510" cy="3842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254" name="CheckBox"/>
          <p:cNvSpPr/>
          <p:nvPr/>
        </p:nvSpPr>
        <p:spPr>
          <a:xfrm>
            <a:off x="2945080" y="5101543"/>
            <a:ext cx="106714"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pic>
        <p:nvPicPr>
          <p:cNvPr id="259" name="Check" descr="C:\Users\t-dantay\Documents\WPIcons\appbar.check.rest.pn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2908978" y="5066528"/>
            <a:ext cx="182880" cy="182880"/>
          </a:xfrm>
          <a:prstGeom prst="rect">
            <a:avLst/>
          </a:prstGeom>
          <a:noFill/>
          <a:extLst>
            <a:ext uri="{909E8E84-426E-40DD-AFC4-6F175D3DCCD1}">
              <a14:hiddenFill xmlns:a14="http://schemas.microsoft.com/office/drawing/2010/main">
                <a:solidFill>
                  <a:srgbClr val="FFFFFF"/>
                </a:solidFill>
              </a14:hiddenFill>
            </a:ext>
          </a:extLst>
        </p:spPr>
      </p:pic>
      <p:sp>
        <p:nvSpPr>
          <p:cNvPr id="260" name="Freeform 93"/>
          <p:cNvSpPr>
            <a:spLocks/>
          </p:cNvSpPr>
          <p:nvPr>
            <p:custDataLst>
              <p:custData r:id="rId22"/>
              <p:custData r:id="rId23"/>
            </p:custDataLst>
          </p:nvPr>
        </p:nvSpPr>
        <p:spPr bwMode="black">
          <a:xfrm>
            <a:off x="2931237" y="5254523"/>
            <a:ext cx="126029" cy="137733"/>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61" name="Rectangle 260"/>
          <p:cNvSpPr/>
          <p:nvPr/>
        </p:nvSpPr>
        <p:spPr>
          <a:xfrm>
            <a:off x="2831052" y="4957635"/>
            <a:ext cx="1397020" cy="51278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ile"/>
          <p:cNvSpPr/>
          <p:nvPr>
            <p:custDataLst>
              <p:custData r:id="rId24"/>
            </p:custDataLst>
          </p:nvPr>
        </p:nvSpPr>
        <p:spPr>
          <a:xfrm>
            <a:off x="0" y="0"/>
            <a:ext cx="8860233" cy="6858000"/>
          </a:xfrm>
          <a:prstGeom prst="rect">
            <a:avLst/>
          </a:prstGeom>
          <a:solidFill>
            <a:srgbClr val="595959">
              <a:alpha val="8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126" name="Window"/>
          <p:cNvGrpSpPr/>
          <p:nvPr>
            <p:custDataLst>
              <p:custData r:id="rId25"/>
            </p:custDataLst>
          </p:nvPr>
        </p:nvGrpSpPr>
        <p:grpSpPr>
          <a:xfrm>
            <a:off x="1352812" y="1592207"/>
            <a:ext cx="6010656" cy="3432417"/>
            <a:chOff x="0" y="-98597"/>
            <a:chExt cx="9144000" cy="6858001"/>
          </a:xfrm>
        </p:grpSpPr>
        <p:grpSp>
          <p:nvGrpSpPr>
            <p:cNvPr id="127" name="Group 2"/>
            <p:cNvGrpSpPr/>
            <p:nvPr/>
          </p:nvGrpSpPr>
          <p:grpSpPr>
            <a:xfrm>
              <a:off x="0" y="-98597"/>
              <a:ext cx="9144000" cy="6858001"/>
              <a:chOff x="0" y="-98597"/>
              <a:chExt cx="9144000" cy="6858001"/>
            </a:xfrm>
          </p:grpSpPr>
          <p:sp>
            <p:nvSpPr>
              <p:cNvPr id="135" name="Rectangle 134"/>
              <p:cNvSpPr/>
              <p:nvPr/>
            </p:nvSpPr>
            <p:spPr>
              <a:xfrm>
                <a:off x="0" y="-98597"/>
                <a:ext cx="9144000" cy="6858001"/>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6" name="Rectangle 135"/>
              <p:cNvSpPr/>
              <p:nvPr/>
            </p:nvSpPr>
            <p:spPr>
              <a:xfrm>
                <a:off x="76200" y="373065"/>
                <a:ext cx="8991599" cy="637415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37" name="WindowTitle"/>
              <p:cNvSpPr txBox="1"/>
              <p:nvPr/>
            </p:nvSpPr>
            <p:spPr>
              <a:xfrm>
                <a:off x="240977" y="-48766"/>
                <a:ext cx="3057383" cy="413837"/>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Edit Property – </a:t>
                </a:r>
                <a:r>
                  <a:rPr lang="en-US" sz="1200" dirty="0" err="1" smtClean="0">
                    <a:solidFill>
                      <a:prstClr val="white"/>
                    </a:solidFill>
                    <a:latin typeface="Segoe UI" pitchFamily="34" charset="0"/>
                    <a:ea typeface="Segoe UI" pitchFamily="34" charset="0"/>
                    <a:cs typeface="Segoe UI" pitchFamily="34" charset="0"/>
                  </a:rPr>
                  <a:t>DeathRate</a:t>
                </a:r>
                <a:endParaRPr lang="en-US" sz="1200" dirty="0" smtClean="0">
                  <a:solidFill>
                    <a:prstClr val="white"/>
                  </a:solidFill>
                  <a:latin typeface="Segoe UI" pitchFamily="34" charset="0"/>
                  <a:ea typeface="Segoe UI" pitchFamily="34" charset="0"/>
                  <a:cs typeface="Segoe UI" pitchFamily="34" charset="0"/>
                </a:endParaRPr>
              </a:p>
            </p:txBody>
          </p:sp>
        </p:grpSp>
        <p:grpSp>
          <p:nvGrpSpPr>
            <p:cNvPr id="128" name="Minimize - Maximize - Close"/>
            <p:cNvGrpSpPr/>
            <p:nvPr/>
          </p:nvGrpSpPr>
          <p:grpSpPr>
            <a:xfrm>
              <a:off x="8632311" y="92599"/>
              <a:ext cx="384527" cy="78032"/>
              <a:chOff x="9347642" y="131588"/>
              <a:chExt cx="384527" cy="78032"/>
            </a:xfrm>
          </p:grpSpPr>
          <p:cxnSp>
            <p:nvCxnSpPr>
              <p:cNvPr id="130"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31"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32"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33"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34"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29"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138" name="List"/>
          <p:cNvGrpSpPr/>
          <p:nvPr>
            <p:custDataLst>
              <p:custData r:id="rId26"/>
              <p:custData r:id="rId27"/>
            </p:custDataLst>
          </p:nvPr>
        </p:nvGrpSpPr>
        <p:grpSpPr>
          <a:xfrm>
            <a:off x="1578096" y="2117188"/>
            <a:ext cx="1471745" cy="2443578"/>
            <a:chOff x="6284282" y="4935719"/>
            <a:chExt cx="1471745" cy="1737152"/>
          </a:xfrm>
        </p:grpSpPr>
        <p:sp>
          <p:nvSpPr>
            <p:cNvPr id="149"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kumimoji="0" lang="en-US" sz="1100" b="0" i="0" u="none" strike="noStrike" kern="0" cap="none" spc="0" normalizeH="0" baseline="0" noProof="0" dirty="0" smtClean="0">
                  <a:ln>
                    <a:noFill/>
                  </a:ln>
                  <a:solidFill>
                    <a:srgbClr val="232323"/>
                  </a:solidFill>
                  <a:effectLst/>
                  <a:uLnTx/>
                  <a:uFillTx/>
                  <a:latin typeface="Segoe"/>
                  <a:ea typeface="+mn-ea"/>
                  <a:cs typeface="+mn-cs"/>
                </a:rPr>
                <a:t>[X] All</a:t>
              </a:r>
            </a:p>
            <a:p>
              <a:pPr marL="0" marR="0" lvl="0" indent="0" defTabSz="914099" eaLnBrk="1" fontAlgn="base" latinLnBrk="0" hangingPunct="1">
                <a:lnSpc>
                  <a:spcPct val="200000"/>
                </a:lnSpc>
                <a:spcBef>
                  <a:spcPct val="0"/>
                </a:spcBef>
                <a:spcAft>
                  <a:spcPct val="0"/>
                </a:spcAft>
                <a:buClrTx/>
                <a:buSzTx/>
                <a:buFontTx/>
                <a:buNone/>
                <a:tabLst/>
                <a:defRPr/>
              </a:pPr>
              <a:r>
                <a:rPr lang="en-US" sz="1100" kern="0" dirty="0" smtClean="0">
                  <a:solidFill>
                    <a:srgbClr val="232323"/>
                  </a:solidFill>
                  <a:latin typeface="Segoe"/>
                </a:rPr>
                <a:t>[</a:t>
              </a:r>
              <a:r>
                <a:rPr lang="en-US" sz="1100" kern="0" dirty="0" smtClean="0">
                  <a:solidFill>
                    <a:schemeClr val="bg1"/>
                  </a:solidFill>
                  <a:latin typeface="Segoe"/>
                </a:rPr>
                <a:t>X</a:t>
              </a:r>
              <a:r>
                <a:rPr lang="en-US" sz="1100" kern="0" dirty="0" smtClean="0">
                  <a:solidFill>
                    <a:srgbClr val="232323"/>
                  </a:solidFill>
                  <a:latin typeface="Segoe"/>
                </a:rPr>
                <a:t>] Naïve</a:t>
              </a:r>
            </a:p>
            <a:p>
              <a:pPr lvl="0" defTabSz="914099" fontAlgn="base">
                <a:lnSpc>
                  <a:spcPct val="200000"/>
                </a:lnSpc>
                <a:spcBef>
                  <a:spcPct val="0"/>
                </a:spcBef>
                <a:spcAft>
                  <a:spcPct val="0"/>
                </a:spcAft>
                <a:defRPr/>
              </a:pPr>
              <a:r>
                <a:rPr lang="en-US" sz="1100" kern="0" dirty="0">
                  <a:solidFill>
                    <a:srgbClr val="232323"/>
                  </a:solidFill>
                  <a:latin typeface="Segoe"/>
                </a:rPr>
                <a:t>[</a:t>
              </a:r>
              <a:r>
                <a:rPr lang="en-US" sz="1100" kern="0" dirty="0" smtClean="0">
                  <a:solidFill>
                    <a:schemeClr val="bg1"/>
                  </a:solidFill>
                  <a:latin typeface="Segoe"/>
                </a:rPr>
                <a:t>X</a:t>
              </a:r>
              <a:r>
                <a:rPr lang="en-US" sz="1100" kern="0" dirty="0" smtClean="0">
                  <a:solidFill>
                    <a:srgbClr val="232323"/>
                  </a:solidFill>
                  <a:latin typeface="Segoe"/>
                </a:rPr>
                <a:t>] Effective</a:t>
              </a:r>
            </a:p>
            <a:p>
              <a:pPr lvl="0" defTabSz="914099" fontAlgn="base">
                <a:lnSpc>
                  <a:spcPct val="200000"/>
                </a:lnSpc>
                <a:spcBef>
                  <a:spcPct val="0"/>
                </a:spcBef>
                <a:spcAft>
                  <a:spcPct val="0"/>
                </a:spcAft>
                <a:defRPr/>
              </a:pPr>
              <a:r>
                <a:rPr lang="en-US" sz="1100" kern="0" dirty="0" smtClean="0">
                  <a:solidFill>
                    <a:srgbClr val="232323"/>
                  </a:solidFill>
                  <a:latin typeface="Segoe"/>
                </a:rPr>
                <a:t>[</a:t>
              </a:r>
              <a:r>
                <a:rPr lang="en-US" sz="1100" kern="0" dirty="0" smtClean="0">
                  <a:solidFill>
                    <a:schemeClr val="bg1"/>
                  </a:solidFill>
                  <a:latin typeface="Segoe"/>
                </a:rPr>
                <a:t>X</a:t>
              </a:r>
              <a:r>
                <a:rPr lang="en-US" sz="1100" kern="0" dirty="0" smtClean="0">
                  <a:solidFill>
                    <a:srgbClr val="232323"/>
                  </a:solidFill>
                  <a:latin typeface="Segoe"/>
                </a:rPr>
                <a:t>] Memory</a:t>
              </a:r>
            </a:p>
            <a:p>
              <a:pPr lvl="0" defTabSz="914099" fontAlgn="base">
                <a:lnSpc>
                  <a:spcPct val="200000"/>
                </a:lnSpc>
                <a:spcBef>
                  <a:spcPct val="0"/>
                </a:spcBef>
                <a:spcAft>
                  <a:spcPct val="0"/>
                </a:spcAft>
                <a:defRPr/>
              </a:pPr>
              <a:r>
                <a:rPr lang="en-US" sz="1100" kern="0" dirty="0" smtClean="0">
                  <a:solidFill>
                    <a:srgbClr val="232323"/>
                  </a:solidFill>
                  <a:latin typeface="Segoe"/>
                </a:rPr>
                <a:t>[</a:t>
              </a:r>
              <a:r>
                <a:rPr lang="en-US" sz="1100" kern="0" dirty="0" smtClean="0">
                  <a:solidFill>
                    <a:schemeClr val="bg1"/>
                  </a:solidFill>
                  <a:latin typeface="Segoe"/>
                </a:rPr>
                <a:t>X</a:t>
              </a:r>
              <a:r>
                <a:rPr lang="en-US" sz="1100" kern="0" dirty="0" smtClean="0">
                  <a:solidFill>
                    <a:srgbClr val="232323"/>
                  </a:solidFill>
                  <a:latin typeface="Segoe"/>
                </a:rPr>
                <a:t>] Regulator</a:t>
              </a:r>
              <a:endParaRPr kumimoji="0" lang="en-US" sz="1100" b="0" i="0" u="none" strike="noStrike" kern="0" cap="none" spc="0" normalizeH="0" baseline="0" noProof="0" dirty="0" smtClean="0">
                <a:ln>
                  <a:noFill/>
                </a:ln>
                <a:solidFill>
                  <a:srgbClr val="232323"/>
                </a:solidFill>
                <a:effectLst/>
                <a:uLnTx/>
                <a:uFillTx/>
                <a:latin typeface="Segoe"/>
                <a:ea typeface="+mn-ea"/>
                <a:cs typeface="+mn-cs"/>
              </a:endParaRPr>
            </a:p>
          </p:txBody>
        </p:sp>
        <p:sp>
          <p:nvSpPr>
            <p:cNvPr id="150" name="Scrollbar"/>
            <p:cNvSpPr/>
            <p:nvPr/>
          </p:nvSpPr>
          <p:spPr bwMode="auto">
            <a:xfrm>
              <a:off x="7651568" y="5044177"/>
              <a:ext cx="45719" cy="452672"/>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grpSp>
        <p:nvGrpSpPr>
          <p:cNvPr id="151" name="List"/>
          <p:cNvGrpSpPr/>
          <p:nvPr>
            <p:custDataLst>
              <p:custData r:id="rId28"/>
              <p:custData r:id="rId29"/>
            </p:custDataLst>
          </p:nvPr>
        </p:nvGrpSpPr>
        <p:grpSpPr>
          <a:xfrm>
            <a:off x="3209684" y="2121941"/>
            <a:ext cx="3955409" cy="2425129"/>
            <a:chOff x="6284282" y="4935719"/>
            <a:chExt cx="1471745" cy="1737152"/>
          </a:xfrm>
        </p:grpSpPr>
        <p:sp>
          <p:nvSpPr>
            <p:cNvPr id="152" name="Content"/>
            <p:cNvSpPr/>
            <p:nvPr/>
          </p:nvSpPr>
          <p:spPr bwMode="auto">
            <a:xfrm>
              <a:off x="6284282" y="4935719"/>
              <a:ext cx="1471745" cy="1737152"/>
            </a:xfrm>
            <a:prstGeom prst="rect">
              <a:avLst/>
            </a:prstGeom>
            <a:solidFill>
              <a:srgbClr val="FFFFFF"/>
            </a:solidFill>
            <a:ln w="22225" cap="flat" cmpd="sng" algn="ctr">
              <a:solidFill>
                <a:srgbClr val="232323">
                  <a:lumMod val="90000"/>
                  <a:lumOff val="10000"/>
                </a:srgbClr>
              </a:solid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lvl="0" indent="0" defTabSz="914099" eaLnBrk="1" fontAlgn="base" latinLnBrk="0" hangingPunct="1">
                <a:lnSpc>
                  <a:spcPct val="200000"/>
                </a:lnSpc>
                <a:spcBef>
                  <a:spcPct val="0"/>
                </a:spcBef>
                <a:spcAft>
                  <a:spcPct val="0"/>
                </a:spcAft>
                <a:buClrTx/>
                <a:buSzTx/>
                <a:buFontTx/>
                <a:buNone/>
                <a:tabLst/>
                <a:defRPr/>
              </a:pPr>
              <a:r>
                <a:rPr lang="en-US" sz="1100" kern="0" noProof="0" dirty="0" smtClean="0">
                  <a:solidFill>
                    <a:srgbClr val="232323"/>
                  </a:solidFill>
                  <a:latin typeface="Consolas" panose="020B0609020204030204" pitchFamily="49" charset="0"/>
                  <a:cs typeface="Consolas" panose="020B0609020204030204" pitchFamily="49" charset="0"/>
                </a:rPr>
                <a:t>some number</a:t>
              </a:r>
              <a:endParaRPr kumimoji="0" lang="en-US" sz="1100" b="0" i="0" u="none" strike="noStrike" kern="0" cap="none" spc="0" normalizeH="0" baseline="0" noProof="0" dirty="0" smtClean="0">
                <a:ln>
                  <a:noFill/>
                </a:ln>
                <a:solidFill>
                  <a:srgbClr val="232323"/>
                </a:solidFill>
                <a:effectLst/>
                <a:uLnTx/>
                <a:uFillTx/>
                <a:latin typeface="Consolas" panose="020B0609020204030204" pitchFamily="49" charset="0"/>
                <a:cs typeface="Consolas" panose="020B0609020204030204" pitchFamily="49" charset="0"/>
              </a:endParaRPr>
            </a:p>
          </p:txBody>
        </p:sp>
        <p:sp>
          <p:nvSpPr>
            <p:cNvPr id="153" name="Scrollbar"/>
            <p:cNvSpPr/>
            <p:nvPr/>
          </p:nvSpPr>
          <p:spPr bwMode="auto">
            <a:xfrm>
              <a:off x="7675906" y="5102397"/>
              <a:ext cx="21381" cy="547857"/>
            </a:xfrm>
            <a:prstGeom prst="rect">
              <a:avLst/>
            </a:prstGeom>
            <a:solidFill>
              <a:srgbClr val="CFCFC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a:ea typeface="+mn-ea"/>
                <a:cs typeface="+mn-cs"/>
              </a:endParaRPr>
            </a:p>
          </p:txBody>
        </p:sp>
      </p:grpSp>
      <p:sp>
        <p:nvSpPr>
          <p:cNvPr id="154" name="Content"/>
          <p:cNvSpPr/>
          <p:nvPr>
            <p:custDataLst>
              <p:custData r:id="rId30"/>
            </p:custDataLst>
          </p:nvPr>
        </p:nvSpPr>
        <p:spPr>
          <a:xfrm>
            <a:off x="6060361" y="465516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OK</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472380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99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2358537" y="2767281"/>
            <a:ext cx="7474931" cy="1323439"/>
          </a:xfrm>
          <a:prstGeom prst="rect">
            <a:avLst/>
          </a:prstGeom>
          <a:noFill/>
        </p:spPr>
        <p:txBody>
          <a:bodyPr wrap="none" rtlCol="0">
            <a:spAutoFit/>
          </a:bodyPr>
          <a:lstStyle/>
          <a:p>
            <a:pPr algn="ctr"/>
            <a:r>
              <a:rPr lang="fr-BE" sz="8000" b="1" dirty="0" smtClean="0">
                <a:solidFill>
                  <a:schemeClr val="bg1"/>
                </a:solidFill>
                <a:latin typeface="Segoe UI" panose="020B0502040204020203" pitchFamily="34" charset="0"/>
                <a:cs typeface="Segoe UI" panose="020B0502040204020203" pitchFamily="34" charset="0"/>
              </a:rPr>
              <a:t>Transition </a:t>
            </a:r>
            <a:r>
              <a:rPr lang="fr-BE" sz="8000" b="1" dirty="0" err="1" smtClean="0">
                <a:solidFill>
                  <a:schemeClr val="bg1"/>
                </a:solidFill>
                <a:latin typeface="Segoe UI" panose="020B0502040204020203" pitchFamily="34" charset="0"/>
                <a:cs typeface="Segoe UI" panose="020B0502040204020203" pitchFamily="34" charset="0"/>
              </a:rPr>
              <a:t>view</a:t>
            </a:r>
            <a:endParaRPr lang="en-US" sz="80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10423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grpSp>
        <p:nvGrpSpPr>
          <p:cNvPr id="114" name="DialogBox"/>
          <p:cNvGrpSpPr/>
          <p:nvPr>
            <p:custDataLst>
              <p:custData r:id="rId4"/>
            </p:custDataLst>
          </p:nvPr>
        </p:nvGrpSpPr>
        <p:grpSpPr>
          <a:xfrm>
            <a:off x="1232766" y="2293131"/>
            <a:ext cx="1878872" cy="3138488"/>
            <a:chOff x="2894330" y="2786062"/>
            <a:chExt cx="4316095" cy="3138488"/>
          </a:xfrm>
        </p:grpSpPr>
        <p:grpSp>
          <p:nvGrpSpPr>
            <p:cNvPr id="115" name="Group 2"/>
            <p:cNvGrpSpPr/>
            <p:nvPr/>
          </p:nvGrpSpPr>
          <p:grpSpPr>
            <a:xfrm>
              <a:off x="2894330" y="2786062"/>
              <a:ext cx="4316095" cy="3138488"/>
              <a:chOff x="2161590" y="511099"/>
              <a:chExt cx="4316095" cy="3138488"/>
            </a:xfrm>
          </p:grpSpPr>
          <p:sp>
            <p:nvSpPr>
              <p:cNvPr id="119"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Cell as C</a:t>
                </a:r>
                <a:endParaRPr lang="en-US" sz="1200" kern="0" dirty="0">
                  <a:solidFill>
                    <a:srgbClr val="FFFFFF"/>
                  </a:solidFill>
                  <a:latin typeface="Segoe UI"/>
                </a:endParaRPr>
              </a:p>
            </p:txBody>
          </p:sp>
          <p:sp>
            <p:nvSpPr>
              <p:cNvPr id="120" name="InnerArea"/>
              <p:cNvSpPr>
                <a:spLocks/>
              </p:cNvSpPr>
              <p:nvPr/>
            </p:nvSpPr>
            <p:spPr>
              <a:xfrm>
                <a:off x="2301904" y="806374"/>
                <a:ext cx="4045199"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16" name="Minimize - Maximize - Close"/>
            <p:cNvGrpSpPr/>
            <p:nvPr/>
          </p:nvGrpSpPr>
          <p:grpSpPr>
            <a:xfrm>
              <a:off x="6817006" y="2903682"/>
              <a:ext cx="162580" cy="76200"/>
              <a:chOff x="9439239" y="156988"/>
              <a:chExt cx="162580" cy="76200"/>
            </a:xfrm>
          </p:grpSpPr>
          <p:cxnSp>
            <p:nvCxnSpPr>
              <p:cNvPr id="117" name="X2"/>
              <p:cNvCxnSpPr>
                <a:cxnSpLocks/>
              </p:cNvCxnSpPr>
              <p:nvPr/>
            </p:nvCxnSpPr>
            <p:spPr>
              <a:xfrm>
                <a:off x="9439241"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18" name="X1"/>
              <p:cNvCxnSpPr>
                <a:cxnSpLocks/>
              </p:cNvCxnSpPr>
              <p:nvPr/>
            </p:nvCxnSpPr>
            <p:spPr>
              <a:xfrm flipH="1">
                <a:off x="943923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59" name="Content"/>
          <p:cNvSpPr/>
          <p:nvPr>
            <p:custDataLst>
              <p:custData r:id="rId5"/>
            </p:custDataLst>
          </p:nvPr>
        </p:nvSpPr>
        <p:spPr>
          <a:xfrm>
            <a:off x="1354386" y="2679113"/>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chemeClr val="bg2"/>
                </a:solidFill>
                <a:latin typeface="Segoe UI Semibold" pitchFamily="34" charset="0"/>
                <a:ea typeface="Segoe UI Semibold" pitchFamily="34" charset="0"/>
                <a:cs typeface="Segoe UI Semibold" pitchFamily="34" charset="0"/>
              </a:rPr>
              <a:t>Function</a:t>
            </a:r>
            <a:endParaRPr lang="en-US" sz="1100" dirty="0">
              <a:solidFill>
                <a:schemeClr val="bg2"/>
              </a:solidFill>
              <a:latin typeface="Segoe UI Semibold" pitchFamily="34" charset="0"/>
              <a:ea typeface="Segoe UI Semibold" pitchFamily="34" charset="0"/>
              <a:cs typeface="Segoe UI Semibold" pitchFamily="34" charset="0"/>
            </a:endParaRPr>
          </a:p>
        </p:txBody>
      </p:sp>
      <p:sp>
        <p:nvSpPr>
          <p:cNvPr id="160" name="Content"/>
          <p:cNvSpPr/>
          <p:nvPr>
            <p:custDataLst>
              <p:custData r:id="rId6"/>
            </p:custDataLst>
          </p:nvPr>
        </p:nvSpPr>
        <p:spPr>
          <a:xfrm>
            <a:off x="1359734" y="3129765"/>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latin typeface="Segoe UI Semibold" pitchFamily="34" charset="0"/>
                <a:ea typeface="Segoe UI Semibold" pitchFamily="34" charset="0"/>
                <a:cs typeface="Segoe UI Semibold" pitchFamily="34" charset="0"/>
              </a:rPr>
              <a:t>Age as </a:t>
            </a:r>
            <a:r>
              <a:rPr lang="en-US" sz="1100" dirty="0" err="1" smtClean="0">
                <a:latin typeface="Segoe UI Semibold" pitchFamily="34" charset="0"/>
                <a:ea typeface="Segoe UI Semibold" pitchFamily="34" charset="0"/>
                <a:cs typeface="Segoe UI Semibold" pitchFamily="34" charset="0"/>
              </a:rPr>
              <a:t>PreviousAge</a:t>
            </a:r>
            <a:endParaRPr lang="en-US" sz="1100" dirty="0">
              <a:solidFill>
                <a:srgbClr val="000000"/>
              </a:solidFill>
              <a:latin typeface="Segoe UI Semibold" pitchFamily="34" charset="0"/>
              <a:ea typeface="Segoe UI Semibold" pitchFamily="34" charset="0"/>
              <a:cs typeface="Segoe UI Semibold" pitchFamily="34" charset="0"/>
            </a:endParaRPr>
          </a:p>
        </p:txBody>
      </p:sp>
      <p:grpSp>
        <p:nvGrpSpPr>
          <p:cNvPr id="161" name="HorizontalSplitter"/>
          <p:cNvGrpSpPr/>
          <p:nvPr>
            <p:custDataLst>
              <p:custData r:id="rId7"/>
            </p:custDataLst>
          </p:nvPr>
        </p:nvGrpSpPr>
        <p:grpSpPr>
          <a:xfrm>
            <a:off x="1298213" y="3575919"/>
            <a:ext cx="1756580" cy="64721"/>
            <a:chOff x="2324100" y="3395663"/>
            <a:chExt cx="4495800" cy="66675"/>
          </a:xfrm>
        </p:grpSpPr>
        <p:sp>
          <p:nvSpPr>
            <p:cNvPr id="162" name="Rectangle 161"/>
            <p:cNvSpPr/>
            <p:nvPr/>
          </p:nvSpPr>
          <p:spPr>
            <a:xfrm>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63" name="Group 3"/>
            <p:cNvGrpSpPr/>
            <p:nvPr/>
          </p:nvGrpSpPr>
          <p:grpSpPr>
            <a:xfrm>
              <a:off x="4497649" y="3413387"/>
              <a:ext cx="148702" cy="31227"/>
              <a:chOff x="4497649" y="2437073"/>
              <a:chExt cx="148702" cy="31227"/>
            </a:xfrm>
          </p:grpSpPr>
          <p:sp>
            <p:nvSpPr>
              <p:cNvPr id="164"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65"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66"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nvGrpSpPr>
          <p:cNvPr id="173" name="List"/>
          <p:cNvGrpSpPr/>
          <p:nvPr>
            <p:custDataLst>
              <p:custData r:id="rId8"/>
            </p:custDataLst>
          </p:nvPr>
        </p:nvGrpSpPr>
        <p:grpSpPr>
          <a:xfrm>
            <a:off x="1347208" y="3691753"/>
            <a:ext cx="1651415" cy="1595081"/>
            <a:chOff x="4610405" y="3047453"/>
            <a:chExt cx="1651415" cy="1533695"/>
          </a:xfrm>
        </p:grpSpPr>
        <p:grpSp>
          <p:nvGrpSpPr>
            <p:cNvPr id="174" name="Group 2"/>
            <p:cNvGrpSpPr/>
            <p:nvPr/>
          </p:nvGrpSpPr>
          <p:grpSpPr>
            <a:xfrm>
              <a:off x="4610405" y="3047454"/>
              <a:ext cx="1651415" cy="1533694"/>
              <a:chOff x="4648810" y="3359440"/>
              <a:chExt cx="713680" cy="756308"/>
            </a:xfrm>
          </p:grpSpPr>
          <p:sp>
            <p:nvSpPr>
              <p:cNvPr id="180" name="Background"/>
              <p:cNvSpPr>
                <a:spLocks/>
              </p:cNvSpPr>
              <p:nvPr/>
            </p:nvSpPr>
            <p:spPr>
              <a:xfrm>
                <a:off x="4648810" y="3359440"/>
                <a:ext cx="713680" cy="756308"/>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1" name="Content"/>
              <p:cNvSpPr>
                <a:spLocks/>
              </p:cNvSpPr>
              <p:nvPr/>
            </p:nvSpPr>
            <p:spPr>
              <a:xfrm>
                <a:off x="4648810" y="3359440"/>
                <a:ext cx="713680" cy="756308"/>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err="1" smtClean="0">
                    <a:solidFill>
                      <a:sysClr val="windowText" lastClr="000000"/>
                    </a:solidFill>
                    <a:latin typeface="Segoe UI" pitchFamily="34" charset="0"/>
                    <a:cs typeface="Segoe UI" pitchFamily="34" charset="0"/>
                  </a:rPr>
                  <a:t>DeathRate</a:t>
                </a:r>
                <a:endParaRPr lang="en-US" sz="1200" dirty="0" smtClean="0">
                  <a:solidFill>
                    <a:sysClr val="windowText" lastClr="000000"/>
                  </a:solidFill>
                  <a:latin typeface="Segoe UI" pitchFamily="34" charset="0"/>
                  <a:cs typeface="Segoe UI" pitchFamily="34" charset="0"/>
                </a:endParaRPr>
              </a:p>
              <a:p>
                <a:r>
                  <a:rPr lang="en-US" sz="1200" dirty="0" err="1" smtClean="0">
                    <a:solidFill>
                      <a:sysClr val="windowText" lastClr="000000"/>
                    </a:solidFill>
                    <a:latin typeface="Segoe UI" pitchFamily="34" charset="0"/>
                    <a:cs typeface="Segoe UI" pitchFamily="34" charset="0"/>
                  </a:rPr>
                  <a:t>ProliferationRate</a:t>
                </a:r>
                <a:endParaRPr lang="en-US" sz="1200" dirty="0" smtClean="0">
                  <a:solidFill>
                    <a:sysClr val="windowText" lastClr="000000"/>
                  </a:solidFill>
                  <a:latin typeface="Segoe UI" pitchFamily="34" charset="0"/>
                  <a:cs typeface="Segoe UI" pitchFamily="34" charset="0"/>
                </a:endParaRPr>
              </a:p>
            </p:txBody>
          </p:sp>
        </p:grpSp>
        <p:grpSp>
          <p:nvGrpSpPr>
            <p:cNvPr id="175" name="Group 3"/>
            <p:cNvGrpSpPr/>
            <p:nvPr>
              <p:custDataLst>
                <p:custData r:id="rId28"/>
              </p:custDataLst>
            </p:nvPr>
          </p:nvGrpSpPr>
          <p:grpSpPr>
            <a:xfrm>
              <a:off x="6113828" y="3047453"/>
              <a:ext cx="147992" cy="1533693"/>
              <a:chOff x="4496659" y="1543099"/>
              <a:chExt cx="147992" cy="3562300"/>
            </a:xfrm>
          </p:grpSpPr>
          <p:sp>
            <p:nvSpPr>
              <p:cNvPr id="176" name="ScrollBar"/>
              <p:cNvSpPr>
                <a:spLocks/>
              </p:cNvSpPr>
              <p:nvPr/>
            </p:nvSpPr>
            <p:spPr>
              <a:xfrm>
                <a:off x="4496659" y="1543099"/>
                <a:ext cx="147992" cy="3562300"/>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77" name="Slider"/>
              <p:cNvSpPr>
                <a:spLocks/>
              </p:cNvSpPr>
              <p:nvPr/>
            </p:nvSpPr>
            <p:spPr>
              <a:xfrm>
                <a:off x="4496659" y="2210808"/>
                <a:ext cx="147992" cy="77398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78" name="UpArrow"/>
              <p:cNvSpPr>
                <a:spLocks/>
              </p:cNvSpPr>
              <p:nvPr/>
            </p:nvSpPr>
            <p:spPr>
              <a:xfrm>
                <a:off x="4538651" y="1625137"/>
                <a:ext cx="64008" cy="1429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79" name="DownArrow"/>
              <p:cNvSpPr>
                <a:spLocks/>
              </p:cNvSpPr>
              <p:nvPr/>
            </p:nvSpPr>
            <p:spPr>
              <a:xfrm rot="10800000">
                <a:off x="4538651" y="4889483"/>
                <a:ext cx="64008" cy="1429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nvGrpSpPr>
          <p:cNvPr id="182" name="VerticalSplitter"/>
          <p:cNvGrpSpPr/>
          <p:nvPr>
            <p:custDataLst>
              <p:custData r:id="rId9"/>
            </p:custDataLst>
          </p:nvPr>
        </p:nvGrpSpPr>
        <p:grpSpPr>
          <a:xfrm>
            <a:off x="3307893" y="1961876"/>
            <a:ext cx="107710" cy="3943666"/>
            <a:chOff x="4538662" y="1181101"/>
            <a:chExt cx="66675" cy="4495800"/>
          </a:xfrm>
        </p:grpSpPr>
        <p:sp>
          <p:nvSpPr>
            <p:cNvPr id="183" name="Rectangle 182"/>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84" name="Group 3"/>
            <p:cNvGrpSpPr/>
            <p:nvPr/>
          </p:nvGrpSpPr>
          <p:grpSpPr>
            <a:xfrm rot="5400000">
              <a:off x="4497649" y="3413387"/>
              <a:ext cx="148702" cy="31227"/>
              <a:chOff x="4497649" y="2437073"/>
              <a:chExt cx="148702" cy="31227"/>
            </a:xfrm>
          </p:grpSpPr>
          <p:sp>
            <p:nvSpPr>
              <p:cNvPr id="185"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6"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7"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nvGrpSpPr>
          <p:cNvPr id="188" name="DialogBox"/>
          <p:cNvGrpSpPr/>
          <p:nvPr>
            <p:custDataLst>
              <p:custData r:id="rId10"/>
            </p:custDataLst>
          </p:nvPr>
        </p:nvGrpSpPr>
        <p:grpSpPr>
          <a:xfrm>
            <a:off x="3655091" y="2312941"/>
            <a:ext cx="1878872" cy="3138488"/>
            <a:chOff x="2894330" y="2786062"/>
            <a:chExt cx="4316095" cy="3138488"/>
          </a:xfrm>
        </p:grpSpPr>
        <p:grpSp>
          <p:nvGrpSpPr>
            <p:cNvPr id="189" name="Group 2"/>
            <p:cNvGrpSpPr/>
            <p:nvPr/>
          </p:nvGrpSpPr>
          <p:grpSpPr>
            <a:xfrm>
              <a:off x="2894330" y="2786062"/>
              <a:ext cx="4316095" cy="3138488"/>
              <a:chOff x="2161590" y="511099"/>
              <a:chExt cx="4316095" cy="3138488"/>
            </a:xfrm>
          </p:grpSpPr>
          <p:sp>
            <p:nvSpPr>
              <p:cNvPr id="193"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New [C]</a:t>
                </a:r>
                <a:endParaRPr lang="en-US" sz="1200" kern="0" dirty="0">
                  <a:solidFill>
                    <a:srgbClr val="FFFFFF"/>
                  </a:solidFill>
                  <a:latin typeface="Segoe UI"/>
                </a:endParaRPr>
              </a:p>
            </p:txBody>
          </p:sp>
          <p:sp>
            <p:nvSpPr>
              <p:cNvPr id="194" name="InnerArea"/>
              <p:cNvSpPr>
                <a:spLocks/>
              </p:cNvSpPr>
              <p:nvPr/>
            </p:nvSpPr>
            <p:spPr>
              <a:xfrm>
                <a:off x="2301904" y="806374"/>
                <a:ext cx="4045199"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90" name="Minimize - Maximize - Close"/>
            <p:cNvGrpSpPr/>
            <p:nvPr/>
          </p:nvGrpSpPr>
          <p:grpSpPr>
            <a:xfrm>
              <a:off x="6817006" y="2903682"/>
              <a:ext cx="162580" cy="76200"/>
              <a:chOff x="9439239" y="156988"/>
              <a:chExt cx="162580" cy="76200"/>
            </a:xfrm>
          </p:grpSpPr>
          <p:cxnSp>
            <p:nvCxnSpPr>
              <p:cNvPr id="191" name="X2"/>
              <p:cNvCxnSpPr>
                <a:cxnSpLocks/>
              </p:cNvCxnSpPr>
              <p:nvPr/>
            </p:nvCxnSpPr>
            <p:spPr>
              <a:xfrm>
                <a:off x="9439241"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92" name="X1"/>
              <p:cNvCxnSpPr>
                <a:cxnSpLocks/>
              </p:cNvCxnSpPr>
              <p:nvPr/>
            </p:nvCxnSpPr>
            <p:spPr>
              <a:xfrm flipH="1">
                <a:off x="943923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95" name="Content"/>
          <p:cNvSpPr/>
          <p:nvPr>
            <p:custDataLst>
              <p:custData r:id="rId11"/>
            </p:custDataLst>
          </p:nvPr>
        </p:nvSpPr>
        <p:spPr>
          <a:xfrm>
            <a:off x="958521" y="5726893"/>
            <a:ext cx="2348937"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1 Cell </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197" name="Rectangle 196"/>
          <p:cNvSpPr/>
          <p:nvPr/>
        </p:nvSpPr>
        <p:spPr>
          <a:xfrm>
            <a:off x="1300301" y="3526659"/>
            <a:ext cx="1754492" cy="182495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NumericStepper"/>
          <p:cNvGrpSpPr/>
          <p:nvPr>
            <p:custDataLst>
              <p:custData r:id="rId12"/>
            </p:custDataLst>
          </p:nvPr>
        </p:nvGrpSpPr>
        <p:grpSpPr>
          <a:xfrm>
            <a:off x="4676537" y="2345085"/>
            <a:ext cx="639086" cy="228600"/>
            <a:chOff x="4210050" y="3330449"/>
            <a:chExt cx="639086" cy="228600"/>
          </a:xfrm>
        </p:grpSpPr>
        <p:sp>
          <p:nvSpPr>
            <p:cNvPr id="199" name="Content"/>
            <p:cNvSpPr/>
            <p:nvPr/>
          </p:nvSpPr>
          <p:spPr>
            <a:xfrm>
              <a:off x="4210050" y="3330449"/>
              <a:ext cx="639086"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182880" rtlCol="0" anchor="ctr"/>
            <a:lstStyle/>
            <a:p>
              <a:r>
                <a:rPr lang="en-US" sz="1200" dirty="0" smtClean="0">
                  <a:solidFill>
                    <a:srgbClr val="000000"/>
                  </a:solidFill>
                  <a:latin typeface="Segoe UI" pitchFamily="34" charset="0"/>
                  <a:ea typeface="Segoe UI" pitchFamily="34" charset="0"/>
                  <a:cs typeface="Segoe UI" pitchFamily="34" charset="0"/>
                </a:rPr>
                <a:t>2</a:t>
              </a:r>
              <a:endParaRPr lang="en-US" sz="1200" dirty="0">
                <a:solidFill>
                  <a:srgbClr val="000000"/>
                </a:solidFill>
                <a:latin typeface="Segoe UI" pitchFamily="34" charset="0"/>
                <a:ea typeface="Segoe UI" pitchFamily="34" charset="0"/>
                <a:cs typeface="Segoe UI" pitchFamily="34" charset="0"/>
              </a:endParaRPr>
            </a:p>
          </p:txBody>
        </p:sp>
        <p:sp>
          <p:nvSpPr>
            <p:cNvPr id="200" name="DownBox"/>
            <p:cNvSpPr>
              <a:spLocks noChangeAspect="1"/>
            </p:cNvSpPr>
            <p:nvPr/>
          </p:nvSpPr>
          <p:spPr>
            <a:xfrm>
              <a:off x="4684544" y="3444749"/>
              <a:ext cx="164592"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201" name="DownArrow"/>
            <p:cNvSpPr/>
            <p:nvPr/>
          </p:nvSpPr>
          <p:spPr>
            <a:xfrm rot="10800000">
              <a:off x="4726195" y="3476120"/>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sp>
          <p:nvSpPr>
            <p:cNvPr id="202" name="UpBox"/>
            <p:cNvSpPr>
              <a:spLocks noChangeAspect="1"/>
            </p:cNvSpPr>
            <p:nvPr/>
          </p:nvSpPr>
          <p:spPr>
            <a:xfrm>
              <a:off x="4684552" y="3330449"/>
              <a:ext cx="164584"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203" name="UpArrow"/>
            <p:cNvSpPr/>
            <p:nvPr/>
          </p:nvSpPr>
          <p:spPr>
            <a:xfrm>
              <a:off x="4726187" y="3366392"/>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grpSp>
      <p:sp>
        <p:nvSpPr>
          <p:cNvPr id="204" name="Content"/>
          <p:cNvSpPr/>
          <p:nvPr>
            <p:custDataLst>
              <p:custData r:id="rId13"/>
            </p:custDataLst>
          </p:nvPr>
        </p:nvSpPr>
        <p:spPr>
          <a:xfrm>
            <a:off x="3768915" y="2681625"/>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chemeClr val="bg2"/>
                </a:solidFill>
                <a:latin typeface="Segoe UI Semibold" pitchFamily="34" charset="0"/>
                <a:ea typeface="Segoe UI Semibold" pitchFamily="34" charset="0"/>
                <a:cs typeface="Segoe UI Semibold" pitchFamily="34" charset="0"/>
              </a:rPr>
              <a:t>Function</a:t>
            </a:r>
            <a:endParaRPr lang="en-US" sz="1100" dirty="0">
              <a:solidFill>
                <a:schemeClr val="bg2"/>
              </a:solidFill>
              <a:latin typeface="Segoe UI Semibold" pitchFamily="34" charset="0"/>
              <a:ea typeface="Segoe UI Semibold" pitchFamily="34" charset="0"/>
              <a:cs typeface="Segoe UI Semibold" pitchFamily="34" charset="0"/>
            </a:endParaRPr>
          </a:p>
        </p:txBody>
      </p:sp>
      <p:sp>
        <p:nvSpPr>
          <p:cNvPr id="205" name="Content"/>
          <p:cNvSpPr/>
          <p:nvPr>
            <p:custDataLst>
              <p:custData r:id="rId14"/>
            </p:custDataLst>
          </p:nvPr>
        </p:nvSpPr>
        <p:spPr>
          <a:xfrm>
            <a:off x="3774263" y="3132277"/>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latin typeface="Segoe UI Semibold" pitchFamily="34" charset="0"/>
                <a:ea typeface="Segoe UI Semibold" pitchFamily="34" charset="0"/>
                <a:cs typeface="Segoe UI Semibold" pitchFamily="34" charset="0"/>
              </a:rPr>
              <a:t>Age=</a:t>
            </a:r>
          </a:p>
          <a:p>
            <a:pPr algn="ctr"/>
            <a:r>
              <a:rPr lang="en-US" sz="1100" dirty="0" err="1" smtClean="0">
                <a:latin typeface="Segoe UI Semibold" pitchFamily="34" charset="0"/>
                <a:ea typeface="Segoe UI Semibold" pitchFamily="34" charset="0"/>
                <a:cs typeface="Segoe UI Semibold" pitchFamily="34" charset="0"/>
              </a:rPr>
              <a:t>PreviousAge.Next</a:t>
            </a:r>
            <a:endParaRPr lang="en-US" sz="1100" dirty="0">
              <a:solidFill>
                <a:srgbClr val="000000"/>
              </a:solidFill>
              <a:latin typeface="Segoe UI Semibold" pitchFamily="34" charset="0"/>
              <a:ea typeface="Segoe UI Semibold" pitchFamily="34" charset="0"/>
              <a:cs typeface="Segoe UI Semibold" pitchFamily="34" charset="0"/>
            </a:endParaRPr>
          </a:p>
        </p:txBody>
      </p:sp>
      <p:sp>
        <p:nvSpPr>
          <p:cNvPr id="206" name="Content"/>
          <p:cNvSpPr/>
          <p:nvPr>
            <p:custDataLst>
              <p:custData r:id="rId15"/>
            </p:custDataLst>
          </p:nvPr>
        </p:nvSpPr>
        <p:spPr>
          <a:xfrm>
            <a:off x="3415604" y="5726894"/>
            <a:ext cx="2341637" cy="17822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2 Cell</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7" name="Content"/>
          <p:cNvSpPr/>
          <p:nvPr>
            <p:custDataLst>
              <p:custData r:id="rId16"/>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+input</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17"/>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+output</a:t>
            </a:r>
            <a:endParaRPr lang="en-US" sz="900" dirty="0">
              <a:solidFill>
                <a:srgbClr val="000000"/>
              </a:solidFill>
              <a:latin typeface="Segoe UI" pitchFamily="34" charset="0"/>
              <a:cs typeface="Segoe UI" pitchFamily="34" charset="0"/>
            </a:endParaRPr>
          </a:p>
        </p:txBody>
      </p:sp>
      <p:grpSp>
        <p:nvGrpSpPr>
          <p:cNvPr id="209" name="VerticalSplitter"/>
          <p:cNvGrpSpPr/>
          <p:nvPr>
            <p:custDataLst>
              <p:custData r:id="rId18"/>
            </p:custDataLst>
          </p:nvPr>
        </p:nvGrpSpPr>
        <p:grpSpPr>
          <a:xfrm>
            <a:off x="5757240" y="1961876"/>
            <a:ext cx="107710" cy="3943666"/>
            <a:chOff x="4538662" y="1181101"/>
            <a:chExt cx="66675" cy="4495800"/>
          </a:xfrm>
        </p:grpSpPr>
        <p:sp>
          <p:nvSpPr>
            <p:cNvPr id="210" name="Rectangle 209"/>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211" name="Group 3"/>
            <p:cNvGrpSpPr/>
            <p:nvPr/>
          </p:nvGrpSpPr>
          <p:grpSpPr>
            <a:xfrm rot="5400000">
              <a:off x="4497649" y="3413387"/>
              <a:ext cx="148702" cy="31227"/>
              <a:chOff x="4497649" y="2437073"/>
              <a:chExt cx="148702" cy="31227"/>
            </a:xfrm>
          </p:grpSpPr>
          <p:sp>
            <p:nvSpPr>
              <p:cNvPr id="212"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3"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4"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215" name="Content"/>
          <p:cNvSpPr/>
          <p:nvPr>
            <p:custDataLst>
              <p:custData r:id="rId19"/>
            </p:custDataLst>
          </p:nvPr>
        </p:nvSpPr>
        <p:spPr>
          <a:xfrm>
            <a:off x="5864952" y="5726893"/>
            <a:ext cx="1921438"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2 Cell</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grpSp>
        <p:nvGrpSpPr>
          <p:cNvPr id="216" name="Group"/>
          <p:cNvGrpSpPr/>
          <p:nvPr>
            <p:custDataLst>
              <p:custData r:id="rId20"/>
            </p:custDataLst>
          </p:nvPr>
        </p:nvGrpSpPr>
        <p:grpSpPr>
          <a:xfrm>
            <a:off x="6008457" y="2022680"/>
            <a:ext cx="1633575" cy="758621"/>
            <a:chOff x="3168650" y="2419760"/>
            <a:chExt cx="2616200" cy="1326742"/>
          </a:xfrm>
        </p:grpSpPr>
        <p:sp useBgFill="1">
          <p:nvSpPr>
            <p:cNvPr id="217"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18" name="Content"/>
            <p:cNvSpPr txBox="1">
              <a:spLocks/>
            </p:cNvSpPr>
            <p:nvPr/>
          </p:nvSpPr>
          <p:spPr>
            <a:xfrm>
              <a:off x="3405089" y="2419760"/>
              <a:ext cx="779002" cy="484440"/>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Rate</a:t>
              </a:r>
              <a:endParaRPr lang="en-US" sz="1050" dirty="0">
                <a:latin typeface="Segoe UI" pitchFamily="34" charset="0"/>
                <a:ea typeface="Segoe UI" pitchFamily="34" charset="0"/>
                <a:cs typeface="Segoe UI" pitchFamily="34" charset="0"/>
              </a:endParaRPr>
            </a:p>
          </p:txBody>
        </p:sp>
      </p:grpSp>
      <p:sp>
        <p:nvSpPr>
          <p:cNvPr id="219" name="Content"/>
          <p:cNvSpPr/>
          <p:nvPr>
            <p:custDataLst>
              <p:custData r:id="rId21"/>
            </p:custDataLst>
          </p:nvPr>
        </p:nvSpPr>
        <p:spPr>
          <a:xfrm>
            <a:off x="6089207" y="2337875"/>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b="1" dirty="0" err="1" smtClean="0">
                <a:latin typeface="Segoe UI" pitchFamily="34" charset="0"/>
                <a:ea typeface="Segoe UI" pitchFamily="34" charset="0"/>
                <a:cs typeface="Segoe UI" pitchFamily="34" charset="0"/>
              </a:rPr>
              <a:t>C.ProliferationRate</a:t>
            </a:r>
            <a:endParaRPr lang="en-US" sz="1100" b="1" dirty="0">
              <a:solidFill>
                <a:srgbClr val="000000"/>
              </a:solidFill>
              <a:latin typeface="Segoe UI" pitchFamily="34" charset="0"/>
              <a:ea typeface="Segoe UI" pitchFamily="34" charset="0"/>
              <a:cs typeface="Segoe UI" pitchFamily="34" charset="0"/>
            </a:endParaRPr>
          </a:p>
        </p:txBody>
      </p:sp>
      <p:grpSp>
        <p:nvGrpSpPr>
          <p:cNvPr id="220" name="Group"/>
          <p:cNvGrpSpPr/>
          <p:nvPr>
            <p:custDataLst>
              <p:custData r:id="rId22"/>
            </p:custDataLst>
          </p:nvPr>
        </p:nvGrpSpPr>
        <p:grpSpPr>
          <a:xfrm>
            <a:off x="6002825" y="2879282"/>
            <a:ext cx="1633575" cy="758621"/>
            <a:chOff x="3168650" y="2419760"/>
            <a:chExt cx="2616200" cy="1326742"/>
          </a:xfrm>
        </p:grpSpPr>
        <p:sp useBgFill="1">
          <p:nvSpPr>
            <p:cNvPr id="221"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22" name="Content"/>
            <p:cNvSpPr txBox="1">
              <a:spLocks/>
            </p:cNvSpPr>
            <p:nvPr/>
          </p:nvSpPr>
          <p:spPr>
            <a:xfrm>
              <a:off x="3405089" y="2419760"/>
              <a:ext cx="1068485" cy="484440"/>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Priority</a:t>
              </a:r>
              <a:endParaRPr lang="en-US" sz="1050" dirty="0">
                <a:latin typeface="Segoe UI" pitchFamily="34" charset="0"/>
                <a:ea typeface="Segoe UI" pitchFamily="34" charset="0"/>
                <a:cs typeface="Segoe UI" pitchFamily="34" charset="0"/>
              </a:endParaRPr>
            </a:p>
          </p:txBody>
        </p:sp>
      </p:grpSp>
      <p:sp>
        <p:nvSpPr>
          <p:cNvPr id="223" name="Content"/>
          <p:cNvSpPr/>
          <p:nvPr>
            <p:custDataLst>
              <p:custData r:id="rId23"/>
            </p:custDataLst>
          </p:nvPr>
        </p:nvSpPr>
        <p:spPr>
          <a:xfrm>
            <a:off x="6083575" y="3194477"/>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(Unset)</a:t>
            </a:r>
            <a:endParaRPr lang="en-US" sz="1100" dirty="0">
              <a:solidFill>
                <a:srgbClr val="000000"/>
              </a:solidFill>
              <a:latin typeface="Segoe UI" pitchFamily="34" charset="0"/>
              <a:ea typeface="Segoe UI" pitchFamily="34" charset="0"/>
              <a:cs typeface="Segoe UI" pitchFamily="34" charset="0"/>
            </a:endParaRPr>
          </a:p>
        </p:txBody>
      </p:sp>
      <p:grpSp>
        <p:nvGrpSpPr>
          <p:cNvPr id="228" name="Group"/>
          <p:cNvGrpSpPr/>
          <p:nvPr>
            <p:custDataLst>
              <p:custData r:id="rId24"/>
            </p:custDataLst>
          </p:nvPr>
        </p:nvGrpSpPr>
        <p:grpSpPr>
          <a:xfrm>
            <a:off x="6003466" y="3786905"/>
            <a:ext cx="1633575" cy="758621"/>
            <a:chOff x="3168650" y="2419760"/>
            <a:chExt cx="2616200" cy="1326742"/>
          </a:xfrm>
        </p:grpSpPr>
        <p:sp useBgFill="1">
          <p:nvSpPr>
            <p:cNvPr id="229"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30" name="Content"/>
            <p:cNvSpPr txBox="1">
              <a:spLocks/>
            </p:cNvSpPr>
            <p:nvPr/>
          </p:nvSpPr>
          <p:spPr>
            <a:xfrm>
              <a:off x="3405089" y="2419760"/>
              <a:ext cx="2295626" cy="484440"/>
            </a:xfrm>
            <a:prstGeom prst="rect">
              <a:avLst/>
            </a:prstGeom>
          </p:spPr>
          <p:txBody>
            <a:bodyPr wrap="none" rtlCol="0">
              <a:spAutoFit/>
            </a:bodyPr>
            <a:lstStyle/>
            <a:p>
              <a:r>
                <a:rPr lang="en-US" sz="1200" dirty="0" err="1" smtClean="0">
                  <a:latin typeface="Segoe UI" pitchFamily="34" charset="0"/>
                  <a:ea typeface="Segoe UI" pitchFamily="34" charset="0"/>
                  <a:cs typeface="Segoe UI" pitchFamily="34" charset="0"/>
                </a:rPr>
                <a:t>PriorityCoefficient</a:t>
              </a:r>
              <a:endParaRPr lang="en-US" sz="1050" dirty="0">
                <a:latin typeface="Segoe UI" pitchFamily="34" charset="0"/>
                <a:ea typeface="Segoe UI" pitchFamily="34" charset="0"/>
                <a:cs typeface="Segoe UI" pitchFamily="34" charset="0"/>
              </a:endParaRPr>
            </a:p>
          </p:txBody>
        </p:sp>
      </p:grpSp>
      <p:sp>
        <p:nvSpPr>
          <p:cNvPr id="231" name="Content"/>
          <p:cNvSpPr/>
          <p:nvPr>
            <p:custDataLst>
              <p:custData r:id="rId25"/>
            </p:custDataLst>
          </p:nvPr>
        </p:nvSpPr>
        <p:spPr>
          <a:xfrm>
            <a:off x="6084216" y="4102100"/>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(Unset)</a:t>
            </a:r>
            <a:endParaRPr lang="en-US" sz="1100" dirty="0">
              <a:solidFill>
                <a:srgbClr val="000000"/>
              </a:solidFill>
              <a:latin typeface="Segoe UI" pitchFamily="34" charset="0"/>
              <a:ea typeface="Segoe UI" pitchFamily="34" charset="0"/>
              <a:cs typeface="Segoe UI" pitchFamily="34" charset="0"/>
            </a:endParaRPr>
          </a:p>
        </p:txBody>
      </p:sp>
      <p:grpSp>
        <p:nvGrpSpPr>
          <p:cNvPr id="232" name="Group 1"/>
          <p:cNvGrpSpPr>
            <a:grpSpLocks/>
          </p:cNvGrpSpPr>
          <p:nvPr>
            <p:custDataLst>
              <p:custData r:id="rId26"/>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a reaction</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From and To have special views</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27"/>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Reactions and transitions have their own special interface.</a:t>
            </a:r>
          </a:p>
          <a:p>
            <a:endParaRPr lang="en-US" sz="1200" dirty="0">
              <a:latin typeface="Segoe UI" pitchFamily="34" charset="0"/>
              <a:cs typeface="Segoe UI" pitchFamily="34" charset="0"/>
            </a:endParaRPr>
          </a:p>
          <a:p>
            <a:r>
              <a:rPr lang="en-US" sz="1200" dirty="0" smtClean="0">
                <a:solidFill>
                  <a:srgbClr val="000000"/>
                </a:solidFill>
                <a:latin typeface="Segoe UI" pitchFamily="34" charset="0"/>
                <a:cs typeface="Segoe UI" pitchFamily="34" charset="0"/>
              </a:rPr>
              <a:t>Pattern matching is represented on the left by presenting all possible </a:t>
            </a:r>
            <a:r>
              <a:rPr lang="en-US" sz="1200" dirty="0" err="1" smtClean="0">
                <a:solidFill>
                  <a:srgbClr val="000000"/>
                </a:solidFill>
                <a:latin typeface="Segoe UI" pitchFamily="34" charset="0"/>
                <a:cs typeface="Segoe UI" pitchFamily="34" charset="0"/>
              </a:rPr>
              <a:t>substates</a:t>
            </a:r>
            <a:r>
              <a:rPr lang="en-US" sz="1200" dirty="0" smtClean="0">
                <a:solidFill>
                  <a:srgbClr val="000000"/>
                </a:solidFill>
                <a:latin typeface="Segoe UI" pitchFamily="34" charset="0"/>
                <a:cs typeface="Segoe UI" pitchFamily="34" charset="0"/>
              </a:rPr>
              <a:t> as textboxes.</a:t>
            </a:r>
          </a:p>
          <a:p>
            <a:endParaRPr lang="en-US" sz="1200" dirty="0">
              <a:latin typeface="Segoe UI" pitchFamily="34" charset="0"/>
              <a:cs typeface="Segoe UI" pitchFamily="34" charset="0"/>
            </a:endParaRPr>
          </a:p>
          <a:p>
            <a:r>
              <a:rPr lang="en-US" sz="1200" dirty="0" err="1" smtClean="0">
                <a:solidFill>
                  <a:srgbClr val="000000"/>
                </a:solidFill>
                <a:latin typeface="Segoe UI" pitchFamily="34" charset="0"/>
                <a:cs typeface="Segoe UI" pitchFamily="34" charset="0"/>
              </a:rPr>
              <a:t>Substates</a:t>
            </a:r>
            <a:r>
              <a:rPr lang="en-US" sz="1200" dirty="0" smtClean="0">
                <a:solidFill>
                  <a:srgbClr val="000000"/>
                </a:solidFill>
                <a:latin typeface="Segoe UI" pitchFamily="34" charset="0"/>
                <a:cs typeface="Segoe UI" pitchFamily="34" charset="0"/>
              </a:rPr>
              <a:t> of </a:t>
            </a:r>
            <a:r>
              <a:rPr lang="en-US" sz="1200" dirty="0" err="1" smtClean="0">
                <a:solidFill>
                  <a:srgbClr val="000000"/>
                </a:solidFill>
                <a:latin typeface="Segoe UI" pitchFamily="34" charset="0"/>
                <a:cs typeface="Segoe UI" pitchFamily="34" charset="0"/>
              </a:rPr>
              <a:t>substates</a:t>
            </a:r>
            <a:r>
              <a:rPr lang="en-US" sz="1200" dirty="0" smtClean="0">
                <a:solidFill>
                  <a:srgbClr val="000000"/>
                </a:solidFill>
                <a:latin typeface="Segoe UI" pitchFamily="34" charset="0"/>
                <a:cs typeface="Segoe UI" pitchFamily="34" charset="0"/>
              </a:rPr>
              <a:t> are represented as </a:t>
            </a:r>
            <a:r>
              <a:rPr lang="en-US" sz="1200" dirty="0" err="1" smtClean="0">
                <a:solidFill>
                  <a:srgbClr val="000000"/>
                </a:solidFill>
                <a:latin typeface="Segoe UI" pitchFamily="34" charset="0"/>
                <a:cs typeface="Segoe UI" pitchFamily="34" charset="0"/>
              </a:rPr>
              <a:t>subtextboxes</a:t>
            </a:r>
            <a:r>
              <a:rPr lang="en-US" sz="1200" dirty="0" smtClean="0">
                <a:solidFill>
                  <a:srgbClr val="000000"/>
                </a:solidFill>
                <a:latin typeface="Segoe UI" pitchFamily="34" charset="0"/>
                <a:cs typeface="Segoe UI" pitchFamily="34" charset="0"/>
              </a:rPr>
              <a:t>. Please note that </a:t>
            </a:r>
            <a:r>
              <a:rPr lang="en-US" sz="1200" dirty="0" err="1" smtClean="0">
                <a:solidFill>
                  <a:srgbClr val="000000"/>
                </a:solidFill>
                <a:latin typeface="Segoe UI" pitchFamily="34" charset="0"/>
                <a:cs typeface="Segoe UI" pitchFamily="34" charset="0"/>
              </a:rPr>
              <a:t>chaning</a:t>
            </a:r>
            <a:r>
              <a:rPr lang="en-US" sz="1200" dirty="0" smtClean="0">
                <a:solidFill>
                  <a:srgbClr val="000000"/>
                </a:solidFill>
                <a:latin typeface="Segoe UI" pitchFamily="34" charset="0"/>
                <a:cs typeface="Segoe UI" pitchFamily="34" charset="0"/>
              </a:rPr>
              <a:t> the type of a </a:t>
            </a:r>
            <a:r>
              <a:rPr lang="en-US" sz="1200" dirty="0" err="1" smtClean="0">
                <a:solidFill>
                  <a:srgbClr val="000000"/>
                </a:solidFill>
                <a:latin typeface="Segoe UI" pitchFamily="34" charset="0"/>
                <a:cs typeface="Segoe UI" pitchFamily="34" charset="0"/>
              </a:rPr>
              <a:t>substate</a:t>
            </a:r>
            <a:r>
              <a:rPr lang="en-US" sz="1200" dirty="0" smtClean="0">
                <a:solidFill>
                  <a:srgbClr val="000000"/>
                </a:solidFill>
                <a:latin typeface="Segoe UI" pitchFamily="34" charset="0"/>
                <a:cs typeface="Segoe UI" pitchFamily="34" charset="0"/>
              </a:rPr>
              <a:t> may make some sub-</a:t>
            </a:r>
            <a:r>
              <a:rPr lang="en-US" sz="1200" dirty="0" err="1" smtClean="0">
                <a:solidFill>
                  <a:srgbClr val="000000"/>
                </a:solidFill>
                <a:latin typeface="Segoe UI" pitchFamily="34" charset="0"/>
                <a:cs typeface="Segoe UI" pitchFamily="34" charset="0"/>
              </a:rPr>
              <a:t>substates</a:t>
            </a:r>
            <a:r>
              <a:rPr lang="en-US" sz="1200" dirty="0" smtClean="0">
                <a:solidFill>
                  <a:srgbClr val="000000"/>
                </a:solidFill>
                <a:latin typeface="Segoe UI" pitchFamily="34" charset="0"/>
                <a:cs typeface="Segoe UI" pitchFamily="34" charset="0"/>
              </a:rPr>
              <a:t> appear or </a:t>
            </a:r>
            <a:r>
              <a:rPr lang="en-US" sz="1200" dirty="0" smtClean="0">
                <a:latin typeface="Segoe UI" pitchFamily="34" charset="0"/>
                <a:cs typeface="Segoe UI" pitchFamily="34" charset="0"/>
              </a:rPr>
              <a:t>disappear.</a:t>
            </a:r>
          </a:p>
          <a:p>
            <a:endParaRPr lang="en-US" sz="1200" dirty="0">
              <a:latin typeface="Segoe UI" pitchFamily="34" charset="0"/>
              <a:cs typeface="Segoe UI" pitchFamily="34" charset="0"/>
            </a:endParaRPr>
          </a:p>
          <a:p>
            <a:r>
              <a:rPr lang="en-US" sz="1200" dirty="0" smtClean="0">
                <a:latin typeface="Segoe UI" pitchFamily="34" charset="0"/>
                <a:cs typeface="Segoe UI" pitchFamily="34" charset="0"/>
              </a:rPr>
              <a:t>On the other side, you can replace by an expression any </a:t>
            </a:r>
            <a:r>
              <a:rPr lang="en-US" sz="1200" dirty="0" err="1" smtClean="0">
                <a:latin typeface="Segoe UI" pitchFamily="34" charset="0"/>
                <a:cs typeface="Segoe UI" pitchFamily="34" charset="0"/>
              </a:rPr>
              <a:t>substate</a:t>
            </a:r>
            <a:r>
              <a:rPr lang="en-US" sz="1200" dirty="0" smtClean="0">
                <a:latin typeface="Segoe UI" pitchFamily="34" charset="0"/>
                <a:cs typeface="Segoe UI" pitchFamily="34" charset="0"/>
              </a:rPr>
              <a:t>. If you chose new[…] then you get a view of the </a:t>
            </a:r>
            <a:r>
              <a:rPr lang="en-US" sz="1200" dirty="0" err="1" smtClean="0">
                <a:latin typeface="Segoe UI" pitchFamily="34" charset="0"/>
                <a:cs typeface="Segoe UI" pitchFamily="34" charset="0"/>
              </a:rPr>
              <a:t>substates</a:t>
            </a:r>
            <a:r>
              <a:rPr lang="en-US" sz="1200" dirty="0" smtClean="0">
                <a:latin typeface="Segoe UI" pitchFamily="34" charset="0"/>
                <a:cs typeface="Segoe UI" pitchFamily="34" charset="0"/>
              </a:rPr>
              <a:t> of the type you created, to allow you to </a:t>
            </a:r>
            <a:r>
              <a:rPr lang="en-US" sz="1200" dirty="0" err="1" smtClean="0">
                <a:latin typeface="Segoe UI" pitchFamily="34" charset="0"/>
                <a:cs typeface="Segoe UI" pitchFamily="34" charset="0"/>
              </a:rPr>
              <a:t>overassign</a:t>
            </a:r>
            <a:r>
              <a:rPr lang="en-US" sz="1200" dirty="0" smtClean="0">
                <a:latin typeface="Segoe UI" pitchFamily="34" charset="0"/>
                <a:cs typeface="Segoe UI" pitchFamily="34" charset="0"/>
              </a:rPr>
              <a:t> something over them.</a:t>
            </a:r>
          </a:p>
          <a:p>
            <a:endParaRPr lang="en-US" sz="1200" dirty="0">
              <a:latin typeface="Segoe UI" pitchFamily="34" charset="0"/>
              <a:cs typeface="Segoe UI" pitchFamily="34" charset="0"/>
            </a:endParaRPr>
          </a:p>
          <a:p>
            <a:r>
              <a:rPr lang="en-US" sz="1200" dirty="0" smtClean="0">
                <a:latin typeface="Segoe UI" pitchFamily="34" charset="0"/>
                <a:cs typeface="Segoe UI" pitchFamily="34" charset="0"/>
              </a:rPr>
              <a:t>On the left, you can see </a:t>
            </a:r>
            <a:r>
              <a:rPr lang="en-US" sz="1200" dirty="0" err="1" smtClean="0">
                <a:latin typeface="Segoe UI" pitchFamily="34" charset="0"/>
                <a:cs typeface="Segoe UI" pitchFamily="34" charset="0"/>
              </a:rPr>
              <a:t>subproperties</a:t>
            </a:r>
            <a:r>
              <a:rPr lang="en-US" sz="1200" dirty="0" smtClean="0">
                <a:latin typeface="Segoe UI" pitchFamily="34" charset="0"/>
                <a:cs typeface="Segoe UI" pitchFamily="34" charset="0"/>
              </a:rPr>
              <a:t> that are not assignable but that you can use to compute expressions.</a:t>
            </a:r>
          </a:p>
          <a:p>
            <a:endParaRPr lang="en-US" sz="1200" dirty="0">
              <a:solidFill>
                <a:srgbClr val="000000"/>
              </a:solidFill>
              <a:latin typeface="Segoe UI" pitchFamily="34" charset="0"/>
              <a:cs typeface="Segoe UI" pitchFamily="34" charset="0"/>
            </a:endParaRPr>
          </a:p>
          <a:p>
            <a:endParaRPr lang="en-US" sz="1200" dirty="0" smtClean="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1743609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le"/>
          <p:cNvSpPr/>
          <p:nvPr>
            <p:custDataLst>
              <p:custData r:id="rId1"/>
            </p:custDataLst>
          </p:nvPr>
        </p:nvSpPr>
        <p:spPr>
          <a:xfrm>
            <a:off x="-1" y="0"/>
            <a:ext cx="8860233" cy="6858000"/>
          </a:xfrm>
          <a:prstGeom prst="rect">
            <a:avLst/>
          </a:prstGeom>
          <a:solidFill>
            <a:schemeClr val="tx1">
              <a:lumMod val="65000"/>
              <a:lumOff val="3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38" name="Tile"/>
          <p:cNvSpPr/>
          <p:nvPr>
            <p:custDataLst>
              <p:custData r:id="rId2"/>
            </p:custDataLst>
          </p:nvPr>
        </p:nvSpPr>
        <p:spPr>
          <a:xfrm>
            <a:off x="8860232" y="1"/>
            <a:ext cx="3360828" cy="6857999"/>
          </a:xfrm>
          <a:prstGeom prst="rect">
            <a:avLst/>
          </a:prstGeom>
          <a:solidFill>
            <a:schemeClr val="bg2">
              <a:lumMod val="25000"/>
            </a:scheme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4" name="RibbonApplication"/>
          <p:cNvGrpSpPr/>
          <p:nvPr>
            <p:custDataLst>
              <p:custData r:id="rId3"/>
            </p:custDataLst>
          </p:nvPr>
        </p:nvGrpSpPr>
        <p:grpSpPr>
          <a:xfrm>
            <a:off x="902882" y="822022"/>
            <a:ext cx="6943595" cy="5166986"/>
            <a:chOff x="0" y="0"/>
            <a:chExt cx="9144000" cy="6858000"/>
          </a:xfrm>
        </p:grpSpPr>
        <p:grpSp>
          <p:nvGrpSpPr>
            <p:cNvPr id="5" name="Group 2"/>
            <p:cNvGrpSpPr/>
            <p:nvPr/>
          </p:nvGrpSpPr>
          <p:grpSpPr>
            <a:xfrm>
              <a:off x="0" y="0"/>
              <a:ext cx="9144000" cy="6858000"/>
              <a:chOff x="0" y="0"/>
              <a:chExt cx="9144000" cy="6858000"/>
            </a:xfrm>
          </p:grpSpPr>
          <p:grpSp>
            <p:nvGrpSpPr>
              <p:cNvPr id="13" name="Group 10"/>
              <p:cNvGrpSpPr/>
              <p:nvPr/>
            </p:nvGrpSpPr>
            <p:grpSpPr>
              <a:xfrm>
                <a:off x="0" y="0"/>
                <a:ext cx="9144000" cy="6858000"/>
                <a:chOff x="0" y="0"/>
                <a:chExt cx="9144000" cy="6858000"/>
              </a:xfrm>
            </p:grpSpPr>
            <p:sp>
              <p:nvSpPr>
                <p:cNvPr id="21" name="Rectangle 20"/>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2" name="Rectangle 21"/>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23" name="WindowTitle"/>
                <p:cNvSpPr txBox="1"/>
                <p:nvPr/>
              </p:nvSpPr>
              <p:spPr>
                <a:xfrm>
                  <a:off x="272876" y="35600"/>
                  <a:ext cx="2129398" cy="245102"/>
                </a:xfrm>
                <a:prstGeom prst="rect">
                  <a:avLst/>
                </a:prstGeom>
                <a:noFill/>
              </p:spPr>
              <p:txBody>
                <a:bodyPr wrap="none" lIns="0" tIns="0" rIns="0" bIns="0"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TCell Regulation - OABS</a:t>
                  </a:r>
                </a:p>
              </p:txBody>
            </p:sp>
          </p:grpSp>
          <p:grpSp>
            <p:nvGrpSpPr>
              <p:cNvPr id="14" name="Minimize - Maximize - Close"/>
              <p:cNvGrpSpPr/>
              <p:nvPr/>
            </p:nvGrpSpPr>
            <p:grpSpPr>
              <a:xfrm>
                <a:off x="8632311" y="92599"/>
                <a:ext cx="384527" cy="78032"/>
                <a:chOff x="9347642" y="131588"/>
                <a:chExt cx="384527" cy="78032"/>
              </a:xfrm>
            </p:grpSpPr>
            <p:cxnSp>
              <p:nvCxnSpPr>
                <p:cNvPr id="16"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7"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8"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9"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20"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5" name="Oval 12"/>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6" name="Group 3"/>
            <p:cNvGrpSpPr/>
            <p:nvPr/>
          </p:nvGrpSpPr>
          <p:grpSpPr>
            <a:xfrm>
              <a:off x="73271" y="309484"/>
              <a:ext cx="8991600" cy="1203413"/>
              <a:chOff x="75085" y="381000"/>
              <a:chExt cx="8991600" cy="1203413"/>
            </a:xfrm>
          </p:grpSpPr>
          <p:sp>
            <p:nvSpPr>
              <p:cNvPr id="7" name="Container"/>
              <p:cNvSpPr/>
              <p:nvPr/>
            </p:nvSpPr>
            <p:spPr>
              <a:xfrm>
                <a:off x="75085" y="600456"/>
                <a:ext cx="8991600" cy="983957"/>
              </a:xfrm>
              <a:prstGeom prst="rect">
                <a:avLst/>
              </a:prstGeom>
              <a:gradFill>
                <a:gsLst>
                  <a:gs pos="0">
                    <a:srgbClr val="FFFFFF">
                      <a:lumMod val="95000"/>
                    </a:srgbClr>
                  </a:gs>
                  <a:gs pos="95000">
                    <a:sysClr val="window" lastClr="FFFFFF">
                      <a:shade val="100000"/>
                      <a:satMod val="115000"/>
                    </a:sysClr>
                  </a:gs>
                </a:gsLst>
                <a:lin ang="16200000" scaled="1"/>
              </a:gra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 name="Active"/>
              <p:cNvSpPr txBox="1"/>
              <p:nvPr/>
            </p:nvSpPr>
            <p:spPr>
              <a:xfrm>
                <a:off x="80211" y="381000"/>
                <a:ext cx="712054" cy="219456"/>
              </a:xfrm>
              <a:prstGeom prst="rect">
                <a:avLst/>
              </a:prstGeom>
              <a:solidFill>
                <a:srgbClr val="FFFFFF">
                  <a:lumMod val="85000"/>
                </a:srgbClr>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File</a:t>
                </a:r>
                <a:endParaRPr lang="en-US" sz="1200" dirty="0">
                  <a:latin typeface="Segoe UI" pitchFamily="34" charset="0"/>
                  <a:ea typeface="Segoe UI" pitchFamily="34" charset="0"/>
                  <a:cs typeface="Segoe UI" pitchFamily="34" charset="0"/>
                </a:endParaRPr>
              </a:p>
            </p:txBody>
          </p:sp>
          <p:sp>
            <p:nvSpPr>
              <p:cNvPr id="9" name="Active"/>
              <p:cNvSpPr txBox="1"/>
              <p:nvPr/>
            </p:nvSpPr>
            <p:spPr>
              <a:xfrm>
                <a:off x="1788497" y="381000"/>
                <a:ext cx="7278188" cy="219455"/>
              </a:xfrm>
              <a:prstGeom prst="rect">
                <a:avLst/>
              </a:prstGeom>
              <a:solidFill>
                <a:srgbClr val="FFFFFF">
                  <a:lumMod val="95000"/>
                </a:srgbClr>
              </a:solidFill>
              <a:ln w="3175">
                <a:solidFill>
                  <a:srgbClr val="FFFFFF">
                    <a:lumMod val="50000"/>
                  </a:srgbClr>
                </a:solidFill>
              </a:ln>
            </p:spPr>
            <p:txBody>
              <a:bodyPr wrap="none" lIns="182880" tIns="18288" rIns="0" rtlCol="0">
                <a:noAutofit/>
              </a:bodyPr>
              <a:lstStyle/>
              <a:p>
                <a:r>
                  <a:rPr lang="en-US" sz="1100" dirty="0" smtClean="0">
                    <a:latin typeface="Segoe UI" pitchFamily="34" charset="0"/>
                    <a:ea typeface="Segoe UI" pitchFamily="34" charset="0"/>
                    <a:cs typeface="Segoe UI" pitchFamily="34" charset="0"/>
                  </a:rPr>
                  <a:t>View</a:t>
                </a:r>
                <a:endParaRPr lang="en-US" sz="1100" dirty="0">
                  <a:latin typeface="Segoe UI" pitchFamily="34" charset="0"/>
                  <a:ea typeface="Segoe UI" pitchFamily="34" charset="0"/>
                  <a:cs typeface="Segoe UI" pitchFamily="34" charset="0"/>
                </a:endParaRPr>
              </a:p>
            </p:txBody>
          </p:sp>
          <p:grpSp>
            <p:nvGrpSpPr>
              <p:cNvPr id="10" name="Group 7"/>
              <p:cNvGrpSpPr/>
              <p:nvPr/>
            </p:nvGrpSpPr>
            <p:grpSpPr>
              <a:xfrm>
                <a:off x="839391" y="381000"/>
                <a:ext cx="949106" cy="219456"/>
                <a:chOff x="840506" y="2907875"/>
                <a:chExt cx="949106" cy="219456"/>
              </a:xfrm>
            </p:grpSpPr>
            <p:sp>
              <p:nvSpPr>
                <p:cNvPr id="11" name="Active"/>
                <p:cNvSpPr txBox="1"/>
                <p:nvPr/>
              </p:nvSpPr>
              <p:spPr>
                <a:xfrm>
                  <a:off x="840506" y="2907875"/>
                  <a:ext cx="949106" cy="219456"/>
                </a:xfrm>
                <a:prstGeom prst="rect">
                  <a:avLst/>
                </a:prstGeom>
                <a:solidFill>
                  <a:srgbClr val="FFFFFF"/>
                </a:solidFill>
                <a:ln w="3175">
                  <a:solidFill>
                    <a:srgbClr val="FFFFFF">
                      <a:lumMod val="50000"/>
                    </a:srgbClr>
                  </a:solidFill>
                </a:ln>
              </p:spPr>
              <p:txBody>
                <a:bodyPr wrap="none" lIns="45720" tIns="18288" rIns="0" rtlCol="0">
                  <a:noAutofit/>
                </a:bodyPr>
                <a:lstStyle/>
                <a:p>
                  <a:pPr algn="ctr"/>
                  <a:r>
                    <a:rPr lang="en-US" sz="1100" dirty="0" smtClean="0">
                      <a:latin typeface="Segoe UI" pitchFamily="34" charset="0"/>
                      <a:ea typeface="Segoe UI" pitchFamily="34" charset="0"/>
                      <a:cs typeface="Segoe UI" pitchFamily="34" charset="0"/>
                    </a:rPr>
                    <a:t>Edit</a:t>
                  </a:r>
                  <a:endParaRPr lang="en-US" sz="1200" dirty="0">
                    <a:latin typeface="Segoe UI" pitchFamily="34" charset="0"/>
                    <a:ea typeface="Segoe UI" pitchFamily="34" charset="0"/>
                    <a:cs typeface="Segoe UI" pitchFamily="34" charset="0"/>
                  </a:endParaRPr>
                </a:p>
              </p:txBody>
            </p:sp>
            <p:sp>
              <p:nvSpPr>
                <p:cNvPr id="12" name="TabLine"/>
                <p:cNvSpPr/>
                <p:nvPr/>
              </p:nvSpPr>
              <p:spPr>
                <a:xfrm>
                  <a:off x="850676" y="3127331"/>
                  <a:ext cx="928768"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grpSp>
        <p:nvGrpSpPr>
          <p:cNvPr id="114" name="DialogBox"/>
          <p:cNvGrpSpPr/>
          <p:nvPr>
            <p:custDataLst>
              <p:custData r:id="rId4"/>
            </p:custDataLst>
          </p:nvPr>
        </p:nvGrpSpPr>
        <p:grpSpPr>
          <a:xfrm>
            <a:off x="1232766" y="2293131"/>
            <a:ext cx="1878872" cy="3138488"/>
            <a:chOff x="2894330" y="2786062"/>
            <a:chExt cx="4316095" cy="3138488"/>
          </a:xfrm>
        </p:grpSpPr>
        <p:grpSp>
          <p:nvGrpSpPr>
            <p:cNvPr id="115" name="Group 2"/>
            <p:cNvGrpSpPr/>
            <p:nvPr/>
          </p:nvGrpSpPr>
          <p:grpSpPr>
            <a:xfrm>
              <a:off x="2894330" y="2786062"/>
              <a:ext cx="4316095" cy="3138488"/>
              <a:chOff x="2161590" y="511099"/>
              <a:chExt cx="4316095" cy="3138488"/>
            </a:xfrm>
          </p:grpSpPr>
          <p:sp>
            <p:nvSpPr>
              <p:cNvPr id="119"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Cell as C</a:t>
                </a:r>
                <a:endParaRPr lang="en-US" sz="1200" kern="0" dirty="0">
                  <a:solidFill>
                    <a:srgbClr val="FFFFFF"/>
                  </a:solidFill>
                  <a:latin typeface="Segoe UI"/>
                </a:endParaRPr>
              </a:p>
            </p:txBody>
          </p:sp>
          <p:sp>
            <p:nvSpPr>
              <p:cNvPr id="120" name="InnerArea"/>
              <p:cNvSpPr>
                <a:spLocks/>
              </p:cNvSpPr>
              <p:nvPr/>
            </p:nvSpPr>
            <p:spPr>
              <a:xfrm>
                <a:off x="2301904" y="806374"/>
                <a:ext cx="4045199"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16" name="Minimize - Maximize - Close"/>
            <p:cNvGrpSpPr/>
            <p:nvPr/>
          </p:nvGrpSpPr>
          <p:grpSpPr>
            <a:xfrm>
              <a:off x="6817006" y="2903682"/>
              <a:ext cx="162580" cy="76200"/>
              <a:chOff x="9439239" y="156988"/>
              <a:chExt cx="162580" cy="76200"/>
            </a:xfrm>
          </p:grpSpPr>
          <p:cxnSp>
            <p:nvCxnSpPr>
              <p:cNvPr id="117" name="X2"/>
              <p:cNvCxnSpPr>
                <a:cxnSpLocks/>
              </p:cNvCxnSpPr>
              <p:nvPr/>
            </p:nvCxnSpPr>
            <p:spPr>
              <a:xfrm>
                <a:off x="9439241"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18" name="X1"/>
              <p:cNvCxnSpPr>
                <a:cxnSpLocks/>
              </p:cNvCxnSpPr>
              <p:nvPr/>
            </p:nvCxnSpPr>
            <p:spPr>
              <a:xfrm flipH="1">
                <a:off x="943923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59" name="Content"/>
          <p:cNvSpPr/>
          <p:nvPr>
            <p:custDataLst>
              <p:custData r:id="rId5"/>
            </p:custDataLst>
          </p:nvPr>
        </p:nvSpPr>
        <p:spPr>
          <a:xfrm>
            <a:off x="1354386" y="2679113"/>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chemeClr val="bg2"/>
                </a:solidFill>
                <a:latin typeface="Segoe UI Semibold" pitchFamily="34" charset="0"/>
                <a:ea typeface="Segoe UI Semibold" pitchFamily="34" charset="0"/>
                <a:cs typeface="Segoe UI Semibold" pitchFamily="34" charset="0"/>
              </a:rPr>
              <a:t>Function</a:t>
            </a:r>
            <a:endParaRPr lang="en-US" sz="1100" dirty="0">
              <a:solidFill>
                <a:schemeClr val="bg2"/>
              </a:solidFill>
              <a:latin typeface="Segoe UI Semibold" pitchFamily="34" charset="0"/>
              <a:ea typeface="Segoe UI Semibold" pitchFamily="34" charset="0"/>
              <a:cs typeface="Segoe UI Semibold" pitchFamily="34" charset="0"/>
            </a:endParaRPr>
          </a:p>
        </p:txBody>
      </p:sp>
      <p:sp>
        <p:nvSpPr>
          <p:cNvPr id="160" name="Content"/>
          <p:cNvSpPr/>
          <p:nvPr>
            <p:custDataLst>
              <p:custData r:id="rId6"/>
            </p:custDataLst>
          </p:nvPr>
        </p:nvSpPr>
        <p:spPr>
          <a:xfrm>
            <a:off x="1359734" y="3129765"/>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latin typeface="Segoe UI Semibold" pitchFamily="34" charset="0"/>
                <a:ea typeface="Segoe UI Semibold" pitchFamily="34" charset="0"/>
                <a:cs typeface="Segoe UI Semibold" pitchFamily="34" charset="0"/>
              </a:rPr>
              <a:t>Age as </a:t>
            </a:r>
            <a:r>
              <a:rPr lang="en-US" sz="1100" dirty="0" err="1" smtClean="0">
                <a:latin typeface="Segoe UI Semibold" pitchFamily="34" charset="0"/>
                <a:ea typeface="Segoe UI Semibold" pitchFamily="34" charset="0"/>
                <a:cs typeface="Segoe UI Semibold" pitchFamily="34" charset="0"/>
              </a:rPr>
              <a:t>PreviousAge</a:t>
            </a:r>
            <a:endParaRPr lang="en-US" sz="1100" dirty="0">
              <a:solidFill>
                <a:srgbClr val="000000"/>
              </a:solidFill>
              <a:latin typeface="Segoe UI Semibold" pitchFamily="34" charset="0"/>
              <a:ea typeface="Segoe UI Semibold" pitchFamily="34" charset="0"/>
              <a:cs typeface="Segoe UI Semibold" pitchFamily="34" charset="0"/>
            </a:endParaRPr>
          </a:p>
        </p:txBody>
      </p:sp>
      <p:grpSp>
        <p:nvGrpSpPr>
          <p:cNvPr id="161" name="HorizontalSplitter"/>
          <p:cNvGrpSpPr/>
          <p:nvPr>
            <p:custDataLst>
              <p:custData r:id="rId7"/>
            </p:custDataLst>
          </p:nvPr>
        </p:nvGrpSpPr>
        <p:grpSpPr>
          <a:xfrm>
            <a:off x="1298213" y="3575919"/>
            <a:ext cx="1756580" cy="64721"/>
            <a:chOff x="2324100" y="3395663"/>
            <a:chExt cx="4495800" cy="66675"/>
          </a:xfrm>
        </p:grpSpPr>
        <p:sp>
          <p:nvSpPr>
            <p:cNvPr id="162" name="Rectangle 161"/>
            <p:cNvSpPr/>
            <p:nvPr/>
          </p:nvSpPr>
          <p:spPr>
            <a:xfrm>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63" name="Group 3"/>
            <p:cNvGrpSpPr/>
            <p:nvPr/>
          </p:nvGrpSpPr>
          <p:grpSpPr>
            <a:xfrm>
              <a:off x="4497649" y="3413387"/>
              <a:ext cx="148702" cy="31227"/>
              <a:chOff x="4497649" y="2437073"/>
              <a:chExt cx="148702" cy="31227"/>
            </a:xfrm>
          </p:grpSpPr>
          <p:sp>
            <p:nvSpPr>
              <p:cNvPr id="164"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65"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66"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nvGrpSpPr>
          <p:cNvPr id="173" name="List"/>
          <p:cNvGrpSpPr/>
          <p:nvPr>
            <p:custDataLst>
              <p:custData r:id="rId8"/>
            </p:custDataLst>
          </p:nvPr>
        </p:nvGrpSpPr>
        <p:grpSpPr>
          <a:xfrm>
            <a:off x="1347208" y="3691753"/>
            <a:ext cx="1651415" cy="1595081"/>
            <a:chOff x="4610405" y="3047453"/>
            <a:chExt cx="1651415" cy="1533695"/>
          </a:xfrm>
        </p:grpSpPr>
        <p:grpSp>
          <p:nvGrpSpPr>
            <p:cNvPr id="174" name="Group 2"/>
            <p:cNvGrpSpPr/>
            <p:nvPr/>
          </p:nvGrpSpPr>
          <p:grpSpPr>
            <a:xfrm>
              <a:off x="4610405" y="3047454"/>
              <a:ext cx="1651415" cy="1533694"/>
              <a:chOff x="4648810" y="3359440"/>
              <a:chExt cx="713680" cy="756308"/>
            </a:xfrm>
          </p:grpSpPr>
          <p:sp>
            <p:nvSpPr>
              <p:cNvPr id="180" name="Background"/>
              <p:cNvSpPr>
                <a:spLocks/>
              </p:cNvSpPr>
              <p:nvPr/>
            </p:nvSpPr>
            <p:spPr>
              <a:xfrm>
                <a:off x="4648810" y="3359440"/>
                <a:ext cx="713680" cy="756308"/>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1" name="Content"/>
              <p:cNvSpPr>
                <a:spLocks/>
              </p:cNvSpPr>
              <p:nvPr/>
            </p:nvSpPr>
            <p:spPr>
              <a:xfrm>
                <a:off x="4648810" y="3359440"/>
                <a:ext cx="713680" cy="756308"/>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err="1" smtClean="0">
                    <a:solidFill>
                      <a:sysClr val="windowText" lastClr="000000"/>
                    </a:solidFill>
                    <a:latin typeface="Segoe UI" pitchFamily="34" charset="0"/>
                    <a:cs typeface="Segoe UI" pitchFamily="34" charset="0"/>
                  </a:rPr>
                  <a:t>DeathRate</a:t>
                </a:r>
                <a:endParaRPr lang="en-US" sz="1200" dirty="0" smtClean="0">
                  <a:solidFill>
                    <a:sysClr val="windowText" lastClr="000000"/>
                  </a:solidFill>
                  <a:latin typeface="Segoe UI" pitchFamily="34" charset="0"/>
                  <a:cs typeface="Segoe UI" pitchFamily="34" charset="0"/>
                </a:endParaRPr>
              </a:p>
              <a:p>
                <a:r>
                  <a:rPr lang="en-US" sz="1200" dirty="0" err="1" smtClean="0">
                    <a:solidFill>
                      <a:sysClr val="windowText" lastClr="000000"/>
                    </a:solidFill>
                    <a:latin typeface="Segoe UI" pitchFamily="34" charset="0"/>
                    <a:cs typeface="Segoe UI" pitchFamily="34" charset="0"/>
                  </a:rPr>
                  <a:t>ProliferationRate</a:t>
                </a:r>
                <a:endParaRPr lang="en-US" sz="1200" dirty="0" smtClean="0">
                  <a:solidFill>
                    <a:sysClr val="windowText" lastClr="000000"/>
                  </a:solidFill>
                  <a:latin typeface="Segoe UI" pitchFamily="34" charset="0"/>
                  <a:cs typeface="Segoe UI" pitchFamily="34" charset="0"/>
                </a:endParaRPr>
              </a:p>
            </p:txBody>
          </p:sp>
        </p:grpSp>
        <p:grpSp>
          <p:nvGrpSpPr>
            <p:cNvPr id="175" name="Group 3"/>
            <p:cNvGrpSpPr/>
            <p:nvPr>
              <p:custDataLst>
                <p:custData r:id="rId39"/>
              </p:custDataLst>
            </p:nvPr>
          </p:nvGrpSpPr>
          <p:grpSpPr>
            <a:xfrm>
              <a:off x="6113828" y="3047453"/>
              <a:ext cx="147992" cy="1533693"/>
              <a:chOff x="4496659" y="1543099"/>
              <a:chExt cx="147992" cy="3562300"/>
            </a:xfrm>
          </p:grpSpPr>
          <p:sp>
            <p:nvSpPr>
              <p:cNvPr id="176" name="ScrollBar"/>
              <p:cNvSpPr>
                <a:spLocks/>
              </p:cNvSpPr>
              <p:nvPr/>
            </p:nvSpPr>
            <p:spPr>
              <a:xfrm>
                <a:off x="4496659" y="1543099"/>
                <a:ext cx="147992" cy="3562300"/>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77" name="Slider"/>
              <p:cNvSpPr>
                <a:spLocks/>
              </p:cNvSpPr>
              <p:nvPr/>
            </p:nvSpPr>
            <p:spPr>
              <a:xfrm>
                <a:off x="4496659" y="2210808"/>
                <a:ext cx="147992" cy="77398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78" name="UpArrow"/>
              <p:cNvSpPr>
                <a:spLocks/>
              </p:cNvSpPr>
              <p:nvPr/>
            </p:nvSpPr>
            <p:spPr>
              <a:xfrm>
                <a:off x="4538651" y="1625137"/>
                <a:ext cx="64008" cy="1429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79" name="DownArrow"/>
              <p:cNvSpPr>
                <a:spLocks/>
              </p:cNvSpPr>
              <p:nvPr/>
            </p:nvSpPr>
            <p:spPr>
              <a:xfrm rot="10800000">
                <a:off x="4538651" y="4889483"/>
                <a:ext cx="64008" cy="14294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nvGrpSpPr>
          <p:cNvPr id="182" name="VerticalSplitter"/>
          <p:cNvGrpSpPr/>
          <p:nvPr>
            <p:custDataLst>
              <p:custData r:id="rId9"/>
            </p:custDataLst>
          </p:nvPr>
        </p:nvGrpSpPr>
        <p:grpSpPr>
          <a:xfrm>
            <a:off x="3307893" y="1961876"/>
            <a:ext cx="107710" cy="3943666"/>
            <a:chOff x="4538662" y="1181101"/>
            <a:chExt cx="66675" cy="4495800"/>
          </a:xfrm>
        </p:grpSpPr>
        <p:sp>
          <p:nvSpPr>
            <p:cNvPr id="183" name="Rectangle 182"/>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184" name="Group 3"/>
            <p:cNvGrpSpPr/>
            <p:nvPr/>
          </p:nvGrpSpPr>
          <p:grpSpPr>
            <a:xfrm rot="5400000">
              <a:off x="4497649" y="3413387"/>
              <a:ext cx="148702" cy="31227"/>
              <a:chOff x="4497649" y="2437073"/>
              <a:chExt cx="148702" cy="31227"/>
            </a:xfrm>
          </p:grpSpPr>
          <p:sp>
            <p:nvSpPr>
              <p:cNvPr id="185"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6"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7"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grpSp>
        <p:nvGrpSpPr>
          <p:cNvPr id="188" name="DialogBox"/>
          <p:cNvGrpSpPr/>
          <p:nvPr>
            <p:custDataLst>
              <p:custData r:id="rId10"/>
            </p:custDataLst>
          </p:nvPr>
        </p:nvGrpSpPr>
        <p:grpSpPr>
          <a:xfrm>
            <a:off x="3655091" y="2312941"/>
            <a:ext cx="1878872" cy="3138488"/>
            <a:chOff x="2894330" y="2786062"/>
            <a:chExt cx="4316095" cy="3138488"/>
          </a:xfrm>
        </p:grpSpPr>
        <p:grpSp>
          <p:nvGrpSpPr>
            <p:cNvPr id="189" name="Group 2"/>
            <p:cNvGrpSpPr/>
            <p:nvPr/>
          </p:nvGrpSpPr>
          <p:grpSpPr>
            <a:xfrm>
              <a:off x="2894330" y="2786062"/>
              <a:ext cx="4316095" cy="3138488"/>
              <a:chOff x="2161590" y="511099"/>
              <a:chExt cx="4316095" cy="3138488"/>
            </a:xfrm>
          </p:grpSpPr>
          <p:sp>
            <p:nvSpPr>
              <p:cNvPr id="193" name="Content"/>
              <p:cNvSpPr/>
              <p:nvPr/>
            </p:nvSpPr>
            <p:spPr>
              <a:xfrm>
                <a:off x="2161590" y="511099"/>
                <a:ext cx="4316095" cy="3138488"/>
              </a:xfrm>
              <a:prstGeom prst="roundRect">
                <a:avLst>
                  <a:gd name="adj" fmla="val 1028"/>
                </a:avLst>
              </a:prstGeom>
              <a:solidFill>
                <a:srgbClr val="FFFFFF">
                  <a:lumMod val="65000"/>
                </a:srgbClr>
              </a:solidFill>
              <a:ln w="3175" cap="flat" cmpd="sng" algn="ctr">
                <a:solidFill>
                  <a:srgbClr val="000000">
                    <a:lumMod val="95000"/>
                    <a:lumOff val="5000"/>
                  </a:srgbClr>
                </a:solidFill>
                <a:prstDash val="solid"/>
              </a:ln>
              <a:effectLst/>
            </p:spPr>
            <p:txBody>
              <a:bodyPr rtlCol="0" anchor="t"/>
              <a:lstStyle/>
              <a:p>
                <a:r>
                  <a:rPr lang="en-US" sz="1200" kern="0" dirty="0" smtClean="0">
                    <a:solidFill>
                      <a:srgbClr val="FFFFFF"/>
                    </a:solidFill>
                    <a:latin typeface="Segoe UI"/>
                  </a:rPr>
                  <a:t>New [C]</a:t>
                </a:r>
                <a:endParaRPr lang="en-US" sz="1200" kern="0" dirty="0">
                  <a:solidFill>
                    <a:srgbClr val="FFFFFF"/>
                  </a:solidFill>
                  <a:latin typeface="Segoe UI"/>
                </a:endParaRPr>
              </a:p>
            </p:txBody>
          </p:sp>
          <p:sp>
            <p:nvSpPr>
              <p:cNvPr id="194" name="InnerArea"/>
              <p:cNvSpPr>
                <a:spLocks/>
              </p:cNvSpPr>
              <p:nvPr/>
            </p:nvSpPr>
            <p:spPr>
              <a:xfrm>
                <a:off x="2301904" y="806374"/>
                <a:ext cx="4045199" cy="2763203"/>
              </a:xfrm>
              <a:prstGeom prst="rect">
                <a:avLst/>
              </a:prstGeom>
              <a:solidFill>
                <a:sysClr val="window" lastClr="FFFFFF"/>
              </a:solidFill>
              <a:ln w="3175" cap="flat" cmpd="sng" algn="ctr">
                <a:solidFill>
                  <a:srgbClr val="000000">
                    <a:lumMod val="50000"/>
                    <a:lumOff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nvGrpSpPr>
            <p:cNvPr id="190" name="Minimize - Maximize - Close"/>
            <p:cNvGrpSpPr/>
            <p:nvPr/>
          </p:nvGrpSpPr>
          <p:grpSpPr>
            <a:xfrm>
              <a:off x="6817006" y="2903682"/>
              <a:ext cx="162580" cy="76200"/>
              <a:chOff x="9439239" y="156988"/>
              <a:chExt cx="162580" cy="76200"/>
            </a:xfrm>
          </p:grpSpPr>
          <p:cxnSp>
            <p:nvCxnSpPr>
              <p:cNvPr id="191" name="X2"/>
              <p:cNvCxnSpPr>
                <a:cxnSpLocks/>
              </p:cNvCxnSpPr>
              <p:nvPr/>
            </p:nvCxnSpPr>
            <p:spPr>
              <a:xfrm>
                <a:off x="9439241"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92" name="X1"/>
              <p:cNvCxnSpPr>
                <a:cxnSpLocks/>
              </p:cNvCxnSpPr>
              <p:nvPr/>
            </p:nvCxnSpPr>
            <p:spPr>
              <a:xfrm flipH="1">
                <a:off x="9439239" y="156988"/>
                <a:ext cx="162578"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grpSp>
      </p:grpSp>
      <p:sp>
        <p:nvSpPr>
          <p:cNvPr id="195" name="Content"/>
          <p:cNvSpPr/>
          <p:nvPr>
            <p:custDataLst>
              <p:custData r:id="rId11"/>
            </p:custDataLst>
          </p:nvPr>
        </p:nvSpPr>
        <p:spPr>
          <a:xfrm>
            <a:off x="958521" y="5726893"/>
            <a:ext cx="2348937"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1 Cell </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197" name="Rectangle 196"/>
          <p:cNvSpPr/>
          <p:nvPr/>
        </p:nvSpPr>
        <p:spPr>
          <a:xfrm>
            <a:off x="1300301" y="3526659"/>
            <a:ext cx="1754492" cy="182495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8" name="NumericStepper"/>
          <p:cNvGrpSpPr/>
          <p:nvPr>
            <p:custDataLst>
              <p:custData r:id="rId12"/>
            </p:custDataLst>
          </p:nvPr>
        </p:nvGrpSpPr>
        <p:grpSpPr>
          <a:xfrm>
            <a:off x="4676537" y="2345085"/>
            <a:ext cx="639086" cy="228600"/>
            <a:chOff x="4210050" y="3330449"/>
            <a:chExt cx="639086" cy="228600"/>
          </a:xfrm>
        </p:grpSpPr>
        <p:sp>
          <p:nvSpPr>
            <p:cNvPr id="199" name="Content"/>
            <p:cNvSpPr/>
            <p:nvPr/>
          </p:nvSpPr>
          <p:spPr>
            <a:xfrm>
              <a:off x="4210050" y="3330449"/>
              <a:ext cx="639086"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182880" rtlCol="0" anchor="ctr"/>
            <a:lstStyle/>
            <a:p>
              <a:r>
                <a:rPr lang="en-US" sz="1200" dirty="0" smtClean="0">
                  <a:solidFill>
                    <a:srgbClr val="000000"/>
                  </a:solidFill>
                  <a:latin typeface="Segoe UI" pitchFamily="34" charset="0"/>
                  <a:ea typeface="Segoe UI" pitchFamily="34" charset="0"/>
                  <a:cs typeface="Segoe UI" pitchFamily="34" charset="0"/>
                </a:rPr>
                <a:t>2</a:t>
              </a:r>
              <a:endParaRPr lang="en-US" sz="1200" dirty="0">
                <a:solidFill>
                  <a:srgbClr val="000000"/>
                </a:solidFill>
                <a:latin typeface="Segoe UI" pitchFamily="34" charset="0"/>
                <a:ea typeface="Segoe UI" pitchFamily="34" charset="0"/>
                <a:cs typeface="Segoe UI" pitchFamily="34" charset="0"/>
              </a:endParaRPr>
            </a:p>
          </p:txBody>
        </p:sp>
        <p:sp>
          <p:nvSpPr>
            <p:cNvPr id="200" name="DownBox"/>
            <p:cNvSpPr>
              <a:spLocks noChangeAspect="1"/>
            </p:cNvSpPr>
            <p:nvPr/>
          </p:nvSpPr>
          <p:spPr>
            <a:xfrm>
              <a:off x="4684544" y="3444749"/>
              <a:ext cx="164592"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201" name="DownArrow"/>
            <p:cNvSpPr/>
            <p:nvPr/>
          </p:nvSpPr>
          <p:spPr>
            <a:xfrm rot="10800000">
              <a:off x="4726195" y="3476120"/>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sp>
          <p:nvSpPr>
            <p:cNvPr id="202" name="UpBox"/>
            <p:cNvSpPr>
              <a:spLocks noChangeAspect="1"/>
            </p:cNvSpPr>
            <p:nvPr/>
          </p:nvSpPr>
          <p:spPr>
            <a:xfrm>
              <a:off x="4684552" y="3330449"/>
              <a:ext cx="164584"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203" name="UpArrow"/>
            <p:cNvSpPr/>
            <p:nvPr/>
          </p:nvSpPr>
          <p:spPr>
            <a:xfrm>
              <a:off x="4726187" y="3366392"/>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grpSp>
      <p:sp>
        <p:nvSpPr>
          <p:cNvPr id="204" name="Content"/>
          <p:cNvSpPr/>
          <p:nvPr>
            <p:custDataLst>
              <p:custData r:id="rId13"/>
            </p:custDataLst>
          </p:nvPr>
        </p:nvSpPr>
        <p:spPr>
          <a:xfrm>
            <a:off x="3768915" y="2681625"/>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solidFill>
                  <a:schemeClr val="bg2"/>
                </a:solidFill>
                <a:latin typeface="Segoe UI Semibold" pitchFamily="34" charset="0"/>
                <a:ea typeface="Segoe UI Semibold" pitchFamily="34" charset="0"/>
                <a:cs typeface="Segoe UI Semibold" pitchFamily="34" charset="0"/>
              </a:rPr>
              <a:t>Function</a:t>
            </a:r>
            <a:endParaRPr lang="en-US" sz="1100" dirty="0">
              <a:solidFill>
                <a:schemeClr val="bg2"/>
              </a:solidFill>
              <a:latin typeface="Segoe UI Semibold" pitchFamily="34" charset="0"/>
              <a:ea typeface="Segoe UI Semibold" pitchFamily="34" charset="0"/>
              <a:cs typeface="Segoe UI Semibold" pitchFamily="34" charset="0"/>
            </a:endParaRPr>
          </a:p>
        </p:txBody>
      </p:sp>
      <p:sp>
        <p:nvSpPr>
          <p:cNvPr id="205" name="Content"/>
          <p:cNvSpPr/>
          <p:nvPr>
            <p:custDataLst>
              <p:custData r:id="rId14"/>
            </p:custDataLst>
          </p:nvPr>
        </p:nvSpPr>
        <p:spPr>
          <a:xfrm>
            <a:off x="3774263" y="3132277"/>
            <a:ext cx="1644237" cy="396894"/>
          </a:xfrm>
          <a:prstGeom prst="rect">
            <a:avLst/>
          </a:prstGeom>
          <a:solidFill>
            <a:srgbClr val="CCCCCC"/>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r>
              <a:rPr lang="en-US" sz="1100" dirty="0" smtClean="0">
                <a:latin typeface="Segoe UI Semibold" pitchFamily="34" charset="0"/>
                <a:ea typeface="Segoe UI Semibold" pitchFamily="34" charset="0"/>
                <a:cs typeface="Segoe UI Semibold" pitchFamily="34" charset="0"/>
              </a:rPr>
              <a:t>Age=</a:t>
            </a:r>
          </a:p>
          <a:p>
            <a:pPr algn="ctr"/>
            <a:r>
              <a:rPr lang="en-US" sz="1100" dirty="0" err="1" smtClean="0">
                <a:latin typeface="Segoe UI Semibold" pitchFamily="34" charset="0"/>
                <a:ea typeface="Segoe UI Semibold" pitchFamily="34" charset="0"/>
                <a:cs typeface="Segoe UI Semibold" pitchFamily="34" charset="0"/>
              </a:rPr>
              <a:t>PreviousAge.Next</a:t>
            </a:r>
            <a:endParaRPr lang="en-US" sz="1100" dirty="0">
              <a:solidFill>
                <a:srgbClr val="000000"/>
              </a:solidFill>
              <a:latin typeface="Segoe UI Semibold" pitchFamily="34" charset="0"/>
              <a:ea typeface="Segoe UI Semibold" pitchFamily="34" charset="0"/>
              <a:cs typeface="Segoe UI Semibold" pitchFamily="34" charset="0"/>
            </a:endParaRPr>
          </a:p>
        </p:txBody>
      </p:sp>
      <p:sp>
        <p:nvSpPr>
          <p:cNvPr id="206" name="Content"/>
          <p:cNvSpPr/>
          <p:nvPr>
            <p:custDataLst>
              <p:custData r:id="rId15"/>
            </p:custDataLst>
          </p:nvPr>
        </p:nvSpPr>
        <p:spPr>
          <a:xfrm>
            <a:off x="3415604" y="5726894"/>
            <a:ext cx="2341637" cy="178224"/>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2 Cell</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sp>
        <p:nvSpPr>
          <p:cNvPr id="207" name="Content"/>
          <p:cNvSpPr/>
          <p:nvPr>
            <p:custDataLst>
              <p:custData r:id="rId16"/>
            </p:custDataLst>
          </p:nvPr>
        </p:nvSpPr>
        <p:spPr>
          <a:xfrm>
            <a:off x="1021528" y="1323517"/>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+input</a:t>
            </a:r>
            <a:endParaRPr lang="en-US" sz="900" dirty="0">
              <a:solidFill>
                <a:srgbClr val="000000"/>
              </a:solidFill>
              <a:latin typeface="Segoe UI" pitchFamily="34" charset="0"/>
              <a:cs typeface="Segoe UI" pitchFamily="34" charset="0"/>
            </a:endParaRPr>
          </a:p>
        </p:txBody>
      </p:sp>
      <p:sp>
        <p:nvSpPr>
          <p:cNvPr id="208" name="Content"/>
          <p:cNvSpPr/>
          <p:nvPr>
            <p:custDataLst>
              <p:custData r:id="rId17"/>
            </p:custDataLst>
          </p:nvPr>
        </p:nvSpPr>
        <p:spPr>
          <a:xfrm>
            <a:off x="1880000" y="1323516"/>
            <a:ext cx="743796" cy="523875"/>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900" dirty="0" smtClean="0">
                <a:solidFill>
                  <a:srgbClr val="000000"/>
                </a:solidFill>
                <a:latin typeface="Segoe UI" pitchFamily="34" charset="0"/>
                <a:cs typeface="Segoe UI" pitchFamily="34" charset="0"/>
              </a:rPr>
              <a:t>+output</a:t>
            </a:r>
            <a:endParaRPr lang="en-US" sz="900" dirty="0">
              <a:solidFill>
                <a:srgbClr val="000000"/>
              </a:solidFill>
              <a:latin typeface="Segoe UI" pitchFamily="34" charset="0"/>
              <a:cs typeface="Segoe UI" pitchFamily="34" charset="0"/>
            </a:endParaRPr>
          </a:p>
        </p:txBody>
      </p:sp>
      <p:grpSp>
        <p:nvGrpSpPr>
          <p:cNvPr id="209" name="VerticalSplitter"/>
          <p:cNvGrpSpPr/>
          <p:nvPr>
            <p:custDataLst>
              <p:custData r:id="rId18"/>
            </p:custDataLst>
          </p:nvPr>
        </p:nvGrpSpPr>
        <p:grpSpPr>
          <a:xfrm>
            <a:off x="5757240" y="1961876"/>
            <a:ext cx="107710" cy="3943666"/>
            <a:chOff x="4538662" y="1181101"/>
            <a:chExt cx="66675" cy="4495800"/>
          </a:xfrm>
        </p:grpSpPr>
        <p:sp>
          <p:nvSpPr>
            <p:cNvPr id="210" name="Rectangle 209"/>
            <p:cNvSpPr/>
            <p:nvPr/>
          </p:nvSpPr>
          <p:spPr>
            <a:xfrm rot="5400000">
              <a:off x="2324100" y="3395663"/>
              <a:ext cx="4495800" cy="6667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211" name="Group 3"/>
            <p:cNvGrpSpPr/>
            <p:nvPr/>
          </p:nvGrpSpPr>
          <p:grpSpPr>
            <a:xfrm rot="5400000">
              <a:off x="4497649" y="3413387"/>
              <a:ext cx="148702" cy="31227"/>
              <a:chOff x="4497649" y="2437073"/>
              <a:chExt cx="148702" cy="31227"/>
            </a:xfrm>
          </p:grpSpPr>
          <p:sp>
            <p:nvSpPr>
              <p:cNvPr id="212" name="Dot1"/>
              <p:cNvSpPr/>
              <p:nvPr/>
            </p:nvSpPr>
            <p:spPr>
              <a:xfrm>
                <a:off x="4497649"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3" name="Dot2"/>
              <p:cNvSpPr/>
              <p:nvPr/>
            </p:nvSpPr>
            <p:spPr>
              <a:xfrm>
                <a:off x="4556387"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4" name="Dot3"/>
              <p:cNvSpPr/>
              <p:nvPr/>
            </p:nvSpPr>
            <p:spPr>
              <a:xfrm>
                <a:off x="4615124" y="2437073"/>
                <a:ext cx="31227" cy="31227"/>
              </a:xfrm>
              <a:prstGeom prst="ellipse">
                <a:avLst/>
              </a:prstGeom>
              <a:solidFill>
                <a:srgbClr val="FFFFFF">
                  <a:lumMod val="50000"/>
                </a:srgbClr>
              </a:solidFill>
              <a:ln w="12700" cap="flat" cmpd="sng" algn="ctr">
                <a:no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215" name="Content"/>
          <p:cNvSpPr/>
          <p:nvPr>
            <p:custDataLst>
              <p:custData r:id="rId19"/>
            </p:custDataLst>
          </p:nvPr>
        </p:nvSpPr>
        <p:spPr>
          <a:xfrm>
            <a:off x="5864952" y="5726893"/>
            <a:ext cx="1921438" cy="178225"/>
          </a:xfrm>
          <a:prstGeom prst="rect">
            <a:avLst/>
          </a:prstGeom>
          <a:solidFill>
            <a:srgbClr val="FFFFFF">
              <a:lumMod val="95000"/>
            </a:srgbClr>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kern="0" dirty="0" smtClean="0">
                <a:solidFill>
                  <a:srgbClr val="000000">
                    <a:lumMod val="75000"/>
                    <a:lumOff val="25000"/>
                  </a:srgbClr>
                </a:solidFill>
                <a:latin typeface="Segoe UI"/>
              </a:rPr>
              <a:t>2 Cell</a:t>
            </a:r>
            <a:endParaRPr kumimoji="0" lang="en-US" sz="1200" b="0" i="0" u="none" strike="noStrike" kern="0" cap="none" spc="0" normalizeH="0" baseline="0" noProof="0" dirty="0" smtClean="0">
              <a:ln>
                <a:noFill/>
              </a:ln>
              <a:solidFill>
                <a:srgbClr val="000000">
                  <a:lumMod val="75000"/>
                  <a:lumOff val="25000"/>
                </a:srgbClr>
              </a:solidFill>
              <a:effectLst/>
              <a:uLnTx/>
              <a:uFillTx/>
              <a:latin typeface="Segoe UI"/>
            </a:endParaRPr>
          </a:p>
        </p:txBody>
      </p:sp>
      <p:grpSp>
        <p:nvGrpSpPr>
          <p:cNvPr id="216" name="Group"/>
          <p:cNvGrpSpPr/>
          <p:nvPr>
            <p:custDataLst>
              <p:custData r:id="rId20"/>
            </p:custDataLst>
          </p:nvPr>
        </p:nvGrpSpPr>
        <p:grpSpPr>
          <a:xfrm>
            <a:off x="6008457" y="2022680"/>
            <a:ext cx="1633575" cy="758621"/>
            <a:chOff x="3168650" y="2419760"/>
            <a:chExt cx="2616200" cy="1326742"/>
          </a:xfrm>
        </p:grpSpPr>
        <p:sp useBgFill="1">
          <p:nvSpPr>
            <p:cNvPr id="217"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18" name="Content"/>
            <p:cNvSpPr txBox="1">
              <a:spLocks/>
            </p:cNvSpPr>
            <p:nvPr/>
          </p:nvSpPr>
          <p:spPr>
            <a:xfrm>
              <a:off x="3405089" y="2419760"/>
              <a:ext cx="779002" cy="484440"/>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Rate</a:t>
              </a:r>
              <a:endParaRPr lang="en-US" sz="1050" dirty="0">
                <a:latin typeface="Segoe UI" pitchFamily="34" charset="0"/>
                <a:ea typeface="Segoe UI" pitchFamily="34" charset="0"/>
                <a:cs typeface="Segoe UI" pitchFamily="34" charset="0"/>
              </a:endParaRPr>
            </a:p>
          </p:txBody>
        </p:sp>
      </p:grpSp>
      <p:sp>
        <p:nvSpPr>
          <p:cNvPr id="219" name="Content"/>
          <p:cNvSpPr/>
          <p:nvPr>
            <p:custDataLst>
              <p:custData r:id="rId21"/>
            </p:custDataLst>
          </p:nvPr>
        </p:nvSpPr>
        <p:spPr>
          <a:xfrm>
            <a:off x="6089207" y="2337875"/>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b="1" dirty="0" err="1" smtClean="0">
                <a:latin typeface="Segoe UI" pitchFamily="34" charset="0"/>
                <a:ea typeface="Segoe UI" pitchFamily="34" charset="0"/>
                <a:cs typeface="Segoe UI" pitchFamily="34" charset="0"/>
              </a:rPr>
              <a:t>C.ProliferationRate</a:t>
            </a:r>
            <a:endParaRPr lang="en-US" sz="1100" b="1" dirty="0">
              <a:solidFill>
                <a:srgbClr val="000000"/>
              </a:solidFill>
              <a:latin typeface="Segoe UI" pitchFamily="34" charset="0"/>
              <a:ea typeface="Segoe UI" pitchFamily="34" charset="0"/>
              <a:cs typeface="Segoe UI" pitchFamily="34" charset="0"/>
            </a:endParaRPr>
          </a:p>
        </p:txBody>
      </p:sp>
      <p:grpSp>
        <p:nvGrpSpPr>
          <p:cNvPr id="220" name="Group"/>
          <p:cNvGrpSpPr/>
          <p:nvPr>
            <p:custDataLst>
              <p:custData r:id="rId22"/>
            </p:custDataLst>
          </p:nvPr>
        </p:nvGrpSpPr>
        <p:grpSpPr>
          <a:xfrm>
            <a:off x="6002825" y="2879282"/>
            <a:ext cx="1633575" cy="758621"/>
            <a:chOff x="3168650" y="2419760"/>
            <a:chExt cx="2616200" cy="1326742"/>
          </a:xfrm>
        </p:grpSpPr>
        <p:sp useBgFill="1">
          <p:nvSpPr>
            <p:cNvPr id="221"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22" name="Content"/>
            <p:cNvSpPr txBox="1">
              <a:spLocks/>
            </p:cNvSpPr>
            <p:nvPr/>
          </p:nvSpPr>
          <p:spPr>
            <a:xfrm>
              <a:off x="3405089" y="2419760"/>
              <a:ext cx="1068485" cy="484440"/>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Priority</a:t>
              </a:r>
              <a:endParaRPr lang="en-US" sz="1050" dirty="0">
                <a:latin typeface="Segoe UI" pitchFamily="34" charset="0"/>
                <a:ea typeface="Segoe UI" pitchFamily="34" charset="0"/>
                <a:cs typeface="Segoe UI" pitchFamily="34" charset="0"/>
              </a:endParaRPr>
            </a:p>
          </p:txBody>
        </p:sp>
      </p:grpSp>
      <p:sp>
        <p:nvSpPr>
          <p:cNvPr id="223" name="Content"/>
          <p:cNvSpPr/>
          <p:nvPr>
            <p:custDataLst>
              <p:custData r:id="rId23"/>
            </p:custDataLst>
          </p:nvPr>
        </p:nvSpPr>
        <p:spPr>
          <a:xfrm>
            <a:off x="6083575" y="3194477"/>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(Unset)</a:t>
            </a:r>
            <a:endParaRPr lang="en-US" sz="1100" dirty="0">
              <a:solidFill>
                <a:srgbClr val="000000"/>
              </a:solidFill>
              <a:latin typeface="Segoe UI" pitchFamily="34" charset="0"/>
              <a:ea typeface="Segoe UI" pitchFamily="34" charset="0"/>
              <a:cs typeface="Segoe UI" pitchFamily="34" charset="0"/>
            </a:endParaRPr>
          </a:p>
        </p:txBody>
      </p:sp>
      <p:grpSp>
        <p:nvGrpSpPr>
          <p:cNvPr id="228" name="Group"/>
          <p:cNvGrpSpPr/>
          <p:nvPr>
            <p:custDataLst>
              <p:custData r:id="rId24"/>
            </p:custDataLst>
          </p:nvPr>
        </p:nvGrpSpPr>
        <p:grpSpPr>
          <a:xfrm>
            <a:off x="6003466" y="3786905"/>
            <a:ext cx="1633575" cy="758621"/>
            <a:chOff x="3168650" y="2419760"/>
            <a:chExt cx="2616200" cy="1326742"/>
          </a:xfrm>
        </p:grpSpPr>
        <p:sp useBgFill="1">
          <p:nvSpPr>
            <p:cNvPr id="229" name="Container"/>
            <p:cNvSpPr>
              <a:spLocks/>
            </p:cNvSpPr>
            <p:nvPr/>
          </p:nvSpPr>
          <p:spPr>
            <a:xfrm>
              <a:off x="3168650" y="2674471"/>
              <a:ext cx="2616200" cy="1072031"/>
            </a:xfrm>
            <a:prstGeom prst="roundRect">
              <a:avLst>
                <a:gd name="adj" fmla="val 4524"/>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230" name="Content"/>
            <p:cNvSpPr txBox="1">
              <a:spLocks/>
            </p:cNvSpPr>
            <p:nvPr/>
          </p:nvSpPr>
          <p:spPr>
            <a:xfrm>
              <a:off x="3405089" y="2419760"/>
              <a:ext cx="2295626" cy="484440"/>
            </a:xfrm>
            <a:prstGeom prst="rect">
              <a:avLst/>
            </a:prstGeom>
          </p:spPr>
          <p:txBody>
            <a:bodyPr wrap="none" rtlCol="0">
              <a:spAutoFit/>
            </a:bodyPr>
            <a:lstStyle/>
            <a:p>
              <a:r>
                <a:rPr lang="en-US" sz="1200" dirty="0" err="1" smtClean="0">
                  <a:latin typeface="Segoe UI" pitchFamily="34" charset="0"/>
                  <a:ea typeface="Segoe UI" pitchFamily="34" charset="0"/>
                  <a:cs typeface="Segoe UI" pitchFamily="34" charset="0"/>
                </a:rPr>
                <a:t>PriorityCoefficient</a:t>
              </a:r>
              <a:endParaRPr lang="en-US" sz="1050" dirty="0">
                <a:latin typeface="Segoe UI" pitchFamily="34" charset="0"/>
                <a:ea typeface="Segoe UI" pitchFamily="34" charset="0"/>
                <a:cs typeface="Segoe UI" pitchFamily="34" charset="0"/>
              </a:endParaRPr>
            </a:p>
          </p:txBody>
        </p:sp>
      </p:grpSp>
      <p:sp>
        <p:nvSpPr>
          <p:cNvPr id="231" name="Content"/>
          <p:cNvSpPr/>
          <p:nvPr>
            <p:custDataLst>
              <p:custData r:id="rId25"/>
            </p:custDataLst>
          </p:nvPr>
        </p:nvSpPr>
        <p:spPr>
          <a:xfrm>
            <a:off x="6084216" y="4102100"/>
            <a:ext cx="1486235" cy="309982"/>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latin typeface="Segoe UI" pitchFamily="34" charset="0"/>
                <a:ea typeface="Segoe UI" pitchFamily="34" charset="0"/>
                <a:cs typeface="Segoe UI" pitchFamily="34" charset="0"/>
              </a:rPr>
              <a:t>(Unset)</a:t>
            </a:r>
            <a:endParaRPr lang="en-US" sz="1100" dirty="0">
              <a:solidFill>
                <a:srgbClr val="000000"/>
              </a:solidFill>
              <a:latin typeface="Segoe UI" pitchFamily="34" charset="0"/>
              <a:ea typeface="Segoe UI" pitchFamily="34" charset="0"/>
              <a:cs typeface="Segoe UI" pitchFamily="34" charset="0"/>
            </a:endParaRPr>
          </a:p>
        </p:txBody>
      </p:sp>
      <p:grpSp>
        <p:nvGrpSpPr>
          <p:cNvPr id="232" name="Group 1"/>
          <p:cNvGrpSpPr>
            <a:grpSpLocks/>
          </p:cNvGrpSpPr>
          <p:nvPr>
            <p:custDataLst>
              <p:custData r:id="rId26"/>
            </p:custDataLst>
          </p:nvPr>
        </p:nvGrpSpPr>
        <p:grpSpPr>
          <a:xfrm>
            <a:off x="9103052" y="288623"/>
            <a:ext cx="2840284" cy="1380744"/>
            <a:chOff x="1146921" y="1722923"/>
            <a:chExt cx="2955094" cy="1618488"/>
          </a:xfrm>
        </p:grpSpPr>
        <p:sp>
          <p:nvSpPr>
            <p:cNvPr id="233" name="Tile"/>
            <p:cNvSpPr/>
            <p:nvPr/>
          </p:nvSpPr>
          <p:spPr>
            <a:xfrm>
              <a:off x="1151775" y="1722923"/>
              <a:ext cx="2944368" cy="1618488"/>
            </a:xfrm>
            <a:prstGeom prst="rect">
              <a:avLst/>
            </a:prstGeom>
            <a:pattFill prst="lgConfetti">
              <a:fgClr>
                <a:schemeClr val="bg2">
                  <a:lumMod val="75000"/>
                </a:schemeClr>
              </a:fgClr>
              <a:bgClr>
                <a:schemeClr val="bg2">
                  <a:lumMod val="90000"/>
                </a:schemeClr>
              </a:bgClr>
            </a:patt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grpSp>
          <p:nvGrpSpPr>
            <p:cNvPr id="234" name="Group 3"/>
            <p:cNvGrpSpPr/>
            <p:nvPr/>
          </p:nvGrpSpPr>
          <p:grpSpPr>
            <a:xfrm>
              <a:off x="1146921" y="2766133"/>
              <a:ext cx="2955094" cy="574996"/>
              <a:chOff x="1146921" y="2763490"/>
              <a:chExt cx="2955094" cy="574996"/>
            </a:xfrm>
          </p:grpSpPr>
          <p:sp>
            <p:nvSpPr>
              <p:cNvPr id="235" name="Blackbox"/>
              <p:cNvSpPr/>
              <p:nvPr/>
            </p:nvSpPr>
            <p:spPr>
              <a:xfrm>
                <a:off x="1147824" y="2789845"/>
                <a:ext cx="2954191" cy="548641"/>
              </a:xfrm>
              <a:prstGeom prst="rect">
                <a:avLst/>
              </a:prstGeom>
              <a:solidFill>
                <a:srgbClr val="343434">
                  <a:alpha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endParaRPr lang="en-US" sz="2000" dirty="0">
                  <a:latin typeface="Segoe UI Light" pitchFamily="34" charset="0"/>
                  <a:cs typeface="Segoe UI Light" pitchFamily="34" charset="0"/>
                </a:endParaRPr>
              </a:p>
            </p:txBody>
          </p:sp>
          <p:sp>
            <p:nvSpPr>
              <p:cNvPr id="236" name="Title"/>
              <p:cNvSpPr txBox="1"/>
              <p:nvPr/>
            </p:nvSpPr>
            <p:spPr>
              <a:xfrm>
                <a:off x="1146921" y="2763490"/>
                <a:ext cx="2909826" cy="414887"/>
              </a:xfrm>
              <a:prstGeom prst="rect">
                <a:avLst/>
              </a:prstGeom>
              <a:noFill/>
            </p:spPr>
            <p:txBody>
              <a:bodyPr wrap="square" lIns="91440" tIns="45720" rIns="0" bIns="0" rtlCol="0">
                <a:spAutoFit/>
              </a:bodyPr>
              <a:lstStyle/>
              <a:p>
                <a:r>
                  <a:rPr lang="en-US" sz="2000" dirty="0" smtClean="0">
                    <a:solidFill>
                      <a:srgbClr val="FFFFFF">
                        <a:lumMod val="85000"/>
                      </a:srgbClr>
                    </a:solidFill>
                    <a:latin typeface="Segoe UI Light" pitchFamily="34" charset="0"/>
                    <a:cs typeface="Segoe UI Light" pitchFamily="34" charset="0"/>
                  </a:rPr>
                  <a:t>Edit a reaction</a:t>
                </a:r>
                <a:endParaRPr lang="en-US" dirty="0">
                  <a:solidFill>
                    <a:srgbClr val="FFFFFF">
                      <a:lumMod val="85000"/>
                    </a:srgbClr>
                  </a:solidFill>
                </a:endParaRPr>
              </a:p>
            </p:txBody>
          </p:sp>
          <p:sp>
            <p:nvSpPr>
              <p:cNvPr id="237" name="Subtitle"/>
              <p:cNvSpPr txBox="1"/>
              <p:nvPr/>
            </p:nvSpPr>
            <p:spPr>
              <a:xfrm>
                <a:off x="1146921" y="3057399"/>
                <a:ext cx="2909826" cy="252540"/>
              </a:xfrm>
              <a:prstGeom prst="rect">
                <a:avLst/>
              </a:prstGeom>
              <a:noFill/>
            </p:spPr>
            <p:txBody>
              <a:bodyPr wrap="square" lIns="91440" tIns="45720" rIns="0" bIns="0" rtlCol="0">
                <a:spAutoFit/>
              </a:bodyPr>
              <a:lstStyle/>
              <a:p>
                <a:r>
                  <a:rPr lang="en-US" sz="1100" dirty="0" smtClean="0">
                    <a:solidFill>
                      <a:srgbClr val="FFFFFF">
                        <a:lumMod val="85000"/>
                      </a:srgbClr>
                    </a:solidFill>
                    <a:latin typeface="Segoe UI Semilight" pitchFamily="34" charset="0"/>
                    <a:ea typeface="Segoe UI" pitchFamily="34" charset="0"/>
                    <a:cs typeface="Segoe UI Semilight" pitchFamily="34" charset="0"/>
                  </a:rPr>
                  <a:t>Add a new output(step 1)</a:t>
                </a:r>
                <a:endParaRPr lang="en-US" sz="2000" dirty="0">
                  <a:solidFill>
                    <a:srgbClr val="FFFFFF">
                      <a:lumMod val="85000"/>
                    </a:srgbClr>
                  </a:solidFill>
                  <a:latin typeface="Segoe UI Semilight" pitchFamily="34" charset="0"/>
                  <a:ea typeface="Segoe UI" pitchFamily="34" charset="0"/>
                  <a:cs typeface="Segoe UI Semilight" pitchFamily="34" charset="0"/>
                </a:endParaRPr>
              </a:p>
            </p:txBody>
          </p:sp>
        </p:grpSp>
      </p:grpSp>
      <p:sp>
        <p:nvSpPr>
          <p:cNvPr id="239" name="Content"/>
          <p:cNvSpPr/>
          <p:nvPr>
            <p:custDataLst>
              <p:custData r:id="rId27"/>
            </p:custDataLst>
          </p:nvPr>
        </p:nvSpPr>
        <p:spPr>
          <a:xfrm>
            <a:off x="9113777" y="1914843"/>
            <a:ext cx="2786050" cy="461930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In the first step of adding an input/output of a reaction, you have to choose a type (or an input variable if you so want)</a:t>
            </a:r>
          </a:p>
          <a:p>
            <a:endParaRPr lang="en-US" sz="1200" dirty="0">
              <a:latin typeface="Segoe UI" pitchFamily="34" charset="0"/>
              <a:cs typeface="Segoe UI" pitchFamily="34" charset="0"/>
            </a:endParaRPr>
          </a:p>
          <a:p>
            <a:r>
              <a:rPr lang="en-US" sz="1200" dirty="0" smtClean="0">
                <a:solidFill>
                  <a:srgbClr val="000000"/>
                </a:solidFill>
                <a:latin typeface="Segoe UI" pitchFamily="34" charset="0"/>
                <a:cs typeface="Segoe UI" pitchFamily="34" charset="0"/>
              </a:rPr>
              <a:t>The number of elements inserted is located next to the OK button, which will enable easy modification on the go as the user moves the mouse to the OK button (or use the TAB key).</a:t>
            </a:r>
          </a:p>
        </p:txBody>
      </p:sp>
      <p:sp>
        <p:nvSpPr>
          <p:cNvPr id="112" name="Tile"/>
          <p:cNvSpPr/>
          <p:nvPr>
            <p:custDataLst>
              <p:custData r:id="rId28"/>
            </p:custDataLst>
          </p:nvPr>
        </p:nvSpPr>
        <p:spPr>
          <a:xfrm>
            <a:off x="-1" y="0"/>
            <a:ext cx="8860233" cy="6858000"/>
          </a:xfrm>
          <a:prstGeom prst="rect">
            <a:avLst/>
          </a:prstGeom>
          <a:solidFill>
            <a:srgbClr val="595959">
              <a:alpha val="8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nvGrpSpPr>
          <p:cNvPr id="100" name="Window"/>
          <p:cNvGrpSpPr/>
          <p:nvPr>
            <p:custDataLst>
              <p:custData r:id="rId29"/>
            </p:custDataLst>
          </p:nvPr>
        </p:nvGrpSpPr>
        <p:grpSpPr>
          <a:xfrm>
            <a:off x="1357646" y="1389990"/>
            <a:ext cx="5933920" cy="4189266"/>
            <a:chOff x="0" y="-31660"/>
            <a:chExt cx="9144000" cy="6889660"/>
          </a:xfrm>
        </p:grpSpPr>
        <p:grpSp>
          <p:nvGrpSpPr>
            <p:cNvPr id="101" name="Group 2"/>
            <p:cNvGrpSpPr/>
            <p:nvPr/>
          </p:nvGrpSpPr>
          <p:grpSpPr>
            <a:xfrm>
              <a:off x="0" y="-31660"/>
              <a:ext cx="9144000" cy="6889660"/>
              <a:chOff x="0" y="-31660"/>
              <a:chExt cx="9144000" cy="6889660"/>
            </a:xfrm>
          </p:grpSpPr>
          <p:sp>
            <p:nvSpPr>
              <p:cNvPr id="109" name="Rectangle 108"/>
              <p:cNvSpPr/>
              <p:nvPr/>
            </p:nvSpPr>
            <p:spPr>
              <a:xfrm>
                <a:off x="0" y="0"/>
                <a:ext cx="9144000" cy="6858000"/>
              </a:xfrm>
              <a:prstGeom prst="rect">
                <a:avLst/>
              </a:prstGeom>
              <a:solidFill>
                <a:srgbClr val="FFFFFF">
                  <a:lumMod val="65000"/>
                </a:srgbClr>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10" name="Rectangle 109"/>
              <p:cNvSpPr/>
              <p:nvPr/>
            </p:nvSpPr>
            <p:spPr>
              <a:xfrm>
                <a:off x="76200" y="309484"/>
                <a:ext cx="8991600" cy="6437733"/>
              </a:xfrm>
              <a:prstGeom prst="rect">
                <a:avLst/>
              </a:prstGeom>
              <a:solidFill>
                <a:sysClr val="window" lastClr="FFFFFF"/>
              </a:solidFill>
              <a:ln w="3175" cap="flat" cmpd="sng" algn="ctr">
                <a:solidFill>
                  <a:srgbClr val="000000">
                    <a:lumMod val="50000"/>
                    <a:lumOff val="50000"/>
                  </a:srgbClr>
                </a:solidFill>
                <a:prstDash val="solid"/>
              </a:ln>
              <a:effectLst/>
            </p:spPr>
            <p:txBody>
              <a:bodyPr rtlCol="0" anchor="ctr"/>
              <a:lstStyle/>
              <a:p>
                <a:pPr algn="ctr"/>
                <a:endParaRPr lang="en-US" sz="800" kern="0">
                  <a:solidFill>
                    <a:prstClr val="white"/>
                  </a:solidFill>
                  <a:latin typeface="Segoe UI"/>
                </a:endParaRPr>
              </a:p>
            </p:txBody>
          </p:sp>
          <p:sp>
            <p:nvSpPr>
              <p:cNvPr id="111" name="WindowTitle"/>
              <p:cNvSpPr txBox="1"/>
              <p:nvPr/>
            </p:nvSpPr>
            <p:spPr>
              <a:xfrm>
                <a:off x="240976" y="-31660"/>
                <a:ext cx="1910439" cy="379626"/>
              </a:xfrm>
              <a:prstGeom prst="rect">
                <a:avLst/>
              </a:prstGeom>
              <a:noFill/>
            </p:spPr>
            <p:txBody>
              <a:bodyPr wrap="none" lIns="45720" tIns="18288" rIns="91440" bIns="27432" rtlCol="0" anchor="ctr" anchorCtr="0">
                <a:spAutoFit/>
              </a:bodyPr>
              <a:lstStyle/>
              <a:p>
                <a:r>
                  <a:rPr lang="en-US" sz="1200" dirty="0" smtClean="0">
                    <a:solidFill>
                      <a:prstClr val="white"/>
                    </a:solidFill>
                    <a:latin typeface="Segoe UI" pitchFamily="34" charset="0"/>
                    <a:ea typeface="Segoe UI" pitchFamily="34" charset="0"/>
                    <a:cs typeface="Segoe UI" pitchFamily="34" charset="0"/>
                  </a:rPr>
                  <a:t>Add new output</a:t>
                </a:r>
              </a:p>
            </p:txBody>
          </p:sp>
        </p:grpSp>
        <p:grpSp>
          <p:nvGrpSpPr>
            <p:cNvPr id="102" name="Minimize - Maximize - Close"/>
            <p:cNvGrpSpPr/>
            <p:nvPr/>
          </p:nvGrpSpPr>
          <p:grpSpPr>
            <a:xfrm>
              <a:off x="8632311" y="92599"/>
              <a:ext cx="384527" cy="78032"/>
              <a:chOff x="9347642" y="131588"/>
              <a:chExt cx="384527" cy="78032"/>
            </a:xfrm>
          </p:grpSpPr>
          <p:cxnSp>
            <p:nvCxnSpPr>
              <p:cNvPr id="104" name="Line"/>
              <p:cNvCxnSpPr/>
              <p:nvPr/>
            </p:nvCxnSpPr>
            <p:spPr>
              <a:xfrm>
                <a:off x="9661396"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cxnSp>
            <p:nvCxnSpPr>
              <p:cNvPr id="105" name="Line"/>
              <p:cNvCxnSpPr/>
              <p:nvPr/>
            </p:nvCxnSpPr>
            <p:spPr>
              <a:xfrm flipH="1">
                <a:off x="9661395" y="131588"/>
                <a:ext cx="70773" cy="76200"/>
              </a:xfrm>
              <a:prstGeom prst="line">
                <a:avLst/>
              </a:prstGeom>
              <a:ln w="12700">
                <a:solidFill>
                  <a:srgbClr val="FFFFFF"/>
                </a:solidFill>
              </a:ln>
            </p:spPr>
            <p:style>
              <a:lnRef idx="1">
                <a:srgbClr val="4F81BD"/>
              </a:lnRef>
              <a:fillRef idx="0">
                <a:srgbClr val="4F81BD"/>
              </a:fillRef>
              <a:effectRef idx="0">
                <a:srgbClr val="4F81BD"/>
              </a:effectRef>
              <a:fontRef idx="minor">
                <a:srgbClr val="000000"/>
              </a:fontRef>
            </p:style>
          </p:cxnSp>
          <p:sp>
            <p:nvSpPr>
              <p:cNvPr id="106" name="Line"/>
              <p:cNvSpPr/>
              <p:nvPr/>
            </p:nvSpPr>
            <p:spPr>
              <a:xfrm rot="10800000" flipV="1">
                <a:off x="9499472" y="143255"/>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7" name="Line"/>
              <p:cNvSpPr/>
              <p:nvPr/>
            </p:nvSpPr>
            <p:spPr>
              <a:xfrm rot="10800000" flipV="1">
                <a:off x="9498658" y="135261"/>
                <a:ext cx="91440" cy="72527"/>
              </a:xfrm>
              <a:prstGeom prst="rect">
                <a:avLst/>
              </a:prstGeom>
              <a:noFill/>
              <a:ln w="12700">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sp>
            <p:nvSpPr>
              <p:cNvPr id="108" name="Line"/>
              <p:cNvSpPr/>
              <p:nvPr/>
            </p:nvSpPr>
            <p:spPr>
              <a:xfrm rot="10800000" flipV="1">
                <a:off x="9347642" y="200476"/>
                <a:ext cx="91440" cy="9144"/>
              </a:xfrm>
              <a:prstGeom prst="rect">
                <a:avLst/>
              </a:prstGeom>
              <a:solidFill>
                <a:srgbClr val="919191"/>
              </a:solidFill>
              <a:ln w="3175">
                <a:solidFill>
                  <a:srgbClr val="FFFFFF"/>
                </a:solidFill>
              </a:ln>
            </p:spPr>
            <p:style>
              <a:lnRef idx="2">
                <a:srgbClr val="4F81BD">
                  <a:shade val="50000"/>
                </a:srgbClr>
              </a:lnRef>
              <a:fillRef idx="1001">
                <a:srgbClr val="000000"/>
              </a:fillRef>
              <a:effectRef idx="0">
                <a:srgbClr val="4F81BD"/>
              </a:effectRef>
              <a:fontRef idx="minor">
                <a:srgbClr val="000000"/>
              </a:fontRef>
            </p:style>
            <p:txBody>
              <a:bodyPr rtlCol="0" anchor="ctr"/>
              <a:lstStyle/>
              <a:p>
                <a:pPr algn="ctr"/>
                <a:endParaRPr lang="en-US" dirty="0">
                  <a:solidFill>
                    <a:prstClr val="white"/>
                  </a:solidFill>
                </a:endParaRPr>
              </a:p>
            </p:txBody>
          </p:sp>
        </p:grpSp>
        <p:sp>
          <p:nvSpPr>
            <p:cNvPr id="103" name="Oval 4"/>
            <p:cNvSpPr/>
            <p:nvPr/>
          </p:nvSpPr>
          <p:spPr>
            <a:xfrm>
              <a:off x="83477" y="80065"/>
              <a:ext cx="145536" cy="150875"/>
            </a:xfrm>
            <a:prstGeom prst="ellipse">
              <a:avLst/>
            </a:prstGeom>
            <a:gradFill flip="none" rotWithShape="1">
              <a:gsLst>
                <a:gs pos="91000">
                  <a:srgbClr val="FFFFFF">
                    <a:lumMod val="85000"/>
                  </a:srgbClr>
                </a:gs>
                <a:gs pos="36000">
                  <a:srgbClr val="FFFFFF">
                    <a:lumMod val="95000"/>
                  </a:srgbClr>
                </a:gs>
                <a:gs pos="100000">
                  <a:srgbClr val="FFFFFF">
                    <a:lumMod val="95000"/>
                  </a:srgbClr>
                </a:gs>
              </a:gsLst>
              <a:lin ang="5400000" scaled="0"/>
              <a:tileRect/>
            </a:gra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a:solidFill>
                  <a:prstClr val="white"/>
                </a:solidFill>
              </a:endParaRPr>
            </a:p>
          </p:txBody>
        </p:sp>
      </p:grpSp>
      <p:grpSp>
        <p:nvGrpSpPr>
          <p:cNvPr id="129" name="Group"/>
          <p:cNvGrpSpPr/>
          <p:nvPr>
            <p:custDataLst>
              <p:custData r:id="rId30"/>
            </p:custDataLst>
          </p:nvPr>
        </p:nvGrpSpPr>
        <p:grpSpPr>
          <a:xfrm>
            <a:off x="1581945" y="2120550"/>
            <a:ext cx="2616200" cy="2858335"/>
            <a:chOff x="3168650" y="2419758"/>
            <a:chExt cx="2616200" cy="1326742"/>
          </a:xfrm>
        </p:grpSpPr>
        <p:sp useBgFill="1">
          <p:nvSpPr>
            <p:cNvPr id="130" name="Container"/>
            <p:cNvSpPr>
              <a:spLocks/>
            </p:cNvSpPr>
            <p:nvPr/>
          </p:nvSpPr>
          <p:spPr>
            <a:xfrm>
              <a:off x="3168650" y="2487360"/>
              <a:ext cx="2616200" cy="1259140"/>
            </a:xfrm>
            <a:prstGeom prst="roundRect">
              <a:avLst>
                <a:gd name="adj" fmla="val 0"/>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131" name="Content"/>
            <p:cNvSpPr txBox="1">
              <a:spLocks/>
            </p:cNvSpPr>
            <p:nvPr/>
          </p:nvSpPr>
          <p:spPr>
            <a:xfrm>
              <a:off x="3316284" y="2419758"/>
              <a:ext cx="1232582" cy="128574"/>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Types in the set</a:t>
              </a:r>
              <a:endParaRPr lang="en-US" sz="1050" dirty="0">
                <a:latin typeface="Segoe UI" pitchFamily="34" charset="0"/>
                <a:ea typeface="Segoe UI" pitchFamily="34" charset="0"/>
                <a:cs typeface="Segoe UI" pitchFamily="34" charset="0"/>
              </a:endParaRPr>
            </a:p>
          </p:txBody>
        </p:sp>
      </p:grpSp>
      <p:grpSp>
        <p:nvGrpSpPr>
          <p:cNvPr id="113" name="List"/>
          <p:cNvGrpSpPr/>
          <p:nvPr>
            <p:custDataLst>
              <p:custData r:id="rId31"/>
            </p:custDataLst>
          </p:nvPr>
        </p:nvGrpSpPr>
        <p:grpSpPr>
          <a:xfrm>
            <a:off x="1787389" y="2506202"/>
            <a:ext cx="2170287" cy="2292322"/>
            <a:chOff x="4610405" y="3047458"/>
            <a:chExt cx="1651415" cy="1533690"/>
          </a:xfrm>
        </p:grpSpPr>
        <p:grpSp>
          <p:nvGrpSpPr>
            <p:cNvPr id="121" name="Group 2"/>
            <p:cNvGrpSpPr/>
            <p:nvPr/>
          </p:nvGrpSpPr>
          <p:grpSpPr>
            <a:xfrm>
              <a:off x="4610405" y="3047458"/>
              <a:ext cx="1651415" cy="1533690"/>
              <a:chOff x="4648810" y="3359442"/>
              <a:chExt cx="713680" cy="756306"/>
            </a:xfrm>
          </p:grpSpPr>
          <p:sp>
            <p:nvSpPr>
              <p:cNvPr id="127" name="Background"/>
              <p:cNvSpPr>
                <a:spLocks/>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28" name="Content"/>
              <p:cNvSpPr/>
              <p:nvPr/>
            </p:nvSpPr>
            <p:spPr>
              <a:xfrm>
                <a:off x="4648810" y="3359442"/>
                <a:ext cx="713680" cy="67020"/>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smtClean="0">
                    <a:solidFill>
                      <a:sysClr val="windowText" lastClr="000000"/>
                    </a:solidFill>
                    <a:latin typeface="Segoe UI" pitchFamily="34" charset="0"/>
                    <a:cs typeface="Segoe UI" pitchFamily="34" charset="0"/>
                  </a:rPr>
                  <a:t>Cell</a:t>
                </a:r>
                <a:endParaRPr lang="en-US" sz="1200" dirty="0">
                  <a:solidFill>
                    <a:sysClr val="windowText" lastClr="000000"/>
                  </a:solidFill>
                  <a:latin typeface="Segoe UI" pitchFamily="34" charset="0"/>
                  <a:cs typeface="Segoe UI" pitchFamily="34" charset="0"/>
                </a:endParaRPr>
              </a:p>
            </p:txBody>
          </p:sp>
        </p:grpSp>
        <p:grpSp>
          <p:nvGrpSpPr>
            <p:cNvPr id="122" name="Group 3"/>
            <p:cNvGrpSpPr/>
            <p:nvPr>
              <p:custDataLst>
                <p:custData r:id="rId38"/>
              </p:custDataLst>
            </p:nvPr>
          </p:nvGrpSpPr>
          <p:grpSpPr>
            <a:xfrm>
              <a:off x="6149210" y="3047458"/>
              <a:ext cx="112610" cy="1533690"/>
              <a:chOff x="4532041" y="1543110"/>
              <a:chExt cx="112610" cy="3562292"/>
            </a:xfrm>
          </p:grpSpPr>
          <p:sp>
            <p:nvSpPr>
              <p:cNvPr id="123" name="ScrollBar"/>
              <p:cNvSpPr>
                <a:spLocks/>
              </p:cNvSpPr>
              <p:nvPr/>
            </p:nvSpPr>
            <p:spPr>
              <a:xfrm>
                <a:off x="4532041" y="1543110"/>
                <a:ext cx="112610"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24" name="Slider"/>
              <p:cNvSpPr>
                <a:spLocks/>
              </p:cNvSpPr>
              <p:nvPr/>
            </p:nvSpPr>
            <p:spPr>
              <a:xfrm>
                <a:off x="4532041" y="2007725"/>
                <a:ext cx="112610" cy="538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25" name="UpArrow"/>
              <p:cNvSpPr>
                <a:spLocks/>
              </p:cNvSpPr>
              <p:nvPr/>
            </p:nvSpPr>
            <p:spPr>
              <a:xfrm>
                <a:off x="4563994" y="1600195"/>
                <a:ext cx="48705" cy="9946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26" name="DownArrow"/>
              <p:cNvSpPr>
                <a:spLocks/>
              </p:cNvSpPr>
              <p:nvPr/>
            </p:nvSpPr>
            <p:spPr>
              <a:xfrm rot="10800000">
                <a:off x="4563994" y="4955162"/>
                <a:ext cx="48705" cy="9946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grpSp>
        <p:nvGrpSpPr>
          <p:cNvPr id="132" name="Group"/>
          <p:cNvGrpSpPr/>
          <p:nvPr>
            <p:custDataLst>
              <p:custData r:id="rId32"/>
            </p:custDataLst>
          </p:nvPr>
        </p:nvGrpSpPr>
        <p:grpSpPr>
          <a:xfrm>
            <a:off x="4419639" y="2127220"/>
            <a:ext cx="2616200" cy="2858335"/>
            <a:chOff x="3168650" y="2419758"/>
            <a:chExt cx="2616200" cy="1326742"/>
          </a:xfrm>
        </p:grpSpPr>
        <p:sp useBgFill="1">
          <p:nvSpPr>
            <p:cNvPr id="133" name="Container"/>
            <p:cNvSpPr>
              <a:spLocks/>
            </p:cNvSpPr>
            <p:nvPr/>
          </p:nvSpPr>
          <p:spPr>
            <a:xfrm>
              <a:off x="3168650" y="2487360"/>
              <a:ext cx="2616200" cy="1259140"/>
            </a:xfrm>
            <a:prstGeom prst="roundRect">
              <a:avLst>
                <a:gd name="adj" fmla="val 0"/>
              </a:avLst>
            </a:prstGeom>
            <a:ln w="3175" cap="flat" cmpd="sng" algn="ctr">
              <a:solidFill>
                <a:srgbClr val="FFFFFF">
                  <a:lumMod val="65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useBgFill="1">
          <p:nvSpPr>
            <p:cNvPr id="134" name="Content"/>
            <p:cNvSpPr txBox="1">
              <a:spLocks/>
            </p:cNvSpPr>
            <p:nvPr/>
          </p:nvSpPr>
          <p:spPr>
            <a:xfrm>
              <a:off x="3316284" y="2419758"/>
              <a:ext cx="1551771" cy="128574"/>
            </a:xfrm>
            <a:prstGeom prst="rect">
              <a:avLst/>
            </a:prstGeom>
          </p:spPr>
          <p:txBody>
            <a:bodyPr wrap="none" rtlCol="0">
              <a:spAutoFit/>
            </a:bodyPr>
            <a:lstStyle/>
            <a:p>
              <a:r>
                <a:rPr lang="en-US" sz="1200" dirty="0" smtClean="0">
                  <a:latin typeface="Segoe UI" pitchFamily="34" charset="0"/>
                  <a:ea typeface="Segoe UI" pitchFamily="34" charset="0"/>
                  <a:cs typeface="Segoe UI" pitchFamily="34" charset="0"/>
                </a:rPr>
                <a:t>Variables from Input</a:t>
              </a:r>
              <a:endParaRPr lang="en-US" sz="1050" dirty="0">
                <a:latin typeface="Segoe UI" pitchFamily="34" charset="0"/>
                <a:ea typeface="Segoe UI" pitchFamily="34" charset="0"/>
                <a:cs typeface="Segoe UI" pitchFamily="34" charset="0"/>
              </a:endParaRPr>
            </a:p>
          </p:txBody>
        </p:sp>
      </p:grpSp>
      <p:grpSp>
        <p:nvGrpSpPr>
          <p:cNvPr id="135" name="List"/>
          <p:cNvGrpSpPr/>
          <p:nvPr>
            <p:custDataLst>
              <p:custData r:id="rId33"/>
            </p:custDataLst>
          </p:nvPr>
        </p:nvGrpSpPr>
        <p:grpSpPr>
          <a:xfrm>
            <a:off x="4626514" y="2511459"/>
            <a:ext cx="2170287" cy="2292322"/>
            <a:chOff x="4610405" y="3047458"/>
            <a:chExt cx="1651415" cy="1533690"/>
          </a:xfrm>
        </p:grpSpPr>
        <p:grpSp>
          <p:nvGrpSpPr>
            <p:cNvPr id="136" name="Group 2"/>
            <p:cNvGrpSpPr/>
            <p:nvPr/>
          </p:nvGrpSpPr>
          <p:grpSpPr>
            <a:xfrm>
              <a:off x="4610405" y="3047458"/>
              <a:ext cx="1651415" cy="1533690"/>
              <a:chOff x="4648810" y="3359442"/>
              <a:chExt cx="713680" cy="756306"/>
            </a:xfrm>
          </p:grpSpPr>
          <p:sp>
            <p:nvSpPr>
              <p:cNvPr id="142" name="Background"/>
              <p:cNvSpPr>
                <a:spLocks/>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43" name="Content"/>
              <p:cNvSpPr/>
              <p:nvPr/>
            </p:nvSpPr>
            <p:spPr>
              <a:xfrm>
                <a:off x="4648810" y="3359442"/>
                <a:ext cx="713680" cy="67020"/>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smtClean="0">
                    <a:solidFill>
                      <a:sysClr val="windowText" lastClr="000000"/>
                    </a:solidFill>
                    <a:latin typeface="Segoe UI" pitchFamily="34" charset="0"/>
                    <a:cs typeface="Segoe UI" pitchFamily="34" charset="0"/>
                  </a:rPr>
                  <a:t>[C]</a:t>
                </a:r>
                <a:endParaRPr lang="en-US" sz="1200" dirty="0">
                  <a:solidFill>
                    <a:sysClr val="windowText" lastClr="000000"/>
                  </a:solidFill>
                  <a:latin typeface="Segoe UI" pitchFamily="34" charset="0"/>
                  <a:cs typeface="Segoe UI" pitchFamily="34" charset="0"/>
                </a:endParaRPr>
              </a:p>
            </p:txBody>
          </p:sp>
        </p:grpSp>
        <p:grpSp>
          <p:nvGrpSpPr>
            <p:cNvPr id="137" name="Group 3"/>
            <p:cNvGrpSpPr/>
            <p:nvPr>
              <p:custDataLst>
                <p:custData r:id="rId37"/>
              </p:custDataLst>
            </p:nvPr>
          </p:nvGrpSpPr>
          <p:grpSpPr>
            <a:xfrm>
              <a:off x="6149210" y="3047458"/>
              <a:ext cx="112610" cy="1533690"/>
              <a:chOff x="4532041" y="1543110"/>
              <a:chExt cx="112610" cy="3562292"/>
            </a:xfrm>
          </p:grpSpPr>
          <p:sp>
            <p:nvSpPr>
              <p:cNvPr id="138" name="ScrollBar"/>
              <p:cNvSpPr>
                <a:spLocks/>
              </p:cNvSpPr>
              <p:nvPr/>
            </p:nvSpPr>
            <p:spPr>
              <a:xfrm>
                <a:off x="4532041" y="1543110"/>
                <a:ext cx="112610"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139" name="Slider"/>
              <p:cNvSpPr>
                <a:spLocks/>
              </p:cNvSpPr>
              <p:nvPr/>
            </p:nvSpPr>
            <p:spPr>
              <a:xfrm>
                <a:off x="4532041" y="2007725"/>
                <a:ext cx="112610" cy="538564"/>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40" name="UpArrow"/>
              <p:cNvSpPr>
                <a:spLocks/>
              </p:cNvSpPr>
              <p:nvPr/>
            </p:nvSpPr>
            <p:spPr>
              <a:xfrm>
                <a:off x="4563994" y="1600195"/>
                <a:ext cx="48705" cy="9946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141" name="DownArrow"/>
              <p:cNvSpPr>
                <a:spLocks/>
              </p:cNvSpPr>
              <p:nvPr/>
            </p:nvSpPr>
            <p:spPr>
              <a:xfrm rot="10800000">
                <a:off x="4563994" y="4955162"/>
                <a:ext cx="48705" cy="99469"/>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144" name="Content"/>
          <p:cNvSpPr/>
          <p:nvPr>
            <p:custDataLst>
              <p:custData r:id="rId34"/>
            </p:custDataLst>
          </p:nvPr>
        </p:nvSpPr>
        <p:spPr>
          <a:xfrm>
            <a:off x="1587485" y="1768459"/>
            <a:ext cx="5460861" cy="290268"/>
          </a:xfrm>
          <a:prstGeom prst="rect">
            <a:avLst/>
          </a:prstGeom>
          <a:solidFill>
            <a:srgbClr val="FFFFFF"/>
          </a:solidFill>
          <a:ln w="19050">
            <a:solidFill>
              <a:srgbClr val="FFFFFF">
                <a:lumMod val="75000"/>
              </a:srgbClr>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r>
              <a:rPr lang="en-US" sz="1100" dirty="0" smtClean="0">
                <a:solidFill>
                  <a:srgbClr val="000000"/>
                </a:solidFill>
                <a:latin typeface="Segoe UI" pitchFamily="34" charset="0"/>
                <a:ea typeface="Segoe UI" pitchFamily="34" charset="0"/>
                <a:cs typeface="Segoe UI" pitchFamily="34" charset="0"/>
              </a:rPr>
              <a:t>(type here to filter lists, or any expression)</a:t>
            </a:r>
            <a:endParaRPr lang="en-US" sz="1100" dirty="0">
              <a:solidFill>
                <a:srgbClr val="000000"/>
              </a:solidFill>
              <a:latin typeface="Segoe UI" pitchFamily="34" charset="0"/>
              <a:ea typeface="Segoe UI" pitchFamily="34" charset="0"/>
              <a:cs typeface="Segoe UI" pitchFamily="34" charset="0"/>
            </a:endParaRPr>
          </a:p>
        </p:txBody>
      </p:sp>
      <p:sp>
        <p:nvSpPr>
          <p:cNvPr id="145" name="Content"/>
          <p:cNvSpPr/>
          <p:nvPr>
            <p:custDataLst>
              <p:custData r:id="rId35"/>
            </p:custDataLst>
          </p:nvPr>
        </p:nvSpPr>
        <p:spPr>
          <a:xfrm>
            <a:off x="5898304" y="5156200"/>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OK</a:t>
            </a:r>
            <a:endParaRPr lang="en-US" sz="1200" dirty="0">
              <a:solidFill>
                <a:srgbClr val="000000"/>
              </a:solidFill>
              <a:latin typeface="Segoe UI" pitchFamily="34" charset="0"/>
              <a:cs typeface="Segoe UI" pitchFamily="34" charset="0"/>
            </a:endParaRPr>
          </a:p>
        </p:txBody>
      </p:sp>
      <p:grpSp>
        <p:nvGrpSpPr>
          <p:cNvPr id="146" name="NumericStepper"/>
          <p:cNvGrpSpPr/>
          <p:nvPr>
            <p:custDataLst>
              <p:custData r:id="rId36"/>
            </p:custDataLst>
          </p:nvPr>
        </p:nvGrpSpPr>
        <p:grpSpPr>
          <a:xfrm>
            <a:off x="5153822" y="5156200"/>
            <a:ext cx="639086" cy="228600"/>
            <a:chOff x="4210050" y="3330449"/>
            <a:chExt cx="639086" cy="228600"/>
          </a:xfrm>
        </p:grpSpPr>
        <p:sp>
          <p:nvSpPr>
            <p:cNvPr id="147" name="Content"/>
            <p:cNvSpPr/>
            <p:nvPr/>
          </p:nvSpPr>
          <p:spPr>
            <a:xfrm>
              <a:off x="4210050" y="3330449"/>
              <a:ext cx="639086"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182880" rtlCol="0" anchor="ctr"/>
            <a:lstStyle/>
            <a:p>
              <a:r>
                <a:rPr lang="en-US" sz="1200" dirty="0" smtClean="0">
                  <a:solidFill>
                    <a:srgbClr val="000000"/>
                  </a:solidFill>
                  <a:latin typeface="Segoe UI" pitchFamily="34" charset="0"/>
                  <a:ea typeface="Segoe UI" pitchFamily="34" charset="0"/>
                  <a:cs typeface="Segoe UI" pitchFamily="34" charset="0"/>
                </a:rPr>
                <a:t>1</a:t>
              </a:r>
              <a:endParaRPr lang="en-US" sz="1200" dirty="0">
                <a:solidFill>
                  <a:srgbClr val="000000"/>
                </a:solidFill>
                <a:latin typeface="Segoe UI" pitchFamily="34" charset="0"/>
                <a:ea typeface="Segoe UI" pitchFamily="34" charset="0"/>
                <a:cs typeface="Segoe UI" pitchFamily="34" charset="0"/>
              </a:endParaRPr>
            </a:p>
          </p:txBody>
        </p:sp>
        <p:sp>
          <p:nvSpPr>
            <p:cNvPr id="148" name="DownBox"/>
            <p:cNvSpPr>
              <a:spLocks noChangeAspect="1"/>
            </p:cNvSpPr>
            <p:nvPr/>
          </p:nvSpPr>
          <p:spPr>
            <a:xfrm>
              <a:off x="4684544" y="3444749"/>
              <a:ext cx="164592"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149" name="DownArrow"/>
            <p:cNvSpPr/>
            <p:nvPr/>
          </p:nvSpPr>
          <p:spPr>
            <a:xfrm rot="10800000">
              <a:off x="4726195" y="3476120"/>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sp>
          <p:nvSpPr>
            <p:cNvPr id="150" name="UpBox"/>
            <p:cNvSpPr>
              <a:spLocks noChangeAspect="1"/>
            </p:cNvSpPr>
            <p:nvPr/>
          </p:nvSpPr>
          <p:spPr>
            <a:xfrm>
              <a:off x="4684552" y="3330449"/>
              <a:ext cx="164584" cy="114300"/>
            </a:xfrm>
            <a:prstGeom prst="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48766" rIns="91440" bIns="48766" rtlCol="0" anchor="ctr"/>
            <a:lstStyle/>
            <a:p>
              <a:pPr algn="ctr"/>
              <a:endParaRPr lang="en-US" sz="1200" dirty="0">
                <a:latin typeface="Segoe UI" pitchFamily="34" charset="0"/>
                <a:ea typeface="Segoe UI" pitchFamily="34" charset="0"/>
                <a:cs typeface="Segoe UI" pitchFamily="34" charset="0"/>
              </a:endParaRPr>
            </a:p>
          </p:txBody>
        </p:sp>
        <p:sp>
          <p:nvSpPr>
            <p:cNvPr id="151" name="UpArrow"/>
            <p:cNvSpPr/>
            <p:nvPr/>
          </p:nvSpPr>
          <p:spPr>
            <a:xfrm>
              <a:off x="4726187" y="3366392"/>
              <a:ext cx="81306" cy="424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sz="1200"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2068434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99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3523822" y="2767281"/>
            <a:ext cx="5144357" cy="1323439"/>
          </a:xfrm>
          <a:prstGeom prst="rect">
            <a:avLst/>
          </a:prstGeom>
          <a:noFill/>
        </p:spPr>
        <p:txBody>
          <a:bodyPr wrap="none" rtlCol="0">
            <a:spAutoFit/>
          </a:bodyPr>
          <a:lstStyle/>
          <a:p>
            <a:pPr algn="ctr"/>
            <a:r>
              <a:rPr lang="fr-BE" sz="8000" b="1" dirty="0" smtClean="0">
                <a:solidFill>
                  <a:schemeClr val="bg1"/>
                </a:solidFill>
                <a:latin typeface="Segoe UI" panose="020B0502040204020203" pitchFamily="34" charset="0"/>
                <a:cs typeface="Segoe UI" panose="020B0502040204020203" pitchFamily="34" charset="0"/>
              </a:rPr>
              <a:t>Code </a:t>
            </a:r>
            <a:r>
              <a:rPr lang="fr-BE" sz="8000" b="1" dirty="0" err="1" smtClean="0">
                <a:solidFill>
                  <a:schemeClr val="bg1"/>
                </a:solidFill>
                <a:latin typeface="Segoe UI" panose="020B0502040204020203" pitchFamily="34" charset="0"/>
                <a:cs typeface="Segoe UI" panose="020B0502040204020203" pitchFamily="34" charset="0"/>
              </a:rPr>
              <a:t>view</a:t>
            </a:r>
            <a:endParaRPr lang="en-US" sz="80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04111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17.xml.rels><?xml version="1.0" encoding="UTF-8" standalone="yes"?>
<Relationships xmlns="http://schemas.openxmlformats.org/package/2006/relationships"><Relationship Id="rId1" Type="http://schemas.openxmlformats.org/officeDocument/2006/relationships/customXmlProps" Target="itemProps217.xml"/></Relationships>
</file>

<file path=customXml/_rels/item218.xml.rels><?xml version="1.0" encoding="UTF-8" standalone="yes"?>
<Relationships xmlns="http://schemas.openxmlformats.org/package/2006/relationships"><Relationship Id="rId1" Type="http://schemas.openxmlformats.org/officeDocument/2006/relationships/customXmlProps" Target="itemProps218.xml"/></Relationships>
</file>

<file path=customXml/_rels/item219.xml.rels><?xml version="1.0" encoding="UTF-8" standalone="yes"?>
<Relationships xmlns="http://schemas.openxmlformats.org/package/2006/relationships"><Relationship Id="rId1" Type="http://schemas.openxmlformats.org/officeDocument/2006/relationships/customXmlProps" Target="itemProps219.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0.xml.rels><?xml version="1.0" encoding="UTF-8" standalone="yes"?>
<Relationships xmlns="http://schemas.openxmlformats.org/package/2006/relationships"><Relationship Id="rId1" Type="http://schemas.openxmlformats.org/officeDocument/2006/relationships/customXmlProps" Target="itemProps220.xml"/></Relationships>
</file>

<file path=customXml/_rels/item221.xml.rels><?xml version="1.0" encoding="UTF-8" standalone="yes"?>
<Relationships xmlns="http://schemas.openxmlformats.org/package/2006/relationships"><Relationship Id="rId1" Type="http://schemas.openxmlformats.org/officeDocument/2006/relationships/customXmlProps" Target="itemProps221.xml"/></Relationships>
</file>

<file path=customXml/_rels/item222.xml.rels><?xml version="1.0" encoding="UTF-8" standalone="yes"?>
<Relationships xmlns="http://schemas.openxmlformats.org/package/2006/relationships"><Relationship Id="rId1" Type="http://schemas.openxmlformats.org/officeDocument/2006/relationships/customXmlProps" Target="itemProps222.xml"/></Relationships>
</file>

<file path=customXml/_rels/item223.xml.rels><?xml version="1.0" encoding="UTF-8" standalone="yes"?>
<Relationships xmlns="http://schemas.openxmlformats.org/package/2006/relationships"><Relationship Id="rId1" Type="http://schemas.openxmlformats.org/officeDocument/2006/relationships/customXmlProps" Target="itemProps223.xml"/></Relationships>
</file>

<file path=customXml/_rels/item224.xml.rels><?xml version="1.0" encoding="UTF-8" standalone="yes"?>
<Relationships xmlns="http://schemas.openxmlformats.org/package/2006/relationships"><Relationship Id="rId1" Type="http://schemas.openxmlformats.org/officeDocument/2006/relationships/customXmlProps" Target="itemProps224.xml"/></Relationships>
</file>

<file path=customXml/_rels/item225.xml.rels><?xml version="1.0" encoding="UTF-8" standalone="yes"?>
<Relationships xmlns="http://schemas.openxmlformats.org/package/2006/relationships"><Relationship Id="rId1" Type="http://schemas.openxmlformats.org/officeDocument/2006/relationships/customXmlProps" Target="itemProps225.xml"/></Relationships>
</file>

<file path=customXml/_rels/item226.xml.rels><?xml version="1.0" encoding="UTF-8" standalone="yes"?>
<Relationships xmlns="http://schemas.openxmlformats.org/package/2006/relationships"><Relationship Id="rId1" Type="http://schemas.openxmlformats.org/officeDocument/2006/relationships/customXmlProps" Target="itemProps226.xml"/></Relationships>
</file>

<file path=customXml/_rels/item227.xml.rels><?xml version="1.0" encoding="UTF-8" standalone="yes"?>
<Relationships xmlns="http://schemas.openxmlformats.org/package/2006/relationships"><Relationship Id="rId1" Type="http://schemas.openxmlformats.org/officeDocument/2006/relationships/customXmlProps" Target="itemProps227.xml"/></Relationships>
</file>

<file path=customXml/_rels/item228.xml.rels><?xml version="1.0" encoding="UTF-8" standalone="yes"?>
<Relationships xmlns="http://schemas.openxmlformats.org/package/2006/relationships"><Relationship Id="rId1" Type="http://schemas.openxmlformats.org/officeDocument/2006/relationships/customXmlProps" Target="itemProps228.xml"/></Relationships>
</file>

<file path=customXml/_rels/item229.xml.rels><?xml version="1.0" encoding="UTF-8" standalone="yes"?>
<Relationships xmlns="http://schemas.openxmlformats.org/package/2006/relationships"><Relationship Id="rId1" Type="http://schemas.openxmlformats.org/officeDocument/2006/relationships/customXmlProps" Target="itemProps229.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System.Storyboarding.Common.List" Revision="1" Stencil="System.Storyboarding.Common" StencilVersion="0.1"/>
</Control>
</file>

<file path=customXml/item10.xml><?xml version="1.0" encoding="utf-8"?>
<Control xmlns="http://schemas.microsoft.com/VisualStudio/2011/storyboarding/control">
  <Id Name="System.Storyboarding.WindowsDesktop.HorizontalSplitter" Revision="1" Stencil="System.Storyboarding.WindowsDesktop" StencilVersion="0.1"/>
</Control>
</file>

<file path=customXml/item100.xml><?xml version="1.0" encoding="utf-8"?>
<Control xmlns="http://schemas.microsoft.com/VisualStudio/2011/storyboarding/control">
  <Id Name="System.Storyboarding.Common.Button" Revision="1" Stencil="System.Storyboarding.Common" StencilVersion="0.1"/>
</Control>
</file>

<file path=customXml/item101.xml><?xml version="1.0" encoding="utf-8"?>
<Control xmlns="http://schemas.microsoft.com/VisualStudio/2011/storyboarding/control">
  <Id Name="System.Storyboarding.WindowsApps.WindowsAppsEditBox" Revision="1" Stencil="System.Storyboarding.WindowsApps" StencilVersion="0.1"/>
</Control>
</file>

<file path=customXml/item102.xml><?xml version="1.0" encoding="utf-8"?>
<Control xmlns="http://schemas.microsoft.com/VisualStudio/2011/storyboarding/control">
  <Id Name="System.Storyboarding.WindowsApps.WindowsAppsListBox" Revision="1" Stencil="System.Storyboarding.WindowsApps" StencilVersion="0.1"/>
</Control>
</file>

<file path=customXml/item103.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04.xml><?xml version="1.0" encoding="utf-8"?>
<Control xmlns="http://schemas.microsoft.com/VisualStudio/2011/storyboarding/control">
  <Id Name="System.Storyboarding.WindowsApps.WindowsAppsTileMedium" Revision="1" Stencil="System.Storyboarding.WindowsApps" StencilVersion="0.1"/>
</Control>
</file>

<file path=customXml/item105.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06.xml><?xml version="1.0" encoding="utf-8"?>
<Control xmlns="http://schemas.microsoft.com/VisualStudio/2011/storyboarding/control">
  <Id Name="System.Storyboarding.Common.List" Revision="1" Stencil="System.Storyboarding.Common" StencilVersion="0.1"/>
</Control>
</file>

<file path=customXml/item107.xml><?xml version="1.0" encoding="utf-8"?>
<Control xmlns="http://schemas.microsoft.com/VisualStudio/2011/storyboarding/control">
  <Id Name="System.Storyboarding.WindowsDesktop.Group" Revision="1" Stencil="System.Storyboarding.WindowsDesktop" StencilVersion="0.1"/>
</Control>
</file>

<file path=customXml/item108.xml><?xml version="1.0" encoding="utf-8"?>
<Control xmlns="http://schemas.microsoft.com/VisualStudio/2011/storyboarding/control">
  <Id Name="System.Storyboarding.Backgrounds.Window" Revision="1" Stencil="System.Storyboarding.Backgrounds" StencilVersion="0.1"/>
</Control>
</file>

<file path=customXml/item109.xml><?xml version="1.0" encoding="utf-8"?>
<Control xmlns="http://schemas.microsoft.com/VisualStudio/2011/storyboarding/control">
  <Id Name="System.Storyboarding.Common.Button" Revision="1" Stencil="System.Storyboarding.Common" StencilVersion="0.1"/>
</Control>
</file>

<file path=customXml/item11.xml><?xml version="1.0" encoding="utf-8"?>
<Control xmlns="http://schemas.microsoft.com/VisualStudio/2011/storyboarding/control">
  <Id Name="System.Storyboarding.Common.List" Revision="1" Stencil="System.Storyboarding.Common" StencilVersion="0.1"/>
</Control>
</file>

<file path=customXml/item110.xml><?xml version="1.0" encoding="utf-8"?>
<Control xmlns="http://schemas.microsoft.com/VisualStudio/2011/storyboarding/control">
  <Id Name="System.Storyboarding.Common.Button" Revision="1" Stencil="System.Storyboarding.Common" StencilVersion="0.1"/>
</Control>
</file>

<file path=customXml/item111.xml><?xml version="1.0" encoding="utf-8"?>
<Control xmlns="http://schemas.microsoft.com/VisualStudio/2011/storyboarding/control">
  <Id Name="System.Storyboarding.WindowsDesktop.DialogBox" Revision="1" Stencil="System.Storyboarding.WindowsDesktop" StencilVersion="0.1"/>
</Control>
</file>

<file path=customXml/item112.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13.xml><?xml version="1.0" encoding="utf-8"?>
<Control xmlns="http://schemas.microsoft.com/VisualStudio/2011/storyboarding/control">
  <Id Name="System.Storyboarding.WindowsApps.WindowsAppsTileMedium" Revision="1" Stencil="System.Storyboarding.WindowsApps" StencilVersion="0.1"/>
</Control>
</file>

<file path=customXml/item114.xml><?xml version="1.0" encoding="utf-8"?>
<Control xmlns="http://schemas.microsoft.com/VisualStudio/2011/storyboarding/control">
  <Id Name="System.Storyboarding.WindowsAppIcons.Plus" Revision="1" Stencil="System.Storyboarding.WindowsAppIcons" StencilVersion="0.1"/>
</Control>
</file>

<file path=customXml/item115.xml><?xml version="1.0" encoding="utf-8"?>
<Control xmlns="http://schemas.microsoft.com/VisualStudio/2011/storyboarding/control">
  <Id Name="System.Storyboarding.Common.Button" Revision="1" Stencil="System.Storyboarding.Common" StencilVersion="0.1"/>
</Control>
</file>

<file path=customXml/item116.xml><?xml version="1.0" encoding="utf-8"?>
<Control xmlns="http://schemas.microsoft.com/VisualStudio/2011/storyboarding/control">
  <Id Name="System.Storyboarding.WindowsDesktop.VerticalSplitter" Revision="1" Stencil="System.Storyboarding.WindowsDesktop" StencilVersion="0.1"/>
</Control>
</file>

<file path=customXml/item117.xml><?xml version="1.0" encoding="utf-8"?>
<Control xmlns="http://schemas.microsoft.com/VisualStudio/2011/storyboarding/control">
  <Id Name="System.Storyboarding.WindowsDesktop.DialogBox" Revision="1" Stencil="System.Storyboarding.WindowsDesktop" StencilVersion="0.1"/>
</Control>
</file>

<file path=customXml/item118.xml><?xml version="1.0" encoding="utf-8"?>
<Control xmlns="http://schemas.microsoft.com/VisualStudio/2011/storyboarding/control">
  <Id Name="System.Storyboarding.WindowsDesktop.DialogBox" Revision="1" Stencil="System.Storyboarding.WindowsDesktop" StencilVersion="0.1"/>
</Control>
</file>

<file path=customXml/item119.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2.xml><?xml version="1.0" encoding="utf-8"?>
<Control xmlns="http://schemas.microsoft.com/VisualStudio/2011/storyboarding/control">
  <Id Name="System.Storyboarding.Common.Button" Revision="1" Stencil="System.Storyboarding.Common" StencilVersion="0.1"/>
</Control>
</file>

<file path=customXml/item120.xml><?xml version="1.0" encoding="utf-8"?>
<Control xmlns="http://schemas.microsoft.com/VisualStudio/2011/storyboarding/control">
  <Id Name="System.Storyboarding.WindowsDesktop.VerticalSplitter" Revision="1" Stencil="System.Storyboarding.WindowsDesktop" StencilVersion="0.1"/>
</Control>
</file>

<file path=customXml/item121.xml><?xml version="1.0" encoding="utf-8"?>
<Control xmlns="http://schemas.microsoft.com/VisualStudio/2011/storyboarding/control">
  <Id Name="System.Storyboarding.WindowsApps.WindowsAppsButton" Revision="1" Stencil="System.Storyboarding.WindowsApps" StencilVersion="0.1"/>
</Control>
</file>

<file path=customXml/item122.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123.xml><?xml version="1.0" encoding="utf-8"?>
<Control xmlns="http://schemas.microsoft.com/VisualStudio/2011/storyboarding/control">
  <Id Name="System.Storyboarding.WindowsDesktop.Group" Revision="1" Stencil="System.Storyboarding.WindowsDesktop" StencilVersion="0.1"/>
</Control>
</file>

<file path=customXml/item124.xml><?xml version="1.0" encoding="utf-8"?>
<Control xmlns="http://schemas.microsoft.com/VisualStudio/2011/storyboarding/control">
  <Id Name="System.Storyboarding.WindowsDesktop.StatusBar" Revision="1" Stencil="System.Storyboarding.WindowsDesktop" StencilVersion="0.1"/>
</Control>
</file>

<file path=customXml/item125.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26.xml><?xml version="1.0" encoding="utf-8"?>
<Control xmlns="http://schemas.microsoft.com/VisualStudio/2011/storyboarding/control">
  <Id Name="System.Storyboarding.Common.List" Revision="1" Stencil="System.Storyboarding.Common" StencilVersion="0.1"/>
</Control>
</file>

<file path=customXml/item127.xml><?xml version="1.0" encoding="utf-8"?>
<Control xmlns="http://schemas.microsoft.com/VisualStudio/2011/storyboarding/control">
  <Id Name="System.Storyboarding.Common.Button" Revision="1" Stencil="System.Storyboarding.Common" StencilVersion="0.1"/>
</Control>
</file>

<file path=customXml/item128.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29.xml><?xml version="1.0" encoding="utf-8"?>
<Control xmlns="http://schemas.microsoft.com/VisualStudio/2011/storyboarding/control">
  <Id Name="System.Storyboarding.Common.Button" Revision="1" Stencil="System.Storyboarding.Common" StencilVersion="0.1"/>
</Control>
</file>

<file path=customXml/item13.xml><?xml version="1.0" encoding="utf-8"?>
<Control xmlns="http://schemas.microsoft.com/VisualStudio/2011/storyboarding/control">
  <Id Name="System.Storyboarding.Common.Button" Revision="1" Stencil="System.Storyboarding.Common" StencilVersion="0.1"/>
</Control>
</file>

<file path=customXml/item130.xml><?xml version="1.0" encoding="utf-8"?>
<Control xmlns="http://schemas.microsoft.com/VisualStudio/2011/storyboarding/control">
  <Id Name="System.Storyboarding.Common.Button" Revision="1" Stencil="System.Storyboarding.Common" StencilVersion="0.1"/>
</Control>
</file>

<file path=customXml/item131.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32.xml><?xml version="1.0" encoding="utf-8"?>
<Control xmlns="http://schemas.microsoft.com/VisualStudio/2011/storyboarding/control">
  <Id Name="System.Storyboarding.Backgrounds.RibbonApplication" Revision="1" Stencil="System.Storyboarding.Backgrounds" StencilVersion="0.1"/>
</Control>
</file>

<file path=customXml/item133.xml><?xml version="1.0" encoding="utf-8"?>
<Control xmlns="http://schemas.microsoft.com/VisualStudio/2011/storyboarding/control">
  <Id Name="System.Storyboarding.WindowsApps.WindowsAppsListBox" Revision="1" Stencil="System.Storyboarding.WindowsApps" StencilVersion="0.1"/>
</Control>
</file>

<file path=customXml/item134.xml><?xml version="1.0" encoding="utf-8"?>
<Control xmlns="http://schemas.microsoft.com/VisualStudio/2011/storyboarding/control">
  <Id Name="System.Storyboarding.WindowsDesktop.VerticalSplitter" Revision="1" Stencil="System.Storyboarding.WindowsDesktop" StencilVersion="0.1"/>
</Control>
</file>

<file path=customXml/item135.xml><?xml version="1.0" encoding="utf-8"?>
<Control xmlns="http://schemas.microsoft.com/VisualStudio/2011/storyboarding/control">
  <Id Name="System.Storyboarding.Common.TextInput" Revision="1" Stencil="System.Storyboarding.Common" StencilVersion="0.1"/>
</Control>
</file>

<file path=customXml/item136.xml><?xml version="1.0" encoding="utf-8"?>
<Control xmlns="http://schemas.microsoft.com/VisualStudio/2011/storyboarding/control">
  <Id Name="System.Storyboarding.WindowsDesktop.DialogBox" Revision="1" Stencil="System.Storyboarding.WindowsDesktop" StencilVersion="0.1"/>
</Control>
</file>

<file path=customXml/item137.xml><?xml version="1.0" encoding="utf-8"?>
<Control xmlns="http://schemas.microsoft.com/VisualStudio/2011/storyboarding/control">
  <Id Name="System.Storyboarding.WindowsApps.WindowsAppsWideTileSubtitle" Revision="1" Stencil="System.Storyboarding.WindowsApps" StencilVersion="0.1"/>
</Control>
</file>

<file path=customXml/item138.xml><?xml version="1.0" encoding="utf-8"?>
<Control xmlns="http://schemas.microsoft.com/VisualStudio/2011/storyboarding/control">
  <Id Name="System.Storyboarding.WindowsApps.WindowsAppsTileMedium" Revision="1" Stencil="System.Storyboarding.WindowsApps" StencilVersion="0.1"/>
</Control>
</file>

<file path=customXml/item139.xml><?xml version="1.0" encoding="utf-8"?>
<Control xmlns="http://schemas.microsoft.com/VisualStudio/2011/storyboarding/control">
  <Id Name="System.Storyboarding.WindowsApps.WindowsAppsTileMedium" Revision="1" Stencil="System.Storyboarding.WindowsApps" StencilVersion="0.1"/>
</Control>
</file>

<file path=customXml/item14.xml><?xml version="1.0" encoding="utf-8"?>
<Control xmlns="http://schemas.microsoft.com/VisualStudio/2011/storyboarding/control">
  <Id Name="System.Storyboarding.Backgrounds.Window" Revision="1" Stencil="System.Storyboarding.Backgrounds" StencilVersion="0.1"/>
</Control>
</file>

<file path=customXml/item140.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41.xml><?xml version="1.0" encoding="utf-8"?>
<Control xmlns="http://schemas.microsoft.com/VisualStudio/2011/storyboarding/control">
  <Id Name="System.Storyboarding.Common.List" Revision="1" Stencil="System.Storyboarding.Common" StencilVersion="0.1"/>
</Control>
</file>

<file path=customXml/item142.xml><?xml version="1.0" encoding="utf-8"?>
<Control xmlns="http://schemas.microsoft.com/VisualStudio/2011/storyboarding/control">
  <Id Name="System.Storyboarding.WindowsApps.WindowsAppsButton" Revision="1" Stencil="System.Storyboarding.WindowsApps" StencilVersion="0.1"/>
</Control>
</file>

<file path=customXml/item143.xml><?xml version="1.0" encoding="utf-8"?>
<Control xmlns="http://schemas.microsoft.com/VisualStudio/2011/storyboarding/control">
  <Id Name="System.Storyboarding.WindowsDesktop.DialogBox" Revision="1" Stencil="System.Storyboarding.WindowsDesktop" StencilVersion="0.1"/>
</Control>
</file>

<file path=customXml/item144.xml><?xml version="1.0" encoding="utf-8"?>
<Control xmlns="http://schemas.microsoft.com/VisualStudio/2011/storyboarding/control">
  <Id Name="System.Storyboarding.WindowsDesktop.Group" Revision="1" Stencil="System.Storyboarding.WindowsDesktop" StencilVersion="0.1"/>
</Control>
</file>

<file path=customXml/item145.xml><?xml version="1.0" encoding="utf-8"?>
<Control xmlns="http://schemas.microsoft.com/VisualStudio/2011/storyboarding/control">
  <Id Name="System.Storyboarding.WindowsDesktop.StatusBar" Revision="1" Stencil="System.Storyboarding.WindowsDesktop" StencilVersion="0.1"/>
</Control>
</file>

<file path=customXml/item146.xml><?xml version="1.0" encoding="utf-8"?>
<Control xmlns="http://schemas.microsoft.com/VisualStudio/2011/storyboarding/control">
  <Id Name="System.Storyboarding.WindowsAppIcons.Plus" Revision="1" Stencil="System.Storyboarding.WindowsAppIcons" StencilVersion="0.1"/>
</Control>
</file>

<file path=customXml/item147.xml><?xml version="1.0" encoding="utf-8"?>
<Control xmlns="http://schemas.microsoft.com/VisualStudio/2011/storyboarding/control">
  <Id Name="System.Storyboarding.WindowsApps.WindowsAppsEditBox" Revision="1" Stencil="System.Storyboarding.WindowsApps" StencilVersion="0.1"/>
</Control>
</file>

<file path=customXml/item148.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49.xml><?xml version="1.0" encoding="utf-8"?>
<Control xmlns="http://schemas.microsoft.com/VisualStudio/2011/storyboarding/control">
  <Id Name="System.Storyboarding.Common.Button" Revision="1" Stencil="System.Storyboarding.Common" StencilVersion="0.1"/>
</Control>
</file>

<file path=customXml/item15.xml><?xml version="1.0" encoding="utf-8"?>
<Control xmlns="http://schemas.microsoft.com/VisualStudio/2011/storyboarding/control">
  <Id Name="System.Storyboarding.WindowsAppIcons.Plus" Revision="1" Stencil="System.Storyboarding.WindowsAppIcons" StencilVersion="0.1"/>
</Control>
</file>

<file path=customXml/item150.xml><?xml version="1.0" encoding="utf-8"?>
<Control xmlns="http://schemas.microsoft.com/VisualStudio/2011/storyboarding/control">
  <Id Name="System.Storyboarding.WindowsApps.WindowsAppsTileMedium" Revision="1" Stencil="System.Storyboarding.WindowsApps" StencilVersion="0.1"/>
</Control>
</file>

<file path=customXml/item151.xml><?xml version="1.0" encoding="utf-8"?>
<Control xmlns="http://schemas.microsoft.com/VisualStudio/2011/storyboarding/control">
  <Id Name="System.Storyboarding.Common.Button" Revision="1" Stencil="System.Storyboarding.Common" StencilVersion="0.1"/>
</Control>
</file>

<file path=customXml/item152.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53.xml><?xml version="1.0" encoding="utf-8"?>
<Control xmlns="http://schemas.microsoft.com/VisualStudio/2011/storyboarding/control">
  <Id Name="System.Storyboarding.WindowsApps.WindowsAppsEditBox" Revision="1" Stencil="System.Storyboarding.WindowsApps" StencilVersion="0.1"/>
</Control>
</file>

<file path=customXml/item154.xml><?xml version="1.0" encoding="utf-8"?>
<Control xmlns="http://schemas.microsoft.com/VisualStudio/2011/storyboarding/control">
  <Id Name="System.Storyboarding.Common.List" Revision="1" Stencil="System.Storyboarding.Common" StencilVersion="0.1"/>
</Control>
</file>

<file path=customXml/item155.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56.xml><?xml version="1.0" encoding="utf-8"?>
<Control xmlns="http://schemas.microsoft.com/VisualStudio/2011/storyboarding/control">
  <Id Name="System.Storyboarding.WindowsApps.WindowsAppsTileMedium" Revision="1" Stencil="System.Storyboarding.WindowsApps" StencilVersion="0.1"/>
</Control>
</file>

<file path=customXml/item157.xml><?xml version="1.0" encoding="utf-8"?>
<Control xmlns="http://schemas.microsoft.com/VisualStudio/2011/storyboarding/control">
  <Id Name="System.Storyboarding.WindowsDesktop.DialogBox" Revision="1" Stencil="System.Storyboarding.WindowsDesktop" StencilVersion="0.1"/>
</Control>
</file>

<file path=customXml/item158.xml><?xml version="1.0" encoding="utf-8"?>
<Control xmlns="http://schemas.microsoft.com/VisualStudio/2011/storyboarding/control">
  <Id Name="System.Storyboarding.Common.Button" Revision="1" Stencil="System.Storyboarding.Common" StencilVersion="0.1"/>
</Control>
</file>

<file path=customXml/item159.xml><?xml version="1.0" encoding="utf-8"?>
<Control xmlns="http://schemas.microsoft.com/VisualStudio/2011/storyboarding/control">
  <Id Name="System.Storyboarding.WindowsDesktop.StatusBar" Revision="1" Stencil="System.Storyboarding.WindowsDesktop" StencilVersion="0.1"/>
</Control>
</file>

<file path=customXml/item16.xml><?xml version="1.0" encoding="utf-8"?>
<Control xmlns="http://schemas.microsoft.com/VisualStudio/2011/storyboarding/control">
  <Id Name="System.Storyboarding.WindowsDesktop.DialogBox" Revision="1" Stencil="System.Storyboarding.WindowsDesktop" StencilVersion="0.1"/>
</Control>
</file>

<file path=customXml/item160.xml><?xml version="1.0" encoding="utf-8"?>
<Control xmlns="http://schemas.microsoft.com/VisualStudio/2011/storyboarding/control">
  <Id Name="System.Storyboarding.Common.TextArea" Revision="1" Stencil="System.Storyboarding.Common" StencilVersion="0.1"/>
</Control>
</file>

<file path=customXml/item161.xml><?xml version="1.0" encoding="utf-8"?>
<Control xmlns="http://schemas.microsoft.com/VisualStudio/2011/storyboarding/control">
  <Id Name="System.Storyboarding.WindowsApps.WindowsAppsTooltip" Revision="1" Stencil="System.Storyboarding.WindowsApps" StencilVersion="0.1"/>
</Control>
</file>

<file path=customXml/item162.xml><?xml version="1.0" encoding="utf-8"?>
<Control xmlns="http://schemas.microsoft.com/VisualStudio/2011/storyboarding/control">
  <Id Name="System.Storyboarding.WindowsAppIcons.Plus" Revision="1" Stencil="System.Storyboarding.WindowsAppIcons" StencilVersion="0.1"/>
</Control>
</file>

<file path=customXml/item163.xml><?xml version="1.0" encoding="utf-8"?>
<Control xmlns="http://schemas.microsoft.com/VisualStudio/2011/storyboarding/control">
  <Id Name="System.Storyboarding.WindowsApps.WindowsAppsTileMedium" Revision="1" Stencil="System.Storyboarding.WindowsApps" StencilVersion="0.1"/>
</Control>
</file>

<file path=customXml/item164.xml><?xml version="1.0" encoding="utf-8"?>
<Control xmlns="http://schemas.microsoft.com/VisualStudio/2011/storyboarding/control">
  <Id Name="System.Storyboarding.Common.List" Revision="1" Stencil="System.Storyboarding.Common" StencilVersion="0.1"/>
</Control>
</file>

<file path=customXml/item165.xml><?xml version="1.0" encoding="utf-8"?>
<Control xmlns="http://schemas.microsoft.com/VisualStudio/2011/storyboarding/control">
  <Id Name="System.Storyboarding.WindowsDesktop.DialogBox" Revision="1" Stencil="System.Storyboarding.WindowsDesktop" StencilVersion="0.1"/>
</Control>
</file>

<file path=customXml/item166.xml><?xml version="1.0" encoding="utf-8"?>
<Control xmlns="http://schemas.microsoft.com/VisualStudio/2011/storyboarding/control">
  <Id Name="System.Storyboarding.WindowsApps.WindowsAppsButton" Revision="1" Stencil="System.Storyboarding.WindowsApps" StencilVersion="0.1"/>
</Control>
</file>

<file path=customXml/item167.xml><?xml version="1.0" encoding="utf-8"?>
<Control xmlns="http://schemas.microsoft.com/VisualStudio/2011/storyboarding/control">
  <Id Name="System.Storyboarding.Common.Button" Revision="1" Stencil="System.Storyboarding.Common" StencilVersion="0.1"/>
</Control>
</file>

<file path=customXml/item168.xml><?xml version="1.0" encoding="utf-8"?>
<Control xmlns="http://schemas.microsoft.com/VisualStudio/2011/storyboarding/control">
  <Id Name="System.Storyboarding.Common.TextArea" Revision="1" Stencil="System.Storyboarding.Common" StencilVersion="0.1"/>
</Control>
</file>

<file path=customXml/item169.xml><?xml version="1.0" encoding="utf-8"?>
<Control xmlns="http://schemas.microsoft.com/VisualStudio/2011/storyboarding/control">
  <Id Name="System.Storyboarding.WindowsDesktop.TreeList" Revision="1" Stencil="System.Storyboarding.WindowsDesktop" StencilVersion="0.1"/>
</Control>
</file>

<file path=customXml/item17.xml><?xml version="1.0" encoding="utf-8"?>
<Control xmlns="http://schemas.microsoft.com/VisualStudio/2011/storyboarding/control">
  <Id Name="System.Storyboarding.WindowsAppIcons.Plus" Revision="1" Stencil="System.Storyboarding.WindowsAppIcons" StencilVersion="0.1"/>
</Control>
</file>

<file path=customXml/item170.xml><?xml version="1.0" encoding="utf-8"?>
<Control xmlns="http://schemas.microsoft.com/VisualStudio/2011/storyboarding/control">
  <Id Name="System.Storyboarding.Common.List" Revision="1" Stencil="System.Storyboarding.Common" StencilVersion="0.1"/>
</Control>
</file>

<file path=customXml/item171.xml><?xml version="1.0" encoding="utf-8"?>
<Control xmlns="http://schemas.microsoft.com/VisualStudio/2011/storyboarding/control">
  <Id Name="System.Storyboarding.WindowsAppIcons.Plus" Revision="1" Stencil="System.Storyboarding.WindowsAppIcons" StencilVersion="0.1"/>
</Control>
</file>

<file path=customXml/item172.xml><?xml version="1.0" encoding="utf-8"?>
<Control xmlns="http://schemas.microsoft.com/VisualStudio/2011/storyboarding/control">
  <Id Name="System.Storyboarding.WindowsDesktop.DialogBox" Revision="1" Stencil="System.Storyboarding.WindowsDesktop" StencilVersion="0.1"/>
</Control>
</file>

<file path=customXml/item173.xml><?xml version="1.0" encoding="utf-8"?>
<Control xmlns="http://schemas.microsoft.com/VisualStudio/2011/storyboarding/control">
  <Id Name="System.Storyboarding.WindowsApps.WindowsAppsTileMedium" Revision="1" Stencil="System.Storyboarding.WindowsApps" StencilVersion="0.1"/>
</Control>
</file>

<file path=customXml/item174.xml><?xml version="1.0" encoding="utf-8"?>
<Control xmlns="http://schemas.microsoft.com/VisualStudio/2011/storyboarding/control">
  <Id Name="System.Storyboarding.WindowsApps.WindowsAppsWideTileSubtitle" Revision="1" Stencil="System.Storyboarding.WindowsApps" StencilVersion="0.1"/>
</Control>
</file>

<file path=customXml/item175.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76.xml><?xml version="1.0" encoding="utf-8"?>
<Control xmlns="http://schemas.microsoft.com/VisualStudio/2011/storyboarding/control">
  <Id Name="System.Storyboarding.Common.TextArea" Revision="1" Stencil="System.Storyboarding.Common" StencilVersion="0.1"/>
</Control>
</file>

<file path=customXml/item177.xml><?xml version="1.0" encoding="utf-8"?>
<Control xmlns="http://schemas.microsoft.com/VisualStudio/2011/storyboarding/control">
  <Id Name="System.Storyboarding.WindowsDesktop.Group" Revision="1" Stencil="System.Storyboarding.WindowsDesktop" StencilVersion="0.1"/>
</Control>
</file>

<file path=customXml/item178.xml><?xml version="1.0" encoding="utf-8"?>
<Control xmlns="http://schemas.microsoft.com/VisualStudio/2011/storyboarding/control">
  <Id Name="System.Storyboarding.WindowsDesktop.StatusBar" Revision="1" Stencil="System.Storyboarding.WindowsDesktop" StencilVersion="0.1"/>
</Control>
</file>

<file path=customXml/item179.xml><?xml version="1.0" encoding="utf-8"?>
<Control xmlns="http://schemas.microsoft.com/VisualStudio/2011/storyboarding/control">
  <Id Name="System.Storyboarding.WindowsDesktop.Group" Revision="1" Stencil="System.Storyboarding.WindowsDesktop" StencilVersion="0.1"/>
</Control>
</file>

<file path=customXml/item18.xml><?xml version="1.0" encoding="utf-8"?>
<Control xmlns="http://schemas.microsoft.com/VisualStudio/2011/storyboarding/control">
  <Id Name="System.Storyboarding.WindowsApps.WindowsAppsTileMedium" Revision="1" Stencil="System.Storyboarding.WindowsApps" StencilVersion="0.1"/>
</Control>
</file>

<file path=customXml/item180.xml><?xml version="1.0" encoding="utf-8"?>
<Control xmlns="http://schemas.microsoft.com/VisualStudio/2011/storyboarding/control">
  <Id Name="System.Storyboarding.WindowsDesktop.DialogBox" Revision="1" Stencil="System.Storyboarding.WindowsDesktop" StencilVersion="0.1"/>
</Control>
</file>

<file path=customXml/item181.xml><?xml version="1.0" encoding="utf-8"?>
<Control xmlns="http://schemas.microsoft.com/VisualStudio/2011/storyboarding/control">
  <Id Name="System.Storyboarding.Common.Button" Revision="1" Stencil="System.Storyboarding.Common" StencilVersion="0.1"/>
</Control>
</file>

<file path=customXml/item182.xml><?xml version="1.0" encoding="utf-8"?>
<Control xmlns="http://schemas.microsoft.com/VisualStudio/2011/storyboarding/control">
  <Id Name="System.Storyboarding.Common.MouseClick" Revision="1" Stencil="System.Storyboarding.Common" StencilVersion="0.1"/>
</Control>
</file>

<file path=customXml/item183.xml><?xml version="1.0" encoding="utf-8"?>
<Control xmlns="http://schemas.microsoft.com/VisualStudio/2011/storyboarding/control">
  <Id Name="System.Storyboarding.Common.List" Revision="1" Stencil="System.Storyboarding.Common" StencilVersion="0.1"/>
</Control>
</file>

<file path=customXml/item184.xml><?xml version="1.0" encoding="utf-8"?>
<Control xmlns="http://schemas.microsoft.com/VisualStudio/2011/storyboarding/control">
  <Id Name="System.Storyboarding.WindowsDesktop.Group" Revision="1" Stencil="System.Storyboarding.WindowsDesktop" StencilVersion="0.1"/>
</Control>
</file>

<file path=customXml/item185.xml><?xml version="1.0" encoding="utf-8"?>
<Control xmlns="http://schemas.microsoft.com/VisualStudio/2011/storyboarding/control">
  <Id Name="System.Storyboarding.WindowsApps.WindowsAppsListBox" Revision="1" Stencil="System.Storyboarding.WindowsApps" StencilVersion="0.1"/>
</Control>
</file>

<file path=customXml/item186.xml><?xml version="1.0" encoding="utf-8"?>
<Control xmlns="http://schemas.microsoft.com/VisualStudio/2011/storyboarding/control">
  <Id Name="System.Storyboarding.WindowsAppIcons.Plus" Revision="1" Stencil="System.Storyboarding.WindowsAppIcons" StencilVersion="0.1"/>
</Control>
</file>

<file path=customXml/item187.xml><?xml version="1.0" encoding="utf-8"?>
<Control xmlns="http://schemas.microsoft.com/VisualStudio/2011/storyboarding/control">
  <Id Name="System.Storyboarding.WindowsApps.WindowsAppsTileMedium" Revision="1" Stencil="System.Storyboarding.WindowsApps" StencilVersion="0.1"/>
</Control>
</file>

<file path=customXml/item188.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89.xml><?xml version="1.0" encoding="utf-8"?>
<Control xmlns="http://schemas.microsoft.com/VisualStudio/2011/storyboarding/control">
  <Id Name="System.Storyboarding.WindowsApps.WindowsAppsTileMedium" Revision="1" Stencil="System.Storyboarding.WindowsApps" StencilVersion="0.1"/>
</Control>
</file>

<file path=customXml/item19.xml><?xml version="1.0" encoding="utf-8"?>
<Control xmlns="http://schemas.microsoft.com/VisualStudio/2011/storyboarding/control">
  <Id Name="System.Storyboarding.Common.List" Revision="1" Stencil="System.Storyboarding.Common" StencilVersion="0.1"/>
</Control>
</file>

<file path=customXml/item190.xml><?xml version="1.0" encoding="utf-8"?>
<Control xmlns="http://schemas.microsoft.com/VisualStudio/2011/storyboarding/control">
  <Id Name="System.Storyboarding.Common.Button" Revision="1" Stencil="System.Storyboarding.Common" StencilVersion="0.1"/>
</Control>
</file>

<file path=customXml/item191.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192.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193.xml><?xml version="1.0" encoding="utf-8"?>
<Control xmlns="http://schemas.microsoft.com/VisualStudio/2011/storyboarding/control">
  <Id Name="System.Storyboarding.Common.Button" Revision="1" Stencil="System.Storyboarding.Common" StencilVersion="0.1"/>
</Control>
</file>

<file path=customXml/item194.xml><?xml version="1.0" encoding="utf-8"?>
<Control xmlns="http://schemas.microsoft.com/VisualStudio/2011/storyboarding/control">
  <Id Name="System.Storyboarding.WindowsDesktop.DialogBox" Revision="1" Stencil="System.Storyboarding.WindowsDesktop" StencilVersion="0.1"/>
</Control>
</file>

<file path=customXml/item195.xml><?xml version="1.0" encoding="utf-8"?>
<Control xmlns="http://schemas.microsoft.com/VisualStudio/2011/storyboarding/control">
  <Id Name="System.Storyboarding.WindowsApps.WindowsAppsTileMedium" Revision="1" Stencil="System.Storyboarding.WindowsApps" StencilVersion="0.1"/>
</Control>
</file>

<file path=customXml/item196.xml><?xml version="1.0" encoding="utf-8"?>
<Control xmlns="http://schemas.microsoft.com/VisualStudio/2011/storyboarding/control">
  <Id Name="System.Storyboarding.Backgrounds.RibbonApplication" Revision="1" Stencil="System.Storyboarding.Backgrounds" StencilVersion="0.1"/>
</Control>
</file>

<file path=customXml/item197.xml><?xml version="1.0" encoding="utf-8"?>
<Control xmlns="http://schemas.microsoft.com/VisualStudio/2011/storyboarding/control">
  <Id Name="System.Storyboarding.Common.TextArea" Revision="1" Stencil="System.Storyboarding.Common" StencilVersion="0.1"/>
</Control>
</file>

<file path=customXml/item198.xml><?xml version="1.0" encoding="utf-8"?>
<Control xmlns="http://schemas.microsoft.com/VisualStudio/2011/storyboarding/control">
  <Id Name="System.Storyboarding.WindowsDesktop.StatusBar" Revision="1" Stencil="System.Storyboarding.WindowsDesktop" StencilVersion="0.1"/>
</Control>
</file>

<file path=customXml/item199.xml><?xml version="1.0" encoding="utf-8"?>
<Control xmlns="http://schemas.microsoft.com/VisualStudio/2011/storyboarding/control">
  <Id Name="System.Storyboarding.Backgrounds.Window" Revision="1" Stencil="System.Storyboarding.Backgrounds" StencilVersion="0.1"/>
</Control>
</file>

<file path=customXml/item2.xml><?xml version="1.0" encoding="utf-8"?>
<Control xmlns="http://schemas.microsoft.com/VisualStudio/2011/storyboarding/control">
  <Id Name="System.Storyboarding.Backgrounds.RibbonApplication" Revision="1" Stencil="System.Storyboarding.Backgrounds" StencilVersion="0.1"/>
</Control>
</file>

<file path=customXml/item20.xml><?xml version="1.0" encoding="utf-8"?>
<Control xmlns="http://schemas.microsoft.com/VisualStudio/2011/storyboarding/control">
  <Id Name="System.Storyboarding.Common.NumericStepper" Revision="1" Stencil="System.Storyboarding.Common" StencilVersion="0.1"/>
</Control>
</file>

<file path=customXml/item200.xml><?xml version="1.0" encoding="utf-8"?>
<Control xmlns="http://schemas.microsoft.com/VisualStudio/2011/storyboarding/control">
  <Id Name="System.Storyboarding.WindowsApps.WindowsAppsListBox" Revision="1" Stencil="System.Storyboarding.WindowsApps" StencilVersion="0.1"/>
</Control>
</file>

<file path=customXml/item201.xml><?xml version="1.0" encoding="utf-8"?>
<Control xmlns="http://schemas.microsoft.com/VisualStudio/2011/storyboarding/control">
  <Id Name="System.Storyboarding.WindowsApps.WindowsAppsButton" Revision="1" Stencil="System.Storyboarding.WindowsApps" StencilVersion="0.1"/>
</Control>
</file>

<file path=customXml/item202.xml><?xml version="1.0" encoding="utf-8"?>
<Control xmlns="http://schemas.microsoft.com/VisualStudio/2011/storyboarding/control">
  <Id Name="System.Storyboarding.WindowsDesktop.DialogBox" Revision="1" Stencil="System.Storyboarding.WindowsDesktop" StencilVersion="0.1"/>
</Control>
</file>

<file path=customXml/item203.xml><?xml version="1.0" encoding="utf-8"?>
<Control xmlns="http://schemas.microsoft.com/VisualStudio/2011/storyboarding/control">
  <Id Name="System.Storyboarding.Common.Button" Revision="1" Stencil="System.Storyboarding.Common" StencilVersion="0.1"/>
</Control>
</file>

<file path=customXml/item204.xml><?xml version="1.0" encoding="utf-8"?>
<Control xmlns="http://schemas.microsoft.com/VisualStudio/2011/storyboarding/control">
  <Id Name="System.Storyboarding.WindowsApps.WindowsAppsTileMedium" Revision="1" Stencil="System.Storyboarding.WindowsApps" StencilVersion="0.1"/>
</Control>
</file>

<file path=customXml/item205.xml><?xml version="1.0" encoding="utf-8"?>
<Control xmlns="http://schemas.microsoft.com/VisualStudio/2011/storyboarding/control">
  <Id Name="System.Storyboarding.WindowsDesktop.StatusBar" Revision="1" Stencil="System.Storyboarding.WindowsDesktop" StencilVersion="0.1"/>
</Control>
</file>

<file path=customXml/item206.xml><?xml version="1.0" encoding="utf-8"?>
<Control xmlns="http://schemas.microsoft.com/VisualStudio/2011/storyboarding/control">
  <Id Name="System.Storyboarding.WindowsDesktop.StatusBar" Revision="1" Stencil="System.Storyboarding.WindowsDesktop" StencilVersion="0.1"/>
</Control>
</file>

<file path=customXml/item207.xml><?xml version="1.0" encoding="utf-8"?>
<Control xmlns="http://schemas.microsoft.com/VisualStudio/2011/storyboarding/control">
  <Id Name="System.Storyboarding.Common.Button" Revision="1" Stencil="System.Storyboarding.Common" StencilVersion="0.1"/>
</Control>
</file>

<file path=customXml/item208.xml><?xml version="1.0" encoding="utf-8"?>
<Control xmlns="http://schemas.microsoft.com/VisualStudio/2011/storyboarding/control">
  <Id Name="System.Storyboarding.WindowsAppIcons.Plus" Revision="1" Stencil="System.Storyboarding.WindowsAppIcons" StencilVersion="0.1"/>
</Control>
</file>

<file path=customXml/item209.xml><?xml version="1.0" encoding="utf-8"?>
<Control xmlns="http://schemas.microsoft.com/VisualStudio/2011/storyboarding/control">
  <Id Name="System.Storyboarding.Common.Button" Revision="1" Stencil="System.Storyboarding.Common" StencilVersion="0.1"/>
</Control>
</file>

<file path=customXml/item21.xml><?xml version="1.0" encoding="utf-8"?>
<Control xmlns="http://schemas.microsoft.com/VisualStudio/2011/storyboarding/control">
  <Id Name="System.Storyboarding.WindowsDesktop.TreeList" Revision="1" Stencil="System.Storyboarding.WindowsDesktop" StencilVersion="0.1"/>
</Control>
</file>

<file path=customXml/item210.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211.xml><?xml version="1.0" encoding="utf-8"?>
<Control xmlns="http://schemas.microsoft.com/VisualStudio/2011/storyboarding/control">
  <Id Name="System.Storyboarding.WindowsApps.WindowsAppsWideTileSubtitle" Revision="1" Stencil="System.Storyboarding.WindowsApps" StencilVersion="0.1"/>
</Control>
</file>

<file path=customXml/item212.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213.xml><?xml version="1.0" encoding="utf-8"?>
<Control xmlns="http://schemas.microsoft.com/VisualStudio/2011/storyboarding/control">
  <Id Name="System.Storyboarding.WindowsAppIcons.Plus" Revision="1" Stencil="System.Storyboarding.WindowsAppIcons" StencilVersion="0.1"/>
</Control>
</file>

<file path=customXml/item214.xml><?xml version="1.0" encoding="utf-8"?>
<Control xmlns="http://schemas.microsoft.com/VisualStudio/2011/storyboarding/control">
  <Id Name="System.Storyboarding.WindowsDesktop.Group" Revision="1" Stencil="System.Storyboarding.WindowsDesktop" StencilVersion="0.1"/>
</Control>
</file>

<file path=customXml/item215.xml><?xml version="1.0" encoding="utf-8"?>
<Control xmlns="http://schemas.microsoft.com/VisualStudio/2011/storyboarding/control">
  <Id Name="System.Storyboarding.WindowsApps.WindowsAppsEditBox" Revision="1" Stencil="System.Storyboarding.WindowsApps" StencilVersion="0.1"/>
</Control>
</file>

<file path=customXml/item216.xml><?xml version="1.0" encoding="utf-8"?>
<Control xmlns="http://schemas.microsoft.com/VisualStudio/2011/storyboarding/control">
  <Id Name="System.Storyboarding.WindowsApps.WindowsAppsTileMedium" Revision="1" Stencil="System.Storyboarding.WindowsApps" StencilVersion="0.1"/>
</Control>
</file>

<file path=customXml/item217.xml><?xml version="1.0" encoding="utf-8"?>
<Control xmlns="http://schemas.microsoft.com/VisualStudio/2011/storyboarding/control">
  <Id Name="System.Storyboarding.WindowsApps.WindowsAppsButton" Revision="1" Stencil="System.Storyboarding.WindowsApps" StencilVersion="0.1"/>
</Control>
</file>

<file path=customXml/item218.xml><?xml version="1.0" encoding="utf-8"?>
<Control xmlns="http://schemas.microsoft.com/VisualStudio/2011/storyboarding/control">
  <Id Name="System.Storyboarding.WindowsDesktop.DialogBox" Revision="1" Stencil="System.Storyboarding.WindowsDesktop" StencilVersion="0.1"/>
</Control>
</file>

<file path=customXml/item219.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22.xml><?xml version="1.0" encoding="utf-8"?>
<Control xmlns="http://schemas.microsoft.com/VisualStudio/2011/storyboarding/control">
  <Id Name="System.Storyboarding.WindowsApps.WindowsAppsTileMedium" Revision="1" Stencil="System.Storyboarding.WindowsApps" StencilVersion="0.1"/>
</Control>
</file>

<file path=customXml/item220.xml><?xml version="1.0" encoding="utf-8"?>
<Control xmlns="http://schemas.microsoft.com/VisualStudio/2011/storyboarding/control">
  <Id Name="System.Storyboarding.Common.Button" Revision="1" Stencil="System.Storyboarding.Common" StencilVersion="0.1"/>
</Control>
</file>

<file path=customXml/item221.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222.xml><?xml version="1.0" encoding="utf-8"?>
<Control xmlns="http://schemas.microsoft.com/VisualStudio/2011/storyboarding/control">
  <Id Name="System.Storyboarding.WindowsDesktop.StatusBar" Revision="1" Stencil="System.Storyboarding.WindowsDesktop" StencilVersion="0.1"/>
</Control>
</file>

<file path=customXml/item223.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224.xml><?xml version="1.0" encoding="utf-8"?>
<Control xmlns="http://schemas.microsoft.com/VisualStudio/2011/storyboarding/control">
  <Id Name="System.Storyboarding.Common.TextArea" Revision="1" Stencil="System.Storyboarding.Common" StencilVersion="0.1"/>
</Control>
</file>

<file path=customXml/item225.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226.xml><?xml version="1.0" encoding="utf-8"?>
<Control xmlns="http://schemas.microsoft.com/VisualStudio/2011/storyboarding/control">
  <Id Name="System.Storyboarding.Common.Button" Revision="1" Stencil="System.Storyboarding.Common" StencilVersion="0.1"/>
</Control>
</file>

<file path=customXml/item227.xml><?xml version="1.0" encoding="utf-8"?>
<Control xmlns="http://schemas.microsoft.com/VisualStudio/2011/storyboarding/control">
  <Id Name="System.Storyboarding.WindowsApps.WindowsAppsEditBox" Revision="1" Stencil="System.Storyboarding.WindowsApps" StencilVersion="0.1"/>
</Control>
</file>

<file path=customXml/item228.xml><?xml version="1.0" encoding="utf-8"?>
<Control xmlns="http://schemas.microsoft.com/VisualStudio/2011/storyboarding/control">
  <Id Name="System.Storyboarding.WindowsApps.WindowsAppsWideTileSubtitle" Revision="1" Stencil="System.Storyboarding.WindowsApps" StencilVersion="0.1"/>
</Control>
</file>

<file path=customXml/item229.xml><?xml version="1.0" encoding="utf-8"?>
<Control xmlns="http://schemas.microsoft.com/VisualStudio/2011/storyboarding/control">
  <Id Name="System.Storyboarding.WindowsAppIcons.Plus" Revision="1" Stencil="System.Storyboarding.WindowsAppIcons" StencilVersion="0.1"/>
</Control>
</file>

<file path=customXml/item23.xml><?xml version="1.0" encoding="utf-8"?>
<Control xmlns="http://schemas.microsoft.com/VisualStudio/2011/storyboarding/control">
  <Id Name="System.Storyboarding.WindowsDesktop.VerticalSplitter" Revision="1" Stencil="System.Storyboarding.WindowsDesktop" StencilVersion="0.1"/>
</Control>
</file>

<file path=customXml/item24.xml><?xml version="1.0" encoding="utf-8"?>
<Control xmlns="http://schemas.microsoft.com/VisualStudio/2011/storyboarding/control">
  <Id Name="System.Storyboarding.WindowsDesktop.DialogBox" Revision="1" Stencil="System.Storyboarding.WindowsDesktop" StencilVersion="0.1"/>
</Control>
</file>

<file path=customXml/item25.xml><?xml version="1.0" encoding="utf-8"?>
<Control xmlns="http://schemas.microsoft.com/VisualStudio/2011/storyboarding/control">
  <Id Name="System.Storyboarding.Common.Button" Revision="1" Stencil="System.Storyboarding.Common" StencilVersion="0.1"/>
</Control>
</file>

<file path=customXml/item26.xml><?xml version="1.0" encoding="utf-8"?>
<Control xmlns="http://schemas.microsoft.com/VisualStudio/2011/storyboarding/control">
  <Id Name="System.Storyboarding.WindowsApps.WindowsAppsTooltip" Revision="1" Stencil="System.Storyboarding.WindowsApps" StencilVersion="0.1"/>
</Control>
</file>

<file path=customXml/item27.xml><?xml version="1.0" encoding="utf-8"?>
<Control xmlns="http://schemas.microsoft.com/VisualStudio/2011/storyboarding/control">
  <Id Name="System.Storyboarding.WindowsDesktop.DialogBox" Revision="1" Stencil="System.Storyboarding.WindowsDesktop" StencilVersion="0.1"/>
</Control>
</file>

<file path=customXml/item28.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29.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WindowsApps.WindowsAppsTileMedium" Revision="1" Stencil="System.Storyboarding.WindowsApps" StencilVersion="0.1"/>
</Control>
</file>

<file path=customXml/item30.xml><?xml version="1.0" encoding="utf-8"?>
<Control xmlns="http://schemas.microsoft.com/VisualStudio/2011/storyboarding/control">
  <Id Name="System.Storyboarding.Backgrounds.RibbonApplication" Revision="1" Stencil="System.Storyboarding.Backgrounds" StencilVersion="0.1"/>
</Control>
</file>

<file path=customXml/item31.xml><?xml version="1.0" encoding="utf-8"?>
<Control xmlns="http://schemas.microsoft.com/VisualStudio/2011/storyboarding/control">
  <Id Name="System.Storyboarding.WindowsApps.WindowsAppsTileMedium" Revision="1" Stencil="System.Storyboarding.WindowsApps" StencilVersion="0.1"/>
</Control>
</file>

<file path=customXml/item32.xml><?xml version="1.0" encoding="utf-8"?>
<Control xmlns="http://schemas.microsoft.com/VisualStudio/2011/storyboarding/control">
  <Id Name="System.Storyboarding.Common.List" Revision="1" Stencil="System.Storyboarding.Common" StencilVersion="0.1"/>
</Control>
</file>

<file path=customXml/item33.xml><?xml version="1.0" encoding="utf-8"?>
<Control xmlns="http://schemas.microsoft.com/VisualStudio/2011/storyboarding/control">
  <Id Name="System.Storyboarding.WindowsDesktop.Group" Revision="1" Stencil="System.Storyboarding.WindowsDesktop" StencilVersion="0.1"/>
</Control>
</file>

<file path=customXml/item34.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35.xml><?xml version="1.0" encoding="utf-8"?>
<Control xmlns="http://schemas.microsoft.com/VisualStudio/2011/storyboarding/control">
  <Id Name="System.Storyboarding.WindowsApps.WindowsAppsListBox" Revision="1" Stencil="System.Storyboarding.WindowsApps" StencilVersion="0.1"/>
</Control>
</file>

<file path=customXml/item36.xml><?xml version="1.0" encoding="utf-8"?>
<Control xmlns="http://schemas.microsoft.com/VisualStudio/2011/storyboarding/control">
  <Id Name="System.Storyboarding.WindowsApps.WindowsAppsTileMedium" Revision="1" Stencil="System.Storyboarding.WindowsApps" StencilVersion="0.1"/>
</Control>
</file>

<file path=customXml/item37.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38.xml><?xml version="1.0" encoding="utf-8"?>
<Control xmlns="http://schemas.microsoft.com/VisualStudio/2011/storyboarding/control">
  <Id Name="System.Storyboarding.Common.List" Revision="1" Stencil="System.Storyboarding.Common" StencilVersion="0.1"/>
</Control>
</file>

<file path=customXml/item39.xml><?xml version="1.0" encoding="utf-8"?>
<Control xmlns="http://schemas.microsoft.com/VisualStudio/2011/storyboarding/control">
  <Id Name="System.Storyboarding.Common.List" Revision="1" Stencil="System.Storyboarding.Common" StencilVersion="0.1"/>
</Control>
</file>

<file path=customXml/item4.xml><?xml version="1.0" encoding="utf-8"?>
<Control xmlns="http://schemas.microsoft.com/VisualStudio/2011/storyboarding/control">
  <Id Name="System.Storyboarding.Common.Button" Revision="1" Stencil="System.Storyboarding.Common" StencilVersion="0.1"/>
</Control>
</file>

<file path=customXml/item40.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41.xml><?xml version="1.0" encoding="utf-8"?>
<Control xmlns="http://schemas.microsoft.com/VisualStudio/2011/storyboarding/control">
  <Id Name="System.Storyboarding.Common.Button" Revision="1" Stencil="System.Storyboarding.Common" StencilVersion="0.1"/>
</Control>
</file>

<file path=customXml/item42.xml><?xml version="1.0" encoding="utf-8"?>
<Control xmlns="http://schemas.microsoft.com/VisualStudio/2011/storyboarding/control">
  <Id Name="System.Storyboarding.Common.TextArea" Revision="1" Stencil="System.Storyboarding.Common" StencilVersion="0.1"/>
</Control>
</file>

<file path=customXml/item43.xml><?xml version="1.0" encoding="utf-8"?>
<Control xmlns="http://schemas.microsoft.com/VisualStudio/2011/storyboarding/control">
  <Id Name="System.Storyboarding.WindowsApps.WindowsAppsEditBox" Revision="1" Stencil="System.Storyboarding.WindowsApps" StencilVersion="0.1"/>
</Control>
</file>

<file path=customXml/item44.xml><?xml version="1.0" encoding="utf-8"?>
<Control xmlns="http://schemas.microsoft.com/VisualStudio/2011/storyboarding/control">
  <Id Name="System.Storyboarding.Common.Button" Revision="1" Stencil="System.Storyboarding.Common" StencilVersion="0.1"/>
</Control>
</file>

<file path=customXml/item45.xml><?xml version="1.0" encoding="utf-8"?>
<Control xmlns="http://schemas.microsoft.com/VisualStudio/2011/storyboarding/control">
  <Id Name="System.Storyboarding.Common.NumericStepper" Revision="1" Stencil="System.Storyboarding.Common" StencilVersion="0.1"/>
</Control>
</file>

<file path=customXml/item46.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47.xml><?xml version="1.0" encoding="utf-8"?>
<Control xmlns="http://schemas.microsoft.com/VisualStudio/2011/storyboarding/control">
  <Id Name="System.Storyboarding.WindowsDesktop.DialogBox" Revision="1" Stencil="System.Storyboarding.WindowsDesktop" StencilVersion="0.1"/>
</Control>
</file>

<file path=customXml/item48.xml><?xml version="1.0" encoding="utf-8"?>
<Control xmlns="http://schemas.microsoft.com/VisualStudio/2011/storyboarding/control">
  <Id Name="System.Storyboarding.Common.Button" Revision="1" Stencil="System.Storyboarding.Common" StencilVersion="0.1"/>
</Control>
</file>

<file path=customXml/item49.xml><?xml version="1.0" encoding="utf-8"?>
<Control xmlns="http://schemas.microsoft.com/VisualStudio/2011/storyboarding/control">
  <Id Name="System.Storyboarding.Common.MouseClick" Revision="1" Stencil="System.Storyboarding.Common" StencilVersion="0.1"/>
</Control>
</file>

<file path=customXml/item5.xml><?xml version="1.0" encoding="utf-8"?>
<Control xmlns="http://schemas.microsoft.com/VisualStudio/2011/storyboarding/control">
  <Id Name="System.Storyboarding.WindowsApps.WindowsAppsListBox" Revision="1" Stencil="System.Storyboarding.WindowsApps" StencilVersion="0.1"/>
</Control>
</file>

<file path=customXml/item50.xml><?xml version="1.0" encoding="utf-8"?>
<Control xmlns="http://schemas.microsoft.com/VisualStudio/2011/storyboarding/control">
  <Id Name="System.Storyboarding.Common.Button" Revision="1" Stencil="System.Storyboarding.Common" StencilVersion="0.1"/>
</Control>
</file>

<file path=customXml/item51.xml><?xml version="1.0" encoding="utf-8"?>
<Control xmlns="http://schemas.microsoft.com/VisualStudio/2011/storyboarding/control">
  <Id Name="System.Storyboarding.WindowsApps.WindowsAppsListBox" Revision="1" Stencil="System.Storyboarding.WindowsApps" StencilVersion="0.1"/>
</Control>
</file>

<file path=customXml/item52.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53.xml><?xml version="1.0" encoding="utf-8"?>
<Control xmlns="http://schemas.microsoft.com/VisualStudio/2011/storyboarding/control">
  <Id Name="System.Storyboarding.WindowsApps.WindowsAppsTileMedium" Revision="1" Stencil="System.Storyboarding.WindowsApps" StencilVersion="0.1"/>
</Control>
</file>

<file path=customXml/item54.xml><?xml version="1.0" encoding="utf-8"?>
<Control xmlns="http://schemas.microsoft.com/VisualStudio/2011/storyboarding/control">
  <Id Name="System.Storyboarding.Common.Button" Revision="1" Stencil="System.Storyboarding.Common" StencilVersion="0.1"/>
</Control>
</file>

<file path=customXml/item55.xml><?xml version="1.0" encoding="utf-8"?>
<Control xmlns="http://schemas.microsoft.com/VisualStudio/2011/storyboarding/control">
  <Id Name="System.Storyboarding.Common.TextArea" Revision="1" Stencil="System.Storyboarding.Common" StencilVersion="0.1"/>
</Control>
</file>

<file path=customXml/item56.xml><?xml version="1.0" encoding="utf-8"?>
<Control xmlns="http://schemas.microsoft.com/VisualStudio/2011/storyboarding/control">
  <Id Name="System.Storyboarding.Common.TextArea" Revision="1" Stencil="System.Storyboarding.Common" StencilVersion="0.1"/>
</Control>
</file>

<file path=customXml/item57.xml><?xml version="1.0" encoding="utf-8"?>
<Control xmlns="http://schemas.microsoft.com/VisualStudio/2011/storyboarding/control">
  <Id Name="System.Storyboarding.WindowsDesktop.StatusBar" Revision="1" Stencil="System.Storyboarding.WindowsDesktop" StencilVersion="0.1"/>
</Control>
</file>

<file path=customXml/item58.xml><?xml version="1.0" encoding="utf-8"?>
<Control xmlns="http://schemas.microsoft.com/VisualStudio/2011/storyboarding/control">
  <Id Name="System.Storyboarding.Common.Button" Revision="1" Stencil="System.Storyboarding.Common" StencilVersion="0.1"/>
</Control>
</file>

<file path=customXml/item59.xml><?xml version="1.0" encoding="utf-8"?>
<Control xmlns="http://schemas.microsoft.com/VisualStudio/2011/storyboarding/control">
  <Id Name="System.Storyboarding.Backgrounds.RibbonApplication" Revision="1" Stencil="System.Storyboarding.Backgrounds" StencilVersion="0.1"/>
</Control>
</file>

<file path=customXml/item6.xml><?xml version="1.0" encoding="utf-8"?>
<Control xmlns="http://schemas.microsoft.com/VisualStudio/2011/storyboarding/control">
  <Id Name="System.Storyboarding.Common.List" Revision="1" Stencil="System.Storyboarding.Common" StencilVersion="0.1"/>
</Control>
</file>

<file path=customXml/item60.xml><?xml version="1.0" encoding="utf-8"?>
<Control xmlns="http://schemas.microsoft.com/VisualStudio/2011/storyboarding/control">
  <Id Name="System.Storyboarding.Common.NumericStepper" Revision="1" Stencil="System.Storyboarding.Common" StencilVersion="0.1"/>
</Control>
</file>

<file path=customXml/item61.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62.xml><?xml version="1.0" encoding="utf-8"?>
<Control xmlns="http://schemas.microsoft.com/VisualStudio/2011/storyboarding/control">
  <Id Name="System.Storyboarding.Common.List" Revision="1" Stencil="System.Storyboarding.Common" StencilVersion="0.1"/>
</Control>
</file>

<file path=customXml/item63.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64.xml><?xml version="1.0" encoding="utf-8"?>
<Control xmlns="http://schemas.microsoft.com/VisualStudio/2011/storyboarding/control">
  <Id Name="System.Storyboarding.Backgrounds.RibbonApplication" Revision="1" Stencil="System.Storyboarding.Backgrounds" StencilVersion="0.1"/>
</Control>
</file>

<file path=customXml/item65.xml><?xml version="1.0" encoding="utf-8"?>
<Control xmlns="http://schemas.microsoft.com/VisualStudio/2011/storyboarding/control">
  <Id Name="System.Storyboarding.Common.Button" Revision="1" Stencil="System.Storyboarding.Common" StencilVersion="0.1"/>
</Control>
</file>

<file path=customXml/item66.xml><?xml version="1.0" encoding="utf-8"?>
<Control xmlns="http://schemas.microsoft.com/VisualStudio/2011/storyboarding/control">
  <Id Name="System.Storyboarding.Common.Button" Revision="1" Stencil="System.Storyboarding.Common" StencilVersion="0.1"/>
</Control>
</file>

<file path=customXml/item67.xml><?xml version="1.0" encoding="utf-8"?>
<Control xmlns="http://schemas.microsoft.com/VisualStudio/2011/storyboarding/control">
  <Id Name="System.Storyboarding.WindowsApps.WindowsAppsEditBox" Revision="1" Stencil="System.Storyboarding.WindowsApps" StencilVersion="0.1"/>
</Control>
</file>

<file path=customXml/item68.xml><?xml version="1.0" encoding="utf-8"?>
<Control xmlns="http://schemas.microsoft.com/VisualStudio/2011/storyboarding/control">
  <Id Name="System.Storyboarding.Backgrounds.RibbonApplication" Revision="1" Stencil="System.Storyboarding.Backgrounds" StencilVersion="0.1"/>
</Control>
</file>

<file path=customXml/item69.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7.xml><?xml version="1.0" encoding="utf-8"?>
<Control xmlns="http://schemas.microsoft.com/VisualStudio/2011/storyboarding/control">
  <Id Name="System.Storyboarding.WindowsApps.WindowsAppsTileMedium" Revision="1" Stencil="System.Storyboarding.WindowsApps" StencilVersion="0.1"/>
</Control>
</file>

<file path=customXml/item70.xml><?xml version="1.0" encoding="utf-8"?>
<Control xmlns="http://schemas.microsoft.com/VisualStudio/2011/storyboarding/control">
  <Id Name="System.Storyboarding.WindowsDesktop.DialogBox" Revision="1" Stencil="System.Storyboarding.WindowsDesktop" StencilVersion="0.1"/>
</Control>
</file>

<file path=customXml/item71.xml><?xml version="1.0" encoding="utf-8"?>
<Control xmlns="http://schemas.microsoft.com/VisualStudio/2011/storyboarding/control">
  <Id Name="System.Storyboarding.WindowsApps.WindowsAppsWideTileSubtitle" Revision="1" Stencil="System.Storyboarding.WindowsApps" StencilVersion="0.1"/>
</Control>
</file>

<file path=customXml/item72.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73.xml><?xml version="1.0" encoding="utf-8"?>
<Control xmlns="http://schemas.microsoft.com/VisualStudio/2011/storyboarding/control">
  <Id Name="System.Storyboarding.WindowsDesktop.DialogBox" Revision="1" Stencil="System.Storyboarding.WindowsDesktop" StencilVersion="0.1"/>
</Control>
</file>

<file path=customXml/item74.xml><?xml version="1.0" encoding="utf-8"?>
<Control xmlns="http://schemas.microsoft.com/VisualStudio/2011/storyboarding/control">
  <Id Name="System.Storyboarding.Common.Button" Revision="1" Stencil="System.Storyboarding.Common" StencilVersion="0.1"/>
</Control>
</file>

<file path=customXml/item75.xml><?xml version="1.0" encoding="utf-8"?>
<Control xmlns="http://schemas.microsoft.com/VisualStudio/2011/storyboarding/control">
  <Id Name="System.Storyboarding.WindowsDesktop.HorizontalSplitter" Revision="1" Stencil="System.Storyboarding.WindowsDesktop" StencilVersion="0.1"/>
</Control>
</file>

<file path=customXml/item76.xml><?xml version="1.0" encoding="utf-8"?>
<Control xmlns="http://schemas.microsoft.com/VisualStudio/2011/storyboarding/control">
  <Id Name="System.Storyboarding.WindowsApps.WindowsAppsWideTileSubtitle" Revision="1" Stencil="System.Storyboarding.WindowsApps" StencilVersion="0.1"/>
</Control>
</file>

<file path=customXml/item77.xml><?xml version="1.0" encoding="utf-8"?>
<Control xmlns="http://schemas.microsoft.com/VisualStudio/2011/storyboarding/control">
  <Id Name="System.Storyboarding.WindowsApps.WindowsAppsWideTileSubtitle" Revision="1" Stencil="System.Storyboarding.WindowsApps" StencilVersion="0.1"/>
</Control>
</file>

<file path=customXml/item78.xml><?xml version="1.0" encoding="utf-8"?>
<Control xmlns="http://schemas.microsoft.com/VisualStudio/2011/storyboarding/control">
  <Id Name="System.Storyboarding.Common.TextInput" Revision="1" Stencil="System.Storyboarding.Common" StencilVersion="0.1"/>
</Control>
</file>

<file path=customXml/item79.xml><?xml version="1.0" encoding="utf-8"?>
<Control xmlns="http://schemas.microsoft.com/VisualStudio/2011/storyboarding/control">
  <Id Name="System.Storyboarding.Common.TextArea" Revision="1" Stencil="System.Storyboarding.Common" StencilVersion="0.1"/>
</Control>
</file>

<file path=customXml/item8.xml><?xml version="1.0" encoding="utf-8"?>
<Control xmlns="http://schemas.microsoft.com/VisualStudio/2011/storyboarding/control">
  <Id Name="System.Storyboarding.WindowsApps.WindowsAppsWideTileSubtitle" Revision="1" Stencil="System.Storyboarding.WindowsApps" StencilVersion="0.1"/>
</Control>
</file>

<file path=customXml/item80.xml><?xml version="1.0" encoding="utf-8"?>
<Control xmlns="http://schemas.microsoft.com/VisualStudio/2011/storyboarding/control">
  <Id Name="System.Storyboarding.WindowsDesktop.DialogBox" Revision="1" Stencil="System.Storyboarding.WindowsDesktop" StencilVersion="0.1"/>
</Control>
</file>

<file path=customXml/item81.xml><?xml version="1.0" encoding="utf-8"?>
<Control xmlns="http://schemas.microsoft.com/VisualStudio/2011/storyboarding/control">
  <Id Name="System.Storyboarding.Backgrounds.RibbonApplication" Revision="1" Stencil="System.Storyboarding.Backgrounds" StencilVersion="0.1"/>
</Control>
</file>

<file path=customXml/item82.xml><?xml version="1.0" encoding="utf-8"?>
<Control xmlns="http://schemas.microsoft.com/VisualStudio/2011/storyboarding/control">
  <Id Name="System.Storyboarding.Common.Button" Revision="1" Stencil="System.Storyboarding.Common" StencilVersion="0.1"/>
</Control>
</file>

<file path=customXml/item83.xml><?xml version="1.0" encoding="utf-8"?>
<Control xmlns="http://schemas.microsoft.com/VisualStudio/2011/storyboarding/control">
  <Id Name="System.Storyboarding.Common.Button" Revision="1" Stencil="System.Storyboarding.Common" StencilVersion="0.1"/>
</Control>
</file>

<file path=customXml/item84.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85.xml><?xml version="1.0" encoding="utf-8"?>
<Control xmlns="http://schemas.microsoft.com/VisualStudio/2011/storyboarding/control">
  <Id Name="32035d07-bc66-4a79-8001-2507012193e3" RevisionId="7f6cc906-8fab-4878-8f41-90bcdc4e860e" Stencil="172d6d98-e5c9-42e9-a209-79f7a94bbd38" StencilRevisionId="00000000-0000-0000-0000-000000000000" StencilVersion="0.0"/>
</Control>
</file>

<file path=customXml/item86.xml><?xml version="1.0" encoding="utf-8"?>
<Control xmlns="http://schemas.microsoft.com/VisualStudio/2011/storyboarding/control">
  <Id Name="System.Storyboarding.WindowsAppIcons.Plus" Revision="1" Stencil="System.Storyboarding.WindowsAppIcons" StencilVersion="0.1"/>
</Control>
</file>

<file path=customXml/item87.xml><?xml version="1.0" encoding="utf-8"?>
<Control xmlns="http://schemas.microsoft.com/VisualStudio/2011/storyboarding/control">
  <Id Name="System.Storyboarding.WindowsApps.WindowsAppsButton" Revision="1" Stencil="System.Storyboarding.WindowsApps" StencilVersion="0.1"/>
</Control>
</file>

<file path=customXml/item88.xml><?xml version="1.0" encoding="utf-8"?>
<Control xmlns="http://schemas.microsoft.com/VisualStudio/2011/storyboarding/control">
  <Id Name="System.Storyboarding.WindowsDesktop.VerticalSplitter" Revision="1" Stencil="System.Storyboarding.WindowsDesktop" StencilVersion="0.1"/>
</Control>
</file>

<file path=customXml/item89.xml><?xml version="1.0" encoding="utf-8"?>
<Control xmlns="http://schemas.microsoft.com/VisualStudio/2011/storyboarding/control">
  <Id Name="System.Storyboarding.WindowsDesktop.StatusBar" Revision="1" Stencil="System.Storyboarding.WindowsDesktop" StencilVersion="0.1"/>
</Control>
</file>

<file path=customXml/item9.xml><?xml version="1.0" encoding="utf-8"?>
<Control xmlns="http://schemas.microsoft.com/VisualStudio/2011/storyboarding/control">
  <Id Name="System.Storyboarding.WindowsApps.WindowsAppsButton" Revision="1" Stencil="System.Storyboarding.WindowsApps" StencilVersion="0.1"/>
</Control>
</file>

<file path=customXml/item90.xml><?xml version="1.0" encoding="utf-8"?>
<Control xmlns="http://schemas.microsoft.com/VisualStudio/2011/storyboarding/control">
  <Id Name="System.Storyboarding.WindowsApps.WindowsAppsButton" Revision="1" Stencil="System.Storyboarding.WindowsApps" StencilVersion="0.1"/>
</Control>
</file>

<file path=customXml/item91.xml><?xml version="1.0" encoding="utf-8"?>
<Control xmlns="http://schemas.microsoft.com/VisualStudio/2011/storyboarding/control">
  <Id Name="System.Storyboarding.WindowsDesktop.VerticalSplitter" Revision="1" Stencil="System.Storyboarding.WindowsDesktop" StencilVersion="0.1"/>
</Control>
</file>

<file path=customXml/item92.xml><?xml version="1.0" encoding="utf-8"?>
<Control xmlns="http://schemas.microsoft.com/VisualStudio/2011/storyboarding/control">
  <Id Name="System.Storyboarding.WindowsAppIcons.Plus" Revision="1" Stencil="System.Storyboarding.WindowsAppIcons" StencilVersion="0.1"/>
</Control>
</file>

<file path=customXml/item93.xml><?xml version="1.0" encoding="utf-8"?>
<Control xmlns="http://schemas.microsoft.com/VisualStudio/2011/storyboarding/control">
  <Id Name="System.Storyboarding.Common.List" Revision="1" Stencil="System.Storyboarding.Common" StencilVersion="0.1"/>
</Control>
</file>

<file path=customXml/item94.xml><?xml version="1.0" encoding="utf-8"?>
<Control xmlns="http://schemas.microsoft.com/VisualStudio/2011/storyboarding/control">
  <Id Name="System.Storyboarding.Common.TextArea" Revision="1" Stencil="System.Storyboarding.Common" StencilVersion="0.1"/>
</Control>
</file>

<file path=customXml/item95.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96.xml><?xml version="1.0" encoding="utf-8"?>
<Control xmlns="http://schemas.microsoft.com/VisualStudio/2011/storyboarding/control">
  <Id Name="System.Storyboarding.WindowsDesktop.DialogBox" Revision="1" Stencil="System.Storyboarding.WindowsDesktop" StencilVersion="0.1"/>
</Control>
</file>

<file path=customXml/item97.xml><?xml version="1.0" encoding="utf-8"?>
<Control xmlns="http://schemas.microsoft.com/VisualStudio/2011/storyboarding/control">
  <Id Name="System.Storyboarding.WindowsApps.WindowsAppsTileMedium" Revision="1" Stencil="System.Storyboarding.WindowsApps" StencilVersion="0.1"/>
</Control>
</file>

<file path=customXml/item98.xml><?xml version="1.0" encoding="utf-8"?>
<Control xmlns="http://schemas.microsoft.com/VisualStudio/2011/storyboarding/control">
  <Id Name="System.Storyboarding.Common.Button" Revision="1" Stencil="System.Storyboarding.Common" StencilVersion="0.1"/>
</Control>
</file>

<file path=customXml/item99.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BB596B3F-1521-45D2-AC03-2AA56E11EEEF}">
  <ds:schemaRefs>
    <ds:schemaRef ds:uri="http://schemas.microsoft.com/VisualStudio/2011/storyboarding/control"/>
  </ds:schemaRefs>
</ds:datastoreItem>
</file>

<file path=customXml/itemProps10.xml><?xml version="1.0" encoding="utf-8"?>
<ds:datastoreItem xmlns:ds="http://schemas.openxmlformats.org/officeDocument/2006/customXml" ds:itemID="{7EF847BC-821C-4876-8654-7B75C0418B80}">
  <ds:schemaRefs>
    <ds:schemaRef ds:uri="http://schemas.microsoft.com/VisualStudio/2011/storyboarding/control"/>
  </ds:schemaRefs>
</ds:datastoreItem>
</file>

<file path=customXml/itemProps100.xml><?xml version="1.0" encoding="utf-8"?>
<ds:datastoreItem xmlns:ds="http://schemas.openxmlformats.org/officeDocument/2006/customXml" ds:itemID="{5E050D0B-15A1-489B-80A1-6A77D18D3A79}">
  <ds:schemaRefs>
    <ds:schemaRef ds:uri="http://schemas.microsoft.com/VisualStudio/2011/storyboarding/control"/>
  </ds:schemaRefs>
</ds:datastoreItem>
</file>

<file path=customXml/itemProps101.xml><?xml version="1.0" encoding="utf-8"?>
<ds:datastoreItem xmlns:ds="http://schemas.openxmlformats.org/officeDocument/2006/customXml" ds:itemID="{6C5CE7C8-7C42-457A-B4E4-2558F604049C}">
  <ds:schemaRefs>
    <ds:schemaRef ds:uri="http://schemas.microsoft.com/VisualStudio/2011/storyboarding/control"/>
  </ds:schemaRefs>
</ds:datastoreItem>
</file>

<file path=customXml/itemProps102.xml><?xml version="1.0" encoding="utf-8"?>
<ds:datastoreItem xmlns:ds="http://schemas.openxmlformats.org/officeDocument/2006/customXml" ds:itemID="{D3D1780C-94D4-4701-8CCC-3F8DD633825B}">
  <ds:schemaRefs>
    <ds:schemaRef ds:uri="http://schemas.microsoft.com/VisualStudio/2011/storyboarding/control"/>
  </ds:schemaRefs>
</ds:datastoreItem>
</file>

<file path=customXml/itemProps103.xml><?xml version="1.0" encoding="utf-8"?>
<ds:datastoreItem xmlns:ds="http://schemas.openxmlformats.org/officeDocument/2006/customXml" ds:itemID="{7EC29C26-CA00-466A-A8F8-79908B37C2ED}">
  <ds:schemaRefs>
    <ds:schemaRef ds:uri="http://schemas.microsoft.com/VisualStudio/2011/storyboarding/control"/>
  </ds:schemaRefs>
</ds:datastoreItem>
</file>

<file path=customXml/itemProps104.xml><?xml version="1.0" encoding="utf-8"?>
<ds:datastoreItem xmlns:ds="http://schemas.openxmlformats.org/officeDocument/2006/customXml" ds:itemID="{21CF7694-6518-43DE-8B30-3B9B7CEB0E1F}">
  <ds:schemaRefs>
    <ds:schemaRef ds:uri="http://schemas.microsoft.com/VisualStudio/2011/storyboarding/control"/>
  </ds:schemaRefs>
</ds:datastoreItem>
</file>

<file path=customXml/itemProps105.xml><?xml version="1.0" encoding="utf-8"?>
<ds:datastoreItem xmlns:ds="http://schemas.openxmlformats.org/officeDocument/2006/customXml" ds:itemID="{52474291-7908-4DB8-8530-3665C235D211}">
  <ds:schemaRefs>
    <ds:schemaRef ds:uri="http://schemas.microsoft.com/VisualStudio/2011/storyboarding/control"/>
  </ds:schemaRefs>
</ds:datastoreItem>
</file>

<file path=customXml/itemProps106.xml><?xml version="1.0" encoding="utf-8"?>
<ds:datastoreItem xmlns:ds="http://schemas.openxmlformats.org/officeDocument/2006/customXml" ds:itemID="{4C2E90A7-1F78-476F-BEDC-DE6E25AFFED4}">
  <ds:schemaRefs>
    <ds:schemaRef ds:uri="http://schemas.microsoft.com/VisualStudio/2011/storyboarding/control"/>
  </ds:schemaRefs>
</ds:datastoreItem>
</file>

<file path=customXml/itemProps107.xml><?xml version="1.0" encoding="utf-8"?>
<ds:datastoreItem xmlns:ds="http://schemas.openxmlformats.org/officeDocument/2006/customXml" ds:itemID="{80452845-3E75-4126-9B00-3C1A77F826D9}">
  <ds:schemaRefs>
    <ds:schemaRef ds:uri="http://schemas.microsoft.com/VisualStudio/2011/storyboarding/control"/>
  </ds:schemaRefs>
</ds:datastoreItem>
</file>

<file path=customXml/itemProps108.xml><?xml version="1.0" encoding="utf-8"?>
<ds:datastoreItem xmlns:ds="http://schemas.openxmlformats.org/officeDocument/2006/customXml" ds:itemID="{35E66C10-BEC1-4C73-B5BC-45A06668AC27}">
  <ds:schemaRefs>
    <ds:schemaRef ds:uri="http://schemas.microsoft.com/VisualStudio/2011/storyboarding/control"/>
  </ds:schemaRefs>
</ds:datastoreItem>
</file>

<file path=customXml/itemProps109.xml><?xml version="1.0" encoding="utf-8"?>
<ds:datastoreItem xmlns:ds="http://schemas.openxmlformats.org/officeDocument/2006/customXml" ds:itemID="{B2BD3A76-DCEB-442C-A15D-B841BED64D4C}">
  <ds:schemaRefs>
    <ds:schemaRef ds:uri="http://schemas.microsoft.com/VisualStudio/2011/storyboarding/control"/>
  </ds:schemaRefs>
</ds:datastoreItem>
</file>

<file path=customXml/itemProps11.xml><?xml version="1.0" encoding="utf-8"?>
<ds:datastoreItem xmlns:ds="http://schemas.openxmlformats.org/officeDocument/2006/customXml" ds:itemID="{D8B3E781-515C-4B12-8C36-A3BD9F9C9503}">
  <ds:schemaRefs>
    <ds:schemaRef ds:uri="http://schemas.microsoft.com/VisualStudio/2011/storyboarding/control"/>
  </ds:schemaRefs>
</ds:datastoreItem>
</file>

<file path=customXml/itemProps110.xml><?xml version="1.0" encoding="utf-8"?>
<ds:datastoreItem xmlns:ds="http://schemas.openxmlformats.org/officeDocument/2006/customXml" ds:itemID="{17339972-32CA-4A41-8E37-3C4EE30F3F39}">
  <ds:schemaRefs>
    <ds:schemaRef ds:uri="http://schemas.microsoft.com/VisualStudio/2011/storyboarding/control"/>
  </ds:schemaRefs>
</ds:datastoreItem>
</file>

<file path=customXml/itemProps111.xml><?xml version="1.0" encoding="utf-8"?>
<ds:datastoreItem xmlns:ds="http://schemas.openxmlformats.org/officeDocument/2006/customXml" ds:itemID="{B2F5F495-8E0E-4A58-9D1A-C2117049AB77}">
  <ds:schemaRefs>
    <ds:schemaRef ds:uri="http://schemas.microsoft.com/VisualStudio/2011/storyboarding/control"/>
  </ds:schemaRefs>
</ds:datastoreItem>
</file>

<file path=customXml/itemProps112.xml><?xml version="1.0" encoding="utf-8"?>
<ds:datastoreItem xmlns:ds="http://schemas.openxmlformats.org/officeDocument/2006/customXml" ds:itemID="{4E68C1E5-88D5-4717-8355-0644B9AD2345}">
  <ds:schemaRefs>
    <ds:schemaRef ds:uri="http://schemas.microsoft.com/VisualStudio/2011/storyboarding/control"/>
  </ds:schemaRefs>
</ds:datastoreItem>
</file>

<file path=customXml/itemProps113.xml><?xml version="1.0" encoding="utf-8"?>
<ds:datastoreItem xmlns:ds="http://schemas.openxmlformats.org/officeDocument/2006/customXml" ds:itemID="{E2B465CC-6805-488A-80B9-14A18EBC4E0E}">
  <ds:schemaRefs>
    <ds:schemaRef ds:uri="http://schemas.microsoft.com/VisualStudio/2011/storyboarding/control"/>
  </ds:schemaRefs>
</ds:datastoreItem>
</file>

<file path=customXml/itemProps114.xml><?xml version="1.0" encoding="utf-8"?>
<ds:datastoreItem xmlns:ds="http://schemas.openxmlformats.org/officeDocument/2006/customXml" ds:itemID="{00299705-50FD-4DB4-B7AE-3009DDAEDB75}">
  <ds:schemaRefs>
    <ds:schemaRef ds:uri="http://schemas.microsoft.com/VisualStudio/2011/storyboarding/control"/>
  </ds:schemaRefs>
</ds:datastoreItem>
</file>

<file path=customXml/itemProps115.xml><?xml version="1.0" encoding="utf-8"?>
<ds:datastoreItem xmlns:ds="http://schemas.openxmlformats.org/officeDocument/2006/customXml" ds:itemID="{AA016998-B8C8-407A-9FAD-9322E5003A29}">
  <ds:schemaRefs>
    <ds:schemaRef ds:uri="http://schemas.microsoft.com/VisualStudio/2011/storyboarding/control"/>
  </ds:schemaRefs>
</ds:datastoreItem>
</file>

<file path=customXml/itemProps116.xml><?xml version="1.0" encoding="utf-8"?>
<ds:datastoreItem xmlns:ds="http://schemas.openxmlformats.org/officeDocument/2006/customXml" ds:itemID="{3FC5605B-AF4A-409C-9527-48C3158B843E}">
  <ds:schemaRefs>
    <ds:schemaRef ds:uri="http://schemas.microsoft.com/VisualStudio/2011/storyboarding/control"/>
  </ds:schemaRefs>
</ds:datastoreItem>
</file>

<file path=customXml/itemProps117.xml><?xml version="1.0" encoding="utf-8"?>
<ds:datastoreItem xmlns:ds="http://schemas.openxmlformats.org/officeDocument/2006/customXml" ds:itemID="{5AFC26F3-9779-4A62-B83B-183C6A8CD973}">
  <ds:schemaRefs>
    <ds:schemaRef ds:uri="http://schemas.microsoft.com/VisualStudio/2011/storyboarding/control"/>
  </ds:schemaRefs>
</ds:datastoreItem>
</file>

<file path=customXml/itemProps118.xml><?xml version="1.0" encoding="utf-8"?>
<ds:datastoreItem xmlns:ds="http://schemas.openxmlformats.org/officeDocument/2006/customXml" ds:itemID="{DBBCBA5E-2A0F-4040-A212-DEB0791E89A9}">
  <ds:schemaRefs>
    <ds:schemaRef ds:uri="http://schemas.microsoft.com/VisualStudio/2011/storyboarding/control"/>
  </ds:schemaRefs>
</ds:datastoreItem>
</file>

<file path=customXml/itemProps119.xml><?xml version="1.0" encoding="utf-8"?>
<ds:datastoreItem xmlns:ds="http://schemas.openxmlformats.org/officeDocument/2006/customXml" ds:itemID="{6103C4FA-7634-4677-80B5-86E974D19990}">
  <ds:schemaRefs>
    <ds:schemaRef ds:uri="http://schemas.microsoft.com/VisualStudio/2011/storyboarding/control"/>
  </ds:schemaRefs>
</ds:datastoreItem>
</file>

<file path=customXml/itemProps12.xml><?xml version="1.0" encoding="utf-8"?>
<ds:datastoreItem xmlns:ds="http://schemas.openxmlformats.org/officeDocument/2006/customXml" ds:itemID="{6C5CA62D-60D4-42BA-87F7-E26602FB3E4B}">
  <ds:schemaRefs>
    <ds:schemaRef ds:uri="http://schemas.microsoft.com/VisualStudio/2011/storyboarding/control"/>
  </ds:schemaRefs>
</ds:datastoreItem>
</file>

<file path=customXml/itemProps120.xml><?xml version="1.0" encoding="utf-8"?>
<ds:datastoreItem xmlns:ds="http://schemas.openxmlformats.org/officeDocument/2006/customXml" ds:itemID="{0F3C87BE-760A-40D7-BE54-1DEC060FB942}">
  <ds:schemaRefs>
    <ds:schemaRef ds:uri="http://schemas.microsoft.com/VisualStudio/2011/storyboarding/control"/>
  </ds:schemaRefs>
</ds:datastoreItem>
</file>

<file path=customXml/itemProps121.xml><?xml version="1.0" encoding="utf-8"?>
<ds:datastoreItem xmlns:ds="http://schemas.openxmlformats.org/officeDocument/2006/customXml" ds:itemID="{D8B0ED50-61A7-4FE1-9EF2-D584728079C7}">
  <ds:schemaRefs>
    <ds:schemaRef ds:uri="http://schemas.microsoft.com/VisualStudio/2011/storyboarding/control"/>
  </ds:schemaRefs>
</ds:datastoreItem>
</file>

<file path=customXml/itemProps122.xml><?xml version="1.0" encoding="utf-8"?>
<ds:datastoreItem xmlns:ds="http://schemas.openxmlformats.org/officeDocument/2006/customXml" ds:itemID="{4BC7E612-4C3E-4A9E-B1A6-921009125600}">
  <ds:schemaRefs>
    <ds:schemaRef ds:uri="http://schemas.microsoft.com/VisualStudio/2011/storyboarding/control"/>
  </ds:schemaRefs>
</ds:datastoreItem>
</file>

<file path=customXml/itemProps123.xml><?xml version="1.0" encoding="utf-8"?>
<ds:datastoreItem xmlns:ds="http://schemas.openxmlformats.org/officeDocument/2006/customXml" ds:itemID="{CF6577B8-4D93-411E-AF55-119AA44FC5BC}">
  <ds:schemaRefs>
    <ds:schemaRef ds:uri="http://schemas.microsoft.com/VisualStudio/2011/storyboarding/control"/>
  </ds:schemaRefs>
</ds:datastoreItem>
</file>

<file path=customXml/itemProps124.xml><?xml version="1.0" encoding="utf-8"?>
<ds:datastoreItem xmlns:ds="http://schemas.openxmlformats.org/officeDocument/2006/customXml" ds:itemID="{872A20CA-E793-4E7C-A8F5-729A2AFA0448}">
  <ds:schemaRefs>
    <ds:schemaRef ds:uri="http://schemas.microsoft.com/VisualStudio/2011/storyboarding/control"/>
  </ds:schemaRefs>
</ds:datastoreItem>
</file>

<file path=customXml/itemProps125.xml><?xml version="1.0" encoding="utf-8"?>
<ds:datastoreItem xmlns:ds="http://schemas.openxmlformats.org/officeDocument/2006/customXml" ds:itemID="{27AE5741-5B09-4F4E-8D37-0E1A335A4BD8}">
  <ds:schemaRefs>
    <ds:schemaRef ds:uri="http://schemas.microsoft.com/VisualStudio/2011/storyboarding/control"/>
  </ds:schemaRefs>
</ds:datastoreItem>
</file>

<file path=customXml/itemProps126.xml><?xml version="1.0" encoding="utf-8"?>
<ds:datastoreItem xmlns:ds="http://schemas.openxmlformats.org/officeDocument/2006/customXml" ds:itemID="{D72B7EAE-E69E-4F92-89FB-3C94EE537A36}">
  <ds:schemaRefs>
    <ds:schemaRef ds:uri="http://schemas.microsoft.com/VisualStudio/2011/storyboarding/control"/>
  </ds:schemaRefs>
</ds:datastoreItem>
</file>

<file path=customXml/itemProps127.xml><?xml version="1.0" encoding="utf-8"?>
<ds:datastoreItem xmlns:ds="http://schemas.openxmlformats.org/officeDocument/2006/customXml" ds:itemID="{CB161100-4DE9-49EE-B4A6-572C2FCB95B6}">
  <ds:schemaRefs>
    <ds:schemaRef ds:uri="http://schemas.microsoft.com/VisualStudio/2011/storyboarding/control"/>
  </ds:schemaRefs>
</ds:datastoreItem>
</file>

<file path=customXml/itemProps128.xml><?xml version="1.0" encoding="utf-8"?>
<ds:datastoreItem xmlns:ds="http://schemas.openxmlformats.org/officeDocument/2006/customXml" ds:itemID="{40C31C44-A671-4254-AC52-9A4D61F30E93}">
  <ds:schemaRefs>
    <ds:schemaRef ds:uri="http://schemas.microsoft.com/VisualStudio/2011/storyboarding/control"/>
  </ds:schemaRefs>
</ds:datastoreItem>
</file>

<file path=customXml/itemProps129.xml><?xml version="1.0" encoding="utf-8"?>
<ds:datastoreItem xmlns:ds="http://schemas.openxmlformats.org/officeDocument/2006/customXml" ds:itemID="{58400CA0-DCA7-4637-AF31-474E66AB8A6A}">
  <ds:schemaRefs>
    <ds:schemaRef ds:uri="http://schemas.microsoft.com/VisualStudio/2011/storyboarding/control"/>
  </ds:schemaRefs>
</ds:datastoreItem>
</file>

<file path=customXml/itemProps13.xml><?xml version="1.0" encoding="utf-8"?>
<ds:datastoreItem xmlns:ds="http://schemas.openxmlformats.org/officeDocument/2006/customXml" ds:itemID="{B9A8F099-86F2-45C2-B78C-D027603ED684}">
  <ds:schemaRefs>
    <ds:schemaRef ds:uri="http://schemas.microsoft.com/VisualStudio/2011/storyboarding/control"/>
  </ds:schemaRefs>
</ds:datastoreItem>
</file>

<file path=customXml/itemProps130.xml><?xml version="1.0" encoding="utf-8"?>
<ds:datastoreItem xmlns:ds="http://schemas.openxmlformats.org/officeDocument/2006/customXml" ds:itemID="{392898CB-6DA5-472A-9C25-F0B83ED139C7}">
  <ds:schemaRefs>
    <ds:schemaRef ds:uri="http://schemas.microsoft.com/VisualStudio/2011/storyboarding/control"/>
  </ds:schemaRefs>
</ds:datastoreItem>
</file>

<file path=customXml/itemProps131.xml><?xml version="1.0" encoding="utf-8"?>
<ds:datastoreItem xmlns:ds="http://schemas.openxmlformats.org/officeDocument/2006/customXml" ds:itemID="{7452869F-2591-4183-ABCC-D81BDB5B9332}">
  <ds:schemaRefs>
    <ds:schemaRef ds:uri="http://schemas.microsoft.com/VisualStudio/2011/storyboarding/control"/>
  </ds:schemaRefs>
</ds:datastoreItem>
</file>

<file path=customXml/itemProps132.xml><?xml version="1.0" encoding="utf-8"?>
<ds:datastoreItem xmlns:ds="http://schemas.openxmlformats.org/officeDocument/2006/customXml" ds:itemID="{83379F35-E0C0-4547-A696-E4DAAFE02523}">
  <ds:schemaRefs>
    <ds:schemaRef ds:uri="http://schemas.microsoft.com/VisualStudio/2011/storyboarding/control"/>
  </ds:schemaRefs>
</ds:datastoreItem>
</file>

<file path=customXml/itemProps133.xml><?xml version="1.0" encoding="utf-8"?>
<ds:datastoreItem xmlns:ds="http://schemas.openxmlformats.org/officeDocument/2006/customXml" ds:itemID="{5F05EF09-EE48-40B8-B2A4-27F366FDAD46}">
  <ds:schemaRefs>
    <ds:schemaRef ds:uri="http://schemas.microsoft.com/VisualStudio/2011/storyboarding/control"/>
  </ds:schemaRefs>
</ds:datastoreItem>
</file>

<file path=customXml/itemProps134.xml><?xml version="1.0" encoding="utf-8"?>
<ds:datastoreItem xmlns:ds="http://schemas.openxmlformats.org/officeDocument/2006/customXml" ds:itemID="{BA8E028E-0006-4207-B169-48AA9C8D72EF}">
  <ds:schemaRefs>
    <ds:schemaRef ds:uri="http://schemas.microsoft.com/VisualStudio/2011/storyboarding/control"/>
  </ds:schemaRefs>
</ds:datastoreItem>
</file>

<file path=customXml/itemProps135.xml><?xml version="1.0" encoding="utf-8"?>
<ds:datastoreItem xmlns:ds="http://schemas.openxmlformats.org/officeDocument/2006/customXml" ds:itemID="{3D7975AA-1B7C-46A9-8BFD-020635C0EC18}">
  <ds:schemaRefs>
    <ds:schemaRef ds:uri="http://schemas.microsoft.com/VisualStudio/2011/storyboarding/control"/>
  </ds:schemaRefs>
</ds:datastoreItem>
</file>

<file path=customXml/itemProps136.xml><?xml version="1.0" encoding="utf-8"?>
<ds:datastoreItem xmlns:ds="http://schemas.openxmlformats.org/officeDocument/2006/customXml" ds:itemID="{75F5A296-0781-4249-9B67-2C7DAB1CA496}">
  <ds:schemaRefs>
    <ds:schemaRef ds:uri="http://schemas.microsoft.com/VisualStudio/2011/storyboarding/control"/>
  </ds:schemaRefs>
</ds:datastoreItem>
</file>

<file path=customXml/itemProps137.xml><?xml version="1.0" encoding="utf-8"?>
<ds:datastoreItem xmlns:ds="http://schemas.openxmlformats.org/officeDocument/2006/customXml" ds:itemID="{C0EB6C34-ABFD-4EF9-950C-DF57EDD46600}">
  <ds:schemaRefs>
    <ds:schemaRef ds:uri="http://schemas.microsoft.com/VisualStudio/2011/storyboarding/control"/>
  </ds:schemaRefs>
</ds:datastoreItem>
</file>

<file path=customXml/itemProps138.xml><?xml version="1.0" encoding="utf-8"?>
<ds:datastoreItem xmlns:ds="http://schemas.openxmlformats.org/officeDocument/2006/customXml" ds:itemID="{A130DEDF-BE5B-4DB9-B0D3-F754D1FFC543}">
  <ds:schemaRefs>
    <ds:schemaRef ds:uri="http://schemas.microsoft.com/VisualStudio/2011/storyboarding/control"/>
  </ds:schemaRefs>
</ds:datastoreItem>
</file>

<file path=customXml/itemProps139.xml><?xml version="1.0" encoding="utf-8"?>
<ds:datastoreItem xmlns:ds="http://schemas.openxmlformats.org/officeDocument/2006/customXml" ds:itemID="{D2ACCFEC-45CE-4A5E-BEAB-453DEC95C3E3}">
  <ds:schemaRefs>
    <ds:schemaRef ds:uri="http://schemas.microsoft.com/VisualStudio/2011/storyboarding/control"/>
  </ds:schemaRefs>
</ds:datastoreItem>
</file>

<file path=customXml/itemProps14.xml><?xml version="1.0" encoding="utf-8"?>
<ds:datastoreItem xmlns:ds="http://schemas.openxmlformats.org/officeDocument/2006/customXml" ds:itemID="{1D3FA29E-4D91-435B-80C1-11FFAD735BF5}">
  <ds:schemaRefs>
    <ds:schemaRef ds:uri="http://schemas.microsoft.com/VisualStudio/2011/storyboarding/control"/>
  </ds:schemaRefs>
</ds:datastoreItem>
</file>

<file path=customXml/itemProps140.xml><?xml version="1.0" encoding="utf-8"?>
<ds:datastoreItem xmlns:ds="http://schemas.openxmlformats.org/officeDocument/2006/customXml" ds:itemID="{D9758B1A-0B0E-4CDB-B97A-76C5D4D41EC5}">
  <ds:schemaRefs>
    <ds:schemaRef ds:uri="http://schemas.microsoft.com/VisualStudio/2011/storyboarding/control"/>
  </ds:schemaRefs>
</ds:datastoreItem>
</file>

<file path=customXml/itemProps141.xml><?xml version="1.0" encoding="utf-8"?>
<ds:datastoreItem xmlns:ds="http://schemas.openxmlformats.org/officeDocument/2006/customXml" ds:itemID="{92C37032-68E3-4887-A031-F4B4D43A577F}">
  <ds:schemaRefs>
    <ds:schemaRef ds:uri="http://schemas.microsoft.com/VisualStudio/2011/storyboarding/control"/>
  </ds:schemaRefs>
</ds:datastoreItem>
</file>

<file path=customXml/itemProps142.xml><?xml version="1.0" encoding="utf-8"?>
<ds:datastoreItem xmlns:ds="http://schemas.openxmlformats.org/officeDocument/2006/customXml" ds:itemID="{6B1D6234-BD93-45EA-902A-DFF1D796C31E}">
  <ds:schemaRefs>
    <ds:schemaRef ds:uri="http://schemas.microsoft.com/VisualStudio/2011/storyboarding/control"/>
  </ds:schemaRefs>
</ds:datastoreItem>
</file>

<file path=customXml/itemProps143.xml><?xml version="1.0" encoding="utf-8"?>
<ds:datastoreItem xmlns:ds="http://schemas.openxmlformats.org/officeDocument/2006/customXml" ds:itemID="{B3474846-BC1F-4B10-A123-83487212073F}">
  <ds:schemaRefs>
    <ds:schemaRef ds:uri="http://schemas.microsoft.com/VisualStudio/2011/storyboarding/control"/>
  </ds:schemaRefs>
</ds:datastoreItem>
</file>

<file path=customXml/itemProps144.xml><?xml version="1.0" encoding="utf-8"?>
<ds:datastoreItem xmlns:ds="http://schemas.openxmlformats.org/officeDocument/2006/customXml" ds:itemID="{C93367D3-9C5E-4B3B-8C61-6004BA111A4D}">
  <ds:schemaRefs>
    <ds:schemaRef ds:uri="http://schemas.microsoft.com/VisualStudio/2011/storyboarding/control"/>
  </ds:schemaRefs>
</ds:datastoreItem>
</file>

<file path=customXml/itemProps145.xml><?xml version="1.0" encoding="utf-8"?>
<ds:datastoreItem xmlns:ds="http://schemas.openxmlformats.org/officeDocument/2006/customXml" ds:itemID="{D552331A-A886-4B98-8762-D57522974A6B}">
  <ds:schemaRefs>
    <ds:schemaRef ds:uri="http://schemas.microsoft.com/VisualStudio/2011/storyboarding/control"/>
  </ds:schemaRefs>
</ds:datastoreItem>
</file>

<file path=customXml/itemProps146.xml><?xml version="1.0" encoding="utf-8"?>
<ds:datastoreItem xmlns:ds="http://schemas.openxmlformats.org/officeDocument/2006/customXml" ds:itemID="{AAB6AE1E-7BD5-4514-9B10-65D8E9285EAC}">
  <ds:schemaRefs>
    <ds:schemaRef ds:uri="http://schemas.microsoft.com/VisualStudio/2011/storyboarding/control"/>
  </ds:schemaRefs>
</ds:datastoreItem>
</file>

<file path=customXml/itemProps147.xml><?xml version="1.0" encoding="utf-8"?>
<ds:datastoreItem xmlns:ds="http://schemas.openxmlformats.org/officeDocument/2006/customXml" ds:itemID="{7EA5F36D-6434-4B61-85A8-BCAE261B48BD}">
  <ds:schemaRefs>
    <ds:schemaRef ds:uri="http://schemas.microsoft.com/VisualStudio/2011/storyboarding/control"/>
  </ds:schemaRefs>
</ds:datastoreItem>
</file>

<file path=customXml/itemProps148.xml><?xml version="1.0" encoding="utf-8"?>
<ds:datastoreItem xmlns:ds="http://schemas.openxmlformats.org/officeDocument/2006/customXml" ds:itemID="{BB9CF214-2D0C-4066-B111-F3480BD3AF4C}">
  <ds:schemaRefs>
    <ds:schemaRef ds:uri="http://schemas.microsoft.com/VisualStudio/2011/storyboarding/control"/>
  </ds:schemaRefs>
</ds:datastoreItem>
</file>

<file path=customXml/itemProps149.xml><?xml version="1.0" encoding="utf-8"?>
<ds:datastoreItem xmlns:ds="http://schemas.openxmlformats.org/officeDocument/2006/customXml" ds:itemID="{4AE34DC9-AE2B-4154-82BA-D9959C81DFF2}">
  <ds:schemaRefs>
    <ds:schemaRef ds:uri="http://schemas.microsoft.com/VisualStudio/2011/storyboarding/control"/>
  </ds:schemaRefs>
</ds:datastoreItem>
</file>

<file path=customXml/itemProps15.xml><?xml version="1.0" encoding="utf-8"?>
<ds:datastoreItem xmlns:ds="http://schemas.openxmlformats.org/officeDocument/2006/customXml" ds:itemID="{CF57FE6D-F255-46D5-962C-8C27268CB0AA}">
  <ds:schemaRefs>
    <ds:schemaRef ds:uri="http://schemas.microsoft.com/VisualStudio/2011/storyboarding/control"/>
  </ds:schemaRefs>
</ds:datastoreItem>
</file>

<file path=customXml/itemProps150.xml><?xml version="1.0" encoding="utf-8"?>
<ds:datastoreItem xmlns:ds="http://schemas.openxmlformats.org/officeDocument/2006/customXml" ds:itemID="{2906D752-8A7F-492A-A31A-5F2859A5CC8C}">
  <ds:schemaRefs>
    <ds:schemaRef ds:uri="http://schemas.microsoft.com/VisualStudio/2011/storyboarding/control"/>
  </ds:schemaRefs>
</ds:datastoreItem>
</file>

<file path=customXml/itemProps151.xml><?xml version="1.0" encoding="utf-8"?>
<ds:datastoreItem xmlns:ds="http://schemas.openxmlformats.org/officeDocument/2006/customXml" ds:itemID="{BC3527DF-D010-40D9-AF50-F8172A2A22AF}">
  <ds:schemaRefs>
    <ds:schemaRef ds:uri="http://schemas.microsoft.com/VisualStudio/2011/storyboarding/control"/>
  </ds:schemaRefs>
</ds:datastoreItem>
</file>

<file path=customXml/itemProps152.xml><?xml version="1.0" encoding="utf-8"?>
<ds:datastoreItem xmlns:ds="http://schemas.openxmlformats.org/officeDocument/2006/customXml" ds:itemID="{922C4973-36EF-45D3-92DC-6C7078228F6A}">
  <ds:schemaRefs>
    <ds:schemaRef ds:uri="http://schemas.microsoft.com/VisualStudio/2011/storyboarding/control"/>
  </ds:schemaRefs>
</ds:datastoreItem>
</file>

<file path=customXml/itemProps153.xml><?xml version="1.0" encoding="utf-8"?>
<ds:datastoreItem xmlns:ds="http://schemas.openxmlformats.org/officeDocument/2006/customXml" ds:itemID="{0E386B9F-330A-4C16-8518-97E8C7EEF91A}">
  <ds:schemaRefs>
    <ds:schemaRef ds:uri="http://schemas.microsoft.com/VisualStudio/2011/storyboarding/control"/>
  </ds:schemaRefs>
</ds:datastoreItem>
</file>

<file path=customXml/itemProps154.xml><?xml version="1.0" encoding="utf-8"?>
<ds:datastoreItem xmlns:ds="http://schemas.openxmlformats.org/officeDocument/2006/customXml" ds:itemID="{B37B2D94-91A2-42A3-8C76-E6E181926330}">
  <ds:schemaRefs>
    <ds:schemaRef ds:uri="http://schemas.microsoft.com/VisualStudio/2011/storyboarding/control"/>
  </ds:schemaRefs>
</ds:datastoreItem>
</file>

<file path=customXml/itemProps155.xml><?xml version="1.0" encoding="utf-8"?>
<ds:datastoreItem xmlns:ds="http://schemas.openxmlformats.org/officeDocument/2006/customXml" ds:itemID="{2B9A744F-A8CF-49DD-8B85-172FEBD5A635}">
  <ds:schemaRefs>
    <ds:schemaRef ds:uri="http://schemas.microsoft.com/VisualStudio/2011/storyboarding/control"/>
  </ds:schemaRefs>
</ds:datastoreItem>
</file>

<file path=customXml/itemProps156.xml><?xml version="1.0" encoding="utf-8"?>
<ds:datastoreItem xmlns:ds="http://schemas.openxmlformats.org/officeDocument/2006/customXml" ds:itemID="{4829D64F-7BE7-435C-8086-338E5B7AADB0}">
  <ds:schemaRefs>
    <ds:schemaRef ds:uri="http://schemas.microsoft.com/VisualStudio/2011/storyboarding/control"/>
  </ds:schemaRefs>
</ds:datastoreItem>
</file>

<file path=customXml/itemProps157.xml><?xml version="1.0" encoding="utf-8"?>
<ds:datastoreItem xmlns:ds="http://schemas.openxmlformats.org/officeDocument/2006/customXml" ds:itemID="{991A247E-C6C7-4AE7-93D6-9E041415CC23}">
  <ds:schemaRefs>
    <ds:schemaRef ds:uri="http://schemas.microsoft.com/VisualStudio/2011/storyboarding/control"/>
  </ds:schemaRefs>
</ds:datastoreItem>
</file>

<file path=customXml/itemProps158.xml><?xml version="1.0" encoding="utf-8"?>
<ds:datastoreItem xmlns:ds="http://schemas.openxmlformats.org/officeDocument/2006/customXml" ds:itemID="{351E8A1C-8D15-4B6B-893B-2737813257B4}">
  <ds:schemaRefs>
    <ds:schemaRef ds:uri="http://schemas.microsoft.com/VisualStudio/2011/storyboarding/control"/>
  </ds:schemaRefs>
</ds:datastoreItem>
</file>

<file path=customXml/itemProps159.xml><?xml version="1.0" encoding="utf-8"?>
<ds:datastoreItem xmlns:ds="http://schemas.openxmlformats.org/officeDocument/2006/customXml" ds:itemID="{150FBDCB-43D2-42E1-BF6C-2F8AE7E0E9BA}">
  <ds:schemaRefs>
    <ds:schemaRef ds:uri="http://schemas.microsoft.com/VisualStudio/2011/storyboarding/control"/>
  </ds:schemaRefs>
</ds:datastoreItem>
</file>

<file path=customXml/itemProps16.xml><?xml version="1.0" encoding="utf-8"?>
<ds:datastoreItem xmlns:ds="http://schemas.openxmlformats.org/officeDocument/2006/customXml" ds:itemID="{3ED4D9E4-3273-41E6-BD31-67AAB8E61A53}">
  <ds:schemaRefs>
    <ds:schemaRef ds:uri="http://schemas.microsoft.com/VisualStudio/2011/storyboarding/control"/>
  </ds:schemaRefs>
</ds:datastoreItem>
</file>

<file path=customXml/itemProps160.xml><?xml version="1.0" encoding="utf-8"?>
<ds:datastoreItem xmlns:ds="http://schemas.openxmlformats.org/officeDocument/2006/customXml" ds:itemID="{F9C88F49-20A5-493D-B2A8-429B14BDF060}">
  <ds:schemaRefs>
    <ds:schemaRef ds:uri="http://schemas.microsoft.com/VisualStudio/2011/storyboarding/control"/>
  </ds:schemaRefs>
</ds:datastoreItem>
</file>

<file path=customXml/itemProps161.xml><?xml version="1.0" encoding="utf-8"?>
<ds:datastoreItem xmlns:ds="http://schemas.openxmlformats.org/officeDocument/2006/customXml" ds:itemID="{1A080E8D-0970-4903-9394-92A545555207}">
  <ds:schemaRefs>
    <ds:schemaRef ds:uri="http://schemas.microsoft.com/VisualStudio/2011/storyboarding/control"/>
  </ds:schemaRefs>
</ds:datastoreItem>
</file>

<file path=customXml/itemProps162.xml><?xml version="1.0" encoding="utf-8"?>
<ds:datastoreItem xmlns:ds="http://schemas.openxmlformats.org/officeDocument/2006/customXml" ds:itemID="{271BF9CB-34FC-436A-A7CA-FB338BC36259}">
  <ds:schemaRefs>
    <ds:schemaRef ds:uri="http://schemas.microsoft.com/VisualStudio/2011/storyboarding/control"/>
  </ds:schemaRefs>
</ds:datastoreItem>
</file>

<file path=customXml/itemProps163.xml><?xml version="1.0" encoding="utf-8"?>
<ds:datastoreItem xmlns:ds="http://schemas.openxmlformats.org/officeDocument/2006/customXml" ds:itemID="{5853E402-EFA9-4E8D-AA14-75E74153EE9B}">
  <ds:schemaRefs>
    <ds:schemaRef ds:uri="http://schemas.microsoft.com/VisualStudio/2011/storyboarding/control"/>
  </ds:schemaRefs>
</ds:datastoreItem>
</file>

<file path=customXml/itemProps164.xml><?xml version="1.0" encoding="utf-8"?>
<ds:datastoreItem xmlns:ds="http://schemas.openxmlformats.org/officeDocument/2006/customXml" ds:itemID="{C7777ED5-0930-42B1-A34A-D1EFB9B9C52A}">
  <ds:schemaRefs>
    <ds:schemaRef ds:uri="http://schemas.microsoft.com/VisualStudio/2011/storyboarding/control"/>
  </ds:schemaRefs>
</ds:datastoreItem>
</file>

<file path=customXml/itemProps165.xml><?xml version="1.0" encoding="utf-8"?>
<ds:datastoreItem xmlns:ds="http://schemas.openxmlformats.org/officeDocument/2006/customXml" ds:itemID="{31CD75E1-DFC5-423F-9928-AC00172A7B81}">
  <ds:schemaRefs>
    <ds:schemaRef ds:uri="http://schemas.microsoft.com/VisualStudio/2011/storyboarding/control"/>
  </ds:schemaRefs>
</ds:datastoreItem>
</file>

<file path=customXml/itemProps166.xml><?xml version="1.0" encoding="utf-8"?>
<ds:datastoreItem xmlns:ds="http://schemas.openxmlformats.org/officeDocument/2006/customXml" ds:itemID="{86943217-B044-4AC8-9446-040F26C4C19B}">
  <ds:schemaRefs>
    <ds:schemaRef ds:uri="http://schemas.microsoft.com/VisualStudio/2011/storyboarding/control"/>
  </ds:schemaRefs>
</ds:datastoreItem>
</file>

<file path=customXml/itemProps167.xml><?xml version="1.0" encoding="utf-8"?>
<ds:datastoreItem xmlns:ds="http://schemas.openxmlformats.org/officeDocument/2006/customXml" ds:itemID="{8D6820EF-E339-43AC-B667-FF2DC81066FC}">
  <ds:schemaRefs>
    <ds:schemaRef ds:uri="http://schemas.microsoft.com/VisualStudio/2011/storyboarding/control"/>
  </ds:schemaRefs>
</ds:datastoreItem>
</file>

<file path=customXml/itemProps168.xml><?xml version="1.0" encoding="utf-8"?>
<ds:datastoreItem xmlns:ds="http://schemas.openxmlformats.org/officeDocument/2006/customXml" ds:itemID="{CC34F354-1F10-44B5-A9CD-270F34222C12}">
  <ds:schemaRefs>
    <ds:schemaRef ds:uri="http://schemas.microsoft.com/VisualStudio/2011/storyboarding/control"/>
  </ds:schemaRefs>
</ds:datastoreItem>
</file>

<file path=customXml/itemProps169.xml><?xml version="1.0" encoding="utf-8"?>
<ds:datastoreItem xmlns:ds="http://schemas.openxmlformats.org/officeDocument/2006/customXml" ds:itemID="{41BB8726-2451-41DF-A06A-CA2DC7FCBC9F}">
  <ds:schemaRefs>
    <ds:schemaRef ds:uri="http://schemas.microsoft.com/VisualStudio/2011/storyboarding/control"/>
  </ds:schemaRefs>
</ds:datastoreItem>
</file>

<file path=customXml/itemProps17.xml><?xml version="1.0" encoding="utf-8"?>
<ds:datastoreItem xmlns:ds="http://schemas.openxmlformats.org/officeDocument/2006/customXml" ds:itemID="{2B3BFC62-C4B3-41C7-A1F4-9038EFF56CC0}">
  <ds:schemaRefs>
    <ds:schemaRef ds:uri="http://schemas.microsoft.com/VisualStudio/2011/storyboarding/control"/>
  </ds:schemaRefs>
</ds:datastoreItem>
</file>

<file path=customXml/itemProps170.xml><?xml version="1.0" encoding="utf-8"?>
<ds:datastoreItem xmlns:ds="http://schemas.openxmlformats.org/officeDocument/2006/customXml" ds:itemID="{379FA018-3E57-408F-8436-829C77CFE963}">
  <ds:schemaRefs>
    <ds:schemaRef ds:uri="http://schemas.microsoft.com/VisualStudio/2011/storyboarding/control"/>
  </ds:schemaRefs>
</ds:datastoreItem>
</file>

<file path=customXml/itemProps171.xml><?xml version="1.0" encoding="utf-8"?>
<ds:datastoreItem xmlns:ds="http://schemas.openxmlformats.org/officeDocument/2006/customXml" ds:itemID="{AA5DB04A-CE63-450E-B44F-DE3BD5BA16AC}">
  <ds:schemaRefs>
    <ds:schemaRef ds:uri="http://schemas.microsoft.com/VisualStudio/2011/storyboarding/control"/>
  </ds:schemaRefs>
</ds:datastoreItem>
</file>

<file path=customXml/itemProps172.xml><?xml version="1.0" encoding="utf-8"?>
<ds:datastoreItem xmlns:ds="http://schemas.openxmlformats.org/officeDocument/2006/customXml" ds:itemID="{39C7FC7E-8B03-4C9D-A91D-D7952912041F}">
  <ds:schemaRefs>
    <ds:schemaRef ds:uri="http://schemas.microsoft.com/VisualStudio/2011/storyboarding/control"/>
  </ds:schemaRefs>
</ds:datastoreItem>
</file>

<file path=customXml/itemProps173.xml><?xml version="1.0" encoding="utf-8"?>
<ds:datastoreItem xmlns:ds="http://schemas.openxmlformats.org/officeDocument/2006/customXml" ds:itemID="{3F9198DB-A33C-4657-B40E-4A4A9C9D790E}">
  <ds:schemaRefs>
    <ds:schemaRef ds:uri="http://schemas.microsoft.com/VisualStudio/2011/storyboarding/control"/>
  </ds:schemaRefs>
</ds:datastoreItem>
</file>

<file path=customXml/itemProps174.xml><?xml version="1.0" encoding="utf-8"?>
<ds:datastoreItem xmlns:ds="http://schemas.openxmlformats.org/officeDocument/2006/customXml" ds:itemID="{DEB12681-5512-4148-AF3C-F39F5A065C65}">
  <ds:schemaRefs>
    <ds:schemaRef ds:uri="http://schemas.microsoft.com/VisualStudio/2011/storyboarding/control"/>
  </ds:schemaRefs>
</ds:datastoreItem>
</file>

<file path=customXml/itemProps175.xml><?xml version="1.0" encoding="utf-8"?>
<ds:datastoreItem xmlns:ds="http://schemas.openxmlformats.org/officeDocument/2006/customXml" ds:itemID="{0B00860B-0842-43CE-BD01-F5EC2A31D5D4}">
  <ds:schemaRefs>
    <ds:schemaRef ds:uri="http://schemas.microsoft.com/VisualStudio/2011/storyboarding/control"/>
  </ds:schemaRefs>
</ds:datastoreItem>
</file>

<file path=customXml/itemProps176.xml><?xml version="1.0" encoding="utf-8"?>
<ds:datastoreItem xmlns:ds="http://schemas.openxmlformats.org/officeDocument/2006/customXml" ds:itemID="{F53ED59D-46B3-4007-B02A-233DB6A17FC2}">
  <ds:schemaRefs>
    <ds:schemaRef ds:uri="http://schemas.microsoft.com/VisualStudio/2011/storyboarding/control"/>
  </ds:schemaRefs>
</ds:datastoreItem>
</file>

<file path=customXml/itemProps177.xml><?xml version="1.0" encoding="utf-8"?>
<ds:datastoreItem xmlns:ds="http://schemas.openxmlformats.org/officeDocument/2006/customXml" ds:itemID="{0D23419A-BD5E-45CA-BAF6-B07F6D43E202}">
  <ds:schemaRefs>
    <ds:schemaRef ds:uri="http://schemas.microsoft.com/VisualStudio/2011/storyboarding/control"/>
  </ds:schemaRefs>
</ds:datastoreItem>
</file>

<file path=customXml/itemProps178.xml><?xml version="1.0" encoding="utf-8"?>
<ds:datastoreItem xmlns:ds="http://schemas.openxmlformats.org/officeDocument/2006/customXml" ds:itemID="{C41E757F-2A6A-42CE-A3BC-BED227B61A9F}">
  <ds:schemaRefs>
    <ds:schemaRef ds:uri="http://schemas.microsoft.com/VisualStudio/2011/storyboarding/control"/>
  </ds:schemaRefs>
</ds:datastoreItem>
</file>

<file path=customXml/itemProps179.xml><?xml version="1.0" encoding="utf-8"?>
<ds:datastoreItem xmlns:ds="http://schemas.openxmlformats.org/officeDocument/2006/customXml" ds:itemID="{6D311E91-09B4-4ED3-902F-8D3FAC82FDE7}">
  <ds:schemaRefs>
    <ds:schemaRef ds:uri="http://schemas.microsoft.com/VisualStudio/2011/storyboarding/control"/>
  </ds:schemaRefs>
</ds:datastoreItem>
</file>

<file path=customXml/itemProps18.xml><?xml version="1.0" encoding="utf-8"?>
<ds:datastoreItem xmlns:ds="http://schemas.openxmlformats.org/officeDocument/2006/customXml" ds:itemID="{1C43CBC9-8CCB-44F9-8B99-E1F753A5272B}">
  <ds:schemaRefs>
    <ds:schemaRef ds:uri="http://schemas.microsoft.com/VisualStudio/2011/storyboarding/control"/>
  </ds:schemaRefs>
</ds:datastoreItem>
</file>

<file path=customXml/itemProps180.xml><?xml version="1.0" encoding="utf-8"?>
<ds:datastoreItem xmlns:ds="http://schemas.openxmlformats.org/officeDocument/2006/customXml" ds:itemID="{2F00A17D-01CF-4BB5-A372-316078DC55D7}">
  <ds:schemaRefs>
    <ds:schemaRef ds:uri="http://schemas.microsoft.com/VisualStudio/2011/storyboarding/control"/>
  </ds:schemaRefs>
</ds:datastoreItem>
</file>

<file path=customXml/itemProps181.xml><?xml version="1.0" encoding="utf-8"?>
<ds:datastoreItem xmlns:ds="http://schemas.openxmlformats.org/officeDocument/2006/customXml" ds:itemID="{45150FB6-E419-49F9-AC44-8F401EBECCB4}">
  <ds:schemaRefs>
    <ds:schemaRef ds:uri="http://schemas.microsoft.com/VisualStudio/2011/storyboarding/control"/>
  </ds:schemaRefs>
</ds:datastoreItem>
</file>

<file path=customXml/itemProps182.xml><?xml version="1.0" encoding="utf-8"?>
<ds:datastoreItem xmlns:ds="http://schemas.openxmlformats.org/officeDocument/2006/customXml" ds:itemID="{3FF799BA-7CC8-49F3-A0B2-547846CD6D4D}">
  <ds:schemaRefs>
    <ds:schemaRef ds:uri="http://schemas.microsoft.com/VisualStudio/2011/storyboarding/control"/>
  </ds:schemaRefs>
</ds:datastoreItem>
</file>

<file path=customXml/itemProps183.xml><?xml version="1.0" encoding="utf-8"?>
<ds:datastoreItem xmlns:ds="http://schemas.openxmlformats.org/officeDocument/2006/customXml" ds:itemID="{1315A709-E28D-4369-94FE-A9375CA91774}">
  <ds:schemaRefs>
    <ds:schemaRef ds:uri="http://schemas.microsoft.com/VisualStudio/2011/storyboarding/control"/>
  </ds:schemaRefs>
</ds:datastoreItem>
</file>

<file path=customXml/itemProps184.xml><?xml version="1.0" encoding="utf-8"?>
<ds:datastoreItem xmlns:ds="http://schemas.openxmlformats.org/officeDocument/2006/customXml" ds:itemID="{E9F04C98-0493-4C35-98E8-67BCAADB7214}">
  <ds:schemaRefs>
    <ds:schemaRef ds:uri="http://schemas.microsoft.com/VisualStudio/2011/storyboarding/control"/>
  </ds:schemaRefs>
</ds:datastoreItem>
</file>

<file path=customXml/itemProps185.xml><?xml version="1.0" encoding="utf-8"?>
<ds:datastoreItem xmlns:ds="http://schemas.openxmlformats.org/officeDocument/2006/customXml" ds:itemID="{96860832-0C1E-4DF8-9A12-CD6DB359263B}">
  <ds:schemaRefs>
    <ds:schemaRef ds:uri="http://schemas.microsoft.com/VisualStudio/2011/storyboarding/control"/>
  </ds:schemaRefs>
</ds:datastoreItem>
</file>

<file path=customXml/itemProps186.xml><?xml version="1.0" encoding="utf-8"?>
<ds:datastoreItem xmlns:ds="http://schemas.openxmlformats.org/officeDocument/2006/customXml" ds:itemID="{B4E91870-97A6-438F-8852-DB1C4AB620B7}">
  <ds:schemaRefs>
    <ds:schemaRef ds:uri="http://schemas.microsoft.com/VisualStudio/2011/storyboarding/control"/>
  </ds:schemaRefs>
</ds:datastoreItem>
</file>

<file path=customXml/itemProps187.xml><?xml version="1.0" encoding="utf-8"?>
<ds:datastoreItem xmlns:ds="http://schemas.openxmlformats.org/officeDocument/2006/customXml" ds:itemID="{CEF31B8E-5810-4555-A3B4-6B1761286CD1}">
  <ds:schemaRefs>
    <ds:schemaRef ds:uri="http://schemas.microsoft.com/VisualStudio/2011/storyboarding/control"/>
  </ds:schemaRefs>
</ds:datastoreItem>
</file>

<file path=customXml/itemProps188.xml><?xml version="1.0" encoding="utf-8"?>
<ds:datastoreItem xmlns:ds="http://schemas.openxmlformats.org/officeDocument/2006/customXml" ds:itemID="{D7D90037-B840-44F5-9C3F-B8D4041B974D}">
  <ds:schemaRefs>
    <ds:schemaRef ds:uri="http://schemas.microsoft.com/VisualStudio/2011/storyboarding/control"/>
  </ds:schemaRefs>
</ds:datastoreItem>
</file>

<file path=customXml/itemProps189.xml><?xml version="1.0" encoding="utf-8"?>
<ds:datastoreItem xmlns:ds="http://schemas.openxmlformats.org/officeDocument/2006/customXml" ds:itemID="{40E656AA-2AFA-4AB8-B426-41BED7B957BC}">
  <ds:schemaRefs>
    <ds:schemaRef ds:uri="http://schemas.microsoft.com/VisualStudio/2011/storyboarding/control"/>
  </ds:schemaRefs>
</ds:datastoreItem>
</file>

<file path=customXml/itemProps19.xml><?xml version="1.0" encoding="utf-8"?>
<ds:datastoreItem xmlns:ds="http://schemas.openxmlformats.org/officeDocument/2006/customXml" ds:itemID="{FC3605F9-4A94-4CE9-99BD-F39E4251F43A}">
  <ds:schemaRefs>
    <ds:schemaRef ds:uri="http://schemas.microsoft.com/VisualStudio/2011/storyboarding/control"/>
  </ds:schemaRefs>
</ds:datastoreItem>
</file>

<file path=customXml/itemProps190.xml><?xml version="1.0" encoding="utf-8"?>
<ds:datastoreItem xmlns:ds="http://schemas.openxmlformats.org/officeDocument/2006/customXml" ds:itemID="{75451683-C917-4423-B0A6-ECEC556A774F}">
  <ds:schemaRefs>
    <ds:schemaRef ds:uri="http://schemas.microsoft.com/VisualStudio/2011/storyboarding/control"/>
  </ds:schemaRefs>
</ds:datastoreItem>
</file>

<file path=customXml/itemProps191.xml><?xml version="1.0" encoding="utf-8"?>
<ds:datastoreItem xmlns:ds="http://schemas.openxmlformats.org/officeDocument/2006/customXml" ds:itemID="{DA0DF86F-650D-45BD-9EF2-75F425A74AFF}">
  <ds:schemaRefs>
    <ds:schemaRef ds:uri="http://schemas.microsoft.com/VisualStudio/2011/storyboarding/control"/>
  </ds:schemaRefs>
</ds:datastoreItem>
</file>

<file path=customXml/itemProps192.xml><?xml version="1.0" encoding="utf-8"?>
<ds:datastoreItem xmlns:ds="http://schemas.openxmlformats.org/officeDocument/2006/customXml" ds:itemID="{9185DFBA-E045-4FB1-940C-F46782016315}">
  <ds:schemaRefs>
    <ds:schemaRef ds:uri="http://schemas.microsoft.com/VisualStudio/2011/storyboarding/control"/>
  </ds:schemaRefs>
</ds:datastoreItem>
</file>

<file path=customXml/itemProps193.xml><?xml version="1.0" encoding="utf-8"?>
<ds:datastoreItem xmlns:ds="http://schemas.openxmlformats.org/officeDocument/2006/customXml" ds:itemID="{36C2B086-22D2-4344-9835-EC540B04610C}">
  <ds:schemaRefs>
    <ds:schemaRef ds:uri="http://schemas.microsoft.com/VisualStudio/2011/storyboarding/control"/>
  </ds:schemaRefs>
</ds:datastoreItem>
</file>

<file path=customXml/itemProps194.xml><?xml version="1.0" encoding="utf-8"?>
<ds:datastoreItem xmlns:ds="http://schemas.openxmlformats.org/officeDocument/2006/customXml" ds:itemID="{65CB2BF8-477F-4E70-9007-247283048BE0}">
  <ds:schemaRefs>
    <ds:schemaRef ds:uri="http://schemas.microsoft.com/VisualStudio/2011/storyboarding/control"/>
  </ds:schemaRefs>
</ds:datastoreItem>
</file>

<file path=customXml/itemProps195.xml><?xml version="1.0" encoding="utf-8"?>
<ds:datastoreItem xmlns:ds="http://schemas.openxmlformats.org/officeDocument/2006/customXml" ds:itemID="{95492181-7200-4255-9353-53BD8EB4744E}">
  <ds:schemaRefs>
    <ds:schemaRef ds:uri="http://schemas.microsoft.com/VisualStudio/2011/storyboarding/control"/>
  </ds:schemaRefs>
</ds:datastoreItem>
</file>

<file path=customXml/itemProps196.xml><?xml version="1.0" encoding="utf-8"?>
<ds:datastoreItem xmlns:ds="http://schemas.openxmlformats.org/officeDocument/2006/customXml" ds:itemID="{817A8069-F92A-407F-AF4A-2DB1A5C91F97}">
  <ds:schemaRefs>
    <ds:schemaRef ds:uri="http://schemas.microsoft.com/VisualStudio/2011/storyboarding/control"/>
  </ds:schemaRefs>
</ds:datastoreItem>
</file>

<file path=customXml/itemProps197.xml><?xml version="1.0" encoding="utf-8"?>
<ds:datastoreItem xmlns:ds="http://schemas.openxmlformats.org/officeDocument/2006/customXml" ds:itemID="{416C10FA-63EF-4F89-9D04-A90CF5690F74}">
  <ds:schemaRefs>
    <ds:schemaRef ds:uri="http://schemas.microsoft.com/VisualStudio/2011/storyboarding/control"/>
  </ds:schemaRefs>
</ds:datastoreItem>
</file>

<file path=customXml/itemProps198.xml><?xml version="1.0" encoding="utf-8"?>
<ds:datastoreItem xmlns:ds="http://schemas.openxmlformats.org/officeDocument/2006/customXml" ds:itemID="{7FAF5837-C3E8-4AF0-A61A-D5F2143EF2D2}">
  <ds:schemaRefs>
    <ds:schemaRef ds:uri="http://schemas.microsoft.com/VisualStudio/2011/storyboarding/control"/>
  </ds:schemaRefs>
</ds:datastoreItem>
</file>

<file path=customXml/itemProps199.xml><?xml version="1.0" encoding="utf-8"?>
<ds:datastoreItem xmlns:ds="http://schemas.openxmlformats.org/officeDocument/2006/customXml" ds:itemID="{CEDB8C72-91FA-495E-8654-E9175C8391EE}">
  <ds:schemaRefs>
    <ds:schemaRef ds:uri="http://schemas.microsoft.com/VisualStudio/2011/storyboarding/control"/>
  </ds:schemaRefs>
</ds:datastoreItem>
</file>

<file path=customXml/itemProps2.xml><?xml version="1.0" encoding="utf-8"?>
<ds:datastoreItem xmlns:ds="http://schemas.openxmlformats.org/officeDocument/2006/customXml" ds:itemID="{DBC45569-B776-4385-8A19-7329B4515269}">
  <ds:schemaRefs>
    <ds:schemaRef ds:uri="http://schemas.microsoft.com/VisualStudio/2011/storyboarding/control"/>
  </ds:schemaRefs>
</ds:datastoreItem>
</file>

<file path=customXml/itemProps20.xml><?xml version="1.0" encoding="utf-8"?>
<ds:datastoreItem xmlns:ds="http://schemas.openxmlformats.org/officeDocument/2006/customXml" ds:itemID="{9017554B-798B-4FE2-AB9F-619E183BAC87}">
  <ds:schemaRefs>
    <ds:schemaRef ds:uri="http://schemas.microsoft.com/VisualStudio/2011/storyboarding/control"/>
  </ds:schemaRefs>
</ds:datastoreItem>
</file>

<file path=customXml/itemProps200.xml><?xml version="1.0" encoding="utf-8"?>
<ds:datastoreItem xmlns:ds="http://schemas.openxmlformats.org/officeDocument/2006/customXml" ds:itemID="{CF65D907-105D-4F2D-8FAB-B88D37C35E56}">
  <ds:schemaRefs>
    <ds:schemaRef ds:uri="http://schemas.microsoft.com/VisualStudio/2011/storyboarding/control"/>
  </ds:schemaRefs>
</ds:datastoreItem>
</file>

<file path=customXml/itemProps201.xml><?xml version="1.0" encoding="utf-8"?>
<ds:datastoreItem xmlns:ds="http://schemas.openxmlformats.org/officeDocument/2006/customXml" ds:itemID="{17E95EB1-3B45-4648-82BA-D39EB1D9A25D}">
  <ds:schemaRefs>
    <ds:schemaRef ds:uri="http://schemas.microsoft.com/VisualStudio/2011/storyboarding/control"/>
  </ds:schemaRefs>
</ds:datastoreItem>
</file>

<file path=customXml/itemProps202.xml><?xml version="1.0" encoding="utf-8"?>
<ds:datastoreItem xmlns:ds="http://schemas.openxmlformats.org/officeDocument/2006/customXml" ds:itemID="{6F36EEEF-4D0F-410F-BF2B-746661E8D557}">
  <ds:schemaRefs>
    <ds:schemaRef ds:uri="http://schemas.microsoft.com/VisualStudio/2011/storyboarding/control"/>
  </ds:schemaRefs>
</ds:datastoreItem>
</file>

<file path=customXml/itemProps203.xml><?xml version="1.0" encoding="utf-8"?>
<ds:datastoreItem xmlns:ds="http://schemas.openxmlformats.org/officeDocument/2006/customXml" ds:itemID="{1B5F4A4D-0DF3-4820-8CED-31B540A50CA5}">
  <ds:schemaRefs>
    <ds:schemaRef ds:uri="http://schemas.microsoft.com/VisualStudio/2011/storyboarding/control"/>
  </ds:schemaRefs>
</ds:datastoreItem>
</file>

<file path=customXml/itemProps204.xml><?xml version="1.0" encoding="utf-8"?>
<ds:datastoreItem xmlns:ds="http://schemas.openxmlformats.org/officeDocument/2006/customXml" ds:itemID="{A33BAE9B-07FB-457F-B0B0-ED249B6C1FB3}">
  <ds:schemaRefs>
    <ds:schemaRef ds:uri="http://schemas.microsoft.com/VisualStudio/2011/storyboarding/control"/>
  </ds:schemaRefs>
</ds:datastoreItem>
</file>

<file path=customXml/itemProps205.xml><?xml version="1.0" encoding="utf-8"?>
<ds:datastoreItem xmlns:ds="http://schemas.openxmlformats.org/officeDocument/2006/customXml" ds:itemID="{AE40D8E5-AF4C-4258-BFFC-22D3E265346B}">
  <ds:schemaRefs>
    <ds:schemaRef ds:uri="http://schemas.microsoft.com/VisualStudio/2011/storyboarding/control"/>
  </ds:schemaRefs>
</ds:datastoreItem>
</file>

<file path=customXml/itemProps206.xml><?xml version="1.0" encoding="utf-8"?>
<ds:datastoreItem xmlns:ds="http://schemas.openxmlformats.org/officeDocument/2006/customXml" ds:itemID="{921A6DBC-3A3B-41B6-A0C2-FB6A4E332A28}">
  <ds:schemaRefs>
    <ds:schemaRef ds:uri="http://schemas.microsoft.com/VisualStudio/2011/storyboarding/control"/>
  </ds:schemaRefs>
</ds:datastoreItem>
</file>

<file path=customXml/itemProps207.xml><?xml version="1.0" encoding="utf-8"?>
<ds:datastoreItem xmlns:ds="http://schemas.openxmlformats.org/officeDocument/2006/customXml" ds:itemID="{BFE7E6EC-651A-4C0D-9240-FA2C7C637545}">
  <ds:schemaRefs>
    <ds:schemaRef ds:uri="http://schemas.microsoft.com/VisualStudio/2011/storyboarding/control"/>
  </ds:schemaRefs>
</ds:datastoreItem>
</file>

<file path=customXml/itemProps208.xml><?xml version="1.0" encoding="utf-8"?>
<ds:datastoreItem xmlns:ds="http://schemas.openxmlformats.org/officeDocument/2006/customXml" ds:itemID="{F4D724EF-D662-4072-9A80-581CB8F618F2}">
  <ds:schemaRefs>
    <ds:schemaRef ds:uri="http://schemas.microsoft.com/VisualStudio/2011/storyboarding/control"/>
  </ds:schemaRefs>
</ds:datastoreItem>
</file>

<file path=customXml/itemProps209.xml><?xml version="1.0" encoding="utf-8"?>
<ds:datastoreItem xmlns:ds="http://schemas.openxmlformats.org/officeDocument/2006/customXml" ds:itemID="{396FAEBF-8576-4483-B55C-7837DE16E829}">
  <ds:schemaRefs>
    <ds:schemaRef ds:uri="http://schemas.microsoft.com/VisualStudio/2011/storyboarding/control"/>
  </ds:schemaRefs>
</ds:datastoreItem>
</file>

<file path=customXml/itemProps21.xml><?xml version="1.0" encoding="utf-8"?>
<ds:datastoreItem xmlns:ds="http://schemas.openxmlformats.org/officeDocument/2006/customXml" ds:itemID="{6B88310D-CE36-418E-9554-AA0B605C9412}">
  <ds:schemaRefs>
    <ds:schemaRef ds:uri="http://schemas.microsoft.com/VisualStudio/2011/storyboarding/control"/>
  </ds:schemaRefs>
</ds:datastoreItem>
</file>

<file path=customXml/itemProps210.xml><?xml version="1.0" encoding="utf-8"?>
<ds:datastoreItem xmlns:ds="http://schemas.openxmlformats.org/officeDocument/2006/customXml" ds:itemID="{331682F3-34F8-41DC-9CFD-26D87C9D7D98}">
  <ds:schemaRefs>
    <ds:schemaRef ds:uri="http://schemas.microsoft.com/VisualStudio/2011/storyboarding/control"/>
  </ds:schemaRefs>
</ds:datastoreItem>
</file>

<file path=customXml/itemProps211.xml><?xml version="1.0" encoding="utf-8"?>
<ds:datastoreItem xmlns:ds="http://schemas.openxmlformats.org/officeDocument/2006/customXml" ds:itemID="{87765685-C957-4ADB-9FBF-07A8E2A5AAE6}">
  <ds:schemaRefs>
    <ds:schemaRef ds:uri="http://schemas.microsoft.com/VisualStudio/2011/storyboarding/control"/>
  </ds:schemaRefs>
</ds:datastoreItem>
</file>

<file path=customXml/itemProps212.xml><?xml version="1.0" encoding="utf-8"?>
<ds:datastoreItem xmlns:ds="http://schemas.openxmlformats.org/officeDocument/2006/customXml" ds:itemID="{526601A0-4586-4269-BCD8-474F21F058FC}">
  <ds:schemaRefs>
    <ds:schemaRef ds:uri="http://schemas.microsoft.com/VisualStudio/2011/storyboarding/control"/>
  </ds:schemaRefs>
</ds:datastoreItem>
</file>

<file path=customXml/itemProps213.xml><?xml version="1.0" encoding="utf-8"?>
<ds:datastoreItem xmlns:ds="http://schemas.openxmlformats.org/officeDocument/2006/customXml" ds:itemID="{3BCE2CFD-9BCE-489A-A607-F91D0A71B499}">
  <ds:schemaRefs>
    <ds:schemaRef ds:uri="http://schemas.microsoft.com/VisualStudio/2011/storyboarding/control"/>
  </ds:schemaRefs>
</ds:datastoreItem>
</file>

<file path=customXml/itemProps214.xml><?xml version="1.0" encoding="utf-8"?>
<ds:datastoreItem xmlns:ds="http://schemas.openxmlformats.org/officeDocument/2006/customXml" ds:itemID="{9EC69225-3444-404B-B640-B50659645DD2}">
  <ds:schemaRefs>
    <ds:schemaRef ds:uri="http://schemas.microsoft.com/VisualStudio/2011/storyboarding/control"/>
  </ds:schemaRefs>
</ds:datastoreItem>
</file>

<file path=customXml/itemProps215.xml><?xml version="1.0" encoding="utf-8"?>
<ds:datastoreItem xmlns:ds="http://schemas.openxmlformats.org/officeDocument/2006/customXml" ds:itemID="{2EC325D5-117A-4E45-A0CB-DA6188A7321F}">
  <ds:schemaRefs>
    <ds:schemaRef ds:uri="http://schemas.microsoft.com/VisualStudio/2011/storyboarding/control"/>
  </ds:schemaRefs>
</ds:datastoreItem>
</file>

<file path=customXml/itemProps216.xml><?xml version="1.0" encoding="utf-8"?>
<ds:datastoreItem xmlns:ds="http://schemas.openxmlformats.org/officeDocument/2006/customXml" ds:itemID="{AAD023C9-6F02-4FE0-AA68-C42BBCDF4745}">
  <ds:schemaRefs>
    <ds:schemaRef ds:uri="http://schemas.microsoft.com/VisualStudio/2011/storyboarding/control"/>
  </ds:schemaRefs>
</ds:datastoreItem>
</file>

<file path=customXml/itemProps217.xml><?xml version="1.0" encoding="utf-8"?>
<ds:datastoreItem xmlns:ds="http://schemas.openxmlformats.org/officeDocument/2006/customXml" ds:itemID="{AB9D3211-5BF2-475F-922F-165FECE9A084}">
  <ds:schemaRefs>
    <ds:schemaRef ds:uri="http://schemas.microsoft.com/VisualStudio/2011/storyboarding/control"/>
  </ds:schemaRefs>
</ds:datastoreItem>
</file>

<file path=customXml/itemProps218.xml><?xml version="1.0" encoding="utf-8"?>
<ds:datastoreItem xmlns:ds="http://schemas.openxmlformats.org/officeDocument/2006/customXml" ds:itemID="{BF6C6A78-B841-4856-8D7A-123AF3904A3C}">
  <ds:schemaRefs>
    <ds:schemaRef ds:uri="http://schemas.microsoft.com/VisualStudio/2011/storyboarding/control"/>
  </ds:schemaRefs>
</ds:datastoreItem>
</file>

<file path=customXml/itemProps219.xml><?xml version="1.0" encoding="utf-8"?>
<ds:datastoreItem xmlns:ds="http://schemas.openxmlformats.org/officeDocument/2006/customXml" ds:itemID="{ACBE0796-2BE3-44A4-B9A0-B391BC8B1EBC}">
  <ds:schemaRefs>
    <ds:schemaRef ds:uri="http://schemas.microsoft.com/VisualStudio/2011/storyboarding/control"/>
  </ds:schemaRefs>
</ds:datastoreItem>
</file>

<file path=customXml/itemProps22.xml><?xml version="1.0" encoding="utf-8"?>
<ds:datastoreItem xmlns:ds="http://schemas.openxmlformats.org/officeDocument/2006/customXml" ds:itemID="{10EAEB64-935D-4295-8C4D-396D0EA18BAC}">
  <ds:schemaRefs>
    <ds:schemaRef ds:uri="http://schemas.microsoft.com/VisualStudio/2011/storyboarding/control"/>
  </ds:schemaRefs>
</ds:datastoreItem>
</file>

<file path=customXml/itemProps220.xml><?xml version="1.0" encoding="utf-8"?>
<ds:datastoreItem xmlns:ds="http://schemas.openxmlformats.org/officeDocument/2006/customXml" ds:itemID="{6EBF24D9-4B3E-45F6-BED9-145A0DDF638E}">
  <ds:schemaRefs>
    <ds:schemaRef ds:uri="http://schemas.microsoft.com/VisualStudio/2011/storyboarding/control"/>
  </ds:schemaRefs>
</ds:datastoreItem>
</file>

<file path=customXml/itemProps221.xml><?xml version="1.0" encoding="utf-8"?>
<ds:datastoreItem xmlns:ds="http://schemas.openxmlformats.org/officeDocument/2006/customXml" ds:itemID="{9A6A3415-A8F0-41DB-8A90-073A77364457}">
  <ds:schemaRefs>
    <ds:schemaRef ds:uri="http://schemas.microsoft.com/VisualStudio/2011/storyboarding/control"/>
  </ds:schemaRefs>
</ds:datastoreItem>
</file>

<file path=customXml/itemProps222.xml><?xml version="1.0" encoding="utf-8"?>
<ds:datastoreItem xmlns:ds="http://schemas.openxmlformats.org/officeDocument/2006/customXml" ds:itemID="{299B5894-B95A-4EBE-AB6A-F950682E92E9}">
  <ds:schemaRefs>
    <ds:schemaRef ds:uri="http://schemas.microsoft.com/VisualStudio/2011/storyboarding/control"/>
  </ds:schemaRefs>
</ds:datastoreItem>
</file>

<file path=customXml/itemProps223.xml><?xml version="1.0" encoding="utf-8"?>
<ds:datastoreItem xmlns:ds="http://schemas.openxmlformats.org/officeDocument/2006/customXml" ds:itemID="{CDABE58E-26B4-4695-A968-A6029EB0322C}">
  <ds:schemaRefs>
    <ds:schemaRef ds:uri="http://schemas.microsoft.com/VisualStudio/2011/storyboarding/control"/>
  </ds:schemaRefs>
</ds:datastoreItem>
</file>

<file path=customXml/itemProps224.xml><?xml version="1.0" encoding="utf-8"?>
<ds:datastoreItem xmlns:ds="http://schemas.openxmlformats.org/officeDocument/2006/customXml" ds:itemID="{5689E712-0920-451E-8FB4-233B30FE81D4}">
  <ds:schemaRefs>
    <ds:schemaRef ds:uri="http://schemas.microsoft.com/VisualStudio/2011/storyboarding/control"/>
  </ds:schemaRefs>
</ds:datastoreItem>
</file>

<file path=customXml/itemProps225.xml><?xml version="1.0" encoding="utf-8"?>
<ds:datastoreItem xmlns:ds="http://schemas.openxmlformats.org/officeDocument/2006/customXml" ds:itemID="{82E37AB5-C9FC-4FBB-8FBD-C314F0D5029F}">
  <ds:schemaRefs>
    <ds:schemaRef ds:uri="http://schemas.microsoft.com/VisualStudio/2011/storyboarding/control"/>
  </ds:schemaRefs>
</ds:datastoreItem>
</file>

<file path=customXml/itemProps226.xml><?xml version="1.0" encoding="utf-8"?>
<ds:datastoreItem xmlns:ds="http://schemas.openxmlformats.org/officeDocument/2006/customXml" ds:itemID="{573649DD-BA2E-436D-876C-7FDF383918D9}">
  <ds:schemaRefs>
    <ds:schemaRef ds:uri="http://schemas.microsoft.com/VisualStudio/2011/storyboarding/control"/>
  </ds:schemaRefs>
</ds:datastoreItem>
</file>

<file path=customXml/itemProps227.xml><?xml version="1.0" encoding="utf-8"?>
<ds:datastoreItem xmlns:ds="http://schemas.openxmlformats.org/officeDocument/2006/customXml" ds:itemID="{B23960D4-B349-4D2D-8B2D-25CB38792B8E}">
  <ds:schemaRefs>
    <ds:schemaRef ds:uri="http://schemas.microsoft.com/VisualStudio/2011/storyboarding/control"/>
  </ds:schemaRefs>
</ds:datastoreItem>
</file>

<file path=customXml/itemProps228.xml><?xml version="1.0" encoding="utf-8"?>
<ds:datastoreItem xmlns:ds="http://schemas.openxmlformats.org/officeDocument/2006/customXml" ds:itemID="{9F83A895-2552-4B88-B39F-7AC6A8482E87}">
  <ds:schemaRefs>
    <ds:schemaRef ds:uri="http://schemas.microsoft.com/VisualStudio/2011/storyboarding/control"/>
  </ds:schemaRefs>
</ds:datastoreItem>
</file>

<file path=customXml/itemProps229.xml><?xml version="1.0" encoding="utf-8"?>
<ds:datastoreItem xmlns:ds="http://schemas.openxmlformats.org/officeDocument/2006/customXml" ds:itemID="{5346ACE8-4A93-4914-9EDD-5C40993F0673}">
  <ds:schemaRefs>
    <ds:schemaRef ds:uri="http://schemas.microsoft.com/VisualStudio/2011/storyboarding/control"/>
  </ds:schemaRefs>
</ds:datastoreItem>
</file>

<file path=customXml/itemProps23.xml><?xml version="1.0" encoding="utf-8"?>
<ds:datastoreItem xmlns:ds="http://schemas.openxmlformats.org/officeDocument/2006/customXml" ds:itemID="{9D0C32AF-4255-42E3-9A8B-48D13BE6E3FB}">
  <ds:schemaRefs>
    <ds:schemaRef ds:uri="http://schemas.microsoft.com/VisualStudio/2011/storyboarding/control"/>
  </ds:schemaRefs>
</ds:datastoreItem>
</file>

<file path=customXml/itemProps24.xml><?xml version="1.0" encoding="utf-8"?>
<ds:datastoreItem xmlns:ds="http://schemas.openxmlformats.org/officeDocument/2006/customXml" ds:itemID="{EB076FDE-8E24-4C56-8AAB-5F721B89A52B}">
  <ds:schemaRefs>
    <ds:schemaRef ds:uri="http://schemas.microsoft.com/VisualStudio/2011/storyboarding/control"/>
  </ds:schemaRefs>
</ds:datastoreItem>
</file>

<file path=customXml/itemProps25.xml><?xml version="1.0" encoding="utf-8"?>
<ds:datastoreItem xmlns:ds="http://schemas.openxmlformats.org/officeDocument/2006/customXml" ds:itemID="{767C8A69-0472-49E0-9409-3ABB6CA09996}">
  <ds:schemaRefs>
    <ds:schemaRef ds:uri="http://schemas.microsoft.com/VisualStudio/2011/storyboarding/control"/>
  </ds:schemaRefs>
</ds:datastoreItem>
</file>

<file path=customXml/itemProps26.xml><?xml version="1.0" encoding="utf-8"?>
<ds:datastoreItem xmlns:ds="http://schemas.openxmlformats.org/officeDocument/2006/customXml" ds:itemID="{D5C70D36-77E9-4EEB-BA23-E468DD019313}">
  <ds:schemaRefs>
    <ds:schemaRef ds:uri="http://schemas.microsoft.com/VisualStudio/2011/storyboarding/control"/>
  </ds:schemaRefs>
</ds:datastoreItem>
</file>

<file path=customXml/itemProps27.xml><?xml version="1.0" encoding="utf-8"?>
<ds:datastoreItem xmlns:ds="http://schemas.openxmlformats.org/officeDocument/2006/customXml" ds:itemID="{8921D04B-9B52-4FA6-A6EE-193E4FC1B4EE}">
  <ds:schemaRefs>
    <ds:schemaRef ds:uri="http://schemas.microsoft.com/VisualStudio/2011/storyboarding/control"/>
  </ds:schemaRefs>
</ds:datastoreItem>
</file>

<file path=customXml/itemProps28.xml><?xml version="1.0" encoding="utf-8"?>
<ds:datastoreItem xmlns:ds="http://schemas.openxmlformats.org/officeDocument/2006/customXml" ds:itemID="{03FE1A33-9F5F-4279-827C-706FE0FE6B6A}">
  <ds:schemaRefs>
    <ds:schemaRef ds:uri="http://schemas.microsoft.com/VisualStudio/2011/storyboarding/control"/>
  </ds:schemaRefs>
</ds:datastoreItem>
</file>

<file path=customXml/itemProps29.xml><?xml version="1.0" encoding="utf-8"?>
<ds:datastoreItem xmlns:ds="http://schemas.openxmlformats.org/officeDocument/2006/customXml" ds:itemID="{3D12D734-DED9-4416-B573-0F7A8981C0E3}">
  <ds:schemaRefs>
    <ds:schemaRef ds:uri="http://schemas.microsoft.com/VisualStudio/2011/storyboarding/control"/>
  </ds:schemaRefs>
</ds:datastoreItem>
</file>

<file path=customXml/itemProps3.xml><?xml version="1.0" encoding="utf-8"?>
<ds:datastoreItem xmlns:ds="http://schemas.openxmlformats.org/officeDocument/2006/customXml" ds:itemID="{E3571BBF-A51D-4849-AF7F-2E66C687268F}">
  <ds:schemaRefs>
    <ds:schemaRef ds:uri="http://schemas.microsoft.com/VisualStudio/2011/storyboarding/control"/>
  </ds:schemaRefs>
</ds:datastoreItem>
</file>

<file path=customXml/itemProps30.xml><?xml version="1.0" encoding="utf-8"?>
<ds:datastoreItem xmlns:ds="http://schemas.openxmlformats.org/officeDocument/2006/customXml" ds:itemID="{4BE501C6-4BD2-4793-86A7-7D81316B6B68}">
  <ds:schemaRefs>
    <ds:schemaRef ds:uri="http://schemas.microsoft.com/VisualStudio/2011/storyboarding/control"/>
  </ds:schemaRefs>
</ds:datastoreItem>
</file>

<file path=customXml/itemProps31.xml><?xml version="1.0" encoding="utf-8"?>
<ds:datastoreItem xmlns:ds="http://schemas.openxmlformats.org/officeDocument/2006/customXml" ds:itemID="{6B415F43-24AD-4E2E-A28B-AC213864E07B}">
  <ds:schemaRefs>
    <ds:schemaRef ds:uri="http://schemas.microsoft.com/VisualStudio/2011/storyboarding/control"/>
  </ds:schemaRefs>
</ds:datastoreItem>
</file>

<file path=customXml/itemProps32.xml><?xml version="1.0" encoding="utf-8"?>
<ds:datastoreItem xmlns:ds="http://schemas.openxmlformats.org/officeDocument/2006/customXml" ds:itemID="{C468BDED-DC54-4F12-B4C6-C3BF1C95EA49}">
  <ds:schemaRefs>
    <ds:schemaRef ds:uri="http://schemas.microsoft.com/VisualStudio/2011/storyboarding/control"/>
  </ds:schemaRefs>
</ds:datastoreItem>
</file>

<file path=customXml/itemProps33.xml><?xml version="1.0" encoding="utf-8"?>
<ds:datastoreItem xmlns:ds="http://schemas.openxmlformats.org/officeDocument/2006/customXml" ds:itemID="{6C2526E3-08AC-45C0-A739-FC322F53DD7B}">
  <ds:schemaRefs>
    <ds:schemaRef ds:uri="http://schemas.microsoft.com/VisualStudio/2011/storyboarding/control"/>
  </ds:schemaRefs>
</ds:datastoreItem>
</file>

<file path=customXml/itemProps34.xml><?xml version="1.0" encoding="utf-8"?>
<ds:datastoreItem xmlns:ds="http://schemas.openxmlformats.org/officeDocument/2006/customXml" ds:itemID="{C95FBB88-F6C2-4149-BA1C-EEDC69B03A10}">
  <ds:schemaRefs>
    <ds:schemaRef ds:uri="http://schemas.microsoft.com/VisualStudio/2011/storyboarding/control"/>
  </ds:schemaRefs>
</ds:datastoreItem>
</file>

<file path=customXml/itemProps35.xml><?xml version="1.0" encoding="utf-8"?>
<ds:datastoreItem xmlns:ds="http://schemas.openxmlformats.org/officeDocument/2006/customXml" ds:itemID="{1C00E0B2-4C5A-4494-9A41-AA35CAB6D2ED}">
  <ds:schemaRefs>
    <ds:schemaRef ds:uri="http://schemas.microsoft.com/VisualStudio/2011/storyboarding/control"/>
  </ds:schemaRefs>
</ds:datastoreItem>
</file>

<file path=customXml/itemProps36.xml><?xml version="1.0" encoding="utf-8"?>
<ds:datastoreItem xmlns:ds="http://schemas.openxmlformats.org/officeDocument/2006/customXml" ds:itemID="{D33F7026-2EF4-4CB6-8D46-83A5A04BFC20}">
  <ds:schemaRefs>
    <ds:schemaRef ds:uri="http://schemas.microsoft.com/VisualStudio/2011/storyboarding/control"/>
  </ds:schemaRefs>
</ds:datastoreItem>
</file>

<file path=customXml/itemProps37.xml><?xml version="1.0" encoding="utf-8"?>
<ds:datastoreItem xmlns:ds="http://schemas.openxmlformats.org/officeDocument/2006/customXml" ds:itemID="{E93FAF61-4B10-42E0-9BC7-6723060D5866}">
  <ds:schemaRefs>
    <ds:schemaRef ds:uri="http://schemas.microsoft.com/VisualStudio/2011/storyboarding/control"/>
  </ds:schemaRefs>
</ds:datastoreItem>
</file>

<file path=customXml/itemProps38.xml><?xml version="1.0" encoding="utf-8"?>
<ds:datastoreItem xmlns:ds="http://schemas.openxmlformats.org/officeDocument/2006/customXml" ds:itemID="{ECB8E082-EF6E-46A2-80A2-3FAB3FBB524A}">
  <ds:schemaRefs>
    <ds:schemaRef ds:uri="http://schemas.microsoft.com/VisualStudio/2011/storyboarding/control"/>
  </ds:schemaRefs>
</ds:datastoreItem>
</file>

<file path=customXml/itemProps39.xml><?xml version="1.0" encoding="utf-8"?>
<ds:datastoreItem xmlns:ds="http://schemas.openxmlformats.org/officeDocument/2006/customXml" ds:itemID="{16DEC5F2-5F6E-4909-9C19-FFA5BD10356C}">
  <ds:schemaRefs>
    <ds:schemaRef ds:uri="http://schemas.microsoft.com/VisualStudio/2011/storyboarding/control"/>
  </ds:schemaRefs>
</ds:datastoreItem>
</file>

<file path=customXml/itemProps4.xml><?xml version="1.0" encoding="utf-8"?>
<ds:datastoreItem xmlns:ds="http://schemas.openxmlformats.org/officeDocument/2006/customXml" ds:itemID="{377FAEDD-6F83-4F7F-A9D5-559223148BD9}">
  <ds:schemaRefs>
    <ds:schemaRef ds:uri="http://schemas.microsoft.com/VisualStudio/2011/storyboarding/control"/>
  </ds:schemaRefs>
</ds:datastoreItem>
</file>

<file path=customXml/itemProps40.xml><?xml version="1.0" encoding="utf-8"?>
<ds:datastoreItem xmlns:ds="http://schemas.openxmlformats.org/officeDocument/2006/customXml" ds:itemID="{51348EC2-5A36-4602-BDC9-8AFCD0103821}">
  <ds:schemaRefs>
    <ds:schemaRef ds:uri="http://schemas.microsoft.com/VisualStudio/2011/storyboarding/control"/>
  </ds:schemaRefs>
</ds:datastoreItem>
</file>

<file path=customXml/itemProps41.xml><?xml version="1.0" encoding="utf-8"?>
<ds:datastoreItem xmlns:ds="http://schemas.openxmlformats.org/officeDocument/2006/customXml" ds:itemID="{07759FC6-87D5-464A-B51E-5F0375E6C540}">
  <ds:schemaRefs>
    <ds:schemaRef ds:uri="http://schemas.microsoft.com/VisualStudio/2011/storyboarding/control"/>
  </ds:schemaRefs>
</ds:datastoreItem>
</file>

<file path=customXml/itemProps42.xml><?xml version="1.0" encoding="utf-8"?>
<ds:datastoreItem xmlns:ds="http://schemas.openxmlformats.org/officeDocument/2006/customXml" ds:itemID="{4F448328-0D5B-41B2-91B1-BD5F85DF25BA}">
  <ds:schemaRefs>
    <ds:schemaRef ds:uri="http://schemas.microsoft.com/VisualStudio/2011/storyboarding/control"/>
  </ds:schemaRefs>
</ds:datastoreItem>
</file>

<file path=customXml/itemProps43.xml><?xml version="1.0" encoding="utf-8"?>
<ds:datastoreItem xmlns:ds="http://schemas.openxmlformats.org/officeDocument/2006/customXml" ds:itemID="{3CF4B8F9-89F9-4472-B241-D4AC7BB219C6}">
  <ds:schemaRefs>
    <ds:schemaRef ds:uri="http://schemas.microsoft.com/VisualStudio/2011/storyboarding/control"/>
  </ds:schemaRefs>
</ds:datastoreItem>
</file>

<file path=customXml/itemProps44.xml><?xml version="1.0" encoding="utf-8"?>
<ds:datastoreItem xmlns:ds="http://schemas.openxmlformats.org/officeDocument/2006/customXml" ds:itemID="{25D27C46-4BC2-4F26-8A9B-A7982D020DAD}">
  <ds:schemaRefs>
    <ds:schemaRef ds:uri="http://schemas.microsoft.com/VisualStudio/2011/storyboarding/control"/>
  </ds:schemaRefs>
</ds:datastoreItem>
</file>

<file path=customXml/itemProps45.xml><?xml version="1.0" encoding="utf-8"?>
<ds:datastoreItem xmlns:ds="http://schemas.openxmlformats.org/officeDocument/2006/customXml" ds:itemID="{19C50D9D-E8FB-4E0B-94CD-F81A619223B3}">
  <ds:schemaRefs>
    <ds:schemaRef ds:uri="http://schemas.microsoft.com/VisualStudio/2011/storyboarding/control"/>
  </ds:schemaRefs>
</ds:datastoreItem>
</file>

<file path=customXml/itemProps46.xml><?xml version="1.0" encoding="utf-8"?>
<ds:datastoreItem xmlns:ds="http://schemas.openxmlformats.org/officeDocument/2006/customXml" ds:itemID="{7665D9AF-EB2A-4278-AE3D-8C747D20207E}">
  <ds:schemaRefs>
    <ds:schemaRef ds:uri="http://schemas.microsoft.com/VisualStudio/2011/storyboarding/control"/>
  </ds:schemaRefs>
</ds:datastoreItem>
</file>

<file path=customXml/itemProps47.xml><?xml version="1.0" encoding="utf-8"?>
<ds:datastoreItem xmlns:ds="http://schemas.openxmlformats.org/officeDocument/2006/customXml" ds:itemID="{0E5AC075-A9B0-4658-988E-5280AE4737F5}">
  <ds:schemaRefs>
    <ds:schemaRef ds:uri="http://schemas.microsoft.com/VisualStudio/2011/storyboarding/control"/>
  </ds:schemaRefs>
</ds:datastoreItem>
</file>

<file path=customXml/itemProps48.xml><?xml version="1.0" encoding="utf-8"?>
<ds:datastoreItem xmlns:ds="http://schemas.openxmlformats.org/officeDocument/2006/customXml" ds:itemID="{55341520-7EEE-4D67-9C65-28B1391D98BE}">
  <ds:schemaRefs>
    <ds:schemaRef ds:uri="http://schemas.microsoft.com/VisualStudio/2011/storyboarding/control"/>
  </ds:schemaRefs>
</ds:datastoreItem>
</file>

<file path=customXml/itemProps49.xml><?xml version="1.0" encoding="utf-8"?>
<ds:datastoreItem xmlns:ds="http://schemas.openxmlformats.org/officeDocument/2006/customXml" ds:itemID="{D4839AA9-6274-483E-BB38-ED2A72B3A06A}">
  <ds:schemaRefs>
    <ds:schemaRef ds:uri="http://schemas.microsoft.com/VisualStudio/2011/storyboarding/control"/>
  </ds:schemaRefs>
</ds:datastoreItem>
</file>

<file path=customXml/itemProps5.xml><?xml version="1.0" encoding="utf-8"?>
<ds:datastoreItem xmlns:ds="http://schemas.openxmlformats.org/officeDocument/2006/customXml" ds:itemID="{FFF93EA8-F966-486A-8765-FEC70B647142}">
  <ds:schemaRefs>
    <ds:schemaRef ds:uri="http://schemas.microsoft.com/VisualStudio/2011/storyboarding/control"/>
  </ds:schemaRefs>
</ds:datastoreItem>
</file>

<file path=customXml/itemProps50.xml><?xml version="1.0" encoding="utf-8"?>
<ds:datastoreItem xmlns:ds="http://schemas.openxmlformats.org/officeDocument/2006/customXml" ds:itemID="{52F50501-EFF3-479E-AF1E-C960931772AB}">
  <ds:schemaRefs>
    <ds:schemaRef ds:uri="http://schemas.microsoft.com/VisualStudio/2011/storyboarding/control"/>
  </ds:schemaRefs>
</ds:datastoreItem>
</file>

<file path=customXml/itemProps51.xml><?xml version="1.0" encoding="utf-8"?>
<ds:datastoreItem xmlns:ds="http://schemas.openxmlformats.org/officeDocument/2006/customXml" ds:itemID="{7B8D029A-AAE0-4EAF-8F67-E59F6A7A8A8E}">
  <ds:schemaRefs>
    <ds:schemaRef ds:uri="http://schemas.microsoft.com/VisualStudio/2011/storyboarding/control"/>
  </ds:schemaRefs>
</ds:datastoreItem>
</file>

<file path=customXml/itemProps52.xml><?xml version="1.0" encoding="utf-8"?>
<ds:datastoreItem xmlns:ds="http://schemas.openxmlformats.org/officeDocument/2006/customXml" ds:itemID="{1AEFE1D8-7628-4095-9A5F-F67F149BA7CB}">
  <ds:schemaRefs>
    <ds:schemaRef ds:uri="http://schemas.microsoft.com/VisualStudio/2011/storyboarding/control"/>
  </ds:schemaRefs>
</ds:datastoreItem>
</file>

<file path=customXml/itemProps53.xml><?xml version="1.0" encoding="utf-8"?>
<ds:datastoreItem xmlns:ds="http://schemas.openxmlformats.org/officeDocument/2006/customXml" ds:itemID="{4A212D9B-0FE6-4BF6-ABE3-E4C18C7EB757}">
  <ds:schemaRefs>
    <ds:schemaRef ds:uri="http://schemas.microsoft.com/VisualStudio/2011/storyboarding/control"/>
  </ds:schemaRefs>
</ds:datastoreItem>
</file>

<file path=customXml/itemProps54.xml><?xml version="1.0" encoding="utf-8"?>
<ds:datastoreItem xmlns:ds="http://schemas.openxmlformats.org/officeDocument/2006/customXml" ds:itemID="{7FADEA30-4CBA-4AB1-89E6-B14A5F0A7E23}">
  <ds:schemaRefs>
    <ds:schemaRef ds:uri="http://schemas.microsoft.com/VisualStudio/2011/storyboarding/control"/>
  </ds:schemaRefs>
</ds:datastoreItem>
</file>

<file path=customXml/itemProps55.xml><?xml version="1.0" encoding="utf-8"?>
<ds:datastoreItem xmlns:ds="http://schemas.openxmlformats.org/officeDocument/2006/customXml" ds:itemID="{66A7AFD9-247A-498D-A6CC-AC16D24BAD7B}">
  <ds:schemaRefs>
    <ds:schemaRef ds:uri="http://schemas.microsoft.com/VisualStudio/2011/storyboarding/control"/>
  </ds:schemaRefs>
</ds:datastoreItem>
</file>

<file path=customXml/itemProps56.xml><?xml version="1.0" encoding="utf-8"?>
<ds:datastoreItem xmlns:ds="http://schemas.openxmlformats.org/officeDocument/2006/customXml" ds:itemID="{DCD9BFCC-C551-4B98-AAFA-022F3A60A721}">
  <ds:schemaRefs>
    <ds:schemaRef ds:uri="http://schemas.microsoft.com/VisualStudio/2011/storyboarding/control"/>
  </ds:schemaRefs>
</ds:datastoreItem>
</file>

<file path=customXml/itemProps57.xml><?xml version="1.0" encoding="utf-8"?>
<ds:datastoreItem xmlns:ds="http://schemas.openxmlformats.org/officeDocument/2006/customXml" ds:itemID="{41AAF0BE-1A4C-4361-BA3A-F53F06A69C75}">
  <ds:schemaRefs>
    <ds:schemaRef ds:uri="http://schemas.microsoft.com/VisualStudio/2011/storyboarding/control"/>
  </ds:schemaRefs>
</ds:datastoreItem>
</file>

<file path=customXml/itemProps58.xml><?xml version="1.0" encoding="utf-8"?>
<ds:datastoreItem xmlns:ds="http://schemas.openxmlformats.org/officeDocument/2006/customXml" ds:itemID="{DA5BB7E0-4813-446C-8FAF-581A35C283C2}">
  <ds:schemaRefs>
    <ds:schemaRef ds:uri="http://schemas.microsoft.com/VisualStudio/2011/storyboarding/control"/>
  </ds:schemaRefs>
</ds:datastoreItem>
</file>

<file path=customXml/itemProps59.xml><?xml version="1.0" encoding="utf-8"?>
<ds:datastoreItem xmlns:ds="http://schemas.openxmlformats.org/officeDocument/2006/customXml" ds:itemID="{1F0EF9D9-5F5A-44A2-A2B3-E80F1575B230}">
  <ds:schemaRefs>
    <ds:schemaRef ds:uri="http://schemas.microsoft.com/VisualStudio/2011/storyboarding/control"/>
  </ds:schemaRefs>
</ds:datastoreItem>
</file>

<file path=customXml/itemProps6.xml><?xml version="1.0" encoding="utf-8"?>
<ds:datastoreItem xmlns:ds="http://schemas.openxmlformats.org/officeDocument/2006/customXml" ds:itemID="{2BB30D42-4602-4238-8E74-C9C1709E6594}">
  <ds:schemaRefs>
    <ds:schemaRef ds:uri="http://schemas.microsoft.com/VisualStudio/2011/storyboarding/control"/>
  </ds:schemaRefs>
</ds:datastoreItem>
</file>

<file path=customXml/itemProps60.xml><?xml version="1.0" encoding="utf-8"?>
<ds:datastoreItem xmlns:ds="http://schemas.openxmlformats.org/officeDocument/2006/customXml" ds:itemID="{66782574-0846-4DB1-A2BD-CE99D9A73BFF}">
  <ds:schemaRefs>
    <ds:schemaRef ds:uri="http://schemas.microsoft.com/VisualStudio/2011/storyboarding/control"/>
  </ds:schemaRefs>
</ds:datastoreItem>
</file>

<file path=customXml/itemProps61.xml><?xml version="1.0" encoding="utf-8"?>
<ds:datastoreItem xmlns:ds="http://schemas.openxmlformats.org/officeDocument/2006/customXml" ds:itemID="{F9CB9DAC-30A6-49F4-A5E2-BAB87F5B4DD1}">
  <ds:schemaRefs>
    <ds:schemaRef ds:uri="http://schemas.microsoft.com/VisualStudio/2011/storyboarding/control"/>
  </ds:schemaRefs>
</ds:datastoreItem>
</file>

<file path=customXml/itemProps62.xml><?xml version="1.0" encoding="utf-8"?>
<ds:datastoreItem xmlns:ds="http://schemas.openxmlformats.org/officeDocument/2006/customXml" ds:itemID="{2C49A550-A721-4BDC-82DE-81EE38A3DC28}">
  <ds:schemaRefs>
    <ds:schemaRef ds:uri="http://schemas.microsoft.com/VisualStudio/2011/storyboarding/control"/>
  </ds:schemaRefs>
</ds:datastoreItem>
</file>

<file path=customXml/itemProps63.xml><?xml version="1.0" encoding="utf-8"?>
<ds:datastoreItem xmlns:ds="http://schemas.openxmlformats.org/officeDocument/2006/customXml" ds:itemID="{5C69F8DC-87AA-4038-84D7-BB4A9D8949E7}">
  <ds:schemaRefs>
    <ds:schemaRef ds:uri="http://schemas.microsoft.com/VisualStudio/2011/storyboarding/control"/>
  </ds:schemaRefs>
</ds:datastoreItem>
</file>

<file path=customXml/itemProps64.xml><?xml version="1.0" encoding="utf-8"?>
<ds:datastoreItem xmlns:ds="http://schemas.openxmlformats.org/officeDocument/2006/customXml" ds:itemID="{FBE89858-1565-43C9-A323-2C4157D4A767}">
  <ds:schemaRefs>
    <ds:schemaRef ds:uri="http://schemas.microsoft.com/VisualStudio/2011/storyboarding/control"/>
  </ds:schemaRefs>
</ds:datastoreItem>
</file>

<file path=customXml/itemProps65.xml><?xml version="1.0" encoding="utf-8"?>
<ds:datastoreItem xmlns:ds="http://schemas.openxmlformats.org/officeDocument/2006/customXml" ds:itemID="{DEDA4786-9F2C-46D8-9A65-E57334065EC7}">
  <ds:schemaRefs>
    <ds:schemaRef ds:uri="http://schemas.microsoft.com/VisualStudio/2011/storyboarding/control"/>
  </ds:schemaRefs>
</ds:datastoreItem>
</file>

<file path=customXml/itemProps66.xml><?xml version="1.0" encoding="utf-8"?>
<ds:datastoreItem xmlns:ds="http://schemas.openxmlformats.org/officeDocument/2006/customXml" ds:itemID="{3ECD463A-7C86-408B-A213-2544FA5989C9}">
  <ds:schemaRefs>
    <ds:schemaRef ds:uri="http://schemas.microsoft.com/VisualStudio/2011/storyboarding/control"/>
  </ds:schemaRefs>
</ds:datastoreItem>
</file>

<file path=customXml/itemProps67.xml><?xml version="1.0" encoding="utf-8"?>
<ds:datastoreItem xmlns:ds="http://schemas.openxmlformats.org/officeDocument/2006/customXml" ds:itemID="{9E6F51A2-506E-4DF6-BED4-ED21D6C33D24}">
  <ds:schemaRefs>
    <ds:schemaRef ds:uri="http://schemas.microsoft.com/VisualStudio/2011/storyboarding/control"/>
  </ds:schemaRefs>
</ds:datastoreItem>
</file>

<file path=customXml/itemProps68.xml><?xml version="1.0" encoding="utf-8"?>
<ds:datastoreItem xmlns:ds="http://schemas.openxmlformats.org/officeDocument/2006/customXml" ds:itemID="{D1C61D0A-80C8-4558-8680-FDC77F8A1911}">
  <ds:schemaRefs>
    <ds:schemaRef ds:uri="http://schemas.microsoft.com/VisualStudio/2011/storyboarding/control"/>
  </ds:schemaRefs>
</ds:datastoreItem>
</file>

<file path=customXml/itemProps69.xml><?xml version="1.0" encoding="utf-8"?>
<ds:datastoreItem xmlns:ds="http://schemas.openxmlformats.org/officeDocument/2006/customXml" ds:itemID="{E0860B2D-C906-471F-A4D4-FAD63E68A95C}">
  <ds:schemaRefs>
    <ds:schemaRef ds:uri="http://schemas.microsoft.com/VisualStudio/2011/storyboarding/control"/>
  </ds:schemaRefs>
</ds:datastoreItem>
</file>

<file path=customXml/itemProps7.xml><?xml version="1.0" encoding="utf-8"?>
<ds:datastoreItem xmlns:ds="http://schemas.openxmlformats.org/officeDocument/2006/customXml" ds:itemID="{A456AD16-2503-41A4-8D03-F3AB34B5621B}">
  <ds:schemaRefs>
    <ds:schemaRef ds:uri="http://schemas.microsoft.com/VisualStudio/2011/storyboarding/control"/>
  </ds:schemaRefs>
</ds:datastoreItem>
</file>

<file path=customXml/itemProps70.xml><?xml version="1.0" encoding="utf-8"?>
<ds:datastoreItem xmlns:ds="http://schemas.openxmlformats.org/officeDocument/2006/customXml" ds:itemID="{F72D0C0A-6838-40DE-A8C5-84E72E362D64}">
  <ds:schemaRefs>
    <ds:schemaRef ds:uri="http://schemas.microsoft.com/VisualStudio/2011/storyboarding/control"/>
  </ds:schemaRefs>
</ds:datastoreItem>
</file>

<file path=customXml/itemProps71.xml><?xml version="1.0" encoding="utf-8"?>
<ds:datastoreItem xmlns:ds="http://schemas.openxmlformats.org/officeDocument/2006/customXml" ds:itemID="{18498E06-E9EA-4CAE-B74F-D07BE5ACDC1B}">
  <ds:schemaRefs>
    <ds:schemaRef ds:uri="http://schemas.microsoft.com/VisualStudio/2011/storyboarding/control"/>
  </ds:schemaRefs>
</ds:datastoreItem>
</file>

<file path=customXml/itemProps72.xml><?xml version="1.0" encoding="utf-8"?>
<ds:datastoreItem xmlns:ds="http://schemas.openxmlformats.org/officeDocument/2006/customXml" ds:itemID="{6EBA2564-B12E-4080-AC72-7B945D8D325E}">
  <ds:schemaRefs>
    <ds:schemaRef ds:uri="http://schemas.microsoft.com/VisualStudio/2011/storyboarding/control"/>
  </ds:schemaRefs>
</ds:datastoreItem>
</file>

<file path=customXml/itemProps73.xml><?xml version="1.0" encoding="utf-8"?>
<ds:datastoreItem xmlns:ds="http://schemas.openxmlformats.org/officeDocument/2006/customXml" ds:itemID="{A20E35FF-0C9A-4B50-B8E6-F141305CDF62}">
  <ds:schemaRefs>
    <ds:schemaRef ds:uri="http://schemas.microsoft.com/VisualStudio/2011/storyboarding/control"/>
  </ds:schemaRefs>
</ds:datastoreItem>
</file>

<file path=customXml/itemProps74.xml><?xml version="1.0" encoding="utf-8"?>
<ds:datastoreItem xmlns:ds="http://schemas.openxmlformats.org/officeDocument/2006/customXml" ds:itemID="{A4474D8B-435A-4C52-BA94-BA0EF56E2D38}">
  <ds:schemaRefs>
    <ds:schemaRef ds:uri="http://schemas.microsoft.com/VisualStudio/2011/storyboarding/control"/>
  </ds:schemaRefs>
</ds:datastoreItem>
</file>

<file path=customXml/itemProps75.xml><?xml version="1.0" encoding="utf-8"?>
<ds:datastoreItem xmlns:ds="http://schemas.openxmlformats.org/officeDocument/2006/customXml" ds:itemID="{9655967D-5555-4D64-BFFA-40C293F72D7E}">
  <ds:schemaRefs>
    <ds:schemaRef ds:uri="http://schemas.microsoft.com/VisualStudio/2011/storyboarding/control"/>
  </ds:schemaRefs>
</ds:datastoreItem>
</file>

<file path=customXml/itemProps76.xml><?xml version="1.0" encoding="utf-8"?>
<ds:datastoreItem xmlns:ds="http://schemas.openxmlformats.org/officeDocument/2006/customXml" ds:itemID="{74D1C0E6-0EE7-4228-8FE6-47C63FBF0DB9}">
  <ds:schemaRefs>
    <ds:schemaRef ds:uri="http://schemas.microsoft.com/VisualStudio/2011/storyboarding/control"/>
  </ds:schemaRefs>
</ds:datastoreItem>
</file>

<file path=customXml/itemProps77.xml><?xml version="1.0" encoding="utf-8"?>
<ds:datastoreItem xmlns:ds="http://schemas.openxmlformats.org/officeDocument/2006/customXml" ds:itemID="{622F1AA9-B6AA-4A7F-9649-C6C250F60EEA}">
  <ds:schemaRefs>
    <ds:schemaRef ds:uri="http://schemas.microsoft.com/VisualStudio/2011/storyboarding/control"/>
  </ds:schemaRefs>
</ds:datastoreItem>
</file>

<file path=customXml/itemProps78.xml><?xml version="1.0" encoding="utf-8"?>
<ds:datastoreItem xmlns:ds="http://schemas.openxmlformats.org/officeDocument/2006/customXml" ds:itemID="{26A7B7E4-349D-4FCE-B18A-CB3D5438AA34}">
  <ds:schemaRefs>
    <ds:schemaRef ds:uri="http://schemas.microsoft.com/VisualStudio/2011/storyboarding/control"/>
  </ds:schemaRefs>
</ds:datastoreItem>
</file>

<file path=customXml/itemProps79.xml><?xml version="1.0" encoding="utf-8"?>
<ds:datastoreItem xmlns:ds="http://schemas.openxmlformats.org/officeDocument/2006/customXml" ds:itemID="{920F08FF-3272-4553-9A08-C6EF32B77061}">
  <ds:schemaRefs>
    <ds:schemaRef ds:uri="http://schemas.microsoft.com/VisualStudio/2011/storyboarding/control"/>
  </ds:schemaRefs>
</ds:datastoreItem>
</file>

<file path=customXml/itemProps8.xml><?xml version="1.0" encoding="utf-8"?>
<ds:datastoreItem xmlns:ds="http://schemas.openxmlformats.org/officeDocument/2006/customXml" ds:itemID="{6BE124D1-F9FB-47EF-A2DD-5CE683EC34DF}">
  <ds:schemaRefs>
    <ds:schemaRef ds:uri="http://schemas.microsoft.com/VisualStudio/2011/storyboarding/control"/>
  </ds:schemaRefs>
</ds:datastoreItem>
</file>

<file path=customXml/itemProps80.xml><?xml version="1.0" encoding="utf-8"?>
<ds:datastoreItem xmlns:ds="http://schemas.openxmlformats.org/officeDocument/2006/customXml" ds:itemID="{215E58F1-86AB-47C8-8048-9E8459679EEC}">
  <ds:schemaRefs>
    <ds:schemaRef ds:uri="http://schemas.microsoft.com/VisualStudio/2011/storyboarding/control"/>
  </ds:schemaRefs>
</ds:datastoreItem>
</file>

<file path=customXml/itemProps81.xml><?xml version="1.0" encoding="utf-8"?>
<ds:datastoreItem xmlns:ds="http://schemas.openxmlformats.org/officeDocument/2006/customXml" ds:itemID="{4DBBDA80-D680-4878-9761-8CFCEC20B8F8}">
  <ds:schemaRefs>
    <ds:schemaRef ds:uri="http://schemas.microsoft.com/VisualStudio/2011/storyboarding/control"/>
  </ds:schemaRefs>
</ds:datastoreItem>
</file>

<file path=customXml/itemProps82.xml><?xml version="1.0" encoding="utf-8"?>
<ds:datastoreItem xmlns:ds="http://schemas.openxmlformats.org/officeDocument/2006/customXml" ds:itemID="{6B5718E5-4F06-4DA9-928B-91989303C1EC}">
  <ds:schemaRefs>
    <ds:schemaRef ds:uri="http://schemas.microsoft.com/VisualStudio/2011/storyboarding/control"/>
  </ds:schemaRefs>
</ds:datastoreItem>
</file>

<file path=customXml/itemProps83.xml><?xml version="1.0" encoding="utf-8"?>
<ds:datastoreItem xmlns:ds="http://schemas.openxmlformats.org/officeDocument/2006/customXml" ds:itemID="{D4E3FE1F-80BF-43CD-9B13-FE7F7365FC7C}">
  <ds:schemaRefs>
    <ds:schemaRef ds:uri="http://schemas.microsoft.com/VisualStudio/2011/storyboarding/control"/>
  </ds:schemaRefs>
</ds:datastoreItem>
</file>

<file path=customXml/itemProps84.xml><?xml version="1.0" encoding="utf-8"?>
<ds:datastoreItem xmlns:ds="http://schemas.openxmlformats.org/officeDocument/2006/customXml" ds:itemID="{0D940D4B-AF2D-465D-8B1B-B43D317E02C6}">
  <ds:schemaRefs>
    <ds:schemaRef ds:uri="http://schemas.microsoft.com/VisualStudio/2011/storyboarding/control"/>
  </ds:schemaRefs>
</ds:datastoreItem>
</file>

<file path=customXml/itemProps85.xml><?xml version="1.0" encoding="utf-8"?>
<ds:datastoreItem xmlns:ds="http://schemas.openxmlformats.org/officeDocument/2006/customXml" ds:itemID="{A897087B-890A-4DDD-A73D-8ED0E22225B8}">
  <ds:schemaRefs>
    <ds:schemaRef ds:uri="http://schemas.microsoft.com/VisualStudio/2011/storyboarding/control"/>
  </ds:schemaRefs>
</ds:datastoreItem>
</file>

<file path=customXml/itemProps86.xml><?xml version="1.0" encoding="utf-8"?>
<ds:datastoreItem xmlns:ds="http://schemas.openxmlformats.org/officeDocument/2006/customXml" ds:itemID="{7C9F964D-E028-4897-99C0-6E1B3E40D70B}">
  <ds:schemaRefs>
    <ds:schemaRef ds:uri="http://schemas.microsoft.com/VisualStudio/2011/storyboarding/control"/>
  </ds:schemaRefs>
</ds:datastoreItem>
</file>

<file path=customXml/itemProps87.xml><?xml version="1.0" encoding="utf-8"?>
<ds:datastoreItem xmlns:ds="http://schemas.openxmlformats.org/officeDocument/2006/customXml" ds:itemID="{58403451-6EE8-4E94-948A-47DB61F2E32D}">
  <ds:schemaRefs>
    <ds:schemaRef ds:uri="http://schemas.microsoft.com/VisualStudio/2011/storyboarding/control"/>
  </ds:schemaRefs>
</ds:datastoreItem>
</file>

<file path=customXml/itemProps88.xml><?xml version="1.0" encoding="utf-8"?>
<ds:datastoreItem xmlns:ds="http://schemas.openxmlformats.org/officeDocument/2006/customXml" ds:itemID="{3DEEF53F-31AB-4334-82D6-BF93C1ADEEA4}">
  <ds:schemaRefs>
    <ds:schemaRef ds:uri="http://schemas.microsoft.com/VisualStudio/2011/storyboarding/control"/>
  </ds:schemaRefs>
</ds:datastoreItem>
</file>

<file path=customXml/itemProps89.xml><?xml version="1.0" encoding="utf-8"?>
<ds:datastoreItem xmlns:ds="http://schemas.openxmlformats.org/officeDocument/2006/customXml" ds:itemID="{84EA0A06-3220-4AA2-9000-948A9E9E4CA0}">
  <ds:schemaRefs>
    <ds:schemaRef ds:uri="http://schemas.microsoft.com/VisualStudio/2011/storyboarding/control"/>
  </ds:schemaRefs>
</ds:datastoreItem>
</file>

<file path=customXml/itemProps9.xml><?xml version="1.0" encoding="utf-8"?>
<ds:datastoreItem xmlns:ds="http://schemas.openxmlformats.org/officeDocument/2006/customXml" ds:itemID="{E0D9DB27-9C2E-498E-93C1-D31502B94DE5}">
  <ds:schemaRefs>
    <ds:schemaRef ds:uri="http://schemas.microsoft.com/VisualStudio/2011/storyboarding/control"/>
  </ds:schemaRefs>
</ds:datastoreItem>
</file>

<file path=customXml/itemProps90.xml><?xml version="1.0" encoding="utf-8"?>
<ds:datastoreItem xmlns:ds="http://schemas.openxmlformats.org/officeDocument/2006/customXml" ds:itemID="{9FD15866-844B-4AA5-BB09-E05CFB0F1543}">
  <ds:schemaRefs>
    <ds:schemaRef ds:uri="http://schemas.microsoft.com/VisualStudio/2011/storyboarding/control"/>
  </ds:schemaRefs>
</ds:datastoreItem>
</file>

<file path=customXml/itemProps91.xml><?xml version="1.0" encoding="utf-8"?>
<ds:datastoreItem xmlns:ds="http://schemas.openxmlformats.org/officeDocument/2006/customXml" ds:itemID="{5916A48C-28CC-475C-9FEA-7320AEB96EA3}">
  <ds:schemaRefs>
    <ds:schemaRef ds:uri="http://schemas.microsoft.com/VisualStudio/2011/storyboarding/control"/>
  </ds:schemaRefs>
</ds:datastoreItem>
</file>

<file path=customXml/itemProps92.xml><?xml version="1.0" encoding="utf-8"?>
<ds:datastoreItem xmlns:ds="http://schemas.openxmlformats.org/officeDocument/2006/customXml" ds:itemID="{8D6046FE-B9B2-40D9-9860-99E0833BB9F4}">
  <ds:schemaRefs>
    <ds:schemaRef ds:uri="http://schemas.microsoft.com/VisualStudio/2011/storyboarding/control"/>
  </ds:schemaRefs>
</ds:datastoreItem>
</file>

<file path=customXml/itemProps93.xml><?xml version="1.0" encoding="utf-8"?>
<ds:datastoreItem xmlns:ds="http://schemas.openxmlformats.org/officeDocument/2006/customXml" ds:itemID="{1927A3CD-3841-49F6-A4EA-63F853D447C7}">
  <ds:schemaRefs>
    <ds:schemaRef ds:uri="http://schemas.microsoft.com/VisualStudio/2011/storyboarding/control"/>
  </ds:schemaRefs>
</ds:datastoreItem>
</file>

<file path=customXml/itemProps94.xml><?xml version="1.0" encoding="utf-8"?>
<ds:datastoreItem xmlns:ds="http://schemas.openxmlformats.org/officeDocument/2006/customXml" ds:itemID="{2865A49C-601C-45BB-9FA5-CB466798819C}">
  <ds:schemaRefs>
    <ds:schemaRef ds:uri="http://schemas.microsoft.com/VisualStudio/2011/storyboarding/control"/>
  </ds:schemaRefs>
</ds:datastoreItem>
</file>

<file path=customXml/itemProps95.xml><?xml version="1.0" encoding="utf-8"?>
<ds:datastoreItem xmlns:ds="http://schemas.openxmlformats.org/officeDocument/2006/customXml" ds:itemID="{0F0F56DC-DC05-4510-AA41-DCD2159432B8}">
  <ds:schemaRefs>
    <ds:schemaRef ds:uri="http://schemas.microsoft.com/VisualStudio/2011/storyboarding/control"/>
  </ds:schemaRefs>
</ds:datastoreItem>
</file>

<file path=customXml/itemProps96.xml><?xml version="1.0" encoding="utf-8"?>
<ds:datastoreItem xmlns:ds="http://schemas.openxmlformats.org/officeDocument/2006/customXml" ds:itemID="{E6AD291C-CEF4-4DA9-8884-95F029A49B9C}">
  <ds:schemaRefs>
    <ds:schemaRef ds:uri="http://schemas.microsoft.com/VisualStudio/2011/storyboarding/control"/>
  </ds:schemaRefs>
</ds:datastoreItem>
</file>

<file path=customXml/itemProps97.xml><?xml version="1.0" encoding="utf-8"?>
<ds:datastoreItem xmlns:ds="http://schemas.openxmlformats.org/officeDocument/2006/customXml" ds:itemID="{9BC591B9-ECF3-4B24-945F-8F10BF8DEF2D}">
  <ds:schemaRefs>
    <ds:schemaRef ds:uri="http://schemas.microsoft.com/VisualStudio/2011/storyboarding/control"/>
  </ds:schemaRefs>
</ds:datastoreItem>
</file>

<file path=customXml/itemProps98.xml><?xml version="1.0" encoding="utf-8"?>
<ds:datastoreItem xmlns:ds="http://schemas.openxmlformats.org/officeDocument/2006/customXml" ds:itemID="{D8CBA3C1-1191-4050-B908-F0A568ABCC5D}">
  <ds:schemaRefs>
    <ds:schemaRef ds:uri="http://schemas.microsoft.com/VisualStudio/2011/storyboarding/control"/>
  </ds:schemaRefs>
</ds:datastoreItem>
</file>

<file path=customXml/itemProps99.xml><?xml version="1.0" encoding="utf-8"?>
<ds:datastoreItem xmlns:ds="http://schemas.openxmlformats.org/officeDocument/2006/customXml" ds:itemID="{73B5DED1-900A-4489-8231-1A7981367C5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221</TotalTime>
  <Words>1539</Words>
  <Application>Microsoft Office PowerPoint</Application>
  <PresentationFormat>Grand écran</PresentationFormat>
  <Paragraphs>450</Paragraphs>
  <Slides>11</Slides>
  <Notes>0</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11</vt:i4>
      </vt:variant>
    </vt:vector>
  </HeadingPairs>
  <TitlesOfParts>
    <vt:vector size="22" baseType="lpstr">
      <vt:lpstr>Arial</vt:lpstr>
      <vt:lpstr>Calibri</vt:lpstr>
      <vt:lpstr>Calibri Light</vt:lpstr>
      <vt:lpstr>Consolas</vt:lpstr>
      <vt:lpstr>Segoe</vt:lpstr>
      <vt:lpstr>Segoe UI</vt:lpstr>
      <vt:lpstr>Segoe UI Light</vt:lpstr>
      <vt:lpstr>Segoe UI Semibold</vt:lpstr>
      <vt:lpstr>Segoe UI Semilight</vt:lpstr>
      <vt:lpstr>Thème Office</vt:lpstr>
      <vt:lpstr>Storyboard Layouts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FremyCompany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François REMY</dc:creator>
  <cp:lastModifiedBy>François REMY</cp:lastModifiedBy>
  <cp:revision>32</cp:revision>
  <dcterms:created xsi:type="dcterms:W3CDTF">2013-11-09T10:47:03Z</dcterms:created>
  <dcterms:modified xsi:type="dcterms:W3CDTF">2013-11-10T18:39:27Z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https://d.docs.live.net/201f3835d49587fe/Études/13-14/Memoire/OABS/UserInterface.pptx</vt:lpwstr>
  </property>
</Properties>
</file>