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13"/>
    <p:sldMasterId id="2147483660" r:id="rId114"/>
  </p:sldMasterIdLst>
  <p:sldIdLst>
    <p:sldId id="258" r:id="rId115"/>
    <p:sldId id="259" r:id="rId116"/>
    <p:sldId id="256" r:id="rId117"/>
    <p:sldId id="257" r:id="rId1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34343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56" d="100"/>
          <a:sy n="56" d="100"/>
        </p:scale>
        <p:origin x="90"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3.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customXml" Target="../customXml/item112.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Master" Target="slideMasters/slideMaster1.xml"/><Relationship Id="rId118" Type="http://schemas.openxmlformats.org/officeDocument/2006/relationships/slide" Target="slides/slide4.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Master" Target="slideMasters/slideMaster2.xml"/><Relationship Id="rId119" Type="http://schemas.openxmlformats.org/officeDocument/2006/relationships/presProps" Target="presProps.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slide" Target="slides/slide1.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2.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11/9/2013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15705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11/9/2013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07199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11/9/2013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1555835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7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X">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4093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11/9/2013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54613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6360D30-D9DC-4332-96A6-98937476C172}" type="datetimeFigureOut">
              <a:rPr lang="en-US" smtClean="0"/>
              <a:t>11/9/2013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55341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66360D30-D9DC-4332-96A6-98937476C172}" type="datetimeFigureOut">
              <a:rPr lang="en-US" smtClean="0"/>
              <a:t>11/9/2013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0097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66360D30-D9DC-4332-96A6-98937476C172}" type="datetimeFigureOut">
              <a:rPr lang="en-US" smtClean="0"/>
              <a:t>11/9/2013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154464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66360D30-D9DC-4332-96A6-98937476C172}" type="datetimeFigureOut">
              <a:rPr lang="en-US" smtClean="0"/>
              <a:t>11/9/2013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80035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360D30-D9DC-4332-96A6-98937476C172}" type="datetimeFigureOut">
              <a:rPr lang="en-US" smtClean="0"/>
              <a:t>11/9/2013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42948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6360D30-D9DC-4332-96A6-98937476C172}" type="datetimeFigureOut">
              <a:rPr lang="en-US" smtClean="0"/>
              <a:t>11/9/2013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08328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6360D30-D9DC-4332-96A6-98937476C172}" type="datetimeFigureOut">
              <a:rPr lang="en-US" smtClean="0"/>
              <a:t>11/9/2013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07524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60D30-D9DC-4332-96A6-98937476C172}" type="datetimeFigureOut">
              <a:rPr lang="en-US" smtClean="0"/>
              <a:t>11/9/2013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F9A53-94E8-4A18-BEF0-656AB5A31222}" type="slidenum">
              <a:rPr lang="en-US" smtClean="0"/>
              <a:t>‹N°›</a:t>
            </a:fld>
            <a:endParaRPr lang="en-US"/>
          </a:p>
        </p:txBody>
      </p:sp>
    </p:spTree>
    <p:extLst>
      <p:ext uri="{BB962C8B-B14F-4D97-AF65-F5344CB8AC3E}">
        <p14:creationId xmlns:p14="http://schemas.microsoft.com/office/powerpoint/2010/main" val="169201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7095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customXml/item75.xml"/><Relationship Id="rId13" Type="http://schemas.openxmlformats.org/officeDocument/2006/relationships/customXml" Target="../../customXml/item80.xml"/><Relationship Id="rId3" Type="http://schemas.openxmlformats.org/officeDocument/2006/relationships/customXml" Target="../../customXml/item70.xml"/><Relationship Id="rId7" Type="http://schemas.openxmlformats.org/officeDocument/2006/relationships/customXml" Target="../../customXml/item74.xml"/><Relationship Id="rId12" Type="http://schemas.openxmlformats.org/officeDocument/2006/relationships/customXml" Target="../../customXml/item79.xml"/><Relationship Id="rId2" Type="http://schemas.openxmlformats.org/officeDocument/2006/relationships/customXml" Target="../../customXml/item69.xml"/><Relationship Id="rId16" Type="http://schemas.openxmlformats.org/officeDocument/2006/relationships/slideLayout" Target="../slideLayouts/slideLayout13.xml"/><Relationship Id="rId1" Type="http://schemas.openxmlformats.org/officeDocument/2006/relationships/customXml" Target="../../customXml/item68.xml"/><Relationship Id="rId6" Type="http://schemas.openxmlformats.org/officeDocument/2006/relationships/customXml" Target="../../customXml/item73.xml"/><Relationship Id="rId11" Type="http://schemas.openxmlformats.org/officeDocument/2006/relationships/customXml" Target="../../customXml/item78.xml"/><Relationship Id="rId5" Type="http://schemas.openxmlformats.org/officeDocument/2006/relationships/customXml" Target="../../customXml/item72.xml"/><Relationship Id="rId15" Type="http://schemas.openxmlformats.org/officeDocument/2006/relationships/customXml" Target="../../customXml/item82.xml"/><Relationship Id="rId10" Type="http://schemas.openxmlformats.org/officeDocument/2006/relationships/customXml" Target="../../customXml/item77.xml"/><Relationship Id="rId4" Type="http://schemas.openxmlformats.org/officeDocument/2006/relationships/customXml" Target="../../customXml/item71.xml"/><Relationship Id="rId9" Type="http://schemas.openxmlformats.org/officeDocument/2006/relationships/customXml" Target="../../customXml/item76.xml"/><Relationship Id="rId14" Type="http://schemas.openxmlformats.org/officeDocument/2006/relationships/customXml" Target="../../customXml/item81.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90.xml"/><Relationship Id="rId13" Type="http://schemas.openxmlformats.org/officeDocument/2006/relationships/customXml" Target="../../customXml/item95.xml"/><Relationship Id="rId18" Type="http://schemas.openxmlformats.org/officeDocument/2006/relationships/customXml" Target="../../customXml/item100.xml"/><Relationship Id="rId26" Type="http://schemas.openxmlformats.org/officeDocument/2006/relationships/customXml" Target="../../customXml/item108.xml"/><Relationship Id="rId3" Type="http://schemas.openxmlformats.org/officeDocument/2006/relationships/customXml" Target="../../customXml/item85.xml"/><Relationship Id="rId21" Type="http://schemas.openxmlformats.org/officeDocument/2006/relationships/customXml" Target="../../customXml/item103.xml"/><Relationship Id="rId7" Type="http://schemas.openxmlformats.org/officeDocument/2006/relationships/customXml" Target="../../customXml/item89.xml"/><Relationship Id="rId12" Type="http://schemas.openxmlformats.org/officeDocument/2006/relationships/customXml" Target="../../customXml/item94.xml"/><Relationship Id="rId17" Type="http://schemas.openxmlformats.org/officeDocument/2006/relationships/customXml" Target="../../customXml/item99.xml"/><Relationship Id="rId25" Type="http://schemas.openxmlformats.org/officeDocument/2006/relationships/customXml" Target="../../customXml/item106.xml"/><Relationship Id="rId2" Type="http://schemas.openxmlformats.org/officeDocument/2006/relationships/customXml" Target="../../customXml/item84.xml"/><Relationship Id="rId16" Type="http://schemas.openxmlformats.org/officeDocument/2006/relationships/customXml" Target="../../customXml/item98.xml"/><Relationship Id="rId20" Type="http://schemas.openxmlformats.org/officeDocument/2006/relationships/customXml" Target="../../customXml/item102.xml"/><Relationship Id="rId29" Type="http://schemas.openxmlformats.org/officeDocument/2006/relationships/customXml" Target="../../customXml/item111.xml"/><Relationship Id="rId1" Type="http://schemas.openxmlformats.org/officeDocument/2006/relationships/customXml" Target="../../customXml/item83.xml"/><Relationship Id="rId6" Type="http://schemas.openxmlformats.org/officeDocument/2006/relationships/customXml" Target="../../customXml/item88.xml"/><Relationship Id="rId11" Type="http://schemas.openxmlformats.org/officeDocument/2006/relationships/customXml" Target="../../customXml/item93.xml"/><Relationship Id="rId24" Type="http://schemas.openxmlformats.org/officeDocument/2006/relationships/customXml" Target="../../customXml/item107.xml"/><Relationship Id="rId5" Type="http://schemas.openxmlformats.org/officeDocument/2006/relationships/customXml" Target="../../customXml/item87.xml"/><Relationship Id="rId15" Type="http://schemas.openxmlformats.org/officeDocument/2006/relationships/customXml" Target="../../customXml/item97.xml"/><Relationship Id="rId23" Type="http://schemas.openxmlformats.org/officeDocument/2006/relationships/customXml" Target="../../customXml/item104.xml"/><Relationship Id="rId28" Type="http://schemas.openxmlformats.org/officeDocument/2006/relationships/customXml" Target="../../customXml/item110.xml"/><Relationship Id="rId10" Type="http://schemas.openxmlformats.org/officeDocument/2006/relationships/customXml" Target="../../customXml/item92.xml"/><Relationship Id="rId19" Type="http://schemas.openxmlformats.org/officeDocument/2006/relationships/customXml" Target="../../customXml/item101.xml"/><Relationship Id="rId31" Type="http://schemas.openxmlformats.org/officeDocument/2006/relationships/slideLayout" Target="../slideLayouts/slideLayout13.xml"/><Relationship Id="rId4" Type="http://schemas.openxmlformats.org/officeDocument/2006/relationships/customXml" Target="../../customXml/item86.xml"/><Relationship Id="rId9" Type="http://schemas.openxmlformats.org/officeDocument/2006/relationships/customXml" Target="../../customXml/item91.xml"/><Relationship Id="rId14" Type="http://schemas.openxmlformats.org/officeDocument/2006/relationships/customXml" Target="../../customXml/item96.xml"/><Relationship Id="rId22" Type="http://schemas.openxmlformats.org/officeDocument/2006/relationships/customXml" Target="../../customXml/item105.xml"/><Relationship Id="rId27" Type="http://schemas.openxmlformats.org/officeDocument/2006/relationships/customXml" Target="../../customXml/item109.xml"/><Relationship Id="rId30" Type="http://schemas.openxmlformats.org/officeDocument/2006/relationships/customXml" Target="../../customXml/item112.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6.xml"/><Relationship Id="rId13" Type="http://schemas.openxmlformats.org/officeDocument/2006/relationships/customXml" Target="../../customXml/item12.xml"/><Relationship Id="rId18" Type="http://schemas.openxmlformats.org/officeDocument/2006/relationships/customXml" Target="../../customXml/item17.xml"/><Relationship Id="rId26" Type="http://schemas.openxmlformats.org/officeDocument/2006/relationships/customXml" Target="../../customXml/item25.xml"/><Relationship Id="rId3" Type="http://schemas.openxmlformats.org/officeDocument/2006/relationships/customXml" Target="../../customXml/item1.xml"/><Relationship Id="rId21" Type="http://schemas.openxmlformats.org/officeDocument/2006/relationships/customXml" Target="../../customXml/item20.xml"/><Relationship Id="rId7" Type="http://schemas.openxmlformats.org/officeDocument/2006/relationships/customXml" Target="../../customXml/item5.xml"/><Relationship Id="rId12" Type="http://schemas.openxmlformats.org/officeDocument/2006/relationships/customXml" Target="../../customXml/item11.xml"/><Relationship Id="rId17" Type="http://schemas.openxmlformats.org/officeDocument/2006/relationships/customXml" Target="../../customXml/item16.xml"/><Relationship Id="rId25" Type="http://schemas.openxmlformats.org/officeDocument/2006/relationships/customXml" Target="../../customXml/item24.xml"/><Relationship Id="rId2" Type="http://schemas.openxmlformats.org/officeDocument/2006/relationships/customXml" Target="../../customXml/item26.xml"/><Relationship Id="rId16" Type="http://schemas.openxmlformats.org/officeDocument/2006/relationships/customXml" Target="../../customXml/item15.xml"/><Relationship Id="rId20" Type="http://schemas.openxmlformats.org/officeDocument/2006/relationships/customXml" Target="../../customXml/item19.xml"/><Relationship Id="rId29" Type="http://schemas.openxmlformats.org/officeDocument/2006/relationships/slideLayout" Target="../slideLayouts/slideLayout13.xml"/><Relationship Id="rId1" Type="http://schemas.openxmlformats.org/officeDocument/2006/relationships/customXml" Target="../../customXml/item28.xml"/><Relationship Id="rId6" Type="http://schemas.openxmlformats.org/officeDocument/2006/relationships/customXml" Target="../../customXml/item4.xml"/><Relationship Id="rId11" Type="http://schemas.openxmlformats.org/officeDocument/2006/relationships/customXml" Target="../../customXml/item10.xml"/><Relationship Id="rId24" Type="http://schemas.openxmlformats.org/officeDocument/2006/relationships/customXml" Target="../../customXml/item23.xml"/><Relationship Id="rId5" Type="http://schemas.openxmlformats.org/officeDocument/2006/relationships/customXml" Target="../../customXml/item3.xml"/><Relationship Id="rId15" Type="http://schemas.openxmlformats.org/officeDocument/2006/relationships/customXml" Target="../../customXml/item14.xml"/><Relationship Id="rId23" Type="http://schemas.openxmlformats.org/officeDocument/2006/relationships/customXml" Target="../../customXml/item22.xml"/><Relationship Id="rId28" Type="http://schemas.openxmlformats.org/officeDocument/2006/relationships/customXml" Target="../../customXml/item7.xml"/><Relationship Id="rId10" Type="http://schemas.openxmlformats.org/officeDocument/2006/relationships/customXml" Target="../../customXml/item9.xml"/><Relationship Id="rId19" Type="http://schemas.openxmlformats.org/officeDocument/2006/relationships/customXml" Target="../../customXml/item18.xml"/><Relationship Id="rId4" Type="http://schemas.openxmlformats.org/officeDocument/2006/relationships/customXml" Target="../../customXml/item2.xml"/><Relationship Id="rId9" Type="http://schemas.openxmlformats.org/officeDocument/2006/relationships/customXml" Target="../../customXml/item8.xml"/><Relationship Id="rId14" Type="http://schemas.openxmlformats.org/officeDocument/2006/relationships/customXml" Target="../../customXml/item13.xml"/><Relationship Id="rId22" Type="http://schemas.openxmlformats.org/officeDocument/2006/relationships/customXml" Target="../../customXml/item21.xml"/><Relationship Id="rId27" Type="http://schemas.openxmlformats.org/officeDocument/2006/relationships/customXml" Target="../../customXml/item27.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41.xml"/><Relationship Id="rId18" Type="http://schemas.openxmlformats.org/officeDocument/2006/relationships/customXml" Target="../../customXml/item46.xml"/><Relationship Id="rId26" Type="http://schemas.openxmlformats.org/officeDocument/2006/relationships/customXml" Target="../../customXml/item54.xml"/><Relationship Id="rId39" Type="http://schemas.openxmlformats.org/officeDocument/2006/relationships/customXml" Target="../../customXml/item56.xml"/><Relationship Id="rId21" Type="http://schemas.openxmlformats.org/officeDocument/2006/relationships/customXml" Target="../../customXml/item49.xml"/><Relationship Id="rId34" Type="http://schemas.openxmlformats.org/officeDocument/2006/relationships/customXml" Target="../../customXml/item65.xml"/><Relationship Id="rId7" Type="http://schemas.openxmlformats.org/officeDocument/2006/relationships/customXml" Target="../../customXml/item35.xml"/><Relationship Id="rId12" Type="http://schemas.openxmlformats.org/officeDocument/2006/relationships/customXml" Target="../../customXml/item40.xml"/><Relationship Id="rId17" Type="http://schemas.openxmlformats.org/officeDocument/2006/relationships/customXml" Target="../../customXml/item45.xml"/><Relationship Id="rId25" Type="http://schemas.openxmlformats.org/officeDocument/2006/relationships/customXml" Target="../../customXml/item53.xml"/><Relationship Id="rId33" Type="http://schemas.openxmlformats.org/officeDocument/2006/relationships/customXml" Target="../../customXml/item63.xml"/><Relationship Id="rId38" Type="http://schemas.openxmlformats.org/officeDocument/2006/relationships/customXml" Target="../../customXml/item59.xml"/><Relationship Id="rId2" Type="http://schemas.openxmlformats.org/officeDocument/2006/relationships/customXml" Target="../../customXml/item30.xml"/><Relationship Id="rId16" Type="http://schemas.openxmlformats.org/officeDocument/2006/relationships/customXml" Target="../../customXml/item44.xml"/><Relationship Id="rId20" Type="http://schemas.openxmlformats.org/officeDocument/2006/relationships/customXml" Target="../../customXml/item48.xml"/><Relationship Id="rId29" Type="http://schemas.openxmlformats.org/officeDocument/2006/relationships/customXml" Target="../../customXml/item57.xml"/><Relationship Id="rId1" Type="http://schemas.openxmlformats.org/officeDocument/2006/relationships/customXml" Target="../../customXml/item29.xml"/><Relationship Id="rId6" Type="http://schemas.openxmlformats.org/officeDocument/2006/relationships/customXml" Target="../../customXml/item34.xml"/><Relationship Id="rId11" Type="http://schemas.openxmlformats.org/officeDocument/2006/relationships/customXml" Target="../../customXml/item39.xml"/><Relationship Id="rId24" Type="http://schemas.openxmlformats.org/officeDocument/2006/relationships/customXml" Target="../../customXml/item52.xml"/><Relationship Id="rId32" Type="http://schemas.openxmlformats.org/officeDocument/2006/relationships/customXml" Target="../../customXml/item62.xml"/><Relationship Id="rId37" Type="http://schemas.openxmlformats.org/officeDocument/2006/relationships/customXml" Target="../../customXml/item64.xml"/><Relationship Id="rId40" Type="http://schemas.openxmlformats.org/officeDocument/2006/relationships/slideLayout" Target="../slideLayouts/slideLayout13.xml"/><Relationship Id="rId5" Type="http://schemas.openxmlformats.org/officeDocument/2006/relationships/customXml" Target="../../customXml/item33.xml"/><Relationship Id="rId15" Type="http://schemas.openxmlformats.org/officeDocument/2006/relationships/customXml" Target="../../customXml/item43.xml"/><Relationship Id="rId23" Type="http://schemas.openxmlformats.org/officeDocument/2006/relationships/customXml" Target="../../customXml/item51.xml"/><Relationship Id="rId28" Type="http://schemas.openxmlformats.org/officeDocument/2006/relationships/customXml" Target="../../customXml/item58.xml"/><Relationship Id="rId36" Type="http://schemas.openxmlformats.org/officeDocument/2006/relationships/customXml" Target="../../customXml/item67.xml"/><Relationship Id="rId10" Type="http://schemas.openxmlformats.org/officeDocument/2006/relationships/customXml" Target="../../customXml/item38.xml"/><Relationship Id="rId19" Type="http://schemas.openxmlformats.org/officeDocument/2006/relationships/customXml" Target="../../customXml/item47.xml"/><Relationship Id="rId31" Type="http://schemas.openxmlformats.org/officeDocument/2006/relationships/customXml" Target="../../customXml/item60.xml"/><Relationship Id="rId4" Type="http://schemas.openxmlformats.org/officeDocument/2006/relationships/customXml" Target="../../customXml/item32.xml"/><Relationship Id="rId9" Type="http://schemas.openxmlformats.org/officeDocument/2006/relationships/customXml" Target="../../customXml/item37.xml"/><Relationship Id="rId14" Type="http://schemas.openxmlformats.org/officeDocument/2006/relationships/customXml" Target="../../customXml/item42.xml"/><Relationship Id="rId22" Type="http://schemas.openxmlformats.org/officeDocument/2006/relationships/customXml" Target="../../customXml/item50.xml"/><Relationship Id="rId27" Type="http://schemas.openxmlformats.org/officeDocument/2006/relationships/customXml" Target="../../customXml/item55.xml"/><Relationship Id="rId30" Type="http://schemas.openxmlformats.org/officeDocument/2006/relationships/customXml" Target="../../customXml/item61.xml"/><Relationship Id="rId35" Type="http://schemas.openxmlformats.org/officeDocument/2006/relationships/customXml" Target="../../customXml/item66.xml"/><Relationship Id="rId8" Type="http://schemas.openxmlformats.org/officeDocument/2006/relationships/customXml" Target="../../customXml/item36.xml"/><Relationship Id="rId3" Type="http://schemas.openxmlformats.org/officeDocument/2006/relationships/customXml" Target="../../customXml/item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82" name="VerticalSplitter"/>
          <p:cNvGrpSpPr/>
          <p:nvPr>
            <p:custDataLst>
              <p:custData r:id="rId4"/>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95" name="Content"/>
          <p:cNvSpPr/>
          <p:nvPr>
            <p:custDataLst>
              <p:custData r:id="rId5"/>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Set, 1 Set Template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6" name="Content"/>
          <p:cNvSpPr/>
          <p:nvPr>
            <p:custDataLst>
              <p:custData r:id="rId6"/>
            </p:custDataLst>
          </p:nvPr>
        </p:nvSpPr>
        <p:spPr>
          <a:xfrm>
            <a:off x="3415604" y="5726893"/>
            <a:ext cx="4370785"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line of code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7"/>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8"/>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9"/>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From and To have special views</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10"/>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basic view of the </a:t>
            </a:r>
            <a:r>
              <a:rPr lang="en-US" sz="1200" dirty="0" err="1" smtClean="0">
                <a:solidFill>
                  <a:srgbClr val="000000"/>
                </a:solidFill>
                <a:latin typeface="Segoe UI" pitchFamily="34" charset="0"/>
                <a:cs typeface="Segoe UI" pitchFamily="34" charset="0"/>
              </a:rPr>
              <a:t>wold</a:t>
            </a:r>
            <a:r>
              <a:rPr lang="en-US" sz="1200" dirty="0" smtClean="0">
                <a:solidFill>
                  <a:srgbClr val="000000"/>
                </a:solidFill>
                <a:latin typeface="Segoe UI" pitchFamily="34" charset="0"/>
                <a:cs typeface="Segoe UI" pitchFamily="34" charset="0"/>
              </a:rPr>
              <a:t> is a tree view that displays everything in the file (or you can probably scope the view to some item like in Visual Studio).</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On the right, you have the code of the object you currently select, </a:t>
            </a:r>
            <a:r>
              <a:rPr lang="en-US" sz="1200" dirty="0" err="1" smtClean="0">
                <a:solidFill>
                  <a:srgbClr val="000000"/>
                </a:solidFill>
                <a:latin typeface="Segoe UI" pitchFamily="34" charset="0"/>
                <a:cs typeface="Segoe UI" pitchFamily="34" charset="0"/>
              </a:rPr>
              <a:t>unindented</a:t>
            </a:r>
            <a:r>
              <a:rPr lang="en-US" sz="1200" dirty="0" smtClean="0">
                <a:solidFill>
                  <a:srgbClr val="000000"/>
                </a:solidFill>
                <a:latin typeface="Segoe UI" pitchFamily="34" charset="0"/>
                <a:cs typeface="Segoe UI" pitchFamily="34" charset="0"/>
              </a:rPr>
              <a:t> so that it starts on column 0.</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There will wizards to do common actions like creating a new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(and create the property as well as the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interface and values, if necessary. Those will be </a:t>
            </a:r>
            <a:r>
              <a:rPr lang="en-US" sz="1200" dirty="0" err="1" smtClean="0">
                <a:latin typeface="Segoe UI" pitchFamily="34" charset="0"/>
                <a:cs typeface="Segoe UI" pitchFamily="34" charset="0"/>
              </a:rPr>
              <a:t>expoed</a:t>
            </a:r>
            <a:r>
              <a:rPr lang="en-US" sz="1200" dirty="0" smtClean="0">
                <a:latin typeface="Segoe UI" pitchFamily="34" charset="0"/>
                <a:cs typeface="Segoe UI" pitchFamily="34" charset="0"/>
              </a:rPr>
              <a:t> on contextual bread crumbs.</a:t>
            </a:r>
          </a:p>
          <a:p>
            <a:endParaRPr lang="en-US" sz="1200" dirty="0">
              <a:solidFill>
                <a:srgbClr val="000000"/>
              </a:solidFill>
              <a:latin typeface="Segoe UI" pitchFamily="34" charset="0"/>
              <a:cs typeface="Segoe UI" pitchFamily="34" charset="0"/>
            </a:endParaRPr>
          </a:p>
          <a:p>
            <a:r>
              <a:rPr lang="en-US" sz="1200" dirty="0" smtClean="0">
                <a:latin typeface="Segoe UI" pitchFamily="34" charset="0"/>
                <a:cs typeface="Segoe UI" pitchFamily="34" charset="0"/>
              </a:rPr>
              <a:t>Icons </a:t>
            </a:r>
            <a:r>
              <a:rPr lang="en-US" sz="1200" dirty="0" smtClean="0">
                <a:latin typeface="Segoe UI" pitchFamily="34" charset="0"/>
                <a:cs typeface="Segoe UI" pitchFamily="34" charset="0"/>
              </a:rPr>
              <a:t>will recognize what is what, and errors will be marked with red text on items with errors (red for faulty items, </a:t>
            </a:r>
            <a:r>
              <a:rPr lang="en-US" sz="1200" dirty="0" err="1" smtClean="0">
                <a:latin typeface="Segoe UI" pitchFamily="34" charset="0"/>
                <a:cs typeface="Segoe UI" pitchFamily="34" charset="0"/>
              </a:rPr>
              <a:t>darkred</a:t>
            </a:r>
            <a:r>
              <a:rPr lang="en-US" sz="1200" dirty="0" smtClean="0">
                <a:latin typeface="Segoe UI" pitchFamily="34" charset="0"/>
                <a:cs typeface="Segoe UI" pitchFamily="34" charset="0"/>
              </a:rPr>
              <a:t> for items containing at least an error deeper in the tree).</a:t>
            </a:r>
            <a:endParaRPr lang="en-US" sz="1200" dirty="0" smtClean="0">
              <a:solidFill>
                <a:srgbClr val="000000"/>
              </a:solidFill>
              <a:latin typeface="Segoe UI" pitchFamily="34" charset="0"/>
              <a:cs typeface="Segoe UI" pitchFamily="34" charset="0"/>
            </a:endParaRPr>
          </a:p>
        </p:txBody>
      </p:sp>
      <p:grpSp>
        <p:nvGrpSpPr>
          <p:cNvPr id="100" name="TreeList"/>
          <p:cNvGrpSpPr/>
          <p:nvPr>
            <p:custDataLst>
              <p:custData r:id="rId11"/>
            </p:custDataLst>
          </p:nvPr>
        </p:nvGrpSpPr>
        <p:grpSpPr>
          <a:xfrm>
            <a:off x="1054901" y="2051019"/>
            <a:ext cx="2164649" cy="3591983"/>
            <a:chOff x="3887771" y="2449673"/>
            <a:chExt cx="2164649" cy="3485188"/>
          </a:xfrm>
        </p:grpSpPr>
        <p:sp>
          <p:nvSpPr>
            <p:cNvPr id="101" name="Container"/>
            <p:cNvSpPr/>
            <p:nvPr/>
          </p:nvSpPr>
          <p:spPr>
            <a:xfrm>
              <a:off x="3887771" y="2449673"/>
              <a:ext cx="2164649" cy="3485188"/>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02" name="Group 3"/>
            <p:cNvGrpSpPr/>
            <p:nvPr/>
          </p:nvGrpSpPr>
          <p:grpSpPr>
            <a:xfrm>
              <a:off x="3970939" y="2537232"/>
              <a:ext cx="935016" cy="187693"/>
              <a:chOff x="1931570" y="4380241"/>
              <a:chExt cx="935016" cy="187693"/>
            </a:xfrm>
          </p:grpSpPr>
          <p:sp>
            <p:nvSpPr>
              <p:cNvPr id="128" name="Text1"/>
              <p:cNvSpPr txBox="1"/>
              <p:nvPr/>
            </p:nvSpPr>
            <p:spPr>
              <a:xfrm>
                <a:off x="2126319" y="4383212"/>
                <a:ext cx="740267"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CellSet</a:t>
                </a:r>
                <a:endParaRPr lang="en-US" sz="1200" dirty="0">
                  <a:latin typeface="Segoe UI" pitchFamily="34" charset="0"/>
                  <a:ea typeface="Segoe UI" pitchFamily="34" charset="0"/>
                  <a:cs typeface="Segoe UI" pitchFamily="34" charset="0"/>
                </a:endParaRPr>
              </a:p>
            </p:txBody>
          </p:sp>
          <p:sp>
            <p:nvSpPr>
              <p:cNvPr id="129" name="Icon1"/>
              <p:cNvSpPr/>
              <p:nvPr/>
            </p:nvSpPr>
            <p:spPr>
              <a:xfrm>
                <a:off x="1931570" y="4380241"/>
                <a:ext cx="187693" cy="187693"/>
              </a:xfrm>
              <a:prstGeom prst="rect">
                <a:avLst/>
              </a:prstGeom>
              <a:solidFill>
                <a:schemeClr val="bg2">
                  <a:lumMod val="50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3" name="Group 4"/>
            <p:cNvGrpSpPr/>
            <p:nvPr/>
          </p:nvGrpSpPr>
          <p:grpSpPr>
            <a:xfrm>
              <a:off x="4158632" y="2778432"/>
              <a:ext cx="720214" cy="187693"/>
              <a:chOff x="1931570" y="4380241"/>
              <a:chExt cx="720214" cy="187693"/>
            </a:xfrm>
          </p:grpSpPr>
          <p:sp>
            <p:nvSpPr>
              <p:cNvPr id="126" name="Text2"/>
              <p:cNvSpPr txBox="1"/>
              <p:nvPr/>
            </p:nvSpPr>
            <p:spPr>
              <a:xfrm>
                <a:off x="2126319" y="4383212"/>
                <a:ext cx="525465"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Cell</a:t>
                </a:r>
                <a:endParaRPr lang="en-US" sz="1200" dirty="0">
                  <a:latin typeface="Segoe UI" pitchFamily="34" charset="0"/>
                  <a:ea typeface="Segoe UI" pitchFamily="34" charset="0"/>
                  <a:cs typeface="Segoe UI" pitchFamily="34" charset="0"/>
                </a:endParaRPr>
              </a:p>
            </p:txBody>
          </p:sp>
          <p:sp>
            <p:nvSpPr>
              <p:cNvPr id="127" name="Icon2"/>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4" name="Group 5"/>
            <p:cNvGrpSpPr/>
            <p:nvPr/>
          </p:nvGrpSpPr>
          <p:grpSpPr>
            <a:xfrm>
              <a:off x="4353381" y="3024622"/>
              <a:ext cx="1101729" cy="187693"/>
              <a:chOff x="1931570" y="4380241"/>
              <a:chExt cx="1101729" cy="187693"/>
            </a:xfrm>
          </p:grpSpPr>
          <p:sp>
            <p:nvSpPr>
              <p:cNvPr id="124" name="Text3"/>
              <p:cNvSpPr txBox="1"/>
              <p:nvPr/>
            </p:nvSpPr>
            <p:spPr>
              <a:xfrm>
                <a:off x="2126319" y="4383212"/>
                <a:ext cx="906980" cy="179176"/>
              </a:xfrm>
              <a:prstGeom prst="rect">
                <a:avLst/>
              </a:prstGeom>
              <a:noFill/>
            </p:spPr>
            <p:txBody>
              <a:bodyPr wrap="none" tIns="0" rIns="182880" bIns="0" rtlCol="0">
                <a:spAutoFit/>
              </a:bodyPr>
              <a:lstStyle/>
              <a:p>
                <a:r>
                  <a:rPr lang="en-US" sz="1200" b="1" dirty="0" smtClean="0">
                    <a:latin typeface="Segoe UI" pitchFamily="34" charset="0"/>
                    <a:ea typeface="Segoe UI" pitchFamily="34" charset="0"/>
                    <a:cs typeface="Segoe UI" pitchFamily="34" charset="0"/>
                  </a:rPr>
                  <a:t>Function</a:t>
                </a:r>
                <a:endParaRPr lang="en-US" sz="1200" b="1" dirty="0">
                  <a:latin typeface="Segoe UI" pitchFamily="34" charset="0"/>
                  <a:ea typeface="Segoe UI" pitchFamily="34" charset="0"/>
                  <a:cs typeface="Segoe UI" pitchFamily="34" charset="0"/>
                </a:endParaRPr>
              </a:p>
            </p:txBody>
          </p:sp>
          <p:sp>
            <p:nvSpPr>
              <p:cNvPr id="125" name="Icon3"/>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5" name="Group 6"/>
            <p:cNvGrpSpPr/>
            <p:nvPr/>
          </p:nvGrpSpPr>
          <p:grpSpPr>
            <a:xfrm>
              <a:off x="4353381" y="3270812"/>
              <a:ext cx="742656" cy="187693"/>
              <a:chOff x="1931570" y="4380241"/>
              <a:chExt cx="742656" cy="187693"/>
            </a:xfrm>
          </p:grpSpPr>
          <p:sp>
            <p:nvSpPr>
              <p:cNvPr id="122" name="Text4"/>
              <p:cNvSpPr txBox="1"/>
              <p:nvPr/>
            </p:nvSpPr>
            <p:spPr>
              <a:xfrm>
                <a:off x="2126319" y="4383212"/>
                <a:ext cx="547907"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Age</a:t>
                </a:r>
                <a:endParaRPr lang="en-US" sz="1200" dirty="0">
                  <a:latin typeface="Segoe UI" pitchFamily="34" charset="0"/>
                  <a:ea typeface="Segoe UI" pitchFamily="34" charset="0"/>
                  <a:cs typeface="Segoe UI" pitchFamily="34" charset="0"/>
                </a:endParaRPr>
              </a:p>
            </p:txBody>
          </p:sp>
          <p:sp>
            <p:nvSpPr>
              <p:cNvPr id="123" name="Icon4"/>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6" name="Group 7"/>
            <p:cNvGrpSpPr/>
            <p:nvPr/>
          </p:nvGrpSpPr>
          <p:grpSpPr>
            <a:xfrm>
              <a:off x="4353381" y="3517002"/>
              <a:ext cx="1305309" cy="187693"/>
              <a:chOff x="1931570" y="4380241"/>
              <a:chExt cx="1305309" cy="187693"/>
            </a:xfrm>
          </p:grpSpPr>
          <p:sp>
            <p:nvSpPr>
              <p:cNvPr id="113" name="Text5"/>
              <p:cNvSpPr txBox="1"/>
              <p:nvPr/>
            </p:nvSpPr>
            <p:spPr>
              <a:xfrm>
                <a:off x="2126319" y="4383212"/>
                <a:ext cx="1110560"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CellFunction</a:t>
                </a:r>
                <a:endParaRPr lang="en-US" sz="1200" dirty="0">
                  <a:latin typeface="Segoe UI" pitchFamily="34" charset="0"/>
                  <a:ea typeface="Segoe UI" pitchFamily="34" charset="0"/>
                  <a:cs typeface="Segoe UI" pitchFamily="34" charset="0"/>
                </a:endParaRPr>
              </a:p>
            </p:txBody>
          </p:sp>
          <p:sp>
            <p:nvSpPr>
              <p:cNvPr id="121" name="Icon5"/>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7" name="Group 8"/>
            <p:cNvGrpSpPr/>
            <p:nvPr/>
          </p:nvGrpSpPr>
          <p:grpSpPr>
            <a:xfrm>
              <a:off x="3970939" y="4742825"/>
              <a:ext cx="1233175" cy="187693"/>
              <a:chOff x="1931570" y="5359874"/>
              <a:chExt cx="1233175" cy="187693"/>
            </a:xfrm>
          </p:grpSpPr>
          <p:sp>
            <p:nvSpPr>
              <p:cNvPr id="111" name="Text6"/>
              <p:cNvSpPr txBox="1"/>
              <p:nvPr/>
            </p:nvSpPr>
            <p:spPr>
              <a:xfrm>
                <a:off x="2126319" y="5362845"/>
                <a:ext cx="1038426"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Experiment</a:t>
                </a:r>
                <a:endParaRPr lang="en-US" sz="1200" dirty="0">
                  <a:latin typeface="Segoe UI" pitchFamily="34" charset="0"/>
                  <a:ea typeface="Segoe UI" pitchFamily="34" charset="0"/>
                  <a:cs typeface="Segoe UI" pitchFamily="34" charset="0"/>
                </a:endParaRPr>
              </a:p>
            </p:txBody>
          </p:sp>
          <p:sp>
            <p:nvSpPr>
              <p:cNvPr id="112" name="Icon6"/>
              <p:cNvSpPr/>
              <p:nvPr/>
            </p:nvSpPr>
            <p:spPr>
              <a:xfrm>
                <a:off x="1931570" y="5359874"/>
                <a:ext cx="187693" cy="187693"/>
              </a:xfrm>
              <a:prstGeom prst="rect">
                <a:avLst/>
              </a:prstGeom>
              <a:solidFill>
                <a:schemeClr val="tx1"/>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8" name="Group 9"/>
            <p:cNvGrpSpPr/>
            <p:nvPr/>
          </p:nvGrpSpPr>
          <p:grpSpPr>
            <a:xfrm>
              <a:off x="3970939" y="4989015"/>
              <a:ext cx="727011" cy="187693"/>
              <a:chOff x="1931570" y="5359874"/>
              <a:chExt cx="727011" cy="187693"/>
            </a:xfrm>
          </p:grpSpPr>
          <p:sp>
            <p:nvSpPr>
              <p:cNvPr id="109" name="Text7"/>
              <p:cNvSpPr txBox="1"/>
              <p:nvPr/>
            </p:nvSpPr>
            <p:spPr>
              <a:xfrm>
                <a:off x="2126319" y="5362845"/>
                <a:ext cx="532262"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text</a:t>
                </a:r>
                <a:endParaRPr lang="en-US" sz="1200" dirty="0">
                  <a:latin typeface="Segoe UI" pitchFamily="34" charset="0"/>
                  <a:ea typeface="Segoe UI" pitchFamily="34" charset="0"/>
                  <a:cs typeface="Segoe UI" pitchFamily="34" charset="0"/>
                </a:endParaRPr>
              </a:p>
            </p:txBody>
          </p:sp>
          <p:sp>
            <p:nvSpPr>
              <p:cNvPr id="110" name="Icon7"/>
              <p:cNvSpPr/>
              <p:nvPr/>
            </p:nvSpPr>
            <p:spPr>
              <a:xfrm>
                <a:off x="1931570" y="5359874"/>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30" name="Text5"/>
          <p:cNvSpPr txBox="1"/>
          <p:nvPr/>
        </p:nvSpPr>
        <p:spPr>
          <a:xfrm>
            <a:off x="1708204" y="3411886"/>
            <a:ext cx="796372" cy="18466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CellAge</a:t>
            </a:r>
            <a:endParaRPr lang="en-US" sz="1200" dirty="0">
              <a:latin typeface="Segoe UI" pitchFamily="34" charset="0"/>
              <a:ea typeface="Segoe UI" pitchFamily="34" charset="0"/>
              <a:cs typeface="Segoe UI" pitchFamily="34" charset="0"/>
            </a:endParaRPr>
          </a:p>
        </p:txBody>
      </p:sp>
      <p:sp>
        <p:nvSpPr>
          <p:cNvPr id="131" name="Icon5"/>
          <p:cNvSpPr/>
          <p:nvPr/>
        </p:nvSpPr>
        <p:spPr>
          <a:xfrm>
            <a:off x="1513455" y="3408824"/>
            <a:ext cx="187693" cy="193444"/>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2" name="Text5"/>
          <p:cNvSpPr txBox="1"/>
          <p:nvPr/>
        </p:nvSpPr>
        <p:spPr>
          <a:xfrm>
            <a:off x="1917241" y="367727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G1</a:t>
            </a:r>
            <a:endParaRPr lang="en-US" sz="1200" dirty="0">
              <a:latin typeface="Segoe UI" pitchFamily="34" charset="0"/>
              <a:ea typeface="Segoe UI" pitchFamily="34" charset="0"/>
              <a:cs typeface="Segoe UI" pitchFamily="34" charset="0"/>
            </a:endParaRPr>
          </a:p>
        </p:txBody>
      </p:sp>
      <p:sp>
        <p:nvSpPr>
          <p:cNvPr id="133" name="Icon5"/>
          <p:cNvSpPr/>
          <p:nvPr/>
        </p:nvSpPr>
        <p:spPr>
          <a:xfrm>
            <a:off x="1722492" y="367420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4" name="Text5"/>
          <p:cNvSpPr txBox="1"/>
          <p:nvPr/>
        </p:nvSpPr>
        <p:spPr>
          <a:xfrm>
            <a:off x="1917241" y="3904727"/>
            <a:ext cx="466153" cy="184666"/>
          </a:xfrm>
          <a:prstGeom prst="rect">
            <a:avLst/>
          </a:prstGeom>
          <a:noFill/>
        </p:spPr>
        <p:txBody>
          <a:bodyPr wrap="none" tIns="0" rIns="182880" bIns="0" rtlCol="0">
            <a:spAutoFit/>
          </a:bodyPr>
          <a:lstStyle/>
          <a:p>
            <a:r>
              <a:rPr lang="en-US" sz="1200" dirty="0">
                <a:latin typeface="Segoe UI" pitchFamily="34" charset="0"/>
                <a:ea typeface="Segoe UI" pitchFamily="34" charset="0"/>
                <a:cs typeface="Segoe UI" pitchFamily="34" charset="0"/>
              </a:rPr>
              <a:t>G</a:t>
            </a: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p:txBody>
      </p:sp>
      <p:sp>
        <p:nvSpPr>
          <p:cNvPr id="135" name="Icon5"/>
          <p:cNvSpPr/>
          <p:nvPr/>
        </p:nvSpPr>
        <p:spPr>
          <a:xfrm>
            <a:off x="1722492" y="3901665"/>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6" name="Text5"/>
          <p:cNvSpPr txBox="1"/>
          <p:nvPr/>
        </p:nvSpPr>
        <p:spPr>
          <a:xfrm>
            <a:off x="1917241" y="413335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G3</a:t>
            </a:r>
            <a:endParaRPr lang="en-US" sz="1200" dirty="0">
              <a:latin typeface="Segoe UI" pitchFamily="34" charset="0"/>
              <a:ea typeface="Segoe UI" pitchFamily="34" charset="0"/>
              <a:cs typeface="Segoe UI" pitchFamily="34" charset="0"/>
            </a:endParaRPr>
          </a:p>
        </p:txBody>
      </p:sp>
      <p:sp>
        <p:nvSpPr>
          <p:cNvPr id="137" name="Icon5"/>
          <p:cNvSpPr/>
          <p:nvPr/>
        </p:nvSpPr>
        <p:spPr>
          <a:xfrm>
            <a:off x="1722492" y="413028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 name="Rectangle 1"/>
          <p:cNvSpPr/>
          <p:nvPr/>
        </p:nvSpPr>
        <p:spPr>
          <a:xfrm>
            <a:off x="1067260" y="2577580"/>
            <a:ext cx="2152290" cy="319740"/>
          </a:xfrm>
          <a:prstGeom prst="rect">
            <a:avLst/>
          </a:prstGeom>
          <a:solidFill>
            <a:schemeClr val="tx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ontent"/>
          <p:cNvSpPr/>
          <p:nvPr>
            <p:custDataLst>
              <p:custData r:id="rId12"/>
            </p:custDataLst>
          </p:nvPr>
        </p:nvSpPr>
        <p:spPr>
          <a:xfrm>
            <a:off x="3508142" y="2052928"/>
            <a:ext cx="4188029" cy="359007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latin typeface="Consolas" panose="020B0609020204030204" pitchFamily="49" charset="0"/>
                <a:cs typeface="Consolas" panose="020B0609020204030204" pitchFamily="49" charset="0"/>
              </a:rPr>
              <a:t>s</a:t>
            </a:r>
            <a:r>
              <a:rPr lang="en-US" sz="1200" dirty="0" smtClean="0">
                <a:solidFill>
                  <a:srgbClr val="000000"/>
                </a:solidFill>
                <a:latin typeface="Consolas" panose="020B0609020204030204" pitchFamily="49" charset="0"/>
                <a:cs typeface="Consolas" panose="020B0609020204030204" pitchFamily="49" charset="0"/>
              </a:rPr>
              <a:t>ome </a:t>
            </a:r>
            <a:r>
              <a:rPr lang="en-US" sz="1200" dirty="0" err="1" smtClean="0">
                <a:solidFill>
                  <a:srgbClr val="000000"/>
                </a:solidFill>
                <a:latin typeface="Consolas" panose="020B0609020204030204" pitchFamily="49" charset="0"/>
                <a:cs typeface="Consolas" panose="020B0609020204030204" pitchFamily="49" charset="0"/>
              </a:rPr>
              <a:t>CellFunction</a:t>
            </a:r>
            <a:endParaRPr lang="en-US" sz="1200" dirty="0" smtClean="0">
              <a:solidFill>
                <a:srgbClr val="000000"/>
              </a:solidFill>
              <a:latin typeface="Consolas" panose="020B0609020204030204" pitchFamily="49" charset="0"/>
              <a:cs typeface="Consolas" panose="020B0609020204030204" pitchFamily="49" charset="0"/>
            </a:endParaRPr>
          </a:p>
        </p:txBody>
      </p:sp>
      <p:sp>
        <p:nvSpPr>
          <p:cNvPr id="139" name="Content"/>
          <p:cNvSpPr/>
          <p:nvPr>
            <p:custDataLst>
              <p:custData r:id="rId13"/>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14"/>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sp>
        <p:nvSpPr>
          <p:cNvPr id="141" name="Content"/>
          <p:cNvSpPr/>
          <p:nvPr>
            <p:custDataLst>
              <p:custData r:id="rId15"/>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58302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82" name="VerticalSplitter"/>
          <p:cNvGrpSpPr/>
          <p:nvPr>
            <p:custDataLst>
              <p:custData r:id="rId4"/>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95" name="Content"/>
          <p:cNvSpPr/>
          <p:nvPr>
            <p:custDataLst>
              <p:custData r:id="rId5"/>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Set, 1 Set Template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6" name="Content"/>
          <p:cNvSpPr/>
          <p:nvPr>
            <p:custDataLst>
              <p:custData r:id="rId6"/>
            </p:custDataLst>
          </p:nvPr>
        </p:nvSpPr>
        <p:spPr>
          <a:xfrm>
            <a:off x="3415604" y="5726893"/>
            <a:ext cx="4370785"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line of code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7"/>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8"/>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9"/>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From and To have special views</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10"/>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basic view of the </a:t>
            </a:r>
            <a:r>
              <a:rPr lang="en-US" sz="1200" dirty="0" err="1" smtClean="0">
                <a:solidFill>
                  <a:srgbClr val="000000"/>
                </a:solidFill>
                <a:latin typeface="Segoe UI" pitchFamily="34" charset="0"/>
                <a:cs typeface="Segoe UI" pitchFamily="34" charset="0"/>
              </a:rPr>
              <a:t>wold</a:t>
            </a:r>
            <a:r>
              <a:rPr lang="en-US" sz="1200" dirty="0" smtClean="0">
                <a:solidFill>
                  <a:srgbClr val="000000"/>
                </a:solidFill>
                <a:latin typeface="Segoe UI" pitchFamily="34" charset="0"/>
                <a:cs typeface="Segoe UI" pitchFamily="34" charset="0"/>
              </a:rPr>
              <a:t> is a tree view that displays everything in the file (or you can probably scope the view to some item like in Visual Studio).</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On the right, you have the code of the object you currently select, </a:t>
            </a:r>
            <a:r>
              <a:rPr lang="en-US" sz="1200" dirty="0" err="1" smtClean="0">
                <a:solidFill>
                  <a:srgbClr val="000000"/>
                </a:solidFill>
                <a:latin typeface="Segoe UI" pitchFamily="34" charset="0"/>
                <a:cs typeface="Segoe UI" pitchFamily="34" charset="0"/>
              </a:rPr>
              <a:t>unindented</a:t>
            </a:r>
            <a:r>
              <a:rPr lang="en-US" sz="1200" dirty="0" smtClean="0">
                <a:solidFill>
                  <a:srgbClr val="000000"/>
                </a:solidFill>
                <a:latin typeface="Segoe UI" pitchFamily="34" charset="0"/>
                <a:cs typeface="Segoe UI" pitchFamily="34" charset="0"/>
              </a:rPr>
              <a:t> so that it starts on column 0.</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There will wizards to do common actions like creating a new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(and create the property as well as the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interface and values, if necessary. Those will be </a:t>
            </a:r>
            <a:r>
              <a:rPr lang="en-US" sz="1200" dirty="0" err="1" smtClean="0">
                <a:latin typeface="Segoe UI" pitchFamily="34" charset="0"/>
                <a:cs typeface="Segoe UI" pitchFamily="34" charset="0"/>
              </a:rPr>
              <a:t>expoed</a:t>
            </a:r>
            <a:r>
              <a:rPr lang="en-US" sz="1200" dirty="0" smtClean="0">
                <a:latin typeface="Segoe UI" pitchFamily="34" charset="0"/>
                <a:cs typeface="Segoe UI" pitchFamily="34" charset="0"/>
              </a:rPr>
              <a:t> on contextual bread crumbs.</a:t>
            </a:r>
          </a:p>
          <a:p>
            <a:endParaRPr lang="en-US" sz="1200" dirty="0">
              <a:solidFill>
                <a:srgbClr val="000000"/>
              </a:solidFill>
              <a:latin typeface="Segoe UI" pitchFamily="34" charset="0"/>
              <a:cs typeface="Segoe UI" pitchFamily="34" charset="0"/>
            </a:endParaRPr>
          </a:p>
          <a:p>
            <a:r>
              <a:rPr lang="en-US" sz="1200" dirty="0" smtClean="0">
                <a:latin typeface="Segoe UI" pitchFamily="34" charset="0"/>
                <a:cs typeface="Segoe UI" pitchFamily="34" charset="0"/>
              </a:rPr>
              <a:t>Icons </a:t>
            </a:r>
            <a:r>
              <a:rPr lang="en-US" sz="1200" dirty="0" smtClean="0">
                <a:latin typeface="Segoe UI" pitchFamily="34" charset="0"/>
                <a:cs typeface="Segoe UI" pitchFamily="34" charset="0"/>
              </a:rPr>
              <a:t>will recognize what is what, and errors will be marked with red text on items with errors (red for faulty items, </a:t>
            </a:r>
            <a:r>
              <a:rPr lang="en-US" sz="1200" dirty="0" err="1" smtClean="0">
                <a:latin typeface="Segoe UI" pitchFamily="34" charset="0"/>
                <a:cs typeface="Segoe UI" pitchFamily="34" charset="0"/>
              </a:rPr>
              <a:t>darkred</a:t>
            </a:r>
            <a:r>
              <a:rPr lang="en-US" sz="1200" dirty="0" smtClean="0">
                <a:latin typeface="Segoe UI" pitchFamily="34" charset="0"/>
                <a:cs typeface="Segoe UI" pitchFamily="34" charset="0"/>
              </a:rPr>
              <a:t> for items containing at least an error deeper in the tree).</a:t>
            </a:r>
            <a:endParaRPr lang="en-US" sz="1200" dirty="0" smtClean="0">
              <a:solidFill>
                <a:srgbClr val="000000"/>
              </a:solidFill>
              <a:latin typeface="Segoe UI" pitchFamily="34" charset="0"/>
              <a:cs typeface="Segoe UI" pitchFamily="34" charset="0"/>
            </a:endParaRPr>
          </a:p>
        </p:txBody>
      </p:sp>
      <p:grpSp>
        <p:nvGrpSpPr>
          <p:cNvPr id="100" name="TreeList"/>
          <p:cNvGrpSpPr/>
          <p:nvPr>
            <p:custDataLst>
              <p:custData r:id="rId11"/>
            </p:custDataLst>
          </p:nvPr>
        </p:nvGrpSpPr>
        <p:grpSpPr>
          <a:xfrm>
            <a:off x="1054901" y="2051019"/>
            <a:ext cx="2164649" cy="3591983"/>
            <a:chOff x="3887771" y="2449673"/>
            <a:chExt cx="2164649" cy="3485188"/>
          </a:xfrm>
        </p:grpSpPr>
        <p:sp>
          <p:nvSpPr>
            <p:cNvPr id="101" name="Container"/>
            <p:cNvSpPr/>
            <p:nvPr/>
          </p:nvSpPr>
          <p:spPr>
            <a:xfrm>
              <a:off x="3887771" y="2449673"/>
              <a:ext cx="2164649" cy="3485188"/>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02" name="Group 3"/>
            <p:cNvGrpSpPr/>
            <p:nvPr/>
          </p:nvGrpSpPr>
          <p:grpSpPr>
            <a:xfrm>
              <a:off x="3970939" y="2537232"/>
              <a:ext cx="935016" cy="187693"/>
              <a:chOff x="1931570" y="4380241"/>
              <a:chExt cx="935016" cy="187693"/>
            </a:xfrm>
          </p:grpSpPr>
          <p:sp>
            <p:nvSpPr>
              <p:cNvPr id="128" name="Text1"/>
              <p:cNvSpPr txBox="1"/>
              <p:nvPr/>
            </p:nvSpPr>
            <p:spPr>
              <a:xfrm>
                <a:off x="2126319" y="4383212"/>
                <a:ext cx="740267"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CellSet</a:t>
                </a:r>
                <a:endParaRPr lang="en-US" sz="1200" dirty="0">
                  <a:latin typeface="Segoe UI" pitchFamily="34" charset="0"/>
                  <a:ea typeface="Segoe UI" pitchFamily="34" charset="0"/>
                  <a:cs typeface="Segoe UI" pitchFamily="34" charset="0"/>
                </a:endParaRPr>
              </a:p>
            </p:txBody>
          </p:sp>
          <p:sp>
            <p:nvSpPr>
              <p:cNvPr id="129" name="Icon1"/>
              <p:cNvSpPr/>
              <p:nvPr/>
            </p:nvSpPr>
            <p:spPr>
              <a:xfrm>
                <a:off x="1931570" y="4380241"/>
                <a:ext cx="187693" cy="187693"/>
              </a:xfrm>
              <a:prstGeom prst="rect">
                <a:avLst/>
              </a:prstGeom>
              <a:solidFill>
                <a:schemeClr val="bg2">
                  <a:lumMod val="50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3" name="Group 4"/>
            <p:cNvGrpSpPr/>
            <p:nvPr/>
          </p:nvGrpSpPr>
          <p:grpSpPr>
            <a:xfrm>
              <a:off x="4158632" y="2778432"/>
              <a:ext cx="720214" cy="187693"/>
              <a:chOff x="1931570" y="4380241"/>
              <a:chExt cx="720214" cy="187693"/>
            </a:xfrm>
          </p:grpSpPr>
          <p:sp>
            <p:nvSpPr>
              <p:cNvPr id="126" name="Text2"/>
              <p:cNvSpPr txBox="1"/>
              <p:nvPr/>
            </p:nvSpPr>
            <p:spPr>
              <a:xfrm>
                <a:off x="2126319" y="4383212"/>
                <a:ext cx="525465"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Cell</a:t>
                </a:r>
                <a:endParaRPr lang="en-US" sz="1200" dirty="0">
                  <a:latin typeface="Segoe UI" pitchFamily="34" charset="0"/>
                  <a:ea typeface="Segoe UI" pitchFamily="34" charset="0"/>
                  <a:cs typeface="Segoe UI" pitchFamily="34" charset="0"/>
                </a:endParaRPr>
              </a:p>
            </p:txBody>
          </p:sp>
          <p:sp>
            <p:nvSpPr>
              <p:cNvPr id="127" name="Icon2"/>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4" name="Group 5"/>
            <p:cNvGrpSpPr/>
            <p:nvPr/>
          </p:nvGrpSpPr>
          <p:grpSpPr>
            <a:xfrm>
              <a:off x="4353381" y="3024622"/>
              <a:ext cx="1101729" cy="187693"/>
              <a:chOff x="1931570" y="4380241"/>
              <a:chExt cx="1101729" cy="187693"/>
            </a:xfrm>
          </p:grpSpPr>
          <p:sp>
            <p:nvSpPr>
              <p:cNvPr id="124" name="Text3"/>
              <p:cNvSpPr txBox="1"/>
              <p:nvPr/>
            </p:nvSpPr>
            <p:spPr>
              <a:xfrm>
                <a:off x="2126319" y="4383212"/>
                <a:ext cx="906980" cy="179176"/>
              </a:xfrm>
              <a:prstGeom prst="rect">
                <a:avLst/>
              </a:prstGeom>
              <a:noFill/>
            </p:spPr>
            <p:txBody>
              <a:bodyPr wrap="none" tIns="0" rIns="182880" bIns="0" rtlCol="0">
                <a:spAutoFit/>
              </a:bodyPr>
              <a:lstStyle/>
              <a:p>
                <a:r>
                  <a:rPr lang="en-US" sz="1200" b="1" dirty="0" smtClean="0">
                    <a:latin typeface="Segoe UI" pitchFamily="34" charset="0"/>
                    <a:ea typeface="Segoe UI" pitchFamily="34" charset="0"/>
                    <a:cs typeface="Segoe UI" pitchFamily="34" charset="0"/>
                  </a:rPr>
                  <a:t>Function</a:t>
                </a:r>
                <a:endParaRPr lang="en-US" sz="1200" b="1" dirty="0">
                  <a:latin typeface="Segoe UI" pitchFamily="34" charset="0"/>
                  <a:ea typeface="Segoe UI" pitchFamily="34" charset="0"/>
                  <a:cs typeface="Segoe UI" pitchFamily="34" charset="0"/>
                </a:endParaRPr>
              </a:p>
            </p:txBody>
          </p:sp>
          <p:sp>
            <p:nvSpPr>
              <p:cNvPr id="125" name="Icon3"/>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5" name="Group 6"/>
            <p:cNvGrpSpPr/>
            <p:nvPr/>
          </p:nvGrpSpPr>
          <p:grpSpPr>
            <a:xfrm>
              <a:off x="4353381" y="3270812"/>
              <a:ext cx="742656" cy="187693"/>
              <a:chOff x="1931570" y="4380241"/>
              <a:chExt cx="742656" cy="187693"/>
            </a:xfrm>
          </p:grpSpPr>
          <p:sp>
            <p:nvSpPr>
              <p:cNvPr id="122" name="Text4"/>
              <p:cNvSpPr txBox="1"/>
              <p:nvPr/>
            </p:nvSpPr>
            <p:spPr>
              <a:xfrm>
                <a:off x="2126319" y="4383212"/>
                <a:ext cx="547907"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Age</a:t>
                </a:r>
                <a:endParaRPr lang="en-US" sz="1200" dirty="0">
                  <a:latin typeface="Segoe UI" pitchFamily="34" charset="0"/>
                  <a:ea typeface="Segoe UI" pitchFamily="34" charset="0"/>
                  <a:cs typeface="Segoe UI" pitchFamily="34" charset="0"/>
                </a:endParaRPr>
              </a:p>
            </p:txBody>
          </p:sp>
          <p:sp>
            <p:nvSpPr>
              <p:cNvPr id="123" name="Icon4"/>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6" name="Group 7"/>
            <p:cNvGrpSpPr/>
            <p:nvPr/>
          </p:nvGrpSpPr>
          <p:grpSpPr>
            <a:xfrm>
              <a:off x="4353381" y="3517002"/>
              <a:ext cx="1305309" cy="187693"/>
              <a:chOff x="1931570" y="4380241"/>
              <a:chExt cx="1305309" cy="187693"/>
            </a:xfrm>
          </p:grpSpPr>
          <p:sp>
            <p:nvSpPr>
              <p:cNvPr id="113" name="Text5"/>
              <p:cNvSpPr txBox="1"/>
              <p:nvPr/>
            </p:nvSpPr>
            <p:spPr>
              <a:xfrm>
                <a:off x="2126319" y="4383212"/>
                <a:ext cx="1110560"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CellFunction</a:t>
                </a:r>
                <a:endParaRPr lang="en-US" sz="1200" dirty="0">
                  <a:latin typeface="Segoe UI" pitchFamily="34" charset="0"/>
                  <a:ea typeface="Segoe UI" pitchFamily="34" charset="0"/>
                  <a:cs typeface="Segoe UI" pitchFamily="34" charset="0"/>
                </a:endParaRPr>
              </a:p>
            </p:txBody>
          </p:sp>
          <p:sp>
            <p:nvSpPr>
              <p:cNvPr id="121" name="Icon5"/>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7" name="Group 8"/>
            <p:cNvGrpSpPr/>
            <p:nvPr/>
          </p:nvGrpSpPr>
          <p:grpSpPr>
            <a:xfrm>
              <a:off x="3970939" y="4742825"/>
              <a:ext cx="1233175" cy="187693"/>
              <a:chOff x="1931570" y="5359874"/>
              <a:chExt cx="1233175" cy="187693"/>
            </a:xfrm>
          </p:grpSpPr>
          <p:sp>
            <p:nvSpPr>
              <p:cNvPr id="111" name="Text6"/>
              <p:cNvSpPr txBox="1"/>
              <p:nvPr/>
            </p:nvSpPr>
            <p:spPr>
              <a:xfrm>
                <a:off x="2126319" y="5362845"/>
                <a:ext cx="1038426"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Experiment</a:t>
                </a:r>
                <a:endParaRPr lang="en-US" sz="1200" dirty="0">
                  <a:latin typeface="Segoe UI" pitchFamily="34" charset="0"/>
                  <a:ea typeface="Segoe UI" pitchFamily="34" charset="0"/>
                  <a:cs typeface="Segoe UI" pitchFamily="34" charset="0"/>
                </a:endParaRPr>
              </a:p>
            </p:txBody>
          </p:sp>
          <p:sp>
            <p:nvSpPr>
              <p:cNvPr id="112" name="Icon6"/>
              <p:cNvSpPr/>
              <p:nvPr/>
            </p:nvSpPr>
            <p:spPr>
              <a:xfrm>
                <a:off x="1931570" y="5359874"/>
                <a:ext cx="187693" cy="187693"/>
              </a:xfrm>
              <a:prstGeom prst="rect">
                <a:avLst/>
              </a:prstGeom>
              <a:solidFill>
                <a:schemeClr val="tx1"/>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8" name="Group 9"/>
            <p:cNvGrpSpPr/>
            <p:nvPr/>
          </p:nvGrpSpPr>
          <p:grpSpPr>
            <a:xfrm>
              <a:off x="3970939" y="4989015"/>
              <a:ext cx="727011" cy="187693"/>
              <a:chOff x="1931570" y="5359874"/>
              <a:chExt cx="727011" cy="187693"/>
            </a:xfrm>
          </p:grpSpPr>
          <p:sp>
            <p:nvSpPr>
              <p:cNvPr id="109" name="Text7"/>
              <p:cNvSpPr txBox="1"/>
              <p:nvPr/>
            </p:nvSpPr>
            <p:spPr>
              <a:xfrm>
                <a:off x="2126319" y="5362845"/>
                <a:ext cx="532262"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text</a:t>
                </a:r>
                <a:endParaRPr lang="en-US" sz="1200" dirty="0">
                  <a:latin typeface="Segoe UI" pitchFamily="34" charset="0"/>
                  <a:ea typeface="Segoe UI" pitchFamily="34" charset="0"/>
                  <a:cs typeface="Segoe UI" pitchFamily="34" charset="0"/>
                </a:endParaRPr>
              </a:p>
            </p:txBody>
          </p:sp>
          <p:sp>
            <p:nvSpPr>
              <p:cNvPr id="110" name="Icon7"/>
              <p:cNvSpPr/>
              <p:nvPr/>
            </p:nvSpPr>
            <p:spPr>
              <a:xfrm>
                <a:off x="1931570" y="5359874"/>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30" name="Text5"/>
          <p:cNvSpPr txBox="1"/>
          <p:nvPr/>
        </p:nvSpPr>
        <p:spPr>
          <a:xfrm>
            <a:off x="1708204" y="3411886"/>
            <a:ext cx="796372" cy="18466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CellAge</a:t>
            </a:r>
            <a:endParaRPr lang="en-US" sz="1200" dirty="0">
              <a:latin typeface="Segoe UI" pitchFamily="34" charset="0"/>
              <a:ea typeface="Segoe UI" pitchFamily="34" charset="0"/>
              <a:cs typeface="Segoe UI" pitchFamily="34" charset="0"/>
            </a:endParaRPr>
          </a:p>
        </p:txBody>
      </p:sp>
      <p:sp>
        <p:nvSpPr>
          <p:cNvPr id="131" name="Icon5"/>
          <p:cNvSpPr/>
          <p:nvPr/>
        </p:nvSpPr>
        <p:spPr>
          <a:xfrm>
            <a:off x="1513455" y="3408824"/>
            <a:ext cx="187693" cy="193444"/>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2" name="Text5"/>
          <p:cNvSpPr txBox="1"/>
          <p:nvPr/>
        </p:nvSpPr>
        <p:spPr>
          <a:xfrm>
            <a:off x="1917241" y="367727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G1</a:t>
            </a:r>
            <a:endParaRPr lang="en-US" sz="1200" dirty="0">
              <a:latin typeface="Segoe UI" pitchFamily="34" charset="0"/>
              <a:ea typeface="Segoe UI" pitchFamily="34" charset="0"/>
              <a:cs typeface="Segoe UI" pitchFamily="34" charset="0"/>
            </a:endParaRPr>
          </a:p>
        </p:txBody>
      </p:sp>
      <p:sp>
        <p:nvSpPr>
          <p:cNvPr id="133" name="Icon5"/>
          <p:cNvSpPr/>
          <p:nvPr/>
        </p:nvSpPr>
        <p:spPr>
          <a:xfrm>
            <a:off x="1722492" y="367420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4" name="Text5"/>
          <p:cNvSpPr txBox="1"/>
          <p:nvPr/>
        </p:nvSpPr>
        <p:spPr>
          <a:xfrm>
            <a:off x="1917241" y="3904727"/>
            <a:ext cx="466153" cy="184666"/>
          </a:xfrm>
          <a:prstGeom prst="rect">
            <a:avLst/>
          </a:prstGeom>
          <a:noFill/>
        </p:spPr>
        <p:txBody>
          <a:bodyPr wrap="none" tIns="0" rIns="182880" bIns="0" rtlCol="0">
            <a:spAutoFit/>
          </a:bodyPr>
          <a:lstStyle/>
          <a:p>
            <a:r>
              <a:rPr lang="en-US" sz="1200" dirty="0">
                <a:latin typeface="Segoe UI" pitchFamily="34" charset="0"/>
                <a:ea typeface="Segoe UI" pitchFamily="34" charset="0"/>
                <a:cs typeface="Segoe UI" pitchFamily="34" charset="0"/>
              </a:rPr>
              <a:t>G</a:t>
            </a: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p:txBody>
      </p:sp>
      <p:sp>
        <p:nvSpPr>
          <p:cNvPr id="135" name="Icon5"/>
          <p:cNvSpPr/>
          <p:nvPr/>
        </p:nvSpPr>
        <p:spPr>
          <a:xfrm>
            <a:off x="1722492" y="3901665"/>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6" name="Text5"/>
          <p:cNvSpPr txBox="1"/>
          <p:nvPr/>
        </p:nvSpPr>
        <p:spPr>
          <a:xfrm>
            <a:off x="1917241" y="413335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G3</a:t>
            </a:r>
            <a:endParaRPr lang="en-US" sz="1200" dirty="0">
              <a:latin typeface="Segoe UI" pitchFamily="34" charset="0"/>
              <a:ea typeface="Segoe UI" pitchFamily="34" charset="0"/>
              <a:cs typeface="Segoe UI" pitchFamily="34" charset="0"/>
            </a:endParaRPr>
          </a:p>
        </p:txBody>
      </p:sp>
      <p:sp>
        <p:nvSpPr>
          <p:cNvPr id="137" name="Icon5"/>
          <p:cNvSpPr/>
          <p:nvPr/>
        </p:nvSpPr>
        <p:spPr>
          <a:xfrm>
            <a:off x="1722492" y="413028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 name="Rectangle 1"/>
          <p:cNvSpPr/>
          <p:nvPr/>
        </p:nvSpPr>
        <p:spPr>
          <a:xfrm>
            <a:off x="1067260" y="2577580"/>
            <a:ext cx="2152290" cy="319740"/>
          </a:xfrm>
          <a:prstGeom prst="rect">
            <a:avLst/>
          </a:prstGeom>
          <a:solidFill>
            <a:schemeClr val="tx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ontent"/>
          <p:cNvSpPr/>
          <p:nvPr>
            <p:custDataLst>
              <p:custData r:id="rId12"/>
            </p:custDataLst>
          </p:nvPr>
        </p:nvSpPr>
        <p:spPr>
          <a:xfrm>
            <a:off x="3508142" y="2052928"/>
            <a:ext cx="4188029" cy="359007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latin typeface="Segoe UI" pitchFamily="34" charset="0"/>
                <a:cs typeface="Segoe UI" pitchFamily="34" charset="0"/>
              </a:rPr>
              <a:t>s</a:t>
            </a:r>
            <a:r>
              <a:rPr lang="en-US" sz="1200" dirty="0" smtClean="0">
                <a:solidFill>
                  <a:srgbClr val="000000"/>
                </a:solidFill>
                <a:latin typeface="Segoe UI" pitchFamily="34" charset="0"/>
                <a:cs typeface="Segoe UI" pitchFamily="34" charset="0"/>
              </a:rPr>
              <a:t>ome </a:t>
            </a:r>
            <a:r>
              <a:rPr lang="en-US" sz="1200" dirty="0" err="1" smtClean="0">
                <a:solidFill>
                  <a:srgbClr val="000000"/>
                </a:solidFill>
                <a:latin typeface="Segoe UI" pitchFamily="34" charset="0"/>
                <a:cs typeface="Segoe UI" pitchFamily="34" charset="0"/>
              </a:rPr>
              <a:t>CellFunction</a:t>
            </a:r>
            <a:endParaRPr lang="en-US" sz="1200" dirty="0" smtClean="0">
              <a:solidFill>
                <a:srgbClr val="000000"/>
              </a:solidFill>
              <a:latin typeface="Segoe UI" pitchFamily="34" charset="0"/>
              <a:cs typeface="Segoe UI" pitchFamily="34" charset="0"/>
            </a:endParaRPr>
          </a:p>
        </p:txBody>
      </p:sp>
      <p:sp>
        <p:nvSpPr>
          <p:cNvPr id="139" name="Content"/>
          <p:cNvSpPr/>
          <p:nvPr>
            <p:custDataLst>
              <p:custData r:id="rId13"/>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14"/>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sp>
        <p:nvSpPr>
          <p:cNvPr id="141" name="Content"/>
          <p:cNvSpPr/>
          <p:nvPr>
            <p:custDataLst>
              <p:custData r:id="rId15"/>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sp>
        <p:nvSpPr>
          <p:cNvPr id="77" name="Tile"/>
          <p:cNvSpPr/>
          <p:nvPr>
            <p:custDataLst>
              <p:custData r:id="rId16"/>
            </p:custDataLst>
          </p:nvPr>
        </p:nvSpPr>
        <p:spPr>
          <a:xfrm>
            <a:off x="-1"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78" name="Window"/>
          <p:cNvGrpSpPr/>
          <p:nvPr>
            <p:custDataLst>
              <p:custData r:id="rId17"/>
            </p:custDataLst>
          </p:nvPr>
        </p:nvGrpSpPr>
        <p:grpSpPr>
          <a:xfrm>
            <a:off x="1357646" y="1389990"/>
            <a:ext cx="5933920" cy="4189266"/>
            <a:chOff x="0" y="-31660"/>
            <a:chExt cx="9144000" cy="6889660"/>
          </a:xfrm>
        </p:grpSpPr>
        <p:grpSp>
          <p:nvGrpSpPr>
            <p:cNvPr id="79" name="Group 2"/>
            <p:cNvGrpSpPr/>
            <p:nvPr/>
          </p:nvGrpSpPr>
          <p:grpSpPr>
            <a:xfrm>
              <a:off x="0" y="-31660"/>
              <a:ext cx="9144000" cy="6889660"/>
              <a:chOff x="0" y="-31660"/>
              <a:chExt cx="9144000" cy="6889660"/>
            </a:xfrm>
          </p:grpSpPr>
          <p:sp>
            <p:nvSpPr>
              <p:cNvPr id="87" name="Rectangle 86"/>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88" name="Rectangle 87"/>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89" name="WindowTitle"/>
              <p:cNvSpPr txBox="1"/>
              <p:nvPr/>
            </p:nvSpPr>
            <p:spPr>
              <a:xfrm>
                <a:off x="240976" y="-31660"/>
                <a:ext cx="2083945" cy="379626"/>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Add new </a:t>
                </a:r>
                <a:r>
                  <a:rPr lang="en-US" sz="1200" dirty="0" err="1" smtClean="0">
                    <a:solidFill>
                      <a:prstClr val="white"/>
                    </a:solidFill>
                    <a:latin typeface="Segoe UI" pitchFamily="34" charset="0"/>
                    <a:ea typeface="Segoe UI" pitchFamily="34" charset="0"/>
                    <a:cs typeface="Segoe UI" pitchFamily="34" charset="0"/>
                  </a:rPr>
                  <a:t>substate</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80" name="Minimize - Maximize - Close"/>
            <p:cNvGrpSpPr/>
            <p:nvPr/>
          </p:nvGrpSpPr>
          <p:grpSpPr>
            <a:xfrm>
              <a:off x="8632311" y="92599"/>
              <a:ext cx="384527" cy="78032"/>
              <a:chOff x="9347642" y="131588"/>
              <a:chExt cx="384527" cy="78032"/>
            </a:xfrm>
          </p:grpSpPr>
          <p:cxnSp>
            <p:nvCxnSpPr>
              <p:cNvPr id="82"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3"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4"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85"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86"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81"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90" name="Content"/>
          <p:cNvSpPr/>
          <p:nvPr>
            <p:custDataLst>
              <p:custData r:id="rId18"/>
            </p:custDataLst>
          </p:nvPr>
        </p:nvSpPr>
        <p:spPr>
          <a:xfrm>
            <a:off x="1562899" y="1797284"/>
            <a:ext cx="5600218" cy="17964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Size</a:t>
            </a:r>
            <a:endParaRPr lang="en-US" sz="1200" dirty="0">
              <a:solidFill>
                <a:srgbClr val="000000"/>
              </a:solidFill>
              <a:latin typeface="Segoe UI" pitchFamily="34" charset="0"/>
              <a:cs typeface="Segoe UI" pitchFamily="34" charset="0"/>
            </a:endParaRPr>
          </a:p>
        </p:txBody>
      </p:sp>
      <p:sp>
        <p:nvSpPr>
          <p:cNvPr id="91" name="Content"/>
          <p:cNvSpPr/>
          <p:nvPr>
            <p:custDataLst>
              <p:custData r:id="rId19"/>
            </p:custDataLst>
          </p:nvPr>
        </p:nvSpPr>
        <p:spPr>
          <a:xfrm>
            <a:off x="1562898" y="2071863"/>
            <a:ext cx="5600218" cy="17964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err="1" smtClean="0">
                <a:solidFill>
                  <a:schemeClr val="bg2">
                    <a:lumMod val="75000"/>
                  </a:schemeClr>
                </a:solidFill>
                <a:latin typeface="Segoe UI" pitchFamily="34" charset="0"/>
                <a:cs typeface="Segoe UI" pitchFamily="34" charset="0"/>
              </a:rPr>
              <a:t>CelllSize</a:t>
            </a:r>
            <a:endParaRPr lang="en-US" sz="1200" dirty="0">
              <a:solidFill>
                <a:schemeClr val="bg2">
                  <a:lumMod val="75000"/>
                </a:schemeClr>
              </a:solidFill>
              <a:latin typeface="Segoe UI" pitchFamily="34" charset="0"/>
              <a:cs typeface="Segoe UI" pitchFamily="34" charset="0"/>
            </a:endParaRPr>
          </a:p>
        </p:txBody>
      </p:sp>
      <p:grpSp>
        <p:nvGrpSpPr>
          <p:cNvPr id="92" name="List"/>
          <p:cNvGrpSpPr/>
          <p:nvPr>
            <p:custDataLst>
              <p:custData r:id="rId20"/>
              <p:custData r:id="rId21"/>
            </p:custDataLst>
          </p:nvPr>
        </p:nvGrpSpPr>
        <p:grpSpPr>
          <a:xfrm>
            <a:off x="1591039" y="2392720"/>
            <a:ext cx="1471745" cy="781488"/>
            <a:chOff x="6284282" y="4935719"/>
            <a:chExt cx="1471745" cy="1737152"/>
          </a:xfrm>
        </p:grpSpPr>
        <p:sp>
          <p:nvSpPr>
            <p:cNvPr id="93"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Smaller</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Bigger</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94"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95" name="List"/>
          <p:cNvGrpSpPr/>
          <p:nvPr>
            <p:custDataLst>
              <p:custData r:id="rId22"/>
              <p:custData r:id="rId23"/>
            </p:custDataLst>
          </p:nvPr>
        </p:nvGrpSpPr>
        <p:grpSpPr>
          <a:xfrm>
            <a:off x="3210627" y="3358149"/>
            <a:ext cx="1392599" cy="1669452"/>
            <a:chOff x="6284282" y="4935719"/>
            <a:chExt cx="1471745" cy="1737152"/>
          </a:xfrm>
        </p:grpSpPr>
        <p:sp>
          <p:nvSpPr>
            <p:cNvPr id="96"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1" i="0" u="none" strike="noStrike" kern="0" cap="none" spc="0" normalizeH="0" baseline="0" noProof="0" dirty="0" smtClean="0">
                  <a:ln>
                    <a:noFill/>
                  </a:ln>
                  <a:solidFill>
                    <a:srgbClr val="232323"/>
                  </a:solidFill>
                  <a:effectLst/>
                  <a:uLnTx/>
                  <a:uFillTx/>
                  <a:latin typeface="Segoe"/>
                  <a:ea typeface="+mn-ea"/>
                  <a:cs typeface="+mn-cs"/>
                </a:rPr>
                <a:t>Smaller</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Bigger</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97"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98" name="List"/>
          <p:cNvGrpSpPr/>
          <p:nvPr>
            <p:custDataLst>
              <p:custData r:id="rId24"/>
              <p:custData r:id="rId25"/>
            </p:custDataLst>
          </p:nvPr>
        </p:nvGrpSpPr>
        <p:grpSpPr>
          <a:xfrm>
            <a:off x="1591039" y="3358149"/>
            <a:ext cx="1471745" cy="1669451"/>
            <a:chOff x="6284282" y="4935719"/>
            <a:chExt cx="1471745" cy="1737152"/>
          </a:xfrm>
        </p:grpSpPr>
        <p:sp>
          <p:nvSpPr>
            <p:cNvPr id="99"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Small</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lang="en-US" sz="1100" b="1" kern="0" dirty="0" smtClean="0">
                  <a:solidFill>
                    <a:srgbClr val="232323"/>
                  </a:solidFill>
                  <a:latin typeface="Segoe"/>
                </a:rPr>
                <a:t>Medium</a:t>
              </a:r>
              <a:endParaRPr kumimoji="0" lang="en-US" sz="1100" b="1" i="0" u="none" strike="noStrike" kern="0" cap="none" spc="0" normalizeH="0" baseline="0" noProof="0" dirty="0" smtClean="0">
                <a:ln>
                  <a:noFill/>
                </a:ln>
                <a:solidFill>
                  <a:srgbClr val="232323"/>
                </a:solidFill>
                <a:effectLst/>
                <a:uLnTx/>
                <a:uFillTx/>
                <a:latin typeface="Segoe"/>
              </a:endParaRP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Big</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Very big</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114"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115" name="List"/>
          <p:cNvGrpSpPr/>
          <p:nvPr>
            <p:custDataLst>
              <p:custData r:id="rId26"/>
              <p:custData r:id="rId27"/>
            </p:custDataLst>
          </p:nvPr>
        </p:nvGrpSpPr>
        <p:grpSpPr>
          <a:xfrm>
            <a:off x="3207708" y="2372628"/>
            <a:ext cx="3955409" cy="781488"/>
            <a:chOff x="6284282" y="4935719"/>
            <a:chExt cx="1471745" cy="1737152"/>
          </a:xfrm>
        </p:grpSpPr>
        <p:sp>
          <p:nvSpPr>
            <p:cNvPr id="116"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Consolas" panose="020B0609020204030204" pitchFamily="49" charset="0"/>
                  <a:cs typeface="Consolas" panose="020B0609020204030204" pitchFamily="49" charset="0"/>
                </a:rPr>
                <a:t>some </a:t>
              </a:r>
              <a:r>
                <a:rPr lang="en-US" sz="1100" kern="0" noProof="0" dirty="0" err="1" smtClean="0">
                  <a:solidFill>
                    <a:srgbClr val="232323"/>
                  </a:solidFill>
                  <a:latin typeface="Consolas" panose="020B0609020204030204" pitchFamily="49" charset="0"/>
                  <a:cs typeface="Consolas" panose="020B0609020204030204" pitchFamily="49" charset="0"/>
                </a:rPr>
                <a:t>CellSize</a:t>
              </a:r>
              <a:endParaRPr kumimoji="0" lang="en-US" sz="1100" b="0" i="0" u="none" strike="noStrike" kern="0" cap="none" spc="0" normalizeH="0" baseline="0" noProof="0" dirty="0" smtClean="0">
                <a:ln>
                  <a:noFill/>
                </a:ln>
                <a:solidFill>
                  <a:srgbClr val="232323"/>
                </a:solidFill>
                <a:effectLst/>
                <a:uLnTx/>
                <a:uFillTx/>
                <a:latin typeface="Consolas" panose="020B0609020204030204" pitchFamily="49" charset="0"/>
                <a:cs typeface="Consolas" panose="020B0609020204030204" pitchFamily="49" charset="0"/>
              </a:endParaRPr>
            </a:p>
          </p:txBody>
        </p:sp>
        <p:sp>
          <p:nvSpPr>
            <p:cNvPr id="117" name="Scrollbar"/>
            <p:cNvSpPr/>
            <p:nvPr/>
          </p:nvSpPr>
          <p:spPr bwMode="auto">
            <a:xfrm>
              <a:off x="7675906" y="5102397"/>
              <a:ext cx="21381" cy="547857"/>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118" name="List"/>
          <p:cNvGrpSpPr/>
          <p:nvPr>
            <p:custDataLst>
              <p:custData r:id="rId28"/>
              <p:custData r:id="rId29"/>
            </p:custDataLst>
          </p:nvPr>
        </p:nvGrpSpPr>
        <p:grpSpPr>
          <a:xfrm>
            <a:off x="4734884" y="3378859"/>
            <a:ext cx="2381965" cy="1650248"/>
            <a:chOff x="6284282" y="4935719"/>
            <a:chExt cx="1471745" cy="1737152"/>
          </a:xfrm>
        </p:grpSpPr>
        <p:sp>
          <p:nvSpPr>
            <p:cNvPr id="119"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Consolas" panose="020B0609020204030204" pitchFamily="49" charset="0"/>
                  <a:cs typeface="Consolas" panose="020B0609020204030204" pitchFamily="49" charset="0"/>
                </a:rPr>
                <a:t>Small</a:t>
              </a:r>
              <a:endParaRPr kumimoji="0" lang="en-US" sz="1100" b="0" i="0" u="none" strike="noStrike" kern="0" cap="none" spc="0" normalizeH="0" baseline="0" noProof="0" dirty="0" smtClean="0">
                <a:ln>
                  <a:noFill/>
                </a:ln>
                <a:solidFill>
                  <a:srgbClr val="232323"/>
                </a:solidFill>
                <a:effectLst/>
                <a:uLnTx/>
                <a:uFillTx/>
                <a:latin typeface="Consolas" panose="020B0609020204030204" pitchFamily="49" charset="0"/>
                <a:cs typeface="Consolas" panose="020B0609020204030204" pitchFamily="49" charset="0"/>
              </a:endParaRPr>
            </a:p>
          </p:txBody>
        </p:sp>
        <p:sp>
          <p:nvSpPr>
            <p:cNvPr id="120"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142" name="Content"/>
          <p:cNvSpPr/>
          <p:nvPr>
            <p:custDataLst>
              <p:custData r:id="rId30"/>
            </p:custDataLst>
          </p:nvPr>
        </p:nvSpPr>
        <p:spPr>
          <a:xfrm>
            <a:off x="6010257" y="51562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OK</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589652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14" name="DialogBox"/>
          <p:cNvGrpSpPr/>
          <p:nvPr>
            <p:custDataLst>
              <p:custData r:id="rId4"/>
            </p:custDataLst>
          </p:nvPr>
        </p:nvGrpSpPr>
        <p:grpSpPr>
          <a:xfrm>
            <a:off x="1232766" y="2293131"/>
            <a:ext cx="1878872" cy="3138488"/>
            <a:chOff x="2894330" y="2786062"/>
            <a:chExt cx="4316095" cy="3138488"/>
          </a:xfrm>
        </p:grpSpPr>
        <p:grpSp>
          <p:nvGrpSpPr>
            <p:cNvPr id="115" name="Group 2"/>
            <p:cNvGrpSpPr/>
            <p:nvPr/>
          </p:nvGrpSpPr>
          <p:grpSpPr>
            <a:xfrm>
              <a:off x="2894330" y="2786062"/>
              <a:ext cx="4316095" cy="3138488"/>
              <a:chOff x="2161590" y="511099"/>
              <a:chExt cx="4316095" cy="3138488"/>
            </a:xfrm>
          </p:grpSpPr>
          <p:sp>
            <p:nvSpPr>
              <p:cNvPr id="11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 as C</a:t>
                </a:r>
                <a:endParaRPr lang="en-US" sz="1200" kern="0" dirty="0">
                  <a:solidFill>
                    <a:srgbClr val="FFFFFF"/>
                  </a:solidFill>
                  <a:latin typeface="Segoe UI"/>
                </a:endParaRPr>
              </a:p>
            </p:txBody>
          </p:sp>
          <p:sp>
            <p:nvSpPr>
              <p:cNvPr id="120"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6" name="Minimize - Maximize - Close"/>
            <p:cNvGrpSpPr/>
            <p:nvPr/>
          </p:nvGrpSpPr>
          <p:grpSpPr>
            <a:xfrm>
              <a:off x="6817006" y="2903682"/>
              <a:ext cx="162580" cy="76200"/>
              <a:chOff x="9439239" y="156988"/>
              <a:chExt cx="162580" cy="76200"/>
            </a:xfrm>
          </p:grpSpPr>
          <p:cxnSp>
            <p:nvCxnSpPr>
              <p:cNvPr id="117"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8"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59" name="Content"/>
          <p:cNvSpPr/>
          <p:nvPr>
            <p:custDataLst>
              <p:custData r:id="rId5"/>
            </p:custDataLst>
          </p:nvPr>
        </p:nvSpPr>
        <p:spPr>
          <a:xfrm>
            <a:off x="1354386" y="2679113"/>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160" name="Content"/>
          <p:cNvSpPr/>
          <p:nvPr>
            <p:custDataLst>
              <p:custData r:id="rId6"/>
            </p:custDataLst>
          </p:nvPr>
        </p:nvSpPr>
        <p:spPr>
          <a:xfrm>
            <a:off x="1359734" y="312976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 as </a:t>
            </a:r>
            <a:r>
              <a:rPr lang="en-US" sz="1100" dirty="0" err="1" smtClean="0">
                <a:latin typeface="Segoe UI Semibold" pitchFamily="34" charset="0"/>
                <a:ea typeface="Segoe UI Semibold" pitchFamily="34" charset="0"/>
                <a:cs typeface="Segoe UI Semibold" pitchFamily="34" charset="0"/>
              </a:rPr>
              <a:t>PreviousAge</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161" name="HorizontalSplitter"/>
          <p:cNvGrpSpPr/>
          <p:nvPr>
            <p:custDataLst>
              <p:custData r:id="rId7"/>
            </p:custDataLst>
          </p:nvPr>
        </p:nvGrpSpPr>
        <p:grpSpPr>
          <a:xfrm>
            <a:off x="1298213" y="3575919"/>
            <a:ext cx="1756580" cy="64721"/>
            <a:chOff x="2324100" y="3395663"/>
            <a:chExt cx="4495800" cy="66675"/>
          </a:xfrm>
        </p:grpSpPr>
        <p:sp>
          <p:nvSpPr>
            <p:cNvPr id="162" name="Rectangle 161"/>
            <p:cNvSpPr/>
            <p:nvPr/>
          </p:nvSpPr>
          <p:spPr>
            <a:xfrm>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63" name="Group 3"/>
            <p:cNvGrpSpPr/>
            <p:nvPr/>
          </p:nvGrpSpPr>
          <p:grpSpPr>
            <a:xfrm>
              <a:off x="4497649" y="3413387"/>
              <a:ext cx="148702" cy="31227"/>
              <a:chOff x="4497649" y="2437073"/>
              <a:chExt cx="148702" cy="31227"/>
            </a:xfrm>
          </p:grpSpPr>
          <p:sp>
            <p:nvSpPr>
              <p:cNvPr id="164"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5"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6"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73" name="List"/>
          <p:cNvGrpSpPr/>
          <p:nvPr>
            <p:custDataLst>
              <p:custData r:id="rId8"/>
            </p:custDataLst>
          </p:nvPr>
        </p:nvGrpSpPr>
        <p:grpSpPr>
          <a:xfrm>
            <a:off x="1347208" y="3691753"/>
            <a:ext cx="1651415" cy="1595081"/>
            <a:chOff x="4610405" y="3047453"/>
            <a:chExt cx="1651415" cy="1533695"/>
          </a:xfrm>
        </p:grpSpPr>
        <p:grpSp>
          <p:nvGrpSpPr>
            <p:cNvPr id="174" name="Group 2"/>
            <p:cNvGrpSpPr/>
            <p:nvPr/>
          </p:nvGrpSpPr>
          <p:grpSpPr>
            <a:xfrm>
              <a:off x="4610405" y="3047454"/>
              <a:ext cx="1651415" cy="1533694"/>
              <a:chOff x="4648810" y="3359440"/>
              <a:chExt cx="713680" cy="756308"/>
            </a:xfrm>
          </p:grpSpPr>
          <p:sp>
            <p:nvSpPr>
              <p:cNvPr id="180" name="Background"/>
              <p:cNvSpPr>
                <a:spLocks/>
              </p:cNvSpPr>
              <p:nvPr/>
            </p:nvSpPr>
            <p:spPr>
              <a:xfrm>
                <a:off x="4648810" y="3359440"/>
                <a:ext cx="713680" cy="756308"/>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1" name="Content"/>
              <p:cNvSpPr>
                <a:spLocks/>
              </p:cNvSpPr>
              <p:nvPr/>
            </p:nvSpPr>
            <p:spPr>
              <a:xfrm>
                <a:off x="4648810" y="3359440"/>
                <a:ext cx="713680" cy="75630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err="1" smtClean="0">
                    <a:solidFill>
                      <a:sysClr val="windowText" lastClr="000000"/>
                    </a:solidFill>
                    <a:latin typeface="Segoe UI" pitchFamily="34" charset="0"/>
                    <a:cs typeface="Segoe UI" pitchFamily="34" charset="0"/>
                  </a:rPr>
                  <a:t>DeathRate</a:t>
                </a:r>
                <a:endParaRPr lang="en-US" sz="1200" dirty="0" smtClean="0">
                  <a:solidFill>
                    <a:sysClr val="windowText" lastClr="000000"/>
                  </a:solidFill>
                  <a:latin typeface="Segoe UI" pitchFamily="34" charset="0"/>
                  <a:cs typeface="Segoe UI" pitchFamily="34" charset="0"/>
                </a:endParaRPr>
              </a:p>
              <a:p>
                <a:r>
                  <a:rPr lang="en-US" sz="1200" dirty="0" err="1" smtClean="0">
                    <a:solidFill>
                      <a:sysClr val="windowText" lastClr="000000"/>
                    </a:solidFill>
                    <a:latin typeface="Segoe UI" pitchFamily="34" charset="0"/>
                    <a:cs typeface="Segoe UI" pitchFamily="34" charset="0"/>
                  </a:rPr>
                  <a:t>ProliferationRate</a:t>
                </a:r>
                <a:endParaRPr lang="en-US" sz="1200" dirty="0" smtClean="0">
                  <a:solidFill>
                    <a:sysClr val="windowText" lastClr="000000"/>
                  </a:solidFill>
                  <a:latin typeface="Segoe UI" pitchFamily="34" charset="0"/>
                  <a:cs typeface="Segoe UI" pitchFamily="34" charset="0"/>
                </a:endParaRPr>
              </a:p>
            </p:txBody>
          </p:sp>
        </p:grpSp>
        <p:grpSp>
          <p:nvGrpSpPr>
            <p:cNvPr id="175" name="Group 3"/>
            <p:cNvGrpSpPr/>
            <p:nvPr>
              <p:custDataLst>
                <p:custData r:id="rId28"/>
              </p:custDataLst>
            </p:nvPr>
          </p:nvGrpSpPr>
          <p:grpSpPr>
            <a:xfrm>
              <a:off x="6113828" y="3047453"/>
              <a:ext cx="147992" cy="1533693"/>
              <a:chOff x="4496659" y="1543099"/>
              <a:chExt cx="147992" cy="3562300"/>
            </a:xfrm>
          </p:grpSpPr>
          <p:sp>
            <p:nvSpPr>
              <p:cNvPr id="176" name="ScrollBar"/>
              <p:cNvSpPr>
                <a:spLocks/>
              </p:cNvSpPr>
              <p:nvPr/>
            </p:nvSpPr>
            <p:spPr>
              <a:xfrm>
                <a:off x="4496659" y="1543099"/>
                <a:ext cx="147992" cy="3562300"/>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77" name="Slider"/>
              <p:cNvSpPr>
                <a:spLocks/>
              </p:cNvSpPr>
              <p:nvPr/>
            </p:nvSpPr>
            <p:spPr>
              <a:xfrm>
                <a:off x="4496659" y="2210808"/>
                <a:ext cx="147992" cy="77398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8" name="UpArrow"/>
              <p:cNvSpPr>
                <a:spLocks/>
              </p:cNvSpPr>
              <p:nvPr/>
            </p:nvSpPr>
            <p:spPr>
              <a:xfrm>
                <a:off x="4538651" y="1625137"/>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9" name="DownArrow"/>
              <p:cNvSpPr>
                <a:spLocks/>
              </p:cNvSpPr>
              <p:nvPr/>
            </p:nvSpPr>
            <p:spPr>
              <a:xfrm rot="10800000">
                <a:off x="4538651" y="4889483"/>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82" name="VerticalSplitter"/>
          <p:cNvGrpSpPr/>
          <p:nvPr>
            <p:custDataLst>
              <p:custData r:id="rId9"/>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88" name="DialogBox"/>
          <p:cNvGrpSpPr/>
          <p:nvPr>
            <p:custDataLst>
              <p:custData r:id="rId10"/>
            </p:custDataLst>
          </p:nvPr>
        </p:nvGrpSpPr>
        <p:grpSpPr>
          <a:xfrm>
            <a:off x="3655091" y="2312941"/>
            <a:ext cx="1878872" cy="3138488"/>
            <a:chOff x="2894330" y="2786062"/>
            <a:chExt cx="4316095" cy="3138488"/>
          </a:xfrm>
        </p:grpSpPr>
        <p:grpSp>
          <p:nvGrpSpPr>
            <p:cNvPr id="189" name="Group 2"/>
            <p:cNvGrpSpPr/>
            <p:nvPr/>
          </p:nvGrpSpPr>
          <p:grpSpPr>
            <a:xfrm>
              <a:off x="2894330" y="2786062"/>
              <a:ext cx="4316095" cy="3138488"/>
              <a:chOff x="2161590" y="511099"/>
              <a:chExt cx="4316095" cy="3138488"/>
            </a:xfrm>
          </p:grpSpPr>
          <p:sp>
            <p:nvSpPr>
              <p:cNvPr id="193"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New [C]</a:t>
                </a:r>
                <a:endParaRPr lang="en-US" sz="1200" kern="0" dirty="0">
                  <a:solidFill>
                    <a:srgbClr val="FFFFFF"/>
                  </a:solidFill>
                  <a:latin typeface="Segoe UI"/>
                </a:endParaRPr>
              </a:p>
            </p:txBody>
          </p:sp>
          <p:sp>
            <p:nvSpPr>
              <p:cNvPr id="194"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90" name="Minimize - Maximize - Close"/>
            <p:cNvGrpSpPr/>
            <p:nvPr/>
          </p:nvGrpSpPr>
          <p:grpSpPr>
            <a:xfrm>
              <a:off x="6817006" y="2903682"/>
              <a:ext cx="162580" cy="76200"/>
              <a:chOff x="9439239" y="156988"/>
              <a:chExt cx="162580" cy="76200"/>
            </a:xfrm>
          </p:grpSpPr>
          <p:cxnSp>
            <p:nvCxnSpPr>
              <p:cNvPr id="191"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92"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95" name="Content"/>
          <p:cNvSpPr/>
          <p:nvPr>
            <p:custDataLst>
              <p:custData r:id="rId11"/>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1 Cell </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197" name="Rectangle 196"/>
          <p:cNvSpPr/>
          <p:nvPr/>
        </p:nvSpPr>
        <p:spPr>
          <a:xfrm>
            <a:off x="1300301" y="3526659"/>
            <a:ext cx="1754492" cy="18249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NumericStepper"/>
          <p:cNvGrpSpPr/>
          <p:nvPr>
            <p:custDataLst>
              <p:custData r:id="rId12"/>
            </p:custDataLst>
          </p:nvPr>
        </p:nvGrpSpPr>
        <p:grpSpPr>
          <a:xfrm>
            <a:off x="4676537" y="2345085"/>
            <a:ext cx="639086" cy="228600"/>
            <a:chOff x="4210050" y="3330449"/>
            <a:chExt cx="639086" cy="228600"/>
          </a:xfrm>
        </p:grpSpPr>
        <p:sp>
          <p:nvSpPr>
            <p:cNvPr id="199" name="Content"/>
            <p:cNvSpPr/>
            <p:nvPr/>
          </p:nvSpPr>
          <p:spPr>
            <a:xfrm>
              <a:off x="4210050" y="3330449"/>
              <a:ext cx="639086"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182880" rtlCol="0" anchor="ctr"/>
            <a:lstStyle/>
            <a:p>
              <a:r>
                <a:rPr lang="en-US" sz="1200" dirty="0" smtClean="0">
                  <a:solidFill>
                    <a:srgbClr val="000000"/>
                  </a:solidFill>
                  <a:latin typeface="Segoe UI" pitchFamily="34" charset="0"/>
                  <a:ea typeface="Segoe UI" pitchFamily="34" charset="0"/>
                  <a:cs typeface="Segoe UI" pitchFamily="34" charset="0"/>
                </a:rPr>
                <a:t>2</a:t>
              </a:r>
              <a:endParaRPr lang="en-US" sz="1200" dirty="0">
                <a:solidFill>
                  <a:srgbClr val="000000"/>
                </a:solidFill>
                <a:latin typeface="Segoe UI" pitchFamily="34" charset="0"/>
                <a:ea typeface="Segoe UI" pitchFamily="34" charset="0"/>
                <a:cs typeface="Segoe UI" pitchFamily="34" charset="0"/>
              </a:endParaRPr>
            </a:p>
          </p:txBody>
        </p:sp>
        <p:sp>
          <p:nvSpPr>
            <p:cNvPr id="200" name="DownBox"/>
            <p:cNvSpPr>
              <a:spLocks noChangeAspect="1"/>
            </p:cNvSpPr>
            <p:nvPr/>
          </p:nvSpPr>
          <p:spPr>
            <a:xfrm>
              <a:off x="4684544" y="3444749"/>
              <a:ext cx="164592"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1" name="DownArrow"/>
            <p:cNvSpPr/>
            <p:nvPr/>
          </p:nvSpPr>
          <p:spPr>
            <a:xfrm rot="10800000">
              <a:off x="4726195" y="3476120"/>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sp>
          <p:nvSpPr>
            <p:cNvPr id="202" name="UpBox"/>
            <p:cNvSpPr>
              <a:spLocks noChangeAspect="1"/>
            </p:cNvSpPr>
            <p:nvPr/>
          </p:nvSpPr>
          <p:spPr>
            <a:xfrm>
              <a:off x="4684552" y="3330449"/>
              <a:ext cx="164584"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3" name="UpArrow"/>
            <p:cNvSpPr/>
            <p:nvPr/>
          </p:nvSpPr>
          <p:spPr>
            <a:xfrm>
              <a:off x="4726187" y="3366392"/>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grpSp>
      <p:sp>
        <p:nvSpPr>
          <p:cNvPr id="204" name="Content"/>
          <p:cNvSpPr/>
          <p:nvPr>
            <p:custDataLst>
              <p:custData r:id="rId13"/>
            </p:custDataLst>
          </p:nvPr>
        </p:nvSpPr>
        <p:spPr>
          <a:xfrm>
            <a:off x="3768915" y="268162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205" name="Content"/>
          <p:cNvSpPr/>
          <p:nvPr>
            <p:custDataLst>
              <p:custData r:id="rId14"/>
            </p:custDataLst>
          </p:nvPr>
        </p:nvSpPr>
        <p:spPr>
          <a:xfrm>
            <a:off x="3774263" y="3132277"/>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a:t>
            </a:r>
          </a:p>
          <a:p>
            <a:pPr algn="ctr"/>
            <a:r>
              <a:rPr lang="en-US" sz="1100" dirty="0" err="1" smtClean="0">
                <a:latin typeface="Segoe UI Semibold" pitchFamily="34" charset="0"/>
                <a:ea typeface="Segoe UI Semibold" pitchFamily="34" charset="0"/>
                <a:cs typeface="Segoe UI Semibold" pitchFamily="34" charset="0"/>
              </a:rPr>
              <a:t>PreviousAge.Next</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206" name="Content"/>
          <p:cNvSpPr/>
          <p:nvPr>
            <p:custDataLst>
              <p:custData r:id="rId15"/>
            </p:custDataLst>
          </p:nvPr>
        </p:nvSpPr>
        <p:spPr>
          <a:xfrm>
            <a:off x="3415604" y="5726894"/>
            <a:ext cx="2341637" cy="17822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16"/>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+input</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17"/>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+output</a:t>
            </a:r>
            <a:endParaRPr lang="en-US" sz="900" dirty="0">
              <a:solidFill>
                <a:srgbClr val="000000"/>
              </a:solidFill>
              <a:latin typeface="Segoe UI" pitchFamily="34" charset="0"/>
              <a:cs typeface="Segoe UI" pitchFamily="34" charset="0"/>
            </a:endParaRPr>
          </a:p>
        </p:txBody>
      </p:sp>
      <p:grpSp>
        <p:nvGrpSpPr>
          <p:cNvPr id="209" name="VerticalSplitter"/>
          <p:cNvGrpSpPr/>
          <p:nvPr>
            <p:custDataLst>
              <p:custData r:id="rId18"/>
            </p:custDataLst>
          </p:nvPr>
        </p:nvGrpSpPr>
        <p:grpSpPr>
          <a:xfrm>
            <a:off x="5757240" y="1961876"/>
            <a:ext cx="107710" cy="3943666"/>
            <a:chOff x="4538662" y="1181101"/>
            <a:chExt cx="66675" cy="4495800"/>
          </a:xfrm>
        </p:grpSpPr>
        <p:sp>
          <p:nvSpPr>
            <p:cNvPr id="210" name="Rectangle 209"/>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211" name="Group 3"/>
            <p:cNvGrpSpPr/>
            <p:nvPr/>
          </p:nvGrpSpPr>
          <p:grpSpPr>
            <a:xfrm rot="5400000">
              <a:off x="4497649" y="3413387"/>
              <a:ext cx="148702" cy="31227"/>
              <a:chOff x="4497649" y="2437073"/>
              <a:chExt cx="148702" cy="31227"/>
            </a:xfrm>
          </p:grpSpPr>
          <p:sp>
            <p:nvSpPr>
              <p:cNvPr id="212"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3"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5" name="Content"/>
          <p:cNvSpPr/>
          <p:nvPr>
            <p:custDataLst>
              <p:custData r:id="rId19"/>
            </p:custDataLst>
          </p:nvPr>
        </p:nvSpPr>
        <p:spPr>
          <a:xfrm>
            <a:off x="5864952" y="5726893"/>
            <a:ext cx="1921438"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grpSp>
        <p:nvGrpSpPr>
          <p:cNvPr id="216" name="Group"/>
          <p:cNvGrpSpPr/>
          <p:nvPr>
            <p:custDataLst>
              <p:custData r:id="rId20"/>
            </p:custDataLst>
          </p:nvPr>
        </p:nvGrpSpPr>
        <p:grpSpPr>
          <a:xfrm>
            <a:off x="6008457" y="2022680"/>
            <a:ext cx="1633575" cy="758621"/>
            <a:chOff x="3168650" y="2419760"/>
            <a:chExt cx="2616200" cy="1326742"/>
          </a:xfrm>
        </p:grpSpPr>
        <p:sp useBgFill="1">
          <p:nvSpPr>
            <p:cNvPr id="217"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18" name="Content"/>
            <p:cNvSpPr txBox="1">
              <a:spLocks/>
            </p:cNvSpPr>
            <p:nvPr/>
          </p:nvSpPr>
          <p:spPr>
            <a:xfrm>
              <a:off x="3405089" y="2419760"/>
              <a:ext cx="779002"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Rate</a:t>
              </a:r>
              <a:endParaRPr lang="en-US" sz="1050" dirty="0">
                <a:latin typeface="Segoe UI" pitchFamily="34" charset="0"/>
                <a:ea typeface="Segoe UI" pitchFamily="34" charset="0"/>
                <a:cs typeface="Segoe UI" pitchFamily="34" charset="0"/>
              </a:endParaRPr>
            </a:p>
          </p:txBody>
        </p:sp>
      </p:grpSp>
      <p:sp>
        <p:nvSpPr>
          <p:cNvPr id="219" name="Content"/>
          <p:cNvSpPr/>
          <p:nvPr>
            <p:custDataLst>
              <p:custData r:id="rId21"/>
            </p:custDataLst>
          </p:nvPr>
        </p:nvSpPr>
        <p:spPr>
          <a:xfrm>
            <a:off x="6089207" y="2337875"/>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b="1" dirty="0" err="1" smtClean="0">
                <a:latin typeface="Segoe UI" pitchFamily="34" charset="0"/>
                <a:ea typeface="Segoe UI" pitchFamily="34" charset="0"/>
                <a:cs typeface="Segoe UI" pitchFamily="34" charset="0"/>
              </a:rPr>
              <a:t>C.ProliferationRate</a:t>
            </a:r>
            <a:endParaRPr lang="en-US" sz="1100" b="1" dirty="0">
              <a:solidFill>
                <a:srgbClr val="000000"/>
              </a:solidFill>
              <a:latin typeface="Segoe UI" pitchFamily="34" charset="0"/>
              <a:ea typeface="Segoe UI" pitchFamily="34" charset="0"/>
              <a:cs typeface="Segoe UI" pitchFamily="34" charset="0"/>
            </a:endParaRPr>
          </a:p>
        </p:txBody>
      </p:sp>
      <p:grpSp>
        <p:nvGrpSpPr>
          <p:cNvPr id="220" name="Group"/>
          <p:cNvGrpSpPr/>
          <p:nvPr>
            <p:custDataLst>
              <p:custData r:id="rId22"/>
            </p:custDataLst>
          </p:nvPr>
        </p:nvGrpSpPr>
        <p:grpSpPr>
          <a:xfrm>
            <a:off x="6002825" y="2879282"/>
            <a:ext cx="1633575" cy="758621"/>
            <a:chOff x="3168650" y="2419760"/>
            <a:chExt cx="2616200" cy="1326742"/>
          </a:xfrm>
        </p:grpSpPr>
        <p:sp useBgFill="1">
          <p:nvSpPr>
            <p:cNvPr id="221"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22" name="Content"/>
            <p:cNvSpPr txBox="1">
              <a:spLocks/>
            </p:cNvSpPr>
            <p:nvPr/>
          </p:nvSpPr>
          <p:spPr>
            <a:xfrm>
              <a:off x="3405089" y="2419760"/>
              <a:ext cx="1068485"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Priority</a:t>
              </a:r>
              <a:endParaRPr lang="en-US" sz="1050" dirty="0">
                <a:latin typeface="Segoe UI" pitchFamily="34" charset="0"/>
                <a:ea typeface="Segoe UI" pitchFamily="34" charset="0"/>
                <a:cs typeface="Segoe UI" pitchFamily="34" charset="0"/>
              </a:endParaRPr>
            </a:p>
          </p:txBody>
        </p:sp>
      </p:grpSp>
      <p:sp>
        <p:nvSpPr>
          <p:cNvPr id="223" name="Content"/>
          <p:cNvSpPr/>
          <p:nvPr>
            <p:custDataLst>
              <p:custData r:id="rId23"/>
            </p:custDataLst>
          </p:nvPr>
        </p:nvSpPr>
        <p:spPr>
          <a:xfrm>
            <a:off x="6083575" y="3194477"/>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28" name="Group"/>
          <p:cNvGrpSpPr/>
          <p:nvPr>
            <p:custDataLst>
              <p:custData r:id="rId24"/>
            </p:custDataLst>
          </p:nvPr>
        </p:nvGrpSpPr>
        <p:grpSpPr>
          <a:xfrm>
            <a:off x="6003466" y="3786905"/>
            <a:ext cx="1633575" cy="758621"/>
            <a:chOff x="3168650" y="2419760"/>
            <a:chExt cx="2616200" cy="1326742"/>
          </a:xfrm>
        </p:grpSpPr>
        <p:sp useBgFill="1">
          <p:nvSpPr>
            <p:cNvPr id="229"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0" name="Content"/>
            <p:cNvSpPr txBox="1">
              <a:spLocks/>
            </p:cNvSpPr>
            <p:nvPr/>
          </p:nvSpPr>
          <p:spPr>
            <a:xfrm>
              <a:off x="3405089" y="2419760"/>
              <a:ext cx="2295626" cy="484440"/>
            </a:xfrm>
            <a:prstGeom prst="rect">
              <a:avLst/>
            </a:prstGeom>
          </p:spPr>
          <p:txBody>
            <a:bodyPr wrap="none" rtlCol="0">
              <a:spAutoFit/>
            </a:bodyPr>
            <a:lstStyle/>
            <a:p>
              <a:r>
                <a:rPr lang="en-US" sz="1200" dirty="0" err="1" smtClean="0">
                  <a:latin typeface="Segoe UI" pitchFamily="34" charset="0"/>
                  <a:ea typeface="Segoe UI" pitchFamily="34" charset="0"/>
                  <a:cs typeface="Segoe UI" pitchFamily="34" charset="0"/>
                </a:rPr>
                <a:t>PriorityCoefficient</a:t>
              </a:r>
              <a:endParaRPr lang="en-US" sz="1050" dirty="0">
                <a:latin typeface="Segoe UI" pitchFamily="34" charset="0"/>
                <a:ea typeface="Segoe UI" pitchFamily="34" charset="0"/>
                <a:cs typeface="Segoe UI" pitchFamily="34" charset="0"/>
              </a:endParaRPr>
            </a:p>
          </p:txBody>
        </p:sp>
      </p:grpSp>
      <p:sp>
        <p:nvSpPr>
          <p:cNvPr id="231" name="Content"/>
          <p:cNvSpPr/>
          <p:nvPr>
            <p:custDataLst>
              <p:custData r:id="rId25"/>
            </p:custDataLst>
          </p:nvPr>
        </p:nvSpPr>
        <p:spPr>
          <a:xfrm>
            <a:off x="6084216" y="4102100"/>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32" name="Group 1"/>
          <p:cNvGrpSpPr>
            <a:grpSpLocks/>
          </p:cNvGrpSpPr>
          <p:nvPr>
            <p:custDataLst>
              <p:custData r:id="rId2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a reaction</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From and To have special views</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2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Reactions and transitions have their own special interface.</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Pattern matching is represented on the left by presenting all possible </a:t>
            </a:r>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as textboxes.</a:t>
            </a:r>
          </a:p>
          <a:p>
            <a:endParaRPr lang="en-US" sz="1200" dirty="0">
              <a:latin typeface="Segoe UI" pitchFamily="34" charset="0"/>
              <a:cs typeface="Segoe UI" pitchFamily="34" charset="0"/>
            </a:endParaRPr>
          </a:p>
          <a:p>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of </a:t>
            </a:r>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are represented as </a:t>
            </a:r>
            <a:r>
              <a:rPr lang="en-US" sz="1200" dirty="0" err="1" smtClean="0">
                <a:solidFill>
                  <a:srgbClr val="000000"/>
                </a:solidFill>
                <a:latin typeface="Segoe UI" pitchFamily="34" charset="0"/>
                <a:cs typeface="Segoe UI" pitchFamily="34" charset="0"/>
              </a:rPr>
              <a:t>subtextboxes</a:t>
            </a:r>
            <a:r>
              <a:rPr lang="en-US" sz="1200" dirty="0" smtClean="0">
                <a:solidFill>
                  <a:srgbClr val="000000"/>
                </a:solidFill>
                <a:latin typeface="Segoe UI" pitchFamily="34" charset="0"/>
                <a:cs typeface="Segoe UI" pitchFamily="34" charset="0"/>
              </a:rPr>
              <a:t>. Please note that </a:t>
            </a:r>
            <a:r>
              <a:rPr lang="en-US" sz="1200" dirty="0" err="1" smtClean="0">
                <a:solidFill>
                  <a:srgbClr val="000000"/>
                </a:solidFill>
                <a:latin typeface="Segoe UI" pitchFamily="34" charset="0"/>
                <a:cs typeface="Segoe UI" pitchFamily="34" charset="0"/>
              </a:rPr>
              <a:t>chaning</a:t>
            </a:r>
            <a:r>
              <a:rPr lang="en-US" sz="1200" dirty="0" smtClean="0">
                <a:solidFill>
                  <a:srgbClr val="000000"/>
                </a:solidFill>
                <a:latin typeface="Segoe UI" pitchFamily="34" charset="0"/>
                <a:cs typeface="Segoe UI" pitchFamily="34" charset="0"/>
              </a:rPr>
              <a:t> the type of a </a:t>
            </a:r>
            <a:r>
              <a:rPr lang="en-US" sz="1200" dirty="0" err="1" smtClean="0">
                <a:solidFill>
                  <a:srgbClr val="000000"/>
                </a:solidFill>
                <a:latin typeface="Segoe UI" pitchFamily="34" charset="0"/>
                <a:cs typeface="Segoe UI" pitchFamily="34" charset="0"/>
              </a:rPr>
              <a:t>substate</a:t>
            </a:r>
            <a:r>
              <a:rPr lang="en-US" sz="1200" dirty="0" smtClean="0">
                <a:solidFill>
                  <a:srgbClr val="000000"/>
                </a:solidFill>
                <a:latin typeface="Segoe UI" pitchFamily="34" charset="0"/>
                <a:cs typeface="Segoe UI" pitchFamily="34" charset="0"/>
              </a:rPr>
              <a:t> may make some sub-</a:t>
            </a:r>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appear or </a:t>
            </a:r>
            <a:r>
              <a:rPr lang="en-US" sz="1200" dirty="0" smtClean="0">
                <a:latin typeface="Segoe UI" pitchFamily="34" charset="0"/>
                <a:cs typeface="Segoe UI" pitchFamily="34" charset="0"/>
              </a:rPr>
              <a:t>disappear.</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On the other side, you can replace by an expression any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If you chose new[…] then you get a view of the </a:t>
            </a:r>
            <a:r>
              <a:rPr lang="en-US" sz="1200" dirty="0" err="1" smtClean="0">
                <a:latin typeface="Segoe UI" pitchFamily="34" charset="0"/>
                <a:cs typeface="Segoe UI" pitchFamily="34" charset="0"/>
              </a:rPr>
              <a:t>substates</a:t>
            </a:r>
            <a:r>
              <a:rPr lang="en-US" sz="1200" dirty="0" smtClean="0">
                <a:latin typeface="Segoe UI" pitchFamily="34" charset="0"/>
                <a:cs typeface="Segoe UI" pitchFamily="34" charset="0"/>
              </a:rPr>
              <a:t> of the type you created, to allow you to </a:t>
            </a:r>
            <a:r>
              <a:rPr lang="en-US" sz="1200" dirty="0" err="1" smtClean="0">
                <a:latin typeface="Segoe UI" pitchFamily="34" charset="0"/>
                <a:cs typeface="Segoe UI" pitchFamily="34" charset="0"/>
              </a:rPr>
              <a:t>overassign</a:t>
            </a:r>
            <a:r>
              <a:rPr lang="en-US" sz="1200" dirty="0" smtClean="0">
                <a:latin typeface="Segoe UI" pitchFamily="34" charset="0"/>
                <a:cs typeface="Segoe UI" pitchFamily="34" charset="0"/>
              </a:rPr>
              <a:t> something over them.</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On the left, you can see </a:t>
            </a:r>
            <a:r>
              <a:rPr lang="en-US" sz="1200" dirty="0" err="1" smtClean="0">
                <a:latin typeface="Segoe UI" pitchFamily="34" charset="0"/>
                <a:cs typeface="Segoe UI" pitchFamily="34" charset="0"/>
              </a:rPr>
              <a:t>subproperties</a:t>
            </a:r>
            <a:r>
              <a:rPr lang="en-US" sz="1200" dirty="0" smtClean="0">
                <a:latin typeface="Segoe UI" pitchFamily="34" charset="0"/>
                <a:cs typeface="Segoe UI" pitchFamily="34" charset="0"/>
              </a:rPr>
              <a:t> that are not assignable but that you can use to compute expressions.</a:t>
            </a:r>
          </a:p>
          <a:p>
            <a:endParaRPr lang="en-US" sz="1200" dirty="0">
              <a:solidFill>
                <a:srgbClr val="000000"/>
              </a:solidFill>
              <a:latin typeface="Segoe UI" pitchFamily="34" charset="0"/>
              <a:cs typeface="Segoe UI" pitchFamily="34" charset="0"/>
            </a:endParaRPr>
          </a:p>
          <a:p>
            <a:endParaRPr lang="en-US" sz="1200" dirty="0" smtClean="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1743609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14" name="DialogBox"/>
          <p:cNvGrpSpPr/>
          <p:nvPr>
            <p:custDataLst>
              <p:custData r:id="rId4"/>
            </p:custDataLst>
          </p:nvPr>
        </p:nvGrpSpPr>
        <p:grpSpPr>
          <a:xfrm>
            <a:off x="1232766" y="2293131"/>
            <a:ext cx="1878872" cy="3138488"/>
            <a:chOff x="2894330" y="2786062"/>
            <a:chExt cx="4316095" cy="3138488"/>
          </a:xfrm>
        </p:grpSpPr>
        <p:grpSp>
          <p:nvGrpSpPr>
            <p:cNvPr id="115" name="Group 2"/>
            <p:cNvGrpSpPr/>
            <p:nvPr/>
          </p:nvGrpSpPr>
          <p:grpSpPr>
            <a:xfrm>
              <a:off x="2894330" y="2786062"/>
              <a:ext cx="4316095" cy="3138488"/>
              <a:chOff x="2161590" y="511099"/>
              <a:chExt cx="4316095" cy="3138488"/>
            </a:xfrm>
          </p:grpSpPr>
          <p:sp>
            <p:nvSpPr>
              <p:cNvPr id="11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 as C</a:t>
                </a:r>
                <a:endParaRPr lang="en-US" sz="1200" kern="0" dirty="0">
                  <a:solidFill>
                    <a:srgbClr val="FFFFFF"/>
                  </a:solidFill>
                  <a:latin typeface="Segoe UI"/>
                </a:endParaRPr>
              </a:p>
            </p:txBody>
          </p:sp>
          <p:sp>
            <p:nvSpPr>
              <p:cNvPr id="120"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6" name="Minimize - Maximize - Close"/>
            <p:cNvGrpSpPr/>
            <p:nvPr/>
          </p:nvGrpSpPr>
          <p:grpSpPr>
            <a:xfrm>
              <a:off x="6817006" y="2903682"/>
              <a:ext cx="162580" cy="76200"/>
              <a:chOff x="9439239" y="156988"/>
              <a:chExt cx="162580" cy="76200"/>
            </a:xfrm>
          </p:grpSpPr>
          <p:cxnSp>
            <p:nvCxnSpPr>
              <p:cNvPr id="117"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8"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59" name="Content"/>
          <p:cNvSpPr/>
          <p:nvPr>
            <p:custDataLst>
              <p:custData r:id="rId5"/>
            </p:custDataLst>
          </p:nvPr>
        </p:nvSpPr>
        <p:spPr>
          <a:xfrm>
            <a:off x="1354386" y="2679113"/>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160" name="Content"/>
          <p:cNvSpPr/>
          <p:nvPr>
            <p:custDataLst>
              <p:custData r:id="rId6"/>
            </p:custDataLst>
          </p:nvPr>
        </p:nvSpPr>
        <p:spPr>
          <a:xfrm>
            <a:off x="1359734" y="312976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 as </a:t>
            </a:r>
            <a:r>
              <a:rPr lang="en-US" sz="1100" dirty="0" err="1" smtClean="0">
                <a:latin typeface="Segoe UI Semibold" pitchFamily="34" charset="0"/>
                <a:ea typeface="Segoe UI Semibold" pitchFamily="34" charset="0"/>
                <a:cs typeface="Segoe UI Semibold" pitchFamily="34" charset="0"/>
              </a:rPr>
              <a:t>PreviousAge</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161" name="HorizontalSplitter"/>
          <p:cNvGrpSpPr/>
          <p:nvPr>
            <p:custDataLst>
              <p:custData r:id="rId7"/>
            </p:custDataLst>
          </p:nvPr>
        </p:nvGrpSpPr>
        <p:grpSpPr>
          <a:xfrm>
            <a:off x="1298213" y="3575919"/>
            <a:ext cx="1756580" cy="64721"/>
            <a:chOff x="2324100" y="3395663"/>
            <a:chExt cx="4495800" cy="66675"/>
          </a:xfrm>
        </p:grpSpPr>
        <p:sp>
          <p:nvSpPr>
            <p:cNvPr id="162" name="Rectangle 161"/>
            <p:cNvSpPr/>
            <p:nvPr/>
          </p:nvSpPr>
          <p:spPr>
            <a:xfrm>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63" name="Group 3"/>
            <p:cNvGrpSpPr/>
            <p:nvPr/>
          </p:nvGrpSpPr>
          <p:grpSpPr>
            <a:xfrm>
              <a:off x="4497649" y="3413387"/>
              <a:ext cx="148702" cy="31227"/>
              <a:chOff x="4497649" y="2437073"/>
              <a:chExt cx="148702" cy="31227"/>
            </a:xfrm>
          </p:grpSpPr>
          <p:sp>
            <p:nvSpPr>
              <p:cNvPr id="164"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5"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6"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73" name="List"/>
          <p:cNvGrpSpPr/>
          <p:nvPr>
            <p:custDataLst>
              <p:custData r:id="rId8"/>
            </p:custDataLst>
          </p:nvPr>
        </p:nvGrpSpPr>
        <p:grpSpPr>
          <a:xfrm>
            <a:off x="1347208" y="3691753"/>
            <a:ext cx="1651415" cy="1595081"/>
            <a:chOff x="4610405" y="3047453"/>
            <a:chExt cx="1651415" cy="1533695"/>
          </a:xfrm>
        </p:grpSpPr>
        <p:grpSp>
          <p:nvGrpSpPr>
            <p:cNvPr id="174" name="Group 2"/>
            <p:cNvGrpSpPr/>
            <p:nvPr/>
          </p:nvGrpSpPr>
          <p:grpSpPr>
            <a:xfrm>
              <a:off x="4610405" y="3047454"/>
              <a:ext cx="1651415" cy="1533694"/>
              <a:chOff x="4648810" y="3359440"/>
              <a:chExt cx="713680" cy="756308"/>
            </a:xfrm>
          </p:grpSpPr>
          <p:sp>
            <p:nvSpPr>
              <p:cNvPr id="180" name="Background"/>
              <p:cNvSpPr>
                <a:spLocks/>
              </p:cNvSpPr>
              <p:nvPr/>
            </p:nvSpPr>
            <p:spPr>
              <a:xfrm>
                <a:off x="4648810" y="3359440"/>
                <a:ext cx="713680" cy="756308"/>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1" name="Content"/>
              <p:cNvSpPr>
                <a:spLocks/>
              </p:cNvSpPr>
              <p:nvPr/>
            </p:nvSpPr>
            <p:spPr>
              <a:xfrm>
                <a:off x="4648810" y="3359440"/>
                <a:ext cx="713680" cy="75630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err="1" smtClean="0">
                    <a:solidFill>
                      <a:sysClr val="windowText" lastClr="000000"/>
                    </a:solidFill>
                    <a:latin typeface="Segoe UI" pitchFamily="34" charset="0"/>
                    <a:cs typeface="Segoe UI" pitchFamily="34" charset="0"/>
                  </a:rPr>
                  <a:t>DeathRate</a:t>
                </a:r>
                <a:endParaRPr lang="en-US" sz="1200" dirty="0" smtClean="0">
                  <a:solidFill>
                    <a:sysClr val="windowText" lastClr="000000"/>
                  </a:solidFill>
                  <a:latin typeface="Segoe UI" pitchFamily="34" charset="0"/>
                  <a:cs typeface="Segoe UI" pitchFamily="34" charset="0"/>
                </a:endParaRPr>
              </a:p>
              <a:p>
                <a:r>
                  <a:rPr lang="en-US" sz="1200" dirty="0" err="1" smtClean="0">
                    <a:solidFill>
                      <a:sysClr val="windowText" lastClr="000000"/>
                    </a:solidFill>
                    <a:latin typeface="Segoe UI" pitchFamily="34" charset="0"/>
                    <a:cs typeface="Segoe UI" pitchFamily="34" charset="0"/>
                  </a:rPr>
                  <a:t>ProliferationRate</a:t>
                </a:r>
                <a:endParaRPr lang="en-US" sz="1200" dirty="0" smtClean="0">
                  <a:solidFill>
                    <a:sysClr val="windowText" lastClr="000000"/>
                  </a:solidFill>
                  <a:latin typeface="Segoe UI" pitchFamily="34" charset="0"/>
                  <a:cs typeface="Segoe UI" pitchFamily="34" charset="0"/>
                </a:endParaRPr>
              </a:p>
            </p:txBody>
          </p:sp>
        </p:grpSp>
        <p:grpSp>
          <p:nvGrpSpPr>
            <p:cNvPr id="175" name="Group 3"/>
            <p:cNvGrpSpPr/>
            <p:nvPr>
              <p:custDataLst>
                <p:custData r:id="rId39"/>
              </p:custDataLst>
            </p:nvPr>
          </p:nvGrpSpPr>
          <p:grpSpPr>
            <a:xfrm>
              <a:off x="6113828" y="3047453"/>
              <a:ext cx="147992" cy="1533693"/>
              <a:chOff x="4496659" y="1543099"/>
              <a:chExt cx="147992" cy="3562300"/>
            </a:xfrm>
          </p:grpSpPr>
          <p:sp>
            <p:nvSpPr>
              <p:cNvPr id="176" name="ScrollBar"/>
              <p:cNvSpPr>
                <a:spLocks/>
              </p:cNvSpPr>
              <p:nvPr/>
            </p:nvSpPr>
            <p:spPr>
              <a:xfrm>
                <a:off x="4496659" y="1543099"/>
                <a:ext cx="147992" cy="3562300"/>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77" name="Slider"/>
              <p:cNvSpPr>
                <a:spLocks/>
              </p:cNvSpPr>
              <p:nvPr/>
            </p:nvSpPr>
            <p:spPr>
              <a:xfrm>
                <a:off x="4496659" y="2210808"/>
                <a:ext cx="147992" cy="77398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8" name="UpArrow"/>
              <p:cNvSpPr>
                <a:spLocks/>
              </p:cNvSpPr>
              <p:nvPr/>
            </p:nvSpPr>
            <p:spPr>
              <a:xfrm>
                <a:off x="4538651" y="1625137"/>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9" name="DownArrow"/>
              <p:cNvSpPr>
                <a:spLocks/>
              </p:cNvSpPr>
              <p:nvPr/>
            </p:nvSpPr>
            <p:spPr>
              <a:xfrm rot="10800000">
                <a:off x="4538651" y="4889483"/>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82" name="VerticalSplitter"/>
          <p:cNvGrpSpPr/>
          <p:nvPr>
            <p:custDataLst>
              <p:custData r:id="rId9"/>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88" name="DialogBox"/>
          <p:cNvGrpSpPr/>
          <p:nvPr>
            <p:custDataLst>
              <p:custData r:id="rId10"/>
            </p:custDataLst>
          </p:nvPr>
        </p:nvGrpSpPr>
        <p:grpSpPr>
          <a:xfrm>
            <a:off x="3655091" y="2312941"/>
            <a:ext cx="1878872" cy="3138488"/>
            <a:chOff x="2894330" y="2786062"/>
            <a:chExt cx="4316095" cy="3138488"/>
          </a:xfrm>
        </p:grpSpPr>
        <p:grpSp>
          <p:nvGrpSpPr>
            <p:cNvPr id="189" name="Group 2"/>
            <p:cNvGrpSpPr/>
            <p:nvPr/>
          </p:nvGrpSpPr>
          <p:grpSpPr>
            <a:xfrm>
              <a:off x="2894330" y="2786062"/>
              <a:ext cx="4316095" cy="3138488"/>
              <a:chOff x="2161590" y="511099"/>
              <a:chExt cx="4316095" cy="3138488"/>
            </a:xfrm>
          </p:grpSpPr>
          <p:sp>
            <p:nvSpPr>
              <p:cNvPr id="193"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New [C]</a:t>
                </a:r>
                <a:endParaRPr lang="en-US" sz="1200" kern="0" dirty="0">
                  <a:solidFill>
                    <a:srgbClr val="FFFFFF"/>
                  </a:solidFill>
                  <a:latin typeface="Segoe UI"/>
                </a:endParaRPr>
              </a:p>
            </p:txBody>
          </p:sp>
          <p:sp>
            <p:nvSpPr>
              <p:cNvPr id="194"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90" name="Minimize - Maximize - Close"/>
            <p:cNvGrpSpPr/>
            <p:nvPr/>
          </p:nvGrpSpPr>
          <p:grpSpPr>
            <a:xfrm>
              <a:off x="6817006" y="2903682"/>
              <a:ext cx="162580" cy="76200"/>
              <a:chOff x="9439239" y="156988"/>
              <a:chExt cx="162580" cy="76200"/>
            </a:xfrm>
          </p:grpSpPr>
          <p:cxnSp>
            <p:nvCxnSpPr>
              <p:cNvPr id="191"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92"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95" name="Content"/>
          <p:cNvSpPr/>
          <p:nvPr>
            <p:custDataLst>
              <p:custData r:id="rId11"/>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1 Cell </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197" name="Rectangle 196"/>
          <p:cNvSpPr/>
          <p:nvPr/>
        </p:nvSpPr>
        <p:spPr>
          <a:xfrm>
            <a:off x="1300301" y="3526659"/>
            <a:ext cx="1754492" cy="18249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NumericStepper"/>
          <p:cNvGrpSpPr/>
          <p:nvPr>
            <p:custDataLst>
              <p:custData r:id="rId12"/>
            </p:custDataLst>
          </p:nvPr>
        </p:nvGrpSpPr>
        <p:grpSpPr>
          <a:xfrm>
            <a:off x="4676537" y="2345085"/>
            <a:ext cx="639086" cy="228600"/>
            <a:chOff x="4210050" y="3330449"/>
            <a:chExt cx="639086" cy="228600"/>
          </a:xfrm>
        </p:grpSpPr>
        <p:sp>
          <p:nvSpPr>
            <p:cNvPr id="199" name="Content"/>
            <p:cNvSpPr/>
            <p:nvPr/>
          </p:nvSpPr>
          <p:spPr>
            <a:xfrm>
              <a:off x="4210050" y="3330449"/>
              <a:ext cx="639086"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182880" rtlCol="0" anchor="ctr"/>
            <a:lstStyle/>
            <a:p>
              <a:r>
                <a:rPr lang="en-US" sz="1200" dirty="0" smtClean="0">
                  <a:solidFill>
                    <a:srgbClr val="000000"/>
                  </a:solidFill>
                  <a:latin typeface="Segoe UI" pitchFamily="34" charset="0"/>
                  <a:ea typeface="Segoe UI" pitchFamily="34" charset="0"/>
                  <a:cs typeface="Segoe UI" pitchFamily="34" charset="0"/>
                </a:rPr>
                <a:t>2</a:t>
              </a:r>
              <a:endParaRPr lang="en-US" sz="1200" dirty="0">
                <a:solidFill>
                  <a:srgbClr val="000000"/>
                </a:solidFill>
                <a:latin typeface="Segoe UI" pitchFamily="34" charset="0"/>
                <a:ea typeface="Segoe UI" pitchFamily="34" charset="0"/>
                <a:cs typeface="Segoe UI" pitchFamily="34" charset="0"/>
              </a:endParaRPr>
            </a:p>
          </p:txBody>
        </p:sp>
        <p:sp>
          <p:nvSpPr>
            <p:cNvPr id="200" name="DownBox"/>
            <p:cNvSpPr>
              <a:spLocks noChangeAspect="1"/>
            </p:cNvSpPr>
            <p:nvPr/>
          </p:nvSpPr>
          <p:spPr>
            <a:xfrm>
              <a:off x="4684544" y="3444749"/>
              <a:ext cx="164592"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1" name="DownArrow"/>
            <p:cNvSpPr/>
            <p:nvPr/>
          </p:nvSpPr>
          <p:spPr>
            <a:xfrm rot="10800000">
              <a:off x="4726195" y="3476120"/>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sp>
          <p:nvSpPr>
            <p:cNvPr id="202" name="UpBox"/>
            <p:cNvSpPr>
              <a:spLocks noChangeAspect="1"/>
            </p:cNvSpPr>
            <p:nvPr/>
          </p:nvSpPr>
          <p:spPr>
            <a:xfrm>
              <a:off x="4684552" y="3330449"/>
              <a:ext cx="164584"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3" name="UpArrow"/>
            <p:cNvSpPr/>
            <p:nvPr/>
          </p:nvSpPr>
          <p:spPr>
            <a:xfrm>
              <a:off x="4726187" y="3366392"/>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grpSp>
      <p:sp>
        <p:nvSpPr>
          <p:cNvPr id="204" name="Content"/>
          <p:cNvSpPr/>
          <p:nvPr>
            <p:custDataLst>
              <p:custData r:id="rId13"/>
            </p:custDataLst>
          </p:nvPr>
        </p:nvSpPr>
        <p:spPr>
          <a:xfrm>
            <a:off x="3768915" y="268162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205" name="Content"/>
          <p:cNvSpPr/>
          <p:nvPr>
            <p:custDataLst>
              <p:custData r:id="rId14"/>
            </p:custDataLst>
          </p:nvPr>
        </p:nvSpPr>
        <p:spPr>
          <a:xfrm>
            <a:off x="3774263" y="3132277"/>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a:t>
            </a:r>
          </a:p>
          <a:p>
            <a:pPr algn="ctr"/>
            <a:r>
              <a:rPr lang="en-US" sz="1100" dirty="0" err="1" smtClean="0">
                <a:latin typeface="Segoe UI Semibold" pitchFamily="34" charset="0"/>
                <a:ea typeface="Segoe UI Semibold" pitchFamily="34" charset="0"/>
                <a:cs typeface="Segoe UI Semibold" pitchFamily="34" charset="0"/>
              </a:rPr>
              <a:t>PreviousAge.Next</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206" name="Content"/>
          <p:cNvSpPr/>
          <p:nvPr>
            <p:custDataLst>
              <p:custData r:id="rId15"/>
            </p:custDataLst>
          </p:nvPr>
        </p:nvSpPr>
        <p:spPr>
          <a:xfrm>
            <a:off x="3415604" y="5726894"/>
            <a:ext cx="2341637" cy="17822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16"/>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+input</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17"/>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+output</a:t>
            </a:r>
            <a:endParaRPr lang="en-US" sz="900" dirty="0">
              <a:solidFill>
                <a:srgbClr val="000000"/>
              </a:solidFill>
              <a:latin typeface="Segoe UI" pitchFamily="34" charset="0"/>
              <a:cs typeface="Segoe UI" pitchFamily="34" charset="0"/>
            </a:endParaRPr>
          </a:p>
        </p:txBody>
      </p:sp>
      <p:grpSp>
        <p:nvGrpSpPr>
          <p:cNvPr id="209" name="VerticalSplitter"/>
          <p:cNvGrpSpPr/>
          <p:nvPr>
            <p:custDataLst>
              <p:custData r:id="rId18"/>
            </p:custDataLst>
          </p:nvPr>
        </p:nvGrpSpPr>
        <p:grpSpPr>
          <a:xfrm>
            <a:off x="5757240" y="1961876"/>
            <a:ext cx="107710" cy="3943666"/>
            <a:chOff x="4538662" y="1181101"/>
            <a:chExt cx="66675" cy="4495800"/>
          </a:xfrm>
        </p:grpSpPr>
        <p:sp>
          <p:nvSpPr>
            <p:cNvPr id="210" name="Rectangle 209"/>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211" name="Group 3"/>
            <p:cNvGrpSpPr/>
            <p:nvPr/>
          </p:nvGrpSpPr>
          <p:grpSpPr>
            <a:xfrm rot="5400000">
              <a:off x="4497649" y="3413387"/>
              <a:ext cx="148702" cy="31227"/>
              <a:chOff x="4497649" y="2437073"/>
              <a:chExt cx="148702" cy="31227"/>
            </a:xfrm>
          </p:grpSpPr>
          <p:sp>
            <p:nvSpPr>
              <p:cNvPr id="212"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3"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5" name="Content"/>
          <p:cNvSpPr/>
          <p:nvPr>
            <p:custDataLst>
              <p:custData r:id="rId19"/>
            </p:custDataLst>
          </p:nvPr>
        </p:nvSpPr>
        <p:spPr>
          <a:xfrm>
            <a:off x="5864952" y="5726893"/>
            <a:ext cx="1921438"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grpSp>
        <p:nvGrpSpPr>
          <p:cNvPr id="216" name="Group"/>
          <p:cNvGrpSpPr/>
          <p:nvPr>
            <p:custDataLst>
              <p:custData r:id="rId20"/>
            </p:custDataLst>
          </p:nvPr>
        </p:nvGrpSpPr>
        <p:grpSpPr>
          <a:xfrm>
            <a:off x="6008457" y="2022680"/>
            <a:ext cx="1633575" cy="758621"/>
            <a:chOff x="3168650" y="2419760"/>
            <a:chExt cx="2616200" cy="1326742"/>
          </a:xfrm>
        </p:grpSpPr>
        <p:sp useBgFill="1">
          <p:nvSpPr>
            <p:cNvPr id="217"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18" name="Content"/>
            <p:cNvSpPr txBox="1">
              <a:spLocks/>
            </p:cNvSpPr>
            <p:nvPr/>
          </p:nvSpPr>
          <p:spPr>
            <a:xfrm>
              <a:off x="3405089" y="2419760"/>
              <a:ext cx="779002"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Rate</a:t>
              </a:r>
              <a:endParaRPr lang="en-US" sz="1050" dirty="0">
                <a:latin typeface="Segoe UI" pitchFamily="34" charset="0"/>
                <a:ea typeface="Segoe UI" pitchFamily="34" charset="0"/>
                <a:cs typeface="Segoe UI" pitchFamily="34" charset="0"/>
              </a:endParaRPr>
            </a:p>
          </p:txBody>
        </p:sp>
      </p:grpSp>
      <p:sp>
        <p:nvSpPr>
          <p:cNvPr id="219" name="Content"/>
          <p:cNvSpPr/>
          <p:nvPr>
            <p:custDataLst>
              <p:custData r:id="rId21"/>
            </p:custDataLst>
          </p:nvPr>
        </p:nvSpPr>
        <p:spPr>
          <a:xfrm>
            <a:off x="6089207" y="2337875"/>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b="1" dirty="0" err="1" smtClean="0">
                <a:latin typeface="Segoe UI" pitchFamily="34" charset="0"/>
                <a:ea typeface="Segoe UI" pitchFamily="34" charset="0"/>
                <a:cs typeface="Segoe UI" pitchFamily="34" charset="0"/>
              </a:rPr>
              <a:t>C.ProliferationRate</a:t>
            </a:r>
            <a:endParaRPr lang="en-US" sz="1100" b="1" dirty="0">
              <a:solidFill>
                <a:srgbClr val="000000"/>
              </a:solidFill>
              <a:latin typeface="Segoe UI" pitchFamily="34" charset="0"/>
              <a:ea typeface="Segoe UI" pitchFamily="34" charset="0"/>
              <a:cs typeface="Segoe UI" pitchFamily="34" charset="0"/>
            </a:endParaRPr>
          </a:p>
        </p:txBody>
      </p:sp>
      <p:grpSp>
        <p:nvGrpSpPr>
          <p:cNvPr id="220" name="Group"/>
          <p:cNvGrpSpPr/>
          <p:nvPr>
            <p:custDataLst>
              <p:custData r:id="rId22"/>
            </p:custDataLst>
          </p:nvPr>
        </p:nvGrpSpPr>
        <p:grpSpPr>
          <a:xfrm>
            <a:off x="6002825" y="2879282"/>
            <a:ext cx="1633575" cy="758621"/>
            <a:chOff x="3168650" y="2419760"/>
            <a:chExt cx="2616200" cy="1326742"/>
          </a:xfrm>
        </p:grpSpPr>
        <p:sp useBgFill="1">
          <p:nvSpPr>
            <p:cNvPr id="221"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22" name="Content"/>
            <p:cNvSpPr txBox="1">
              <a:spLocks/>
            </p:cNvSpPr>
            <p:nvPr/>
          </p:nvSpPr>
          <p:spPr>
            <a:xfrm>
              <a:off x="3405089" y="2419760"/>
              <a:ext cx="1068485"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Priority</a:t>
              </a:r>
              <a:endParaRPr lang="en-US" sz="1050" dirty="0">
                <a:latin typeface="Segoe UI" pitchFamily="34" charset="0"/>
                <a:ea typeface="Segoe UI" pitchFamily="34" charset="0"/>
                <a:cs typeface="Segoe UI" pitchFamily="34" charset="0"/>
              </a:endParaRPr>
            </a:p>
          </p:txBody>
        </p:sp>
      </p:grpSp>
      <p:sp>
        <p:nvSpPr>
          <p:cNvPr id="223" name="Content"/>
          <p:cNvSpPr/>
          <p:nvPr>
            <p:custDataLst>
              <p:custData r:id="rId23"/>
            </p:custDataLst>
          </p:nvPr>
        </p:nvSpPr>
        <p:spPr>
          <a:xfrm>
            <a:off x="6083575" y="3194477"/>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28" name="Group"/>
          <p:cNvGrpSpPr/>
          <p:nvPr>
            <p:custDataLst>
              <p:custData r:id="rId24"/>
            </p:custDataLst>
          </p:nvPr>
        </p:nvGrpSpPr>
        <p:grpSpPr>
          <a:xfrm>
            <a:off x="6003466" y="3786905"/>
            <a:ext cx="1633575" cy="758621"/>
            <a:chOff x="3168650" y="2419760"/>
            <a:chExt cx="2616200" cy="1326742"/>
          </a:xfrm>
        </p:grpSpPr>
        <p:sp useBgFill="1">
          <p:nvSpPr>
            <p:cNvPr id="229"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0" name="Content"/>
            <p:cNvSpPr txBox="1">
              <a:spLocks/>
            </p:cNvSpPr>
            <p:nvPr/>
          </p:nvSpPr>
          <p:spPr>
            <a:xfrm>
              <a:off x="3405089" y="2419760"/>
              <a:ext cx="2295626" cy="484440"/>
            </a:xfrm>
            <a:prstGeom prst="rect">
              <a:avLst/>
            </a:prstGeom>
          </p:spPr>
          <p:txBody>
            <a:bodyPr wrap="none" rtlCol="0">
              <a:spAutoFit/>
            </a:bodyPr>
            <a:lstStyle/>
            <a:p>
              <a:r>
                <a:rPr lang="en-US" sz="1200" dirty="0" err="1" smtClean="0">
                  <a:latin typeface="Segoe UI" pitchFamily="34" charset="0"/>
                  <a:ea typeface="Segoe UI" pitchFamily="34" charset="0"/>
                  <a:cs typeface="Segoe UI" pitchFamily="34" charset="0"/>
                </a:rPr>
                <a:t>PriorityCoefficient</a:t>
              </a:r>
              <a:endParaRPr lang="en-US" sz="1050" dirty="0">
                <a:latin typeface="Segoe UI" pitchFamily="34" charset="0"/>
                <a:ea typeface="Segoe UI" pitchFamily="34" charset="0"/>
                <a:cs typeface="Segoe UI" pitchFamily="34" charset="0"/>
              </a:endParaRPr>
            </a:p>
          </p:txBody>
        </p:sp>
      </p:grpSp>
      <p:sp>
        <p:nvSpPr>
          <p:cNvPr id="231" name="Content"/>
          <p:cNvSpPr/>
          <p:nvPr>
            <p:custDataLst>
              <p:custData r:id="rId25"/>
            </p:custDataLst>
          </p:nvPr>
        </p:nvSpPr>
        <p:spPr>
          <a:xfrm>
            <a:off x="6084216" y="4102100"/>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32" name="Group 1"/>
          <p:cNvGrpSpPr>
            <a:grpSpLocks/>
          </p:cNvGrpSpPr>
          <p:nvPr>
            <p:custDataLst>
              <p:custData r:id="rId2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a reaction</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Add a new output(step 1)</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2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In the first step of adding an input/output of a reaction, you have to choose a type (or an input variable if you so want)</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The number of elements inserted is located next to the OK button, which will enable easy modification on the go as the user moves the mouse to the OK button (or use the TAB key).</a:t>
            </a:r>
          </a:p>
        </p:txBody>
      </p:sp>
      <p:sp>
        <p:nvSpPr>
          <p:cNvPr id="112" name="Tile"/>
          <p:cNvSpPr/>
          <p:nvPr>
            <p:custDataLst>
              <p:custData r:id="rId28"/>
            </p:custDataLst>
          </p:nvPr>
        </p:nvSpPr>
        <p:spPr>
          <a:xfrm>
            <a:off x="-1"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100" name="Window"/>
          <p:cNvGrpSpPr/>
          <p:nvPr>
            <p:custDataLst>
              <p:custData r:id="rId29"/>
            </p:custDataLst>
          </p:nvPr>
        </p:nvGrpSpPr>
        <p:grpSpPr>
          <a:xfrm>
            <a:off x="1357646" y="1389990"/>
            <a:ext cx="5933920" cy="4189266"/>
            <a:chOff x="0" y="-31660"/>
            <a:chExt cx="9144000" cy="6889660"/>
          </a:xfrm>
        </p:grpSpPr>
        <p:grpSp>
          <p:nvGrpSpPr>
            <p:cNvPr id="101" name="Group 2"/>
            <p:cNvGrpSpPr/>
            <p:nvPr/>
          </p:nvGrpSpPr>
          <p:grpSpPr>
            <a:xfrm>
              <a:off x="0" y="-31660"/>
              <a:ext cx="9144000" cy="6889660"/>
              <a:chOff x="0" y="-31660"/>
              <a:chExt cx="9144000" cy="6889660"/>
            </a:xfrm>
          </p:grpSpPr>
          <p:sp>
            <p:nvSpPr>
              <p:cNvPr id="109" name="Rectangle 108"/>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10" name="Rectangle 109"/>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11" name="WindowTitle"/>
              <p:cNvSpPr txBox="1"/>
              <p:nvPr/>
            </p:nvSpPr>
            <p:spPr>
              <a:xfrm>
                <a:off x="240976" y="-31660"/>
                <a:ext cx="1910439" cy="379626"/>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Add new output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02" name="Minimize - Maximize - Close"/>
            <p:cNvGrpSpPr/>
            <p:nvPr/>
          </p:nvGrpSpPr>
          <p:grpSpPr>
            <a:xfrm>
              <a:off x="8632311" y="92599"/>
              <a:ext cx="384527" cy="78032"/>
              <a:chOff x="9347642" y="131588"/>
              <a:chExt cx="384527" cy="78032"/>
            </a:xfrm>
          </p:grpSpPr>
          <p:cxnSp>
            <p:nvCxnSpPr>
              <p:cNvPr id="10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0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03"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129" name="Group"/>
          <p:cNvGrpSpPr/>
          <p:nvPr>
            <p:custDataLst>
              <p:custData r:id="rId30"/>
            </p:custDataLst>
          </p:nvPr>
        </p:nvGrpSpPr>
        <p:grpSpPr>
          <a:xfrm>
            <a:off x="1581945" y="2120550"/>
            <a:ext cx="2616200" cy="2858335"/>
            <a:chOff x="3168650" y="2419758"/>
            <a:chExt cx="2616200" cy="1326742"/>
          </a:xfrm>
        </p:grpSpPr>
        <p:sp useBgFill="1">
          <p:nvSpPr>
            <p:cNvPr id="130" name="Container"/>
            <p:cNvSpPr>
              <a:spLocks/>
            </p:cNvSpPr>
            <p:nvPr/>
          </p:nvSpPr>
          <p:spPr>
            <a:xfrm>
              <a:off x="3168650" y="2487360"/>
              <a:ext cx="2616200" cy="1259140"/>
            </a:xfrm>
            <a:prstGeom prst="roundRect">
              <a:avLst>
                <a:gd name="adj" fmla="val 0"/>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131" name="Content"/>
            <p:cNvSpPr txBox="1">
              <a:spLocks/>
            </p:cNvSpPr>
            <p:nvPr/>
          </p:nvSpPr>
          <p:spPr>
            <a:xfrm>
              <a:off x="3316284" y="2419758"/>
              <a:ext cx="1232582" cy="128574"/>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Types in the set</a:t>
              </a:r>
              <a:endParaRPr lang="en-US" sz="1050" dirty="0">
                <a:latin typeface="Segoe UI" pitchFamily="34" charset="0"/>
                <a:ea typeface="Segoe UI" pitchFamily="34" charset="0"/>
                <a:cs typeface="Segoe UI" pitchFamily="34" charset="0"/>
              </a:endParaRPr>
            </a:p>
          </p:txBody>
        </p:sp>
      </p:grpSp>
      <p:grpSp>
        <p:nvGrpSpPr>
          <p:cNvPr id="113" name="List"/>
          <p:cNvGrpSpPr/>
          <p:nvPr>
            <p:custDataLst>
              <p:custData r:id="rId31"/>
            </p:custDataLst>
          </p:nvPr>
        </p:nvGrpSpPr>
        <p:grpSpPr>
          <a:xfrm>
            <a:off x="1787389" y="2506202"/>
            <a:ext cx="2170287" cy="2292322"/>
            <a:chOff x="4610405" y="3047458"/>
            <a:chExt cx="1651415" cy="1533690"/>
          </a:xfrm>
        </p:grpSpPr>
        <p:grpSp>
          <p:nvGrpSpPr>
            <p:cNvPr id="121" name="Group 2"/>
            <p:cNvGrpSpPr/>
            <p:nvPr/>
          </p:nvGrpSpPr>
          <p:grpSpPr>
            <a:xfrm>
              <a:off x="4610405" y="3047458"/>
              <a:ext cx="1651415" cy="1533690"/>
              <a:chOff x="4648810" y="3359442"/>
              <a:chExt cx="713680" cy="756306"/>
            </a:xfrm>
          </p:grpSpPr>
          <p:sp>
            <p:nvSpPr>
              <p:cNvPr id="127" name="Background"/>
              <p:cNvSpPr>
                <a:spLocks/>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28" name="Content"/>
              <p:cNvSpPr/>
              <p:nvPr/>
            </p:nvSpPr>
            <p:spPr>
              <a:xfrm>
                <a:off x="4648810" y="3359442"/>
                <a:ext cx="713680" cy="67020"/>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Cell</a:t>
                </a:r>
                <a:endParaRPr lang="en-US" sz="1200" dirty="0">
                  <a:solidFill>
                    <a:sysClr val="windowText" lastClr="000000"/>
                  </a:solidFill>
                  <a:latin typeface="Segoe UI" pitchFamily="34" charset="0"/>
                  <a:cs typeface="Segoe UI" pitchFamily="34" charset="0"/>
                </a:endParaRPr>
              </a:p>
            </p:txBody>
          </p:sp>
        </p:grpSp>
        <p:grpSp>
          <p:nvGrpSpPr>
            <p:cNvPr id="122" name="Group 3"/>
            <p:cNvGrpSpPr/>
            <p:nvPr>
              <p:custDataLst>
                <p:custData r:id="rId38"/>
              </p:custDataLst>
            </p:nvPr>
          </p:nvGrpSpPr>
          <p:grpSpPr>
            <a:xfrm>
              <a:off x="6149210" y="3047458"/>
              <a:ext cx="112610" cy="1533690"/>
              <a:chOff x="4532041" y="1543110"/>
              <a:chExt cx="112610" cy="3562292"/>
            </a:xfrm>
          </p:grpSpPr>
          <p:sp>
            <p:nvSpPr>
              <p:cNvPr id="123" name="ScrollBar"/>
              <p:cNvSpPr>
                <a:spLocks/>
              </p:cNvSpPr>
              <p:nvPr/>
            </p:nvSpPr>
            <p:spPr>
              <a:xfrm>
                <a:off x="4532041" y="1543110"/>
                <a:ext cx="112610"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24" name="Slider"/>
              <p:cNvSpPr>
                <a:spLocks/>
              </p:cNvSpPr>
              <p:nvPr/>
            </p:nvSpPr>
            <p:spPr>
              <a:xfrm>
                <a:off x="4532041" y="2007725"/>
                <a:ext cx="112610" cy="538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25" name="UpArrow"/>
              <p:cNvSpPr>
                <a:spLocks/>
              </p:cNvSpPr>
              <p:nvPr/>
            </p:nvSpPr>
            <p:spPr>
              <a:xfrm>
                <a:off x="4563994" y="1600195"/>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26" name="DownArrow"/>
              <p:cNvSpPr>
                <a:spLocks/>
              </p:cNvSpPr>
              <p:nvPr/>
            </p:nvSpPr>
            <p:spPr>
              <a:xfrm rot="10800000">
                <a:off x="4563994" y="4955162"/>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32" name="Group"/>
          <p:cNvGrpSpPr/>
          <p:nvPr>
            <p:custDataLst>
              <p:custData r:id="rId32"/>
            </p:custDataLst>
          </p:nvPr>
        </p:nvGrpSpPr>
        <p:grpSpPr>
          <a:xfrm>
            <a:off x="4419639" y="2127220"/>
            <a:ext cx="2616200" cy="2858335"/>
            <a:chOff x="3168650" y="2419758"/>
            <a:chExt cx="2616200" cy="1326742"/>
          </a:xfrm>
        </p:grpSpPr>
        <p:sp useBgFill="1">
          <p:nvSpPr>
            <p:cNvPr id="133" name="Container"/>
            <p:cNvSpPr>
              <a:spLocks/>
            </p:cNvSpPr>
            <p:nvPr/>
          </p:nvSpPr>
          <p:spPr>
            <a:xfrm>
              <a:off x="3168650" y="2487360"/>
              <a:ext cx="2616200" cy="1259140"/>
            </a:xfrm>
            <a:prstGeom prst="roundRect">
              <a:avLst>
                <a:gd name="adj" fmla="val 0"/>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134" name="Content"/>
            <p:cNvSpPr txBox="1">
              <a:spLocks/>
            </p:cNvSpPr>
            <p:nvPr/>
          </p:nvSpPr>
          <p:spPr>
            <a:xfrm>
              <a:off x="3316284" y="2419758"/>
              <a:ext cx="1551771" cy="128574"/>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Variables from Input</a:t>
              </a:r>
              <a:endParaRPr lang="en-US" sz="1050" dirty="0">
                <a:latin typeface="Segoe UI" pitchFamily="34" charset="0"/>
                <a:ea typeface="Segoe UI" pitchFamily="34" charset="0"/>
                <a:cs typeface="Segoe UI" pitchFamily="34" charset="0"/>
              </a:endParaRPr>
            </a:p>
          </p:txBody>
        </p:sp>
      </p:grpSp>
      <p:grpSp>
        <p:nvGrpSpPr>
          <p:cNvPr id="135" name="List"/>
          <p:cNvGrpSpPr/>
          <p:nvPr>
            <p:custDataLst>
              <p:custData r:id="rId33"/>
            </p:custDataLst>
          </p:nvPr>
        </p:nvGrpSpPr>
        <p:grpSpPr>
          <a:xfrm>
            <a:off x="4626514" y="2511459"/>
            <a:ext cx="2170287" cy="2292322"/>
            <a:chOff x="4610405" y="3047458"/>
            <a:chExt cx="1651415" cy="1533690"/>
          </a:xfrm>
        </p:grpSpPr>
        <p:grpSp>
          <p:nvGrpSpPr>
            <p:cNvPr id="136" name="Group 2"/>
            <p:cNvGrpSpPr/>
            <p:nvPr/>
          </p:nvGrpSpPr>
          <p:grpSpPr>
            <a:xfrm>
              <a:off x="4610405" y="3047458"/>
              <a:ext cx="1651415" cy="1533690"/>
              <a:chOff x="4648810" y="3359442"/>
              <a:chExt cx="713680" cy="756306"/>
            </a:xfrm>
          </p:grpSpPr>
          <p:sp>
            <p:nvSpPr>
              <p:cNvPr id="142" name="Background"/>
              <p:cNvSpPr>
                <a:spLocks/>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43" name="Content"/>
              <p:cNvSpPr/>
              <p:nvPr/>
            </p:nvSpPr>
            <p:spPr>
              <a:xfrm>
                <a:off x="4648810" y="3359442"/>
                <a:ext cx="713680" cy="67020"/>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[C]</a:t>
                </a:r>
                <a:endParaRPr lang="en-US" sz="1200" dirty="0">
                  <a:solidFill>
                    <a:sysClr val="windowText" lastClr="000000"/>
                  </a:solidFill>
                  <a:latin typeface="Segoe UI" pitchFamily="34" charset="0"/>
                  <a:cs typeface="Segoe UI" pitchFamily="34" charset="0"/>
                </a:endParaRPr>
              </a:p>
            </p:txBody>
          </p:sp>
        </p:grpSp>
        <p:grpSp>
          <p:nvGrpSpPr>
            <p:cNvPr id="137" name="Group 3"/>
            <p:cNvGrpSpPr/>
            <p:nvPr>
              <p:custDataLst>
                <p:custData r:id="rId37"/>
              </p:custDataLst>
            </p:nvPr>
          </p:nvGrpSpPr>
          <p:grpSpPr>
            <a:xfrm>
              <a:off x="6149210" y="3047458"/>
              <a:ext cx="112610" cy="1533690"/>
              <a:chOff x="4532041" y="1543110"/>
              <a:chExt cx="112610" cy="3562292"/>
            </a:xfrm>
          </p:grpSpPr>
          <p:sp>
            <p:nvSpPr>
              <p:cNvPr id="138" name="ScrollBar"/>
              <p:cNvSpPr>
                <a:spLocks/>
              </p:cNvSpPr>
              <p:nvPr/>
            </p:nvSpPr>
            <p:spPr>
              <a:xfrm>
                <a:off x="4532041" y="1543110"/>
                <a:ext cx="112610"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39" name="Slider"/>
              <p:cNvSpPr>
                <a:spLocks/>
              </p:cNvSpPr>
              <p:nvPr/>
            </p:nvSpPr>
            <p:spPr>
              <a:xfrm>
                <a:off x="4532041" y="2007725"/>
                <a:ext cx="112610" cy="538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40" name="UpArrow"/>
              <p:cNvSpPr>
                <a:spLocks/>
              </p:cNvSpPr>
              <p:nvPr/>
            </p:nvSpPr>
            <p:spPr>
              <a:xfrm>
                <a:off x="4563994" y="1600195"/>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41" name="DownArrow"/>
              <p:cNvSpPr>
                <a:spLocks/>
              </p:cNvSpPr>
              <p:nvPr/>
            </p:nvSpPr>
            <p:spPr>
              <a:xfrm rot="10800000">
                <a:off x="4563994" y="4955162"/>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44" name="Content"/>
          <p:cNvSpPr/>
          <p:nvPr>
            <p:custDataLst>
              <p:custData r:id="rId34"/>
            </p:custDataLst>
          </p:nvPr>
        </p:nvSpPr>
        <p:spPr>
          <a:xfrm>
            <a:off x="1587485" y="1768459"/>
            <a:ext cx="5460861" cy="29026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(type here to filter lists, or any expression)</a:t>
            </a:r>
            <a:endParaRPr lang="en-US" sz="1100" dirty="0">
              <a:solidFill>
                <a:srgbClr val="000000"/>
              </a:solidFill>
              <a:latin typeface="Segoe UI" pitchFamily="34" charset="0"/>
              <a:ea typeface="Segoe UI" pitchFamily="34" charset="0"/>
              <a:cs typeface="Segoe UI" pitchFamily="34" charset="0"/>
            </a:endParaRPr>
          </a:p>
        </p:txBody>
      </p:sp>
      <p:sp>
        <p:nvSpPr>
          <p:cNvPr id="145" name="Content"/>
          <p:cNvSpPr/>
          <p:nvPr>
            <p:custDataLst>
              <p:custData r:id="rId35"/>
            </p:custDataLst>
          </p:nvPr>
        </p:nvSpPr>
        <p:spPr>
          <a:xfrm>
            <a:off x="5898304" y="51562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OK</a:t>
            </a:r>
            <a:endParaRPr lang="en-US" sz="1200" dirty="0">
              <a:solidFill>
                <a:srgbClr val="000000"/>
              </a:solidFill>
              <a:latin typeface="Segoe UI" pitchFamily="34" charset="0"/>
              <a:cs typeface="Segoe UI" pitchFamily="34" charset="0"/>
            </a:endParaRPr>
          </a:p>
        </p:txBody>
      </p:sp>
      <p:grpSp>
        <p:nvGrpSpPr>
          <p:cNvPr id="146" name="NumericStepper"/>
          <p:cNvGrpSpPr/>
          <p:nvPr>
            <p:custDataLst>
              <p:custData r:id="rId36"/>
            </p:custDataLst>
          </p:nvPr>
        </p:nvGrpSpPr>
        <p:grpSpPr>
          <a:xfrm>
            <a:off x="5153822" y="5156200"/>
            <a:ext cx="639086" cy="228600"/>
            <a:chOff x="4210050" y="3330449"/>
            <a:chExt cx="639086" cy="228600"/>
          </a:xfrm>
        </p:grpSpPr>
        <p:sp>
          <p:nvSpPr>
            <p:cNvPr id="147" name="Content"/>
            <p:cNvSpPr/>
            <p:nvPr/>
          </p:nvSpPr>
          <p:spPr>
            <a:xfrm>
              <a:off x="4210050" y="3330449"/>
              <a:ext cx="639086"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182880" rtlCol="0" anchor="ctr"/>
            <a:lstStyle/>
            <a:p>
              <a:r>
                <a:rPr lang="en-US" sz="1200" dirty="0" smtClean="0">
                  <a:solidFill>
                    <a:srgbClr val="000000"/>
                  </a:solidFill>
                  <a:latin typeface="Segoe UI" pitchFamily="34" charset="0"/>
                  <a:ea typeface="Segoe UI" pitchFamily="34" charset="0"/>
                  <a:cs typeface="Segoe UI" pitchFamily="34" charset="0"/>
                </a:rPr>
                <a:t>1</a:t>
              </a:r>
              <a:endParaRPr lang="en-US" sz="1200" dirty="0">
                <a:solidFill>
                  <a:srgbClr val="000000"/>
                </a:solidFill>
                <a:latin typeface="Segoe UI" pitchFamily="34" charset="0"/>
                <a:ea typeface="Segoe UI" pitchFamily="34" charset="0"/>
                <a:cs typeface="Segoe UI" pitchFamily="34" charset="0"/>
              </a:endParaRPr>
            </a:p>
          </p:txBody>
        </p:sp>
        <p:sp>
          <p:nvSpPr>
            <p:cNvPr id="148" name="DownBox"/>
            <p:cNvSpPr>
              <a:spLocks noChangeAspect="1"/>
            </p:cNvSpPr>
            <p:nvPr/>
          </p:nvSpPr>
          <p:spPr>
            <a:xfrm>
              <a:off x="4684544" y="3444749"/>
              <a:ext cx="164592"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149" name="DownArrow"/>
            <p:cNvSpPr/>
            <p:nvPr/>
          </p:nvSpPr>
          <p:spPr>
            <a:xfrm rot="10800000">
              <a:off x="4726195" y="3476120"/>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sp>
          <p:nvSpPr>
            <p:cNvPr id="150" name="UpBox"/>
            <p:cNvSpPr>
              <a:spLocks noChangeAspect="1"/>
            </p:cNvSpPr>
            <p:nvPr/>
          </p:nvSpPr>
          <p:spPr>
            <a:xfrm>
              <a:off x="4684552" y="3330449"/>
              <a:ext cx="164584"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151" name="UpArrow"/>
            <p:cNvSpPr/>
            <p:nvPr/>
          </p:nvSpPr>
          <p:spPr>
            <a:xfrm>
              <a:off x="4726187" y="3366392"/>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068434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Backgrounds.RibbonApplication" Revision="1" Stencil="System.Storyboarding.Backgrounds" StencilVersion="0.1"/>
</Control>
</file>

<file path=customXml/item10.xml><?xml version="1.0" encoding="utf-8"?>
<Control xmlns="http://schemas.microsoft.com/VisualStudio/2011/storyboarding/control">
  <Id Name="System.Storyboarding.WindowsDesktop.StatusBar" Revision="1" Stencil="System.Storyboarding.WindowsDesktop" StencilVersion="0.1"/>
</Control>
</file>

<file path=customXml/item100.xml><?xml version="1.0" encoding="utf-8"?>
<Control xmlns="http://schemas.microsoft.com/VisualStudio/2011/storyboarding/control">
  <Id Name="System.Storyboarding.Common.TextInput" Revision="1" Stencil="System.Storyboarding.Common" StencilVersion="0.1"/>
</Control>
</file>

<file path=customXml/item101.xml><?xml version="1.0" encoding="utf-8"?>
<Control xmlns="http://schemas.microsoft.com/VisualStudio/2011/storyboarding/control">
  <Id Name="System.Storyboarding.Common.TextInput" Revision="1" Stencil="System.Storyboarding.Common" StencilVersion="0.1"/>
</Control>
</file>

<file path=customXml/item10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3.xml><?xml version="1.0" encoding="utf-8"?>
<Control xmlns="http://schemas.microsoft.com/VisualStudio/2011/storyboarding/control">
  <Id Name="System.Storyboarding.WindowsApps.WindowsAppsListBox" Revision="1" Stencil="System.Storyboarding.WindowsApps" StencilVersion="0.1"/>
</Control>
</file>

<file path=customXml/item104.xml><?xml version="1.0" encoding="utf-8"?>
<Control xmlns="http://schemas.microsoft.com/VisualStudio/2011/storyboarding/control">
  <Id Name="System.Storyboarding.WindowsApps.WindowsAppsListBox" Revision="1" Stencil="System.Storyboarding.WindowsApps" StencilVersion="0.1"/>
</Control>
</file>

<file path=customXml/item105.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6.xml><?xml version="1.0" encoding="utf-8"?>
<Control xmlns="http://schemas.microsoft.com/VisualStudio/2011/storyboarding/control">
  <Id Name="System.Storyboarding.WindowsApps.WindowsAppsListBox" Revision="1" Stencil="System.Storyboarding.WindowsApps" StencilVersion="0.1"/>
</Control>
</file>

<file path=customXml/item10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8.xml><?xml version="1.0" encoding="utf-8"?>
<Control xmlns="http://schemas.microsoft.com/VisualStudio/2011/storyboarding/control">
  <Id Name="System.Storyboarding.WindowsApps.WindowsAppsListBox" Revision="1" Stencil="System.Storyboarding.WindowsApps" StencilVersion="0.1"/>
</Control>
</file>

<file path=customXml/item109.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1.xml><?xml version="1.0" encoding="utf-8"?>
<Control xmlns="http://schemas.microsoft.com/VisualStudio/2011/storyboarding/control">
  <Id Name="System.Storyboarding.Common.NumericStepper" Revision="1" Stencil="System.Storyboarding.Common" StencilVersion="0.1"/>
</Control>
</file>

<file path=customXml/item110.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11.xml><?xml version="1.0" encoding="utf-8"?>
<Control xmlns="http://schemas.microsoft.com/VisualStudio/2011/storyboarding/control">
  <Id Name="System.Storyboarding.WindowsApps.WindowsAppsListBox" Revision="1" Stencil="System.Storyboarding.WindowsApps" StencilVersion="0.1"/>
</Control>
</file>

<file path=customXml/item112.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System.Storyboarding.WindowsApps.WindowsAppsButton" Revision="1" Stencil="System.Storyboarding.WindowsApps" StencilVersion="0.1"/>
</Control>
</file>

<file path=customXml/item13.xml><?xml version="1.0" encoding="utf-8"?>
<Control xmlns="http://schemas.microsoft.com/VisualStudio/2011/storyboarding/control">
  <Id Name="System.Storyboarding.WindowsApps.WindowsAppsButton" Revision="1" Stencil="System.Storyboarding.WindowsApps" StencilVersion="0.1"/>
</Control>
</file>

<file path=customXml/item14.xml><?xml version="1.0" encoding="utf-8"?>
<Control xmlns="http://schemas.microsoft.com/VisualStudio/2011/storyboarding/control">
  <Id Name="System.Storyboarding.WindowsDesktop.StatusBar" Revision="1" Stencil="System.Storyboarding.WindowsDesktop" StencilVersion="0.1"/>
</Control>
</file>

<file path=customXml/item15.xml><?xml version="1.0" encoding="utf-8"?>
<Control xmlns="http://schemas.microsoft.com/VisualStudio/2011/storyboarding/control">
  <Id Name="System.Storyboarding.Common.Button" Revision="1" Stencil="System.Storyboarding.Common" StencilVersion="0.1"/>
</Control>
</file>

<file path=customXml/item16.xml><?xml version="1.0" encoding="utf-8"?>
<Control xmlns="http://schemas.microsoft.com/VisualStudio/2011/storyboarding/control">
  <Id Name="System.Storyboarding.Common.Button" Revision="1" Stencil="System.Storyboarding.Common" StencilVersion="0.1"/>
</Control>
</file>

<file path=customXml/item17.xml><?xml version="1.0" encoding="utf-8"?>
<Control xmlns="http://schemas.microsoft.com/VisualStudio/2011/storyboarding/control">
  <Id Name="System.Storyboarding.WindowsDesktop.VerticalSplitter" Revision="1" Stencil="System.Storyboarding.WindowsDesktop" StencilVersion="0.1"/>
</Control>
</file>

<file path=customXml/item18.xml><?xml version="1.0" encoding="utf-8"?>
<Control xmlns="http://schemas.microsoft.com/VisualStudio/2011/storyboarding/control">
  <Id Name="System.Storyboarding.WindowsDesktop.StatusBar" Revision="1" Stencil="System.Storyboarding.WindowsDesktop" StencilVersion="0.1"/>
</Control>
</file>

<file path=customXml/item19.xml><?xml version="1.0" encoding="utf-8"?>
<Control xmlns="http://schemas.microsoft.com/VisualStudio/2011/storyboarding/control">
  <Id Name="System.Storyboarding.WindowsDesktop.Group" Revision="1" Stencil="System.Storyboarding.WindowsDesktop" StencilVersion="0.1"/>
</Control>
</file>

<file path=customXml/item2.xml><?xml version="1.0" encoding="utf-8"?>
<Control xmlns="http://schemas.microsoft.com/VisualStudio/2011/storyboarding/control">
  <Id Name="System.Storyboarding.WindowsDesktop.DialogBox" Revision="1" Stencil="System.Storyboarding.WindowsDesktop" StencilVersion="0.1"/>
</Control>
</file>

<file path=customXml/item20.xml><?xml version="1.0" encoding="utf-8"?>
<Control xmlns="http://schemas.microsoft.com/VisualStudio/2011/storyboarding/control">
  <Id Name="System.Storyboarding.WindowsApps.WindowsAppsEditBox" Revision="1" Stencil="System.Storyboarding.WindowsApps" StencilVersion="0.1"/>
</Control>
</file>

<file path=customXml/item21.xml><?xml version="1.0" encoding="utf-8"?>
<Control xmlns="http://schemas.microsoft.com/VisualStudio/2011/storyboarding/control">
  <Id Name="System.Storyboarding.WindowsDesktop.Group" Revision="1" Stencil="System.Storyboarding.WindowsDesktop" StencilVersion="0.1"/>
</Control>
</file>

<file path=customXml/item22.xml><?xml version="1.0" encoding="utf-8"?>
<Control xmlns="http://schemas.microsoft.com/VisualStudio/2011/storyboarding/control">
  <Id Name="System.Storyboarding.WindowsApps.WindowsAppsEditBox" Revision="1" Stencil="System.Storyboarding.WindowsApps" StencilVersion="0.1"/>
</Control>
</file>

<file path=customXml/item23.xml><?xml version="1.0" encoding="utf-8"?>
<Control xmlns="http://schemas.microsoft.com/VisualStudio/2011/storyboarding/control">
  <Id Name="System.Storyboarding.WindowsDesktop.Group" Revision="1" Stencil="System.Storyboarding.WindowsDesktop" StencilVersion="0.1"/>
</Control>
</file>

<file path=customXml/item24.xml><?xml version="1.0" encoding="utf-8"?>
<Control xmlns="http://schemas.microsoft.com/VisualStudio/2011/storyboarding/control">
  <Id Name="System.Storyboarding.WindowsApps.WindowsAppsEditBox" Revision="1" Stencil="System.Storyboarding.WindowsApps" StencilVersion="0.1"/>
</Control>
</file>

<file path=customXml/item25.xml><?xml version="1.0" encoding="utf-8"?>
<Control xmlns="http://schemas.microsoft.com/VisualStudio/2011/storyboarding/control">
  <Id Name="System.Storyboarding.WindowsApps.WindowsAppsWideTileSubtitle" Revision="1" Stencil="System.Storyboarding.WindowsApps" StencilVersion="0.1"/>
</Control>
</file>

<file path=customXml/item26.xml><?xml version="1.0" encoding="utf-8"?>
<Control xmlns="http://schemas.microsoft.com/VisualStudio/2011/storyboarding/control">
  <Id Name="System.Storyboarding.WindowsApps.WindowsAppsTileMedium" Revision="1" Stencil="System.Storyboarding.WindowsApps" StencilVersion="0.1"/>
</Control>
</file>

<file path=customXml/item27.xml><?xml version="1.0" encoding="utf-8"?>
<Control xmlns="http://schemas.microsoft.com/VisualStudio/2011/storyboarding/control">
  <Id Name="System.Storyboarding.Common.TextArea" Revision="1" Stencil="System.Storyboarding.Common" StencilVersion="0.1"/>
</Control>
</file>

<file path=customXml/item28.xml><?xml version="1.0" encoding="utf-8"?>
<Control xmlns="http://schemas.microsoft.com/VisualStudio/2011/storyboarding/control">
  <Id Name="System.Storyboarding.WindowsApps.WindowsAppsTileMedium" Revision="1" Stencil="System.Storyboarding.WindowsApps" StencilVersion="0.1"/>
</Control>
</file>

<file path=customXml/item29.xml><?xml version="1.0" encoding="utf-8"?>
<Control xmlns="http://schemas.microsoft.com/VisualStudio/2011/storyboarding/control">
  <Id Name="System.Storyboarding.WindowsApps.WindowsAppsTileMedium" Revision="1" Stencil="System.Storyboarding.WindowsApps" StencilVersion="0.1"/>
</Control>
</file>

<file path=customXml/item3.xml><?xml version="1.0" encoding="utf-8"?>
<Control xmlns="http://schemas.microsoft.com/VisualStudio/2011/storyboarding/control">
  <Id Name="System.Storyboarding.WindowsApps.WindowsAppsButton" Revision="1" Stencil="System.Storyboarding.WindowsApps" StencilVersion="0.1"/>
</Control>
</file>

<file path=customXml/item30.xml><?xml version="1.0" encoding="utf-8"?>
<Control xmlns="http://schemas.microsoft.com/VisualStudio/2011/storyboarding/control">
  <Id Name="System.Storyboarding.WindowsApps.WindowsAppsTileMedium" Revision="1" Stencil="System.Storyboarding.WindowsApps" StencilVersion="0.1"/>
</Control>
</file>

<file path=customXml/item31.xml><?xml version="1.0" encoding="utf-8"?>
<Control xmlns="http://schemas.microsoft.com/VisualStudio/2011/storyboarding/control">
  <Id Name="System.Storyboarding.Backgrounds.RibbonApplication" Revision="1" Stencil="System.Storyboarding.Backgrounds" StencilVersion="0.1"/>
</Control>
</file>

<file path=customXml/item32.xml><?xml version="1.0" encoding="utf-8"?>
<Control xmlns="http://schemas.microsoft.com/VisualStudio/2011/storyboarding/control">
  <Id Name="System.Storyboarding.WindowsDesktop.DialogBox" Revision="1" Stencil="System.Storyboarding.WindowsDesktop" StencilVersion="0.1"/>
</Control>
</file>

<file path=customXml/item33.xml><?xml version="1.0" encoding="utf-8"?>
<Control xmlns="http://schemas.microsoft.com/VisualStudio/2011/storyboarding/control">
  <Id Name="System.Storyboarding.WindowsApps.WindowsAppsButton" Revision="1" Stencil="System.Storyboarding.WindowsApps" StencilVersion="0.1"/>
</Control>
</file>

<file path=customXml/item34.xml><?xml version="1.0" encoding="utf-8"?>
<Control xmlns="http://schemas.microsoft.com/VisualStudio/2011/storyboarding/control">
  <Id Name="System.Storyboarding.WindowsApps.WindowsAppsButton" Revision="1" Stencil="System.Storyboarding.WindowsApps" StencilVersion="0.1"/>
</Control>
</file>

<file path=customXml/item35.xml><?xml version="1.0" encoding="utf-8"?>
<Control xmlns="http://schemas.microsoft.com/VisualStudio/2011/storyboarding/control">
  <Id Name="System.Storyboarding.WindowsDesktop.HorizontalSplitter" Revision="1" Stencil="System.Storyboarding.WindowsDesktop" StencilVersion="0.1"/>
</Control>
</file>

<file path=customXml/item36.xml><?xml version="1.0" encoding="utf-8"?>
<Control xmlns="http://schemas.microsoft.com/VisualStudio/2011/storyboarding/control">
  <Id Name="System.Storyboarding.Common.List" Revision="1" Stencil="System.Storyboarding.Common" StencilVersion="0.1"/>
</Control>
</file>

<file path=customXml/item37.xml><?xml version="1.0" encoding="utf-8"?>
<Control xmlns="http://schemas.microsoft.com/VisualStudio/2011/storyboarding/control">
  <Id Name="System.Storyboarding.WindowsDesktop.VerticalSplitter" Revision="1" Stencil="System.Storyboarding.WindowsDesktop" StencilVersion="0.1"/>
</Control>
</file>

<file path=customXml/item38.xml><?xml version="1.0" encoding="utf-8"?>
<Control xmlns="http://schemas.microsoft.com/VisualStudio/2011/storyboarding/control">
  <Id Name="System.Storyboarding.WindowsDesktop.DialogBox" Revision="1" Stencil="System.Storyboarding.WindowsDesktop" StencilVersion="0.1"/>
</Control>
</file>

<file path=customXml/item39.xml><?xml version="1.0" encoding="utf-8"?>
<Control xmlns="http://schemas.microsoft.com/VisualStudio/2011/storyboarding/control">
  <Id Name="System.Storyboarding.WindowsDesktop.StatusBar" Revision="1" Stencil="System.Storyboarding.WindowsDesktop" StencilVersion="0.1"/>
</Control>
</file>

<file path=customXml/item4.xml><?xml version="1.0" encoding="utf-8"?>
<Control xmlns="http://schemas.microsoft.com/VisualStudio/2011/storyboarding/control">
  <Id Name="System.Storyboarding.WindowsApps.WindowsAppsButton" Revision="1" Stencil="System.Storyboarding.WindowsApps" StencilVersion="0.1"/>
</Control>
</file>

<file path=customXml/item40.xml><?xml version="1.0" encoding="utf-8"?>
<Control xmlns="http://schemas.microsoft.com/VisualStudio/2011/storyboarding/control">
  <Id Name="System.Storyboarding.Common.NumericStepper" Revision="1" Stencil="System.Storyboarding.Common" StencilVersion="0.1"/>
</Control>
</file>

<file path=customXml/item41.xml><?xml version="1.0" encoding="utf-8"?>
<Control xmlns="http://schemas.microsoft.com/VisualStudio/2011/storyboarding/control">
  <Id Name="System.Storyboarding.WindowsApps.WindowsAppsButton" Revision="1" Stencil="System.Storyboarding.WindowsApps" StencilVersion="0.1"/>
</Control>
</file>

<file path=customXml/item42.xml><?xml version="1.0" encoding="utf-8"?>
<Control xmlns="http://schemas.microsoft.com/VisualStudio/2011/storyboarding/control">
  <Id Name="System.Storyboarding.WindowsApps.WindowsAppsButton" Revision="1" Stencil="System.Storyboarding.WindowsApps" StencilVersion="0.1"/>
</Control>
</file>

<file path=customXml/item43.xml><?xml version="1.0" encoding="utf-8"?>
<Control xmlns="http://schemas.microsoft.com/VisualStudio/2011/storyboarding/control">
  <Id Name="System.Storyboarding.WindowsDesktop.StatusBar" Revision="1" Stencil="System.Storyboarding.WindowsDesktop" StencilVersion="0.1"/>
</Control>
</file>

<file path=customXml/item44.xml><?xml version="1.0" encoding="utf-8"?>
<Control xmlns="http://schemas.microsoft.com/VisualStudio/2011/storyboarding/control">
  <Id Name="System.Storyboarding.Common.Button" Revision="1" Stencil="System.Storyboarding.Common" StencilVersion="0.1"/>
</Control>
</file>

<file path=customXml/item45.xml><?xml version="1.0" encoding="utf-8"?>
<Control xmlns="http://schemas.microsoft.com/VisualStudio/2011/storyboarding/control">
  <Id Name="System.Storyboarding.Common.Button" Revision="1" Stencil="System.Storyboarding.Common" StencilVersion="0.1"/>
</Control>
</file>

<file path=customXml/item46.xml><?xml version="1.0" encoding="utf-8"?>
<Control xmlns="http://schemas.microsoft.com/VisualStudio/2011/storyboarding/control">
  <Id Name="System.Storyboarding.WindowsDesktop.VerticalSplitter" Revision="1" Stencil="System.Storyboarding.WindowsDesktop" StencilVersion="0.1"/>
</Control>
</file>

<file path=customXml/item47.xml><?xml version="1.0" encoding="utf-8"?>
<Control xmlns="http://schemas.microsoft.com/VisualStudio/2011/storyboarding/control">
  <Id Name="System.Storyboarding.WindowsDesktop.StatusBar" Revision="1" Stencil="System.Storyboarding.WindowsDesktop" StencilVersion="0.1"/>
</Control>
</file>

<file path=customXml/item48.xml><?xml version="1.0" encoding="utf-8"?>
<Control xmlns="http://schemas.microsoft.com/VisualStudio/2011/storyboarding/control">
  <Id Name="System.Storyboarding.WindowsDesktop.Group" Revision="1" Stencil="System.Storyboarding.WindowsDesktop" StencilVersion="0.1"/>
</Control>
</file>

<file path=customXml/item49.xml><?xml version="1.0" encoding="utf-8"?>
<Control xmlns="http://schemas.microsoft.com/VisualStudio/2011/storyboarding/control">
  <Id Name="System.Storyboarding.WindowsApps.WindowsAppsEditBox" Revision="1" Stencil="System.Storyboarding.WindowsApps" StencilVersion="0.1"/>
</Control>
</file>

<file path=customXml/item5.xml><?xml version="1.0" encoding="utf-8"?>
<Control xmlns="http://schemas.microsoft.com/VisualStudio/2011/storyboarding/control">
  <Id Name="System.Storyboarding.WindowsDesktop.HorizontalSplitter" Revision="1" Stencil="System.Storyboarding.WindowsDesktop" StencilVersion="0.1"/>
</Control>
</file>

<file path=customXml/item50.xml><?xml version="1.0" encoding="utf-8"?>
<Control xmlns="http://schemas.microsoft.com/VisualStudio/2011/storyboarding/control">
  <Id Name="System.Storyboarding.WindowsDesktop.Group" Revision="1" Stencil="System.Storyboarding.WindowsDesktop" StencilVersion="0.1"/>
</Control>
</file>

<file path=customXml/item51.xml><?xml version="1.0" encoding="utf-8"?>
<Control xmlns="http://schemas.microsoft.com/VisualStudio/2011/storyboarding/control">
  <Id Name="System.Storyboarding.WindowsApps.WindowsAppsEditBox" Revision="1" Stencil="System.Storyboarding.WindowsApps" StencilVersion="0.1"/>
</Control>
</file>

<file path=customXml/item52.xml><?xml version="1.0" encoding="utf-8"?>
<Control xmlns="http://schemas.microsoft.com/VisualStudio/2011/storyboarding/control">
  <Id Name="System.Storyboarding.WindowsDesktop.Group" Revision="1" Stencil="System.Storyboarding.WindowsDesktop" StencilVersion="0.1"/>
</Control>
</file>

<file path=customXml/item53.xml><?xml version="1.0" encoding="utf-8"?>
<Control xmlns="http://schemas.microsoft.com/VisualStudio/2011/storyboarding/control">
  <Id Name="System.Storyboarding.WindowsApps.WindowsAppsEditBox" Revision="1" Stencil="System.Storyboarding.WindowsApps" StencilVersion="0.1"/>
</Control>
</file>

<file path=customXml/item54.xml><?xml version="1.0" encoding="utf-8"?>
<Control xmlns="http://schemas.microsoft.com/VisualStudio/2011/storyboarding/control">
  <Id Name="System.Storyboarding.WindowsApps.WindowsAppsWideTileSubtitle" Revision="1" Stencil="System.Storyboarding.WindowsApps" StencilVersion="0.1"/>
</Control>
</file>

<file path=customXml/item55.xml><?xml version="1.0" encoding="utf-8"?>
<Control xmlns="http://schemas.microsoft.com/VisualStudio/2011/storyboarding/control">
  <Id Name="System.Storyboarding.Common.TextArea" Revision="1" Stencil="System.Storyboarding.Common" StencilVersion="0.1"/>
</Control>
</file>

<file path=customXml/item56.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57.xml><?xml version="1.0" encoding="utf-8"?>
<Control xmlns="http://schemas.microsoft.com/VisualStudio/2011/storyboarding/control">
  <Id Name="System.Storyboarding.Backgrounds.Window" Revision="1" Stencil="System.Storyboarding.Backgrounds" StencilVersion="0.1"/>
</Control>
</file>

<file path=customXml/item58.xml><?xml version="1.0" encoding="utf-8"?>
<Control xmlns="http://schemas.microsoft.com/VisualStudio/2011/storyboarding/control">
  <Id Name="System.Storyboarding.WindowsApps.WindowsAppsTileMedium" Revision="1" Stencil="System.Storyboarding.WindowsApps" StencilVersion="0.1"/>
</Control>
</file>

<file path=customXml/item59.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
  <Id Name="System.Storyboarding.Common.List" Revision="1" Stencil="System.Storyboarding.Common" StencilVersion="0.1"/>
</Control>
</file>

<file path=customXml/item60.xml><?xml version="1.0" encoding="utf-8"?>
<Control xmlns="http://schemas.microsoft.com/VisualStudio/2011/storyboarding/control">
  <Id Name="System.Storyboarding.Common.List" Revision="1" Stencil="System.Storyboarding.Common" StencilVersion="0.1"/>
</Control>
</file>

<file path=customXml/item61.xml><?xml version="1.0" encoding="utf-8"?>
<Control xmlns="http://schemas.microsoft.com/VisualStudio/2011/storyboarding/control">
  <Id Name="System.Storyboarding.WindowsDesktop.Group" Revision="1" Stencil="System.Storyboarding.WindowsDesktop" StencilVersion="0.1"/>
</Control>
</file>

<file path=customXml/item62.xml><?xml version="1.0" encoding="utf-8"?>
<Control xmlns="http://schemas.microsoft.com/VisualStudio/2011/storyboarding/control">
  <Id Name="System.Storyboarding.WindowsDesktop.Group" Revision="1" Stencil="System.Storyboarding.WindowsDesktop" StencilVersion="0.1"/>
</Control>
</file>

<file path=customXml/item63.xml><?xml version="1.0" encoding="utf-8"?>
<Control xmlns="http://schemas.microsoft.com/VisualStudio/2011/storyboarding/control">
  <Id Name="System.Storyboarding.Common.List" Revision="1" Stencil="System.Storyboarding.Common" StencilVersion="0.1"/>
</Control>
</file>

<file path=customXml/item64.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65.xml><?xml version="1.0" encoding="utf-8"?>
<Control xmlns="http://schemas.microsoft.com/VisualStudio/2011/storyboarding/control">
  <Id Name="System.Storyboarding.WindowsApps.WindowsAppsEditBox" Revision="1" Stencil="System.Storyboarding.WindowsApps" StencilVersion="0.1"/>
</Control>
</file>

<file path=customXml/item66.xml><?xml version="1.0" encoding="utf-8"?>
<Control xmlns="http://schemas.microsoft.com/VisualStudio/2011/storyboarding/control">
  <Id Name="System.Storyboarding.Common.Button" Revision="1" Stencil="System.Storyboarding.Common" StencilVersion="0.1"/>
</Control>
</file>

<file path=customXml/item67.xml><?xml version="1.0" encoding="utf-8"?>
<Control xmlns="http://schemas.microsoft.com/VisualStudio/2011/storyboarding/control">
  <Id Name="System.Storyboarding.Common.NumericStepper" Revision="1" Stencil="System.Storyboarding.Common" StencilVersion="0.1"/>
</Control>
</file>

<file path=customXml/item68.xml><?xml version="1.0" encoding="utf-8"?>
<Control xmlns="http://schemas.microsoft.com/VisualStudio/2011/storyboarding/control">
  <Id Name="System.Storyboarding.WindowsApps.WindowsAppsTileMedium" Revision="1" Stencil="System.Storyboarding.WindowsApps" StencilVersion="0.1"/>
</Control>
</file>

<file path=customXml/item69.xml><?xml version="1.0" encoding="utf-8"?>
<Control xmlns="http://schemas.microsoft.com/VisualStudio/2011/storyboarding/control">
  <Id Name="System.Storyboarding.WindowsApps.WindowsAppsTileMedium" Revision="1" Stencil="System.Storyboarding.WindowsApps" StencilVersion="0.1"/>
</Control>
</file>

<file path=customXml/item7.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70.xml><?xml version="1.0" encoding="utf-8"?>
<Control xmlns="http://schemas.microsoft.com/VisualStudio/2011/storyboarding/control">
  <Id Name="System.Storyboarding.Backgrounds.RibbonApplication" Revision="1" Stencil="System.Storyboarding.Backgrounds" StencilVersion="0.1"/>
</Control>
</file>

<file path=customXml/item71.xml><?xml version="1.0" encoding="utf-8"?>
<Control xmlns="http://schemas.microsoft.com/VisualStudio/2011/storyboarding/control">
  <Id Name="System.Storyboarding.WindowsDesktop.VerticalSplitter" Revision="1" Stencil="System.Storyboarding.WindowsDesktop" StencilVersion="0.1"/>
</Control>
</file>

<file path=customXml/item72.xml><?xml version="1.0" encoding="utf-8"?>
<Control xmlns="http://schemas.microsoft.com/VisualStudio/2011/storyboarding/control">
  <Id Name="System.Storyboarding.WindowsDesktop.StatusBar" Revision="1" Stencil="System.Storyboarding.WindowsDesktop" StencilVersion="0.1"/>
</Control>
</file>

<file path=customXml/item73.xml><?xml version="1.0" encoding="utf-8"?>
<Control xmlns="http://schemas.microsoft.com/VisualStudio/2011/storyboarding/control">
  <Id Name="System.Storyboarding.WindowsDesktop.StatusBar" Revision="1" Stencil="System.Storyboarding.WindowsDesktop" StencilVersion="0.1"/>
</Control>
</file>

<file path=customXml/item74.xml><?xml version="1.0" encoding="utf-8"?>
<Control xmlns="http://schemas.microsoft.com/VisualStudio/2011/storyboarding/control">
  <Id Name="System.Storyboarding.Common.Button" Revision="1" Stencil="System.Storyboarding.Common" StencilVersion="0.1"/>
</Control>
</file>

<file path=customXml/item75.xml><?xml version="1.0" encoding="utf-8"?>
<Control xmlns="http://schemas.microsoft.com/VisualStudio/2011/storyboarding/control">
  <Id Name="System.Storyboarding.Common.Button" Revision="1" Stencil="System.Storyboarding.Common" StencilVersion="0.1"/>
</Control>
</file>

<file path=customXml/item76.xml><?xml version="1.0" encoding="utf-8"?>
<Control xmlns="http://schemas.microsoft.com/VisualStudio/2011/storyboarding/control">
  <Id Name="System.Storyboarding.WindowsApps.WindowsAppsWideTileSubtitle" Revision="1" Stencil="System.Storyboarding.WindowsApps" StencilVersion="0.1"/>
</Control>
</file>

<file path=customXml/item77.xml><?xml version="1.0" encoding="utf-8"?>
<Control xmlns="http://schemas.microsoft.com/VisualStudio/2011/storyboarding/control">
  <Id Name="System.Storyboarding.Common.TextArea" Revision="1" Stencil="System.Storyboarding.Common" StencilVersion="0.1"/>
</Control>
</file>

<file path=customXml/item78.xml><?xml version="1.0" encoding="utf-8"?>
<Control xmlns="http://schemas.microsoft.com/VisualStudio/2011/storyboarding/control">
  <Id Name="System.Storyboarding.WindowsDesktop.TreeList" Revision="1" Stencil="System.Storyboarding.WindowsDesktop" StencilVersion="0.1"/>
</Control>
</file>

<file path=customXml/item79.xml><?xml version="1.0" encoding="utf-8"?>
<Control xmlns="http://schemas.microsoft.com/VisualStudio/2011/storyboarding/control">
  <Id Name="System.Storyboarding.Common.TextArea" Revision="1" Stencil="System.Storyboarding.Common" StencilVersion="0.1"/>
</Control>
</file>

<file path=customXml/item8.xml><?xml version="1.0" encoding="utf-8"?>
<Control xmlns="http://schemas.microsoft.com/VisualStudio/2011/storyboarding/control">
  <Id Name="System.Storyboarding.WindowsDesktop.VerticalSplitter" Revision="1" Stencil="System.Storyboarding.WindowsDesktop" StencilVersion="0.1"/>
</Control>
</file>

<file path=customXml/item80.xml><?xml version="1.0" encoding="utf-8"?>
<Control xmlns="http://schemas.microsoft.com/VisualStudio/2011/storyboarding/control">
  <Id Name="System.Storyboarding.Common.Button" Revision="1" Stencil="System.Storyboarding.Common" StencilVersion="0.1"/>
</Control>
</file>

<file path=customXml/item81.xml><?xml version="1.0" encoding="utf-8"?>
<Control xmlns="http://schemas.microsoft.com/VisualStudio/2011/storyboarding/control">
  <Id Name="System.Storyboarding.Common.Button" Revision="1" Stencil="System.Storyboarding.Common" StencilVersion="0.1"/>
</Control>
</file>

<file path=customXml/item82.xml><?xml version="1.0" encoding="utf-8"?>
<Control xmlns="http://schemas.microsoft.com/VisualStudio/2011/storyboarding/control">
  <Id Name="System.Storyboarding.Common.Button" Revision="1" Stencil="System.Storyboarding.Common" StencilVersion="0.1"/>
</Control>
</file>

<file path=customXml/item83.xml><?xml version="1.0" encoding="utf-8"?>
<Control xmlns="http://schemas.microsoft.com/VisualStudio/2011/storyboarding/control">
  <Id Name="System.Storyboarding.WindowsApps.WindowsAppsTileMedium" Revision="1" Stencil="System.Storyboarding.WindowsApps" StencilVersion="0.1"/>
</Control>
</file>

<file path=customXml/item84.xml><?xml version="1.0" encoding="utf-8"?>
<Control xmlns="http://schemas.microsoft.com/VisualStudio/2011/storyboarding/control">
  <Id Name="System.Storyboarding.WindowsApps.WindowsAppsTileMedium" Revision="1" Stencil="System.Storyboarding.WindowsApps" StencilVersion="0.1"/>
</Control>
</file>

<file path=customXml/item85.xml><?xml version="1.0" encoding="utf-8"?>
<Control xmlns="http://schemas.microsoft.com/VisualStudio/2011/storyboarding/control">
  <Id Name="System.Storyboarding.Backgrounds.RibbonApplication" Revision="1" Stencil="System.Storyboarding.Backgrounds" StencilVersion="0.1"/>
</Control>
</file>

<file path=customXml/item86.xml><?xml version="1.0" encoding="utf-8"?>
<Control xmlns="http://schemas.microsoft.com/VisualStudio/2011/storyboarding/control">
  <Id Name="System.Storyboarding.WindowsDesktop.VerticalSplitter" Revision="1" Stencil="System.Storyboarding.WindowsDesktop" StencilVersion="0.1"/>
</Control>
</file>

<file path=customXml/item87.xml><?xml version="1.0" encoding="utf-8"?>
<Control xmlns="http://schemas.microsoft.com/VisualStudio/2011/storyboarding/control">
  <Id Name="System.Storyboarding.WindowsDesktop.StatusBar" Revision="1" Stencil="System.Storyboarding.WindowsDesktop" StencilVersion="0.1"/>
</Control>
</file>

<file path=customXml/item88.xml><?xml version="1.0" encoding="utf-8"?>
<Control xmlns="http://schemas.microsoft.com/VisualStudio/2011/storyboarding/control">
  <Id Name="System.Storyboarding.WindowsDesktop.StatusBar" Revision="1" Stencil="System.Storyboarding.WindowsDesktop" StencilVersion="0.1"/>
</Control>
</file>

<file path=customXml/item89.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System.Storyboarding.WindowsDesktop.DialogBox" Revision="1" Stencil="System.Storyboarding.WindowsDesktop" StencilVersion="0.1"/>
</Control>
</file>

<file path=customXml/item90.xml><?xml version="1.0" encoding="utf-8"?>
<Control xmlns="http://schemas.microsoft.com/VisualStudio/2011/storyboarding/control">
  <Id Name="System.Storyboarding.Common.Button" Revision="1" Stencil="System.Storyboarding.Common" StencilVersion="0.1"/>
</Control>
</file>

<file path=customXml/item91.xml><?xml version="1.0" encoding="utf-8"?>
<Control xmlns="http://schemas.microsoft.com/VisualStudio/2011/storyboarding/control">
  <Id Name="System.Storyboarding.WindowsApps.WindowsAppsWideTileSubtitle" Revision="1" Stencil="System.Storyboarding.WindowsApps" StencilVersion="0.1"/>
</Control>
</file>

<file path=customXml/item92.xml><?xml version="1.0" encoding="utf-8"?>
<Control xmlns="http://schemas.microsoft.com/VisualStudio/2011/storyboarding/control">
  <Id Name="System.Storyboarding.Common.TextArea" Revision="1" Stencil="System.Storyboarding.Common" StencilVersion="0.1"/>
</Control>
</file>

<file path=customXml/item93.xml><?xml version="1.0" encoding="utf-8"?>
<Control xmlns="http://schemas.microsoft.com/VisualStudio/2011/storyboarding/control">
  <Id Name="System.Storyboarding.WindowsDesktop.TreeList" Revision="1" Stencil="System.Storyboarding.WindowsDesktop" StencilVersion="0.1"/>
</Control>
</file>

<file path=customXml/item94.xml><?xml version="1.0" encoding="utf-8"?>
<Control xmlns="http://schemas.microsoft.com/VisualStudio/2011/storyboarding/control">
  <Id Name="System.Storyboarding.Common.TextArea" Revision="1" Stencil="System.Storyboarding.Common" StencilVersion="0.1"/>
</Control>
</file>

<file path=customXml/item95.xml><?xml version="1.0" encoding="utf-8"?>
<Control xmlns="http://schemas.microsoft.com/VisualStudio/2011/storyboarding/control">
  <Id Name="System.Storyboarding.Common.Button" Revision="1" Stencil="System.Storyboarding.Common" StencilVersion="0.1"/>
</Control>
</file>

<file path=customXml/item96.xml><?xml version="1.0" encoding="utf-8"?>
<Control xmlns="http://schemas.microsoft.com/VisualStudio/2011/storyboarding/control">
  <Id Name="System.Storyboarding.Common.Button" Revision="1" Stencil="System.Storyboarding.Common" StencilVersion="0.1"/>
</Control>
</file>

<file path=customXml/item97.xml><?xml version="1.0" encoding="utf-8"?>
<Control xmlns="http://schemas.microsoft.com/VisualStudio/2011/storyboarding/control">
  <Id Name="System.Storyboarding.Common.Button" Revision="1" Stencil="System.Storyboarding.Common" StencilVersion="0.1"/>
</Control>
</file>

<file path=customXml/item98.xml><?xml version="1.0" encoding="utf-8"?>
<Control xmlns="http://schemas.microsoft.com/VisualStudio/2011/storyboarding/control">
  <Id Name="System.Storyboarding.WindowsApps.WindowsAppsTileMedium" Revision="1" Stencil="System.Storyboarding.WindowsApps" StencilVersion="0.1"/>
</Control>
</file>

<file path=customXml/item99.xml><?xml version="1.0" encoding="utf-8"?>
<Control xmlns="http://schemas.microsoft.com/VisualStudio/2011/storyboarding/control">
  <Id Name="System.Storyboarding.Backgrounds.Window" Revision="1" Stencil="System.Storyboarding.Backgrounds" StencilVersion="0.1"/>
</Control>
</file>

<file path=customXml/itemProps1.xml><?xml version="1.0" encoding="utf-8"?>
<ds:datastoreItem xmlns:ds="http://schemas.openxmlformats.org/officeDocument/2006/customXml" ds:itemID="{83379F35-E0C0-4547-A696-E4DAAFE02523}">
  <ds:schemaRefs>
    <ds:schemaRef ds:uri="http://schemas.microsoft.com/VisualStudio/2011/storyboarding/control"/>
  </ds:schemaRefs>
</ds:datastoreItem>
</file>

<file path=customXml/itemProps10.xml><?xml version="1.0" encoding="utf-8"?>
<ds:datastoreItem xmlns:ds="http://schemas.openxmlformats.org/officeDocument/2006/customXml" ds:itemID="{41AAF0BE-1A4C-4361-BA3A-F53F06A69C75}">
  <ds:schemaRefs>
    <ds:schemaRef ds:uri="http://schemas.microsoft.com/VisualStudio/2011/storyboarding/control"/>
  </ds:schemaRefs>
</ds:datastoreItem>
</file>

<file path=customXml/itemProps100.xml><?xml version="1.0" encoding="utf-8"?>
<ds:datastoreItem xmlns:ds="http://schemas.openxmlformats.org/officeDocument/2006/customXml" ds:itemID="{26A7B7E4-349D-4FCE-B18A-CB3D5438AA34}">
  <ds:schemaRefs>
    <ds:schemaRef ds:uri="http://schemas.microsoft.com/VisualStudio/2011/storyboarding/control"/>
  </ds:schemaRefs>
</ds:datastoreItem>
</file>

<file path=customXml/itemProps101.xml><?xml version="1.0" encoding="utf-8"?>
<ds:datastoreItem xmlns:ds="http://schemas.openxmlformats.org/officeDocument/2006/customXml" ds:itemID="{3D7975AA-1B7C-46A9-8BFD-020635C0EC18}">
  <ds:schemaRefs>
    <ds:schemaRef ds:uri="http://schemas.microsoft.com/VisualStudio/2011/storyboarding/control"/>
  </ds:schemaRefs>
</ds:datastoreItem>
</file>

<file path=customXml/itemProps102.xml><?xml version="1.0" encoding="utf-8"?>
<ds:datastoreItem xmlns:ds="http://schemas.openxmlformats.org/officeDocument/2006/customXml" ds:itemID="{1AEFE1D8-7628-4095-9A5F-F67F149BA7CB}">
  <ds:schemaRefs>
    <ds:schemaRef ds:uri="http://schemas.microsoft.com/VisualStudio/2011/storyboarding/control"/>
  </ds:schemaRefs>
</ds:datastoreItem>
</file>

<file path=customXml/itemProps103.xml><?xml version="1.0" encoding="utf-8"?>
<ds:datastoreItem xmlns:ds="http://schemas.openxmlformats.org/officeDocument/2006/customXml" ds:itemID="{CF65D907-105D-4F2D-8FAB-B88D37C35E56}">
  <ds:schemaRefs>
    <ds:schemaRef ds:uri="http://schemas.microsoft.com/VisualStudio/2011/storyboarding/control"/>
  </ds:schemaRefs>
</ds:datastoreItem>
</file>

<file path=customXml/itemProps104.xml><?xml version="1.0" encoding="utf-8"?>
<ds:datastoreItem xmlns:ds="http://schemas.openxmlformats.org/officeDocument/2006/customXml" ds:itemID="{5F05EF09-EE48-40B8-B2A4-27F366FDAD46}">
  <ds:schemaRefs>
    <ds:schemaRef ds:uri="http://schemas.microsoft.com/VisualStudio/2011/storyboarding/control"/>
  </ds:schemaRefs>
</ds:datastoreItem>
</file>

<file path=customXml/itemProps105.xml><?xml version="1.0" encoding="utf-8"?>
<ds:datastoreItem xmlns:ds="http://schemas.openxmlformats.org/officeDocument/2006/customXml" ds:itemID="{52474291-7908-4DB8-8530-3665C235D211}">
  <ds:schemaRefs>
    <ds:schemaRef ds:uri="http://schemas.microsoft.com/VisualStudio/2011/storyboarding/control"/>
  </ds:schemaRefs>
</ds:datastoreItem>
</file>

<file path=customXml/itemProps106.xml><?xml version="1.0" encoding="utf-8"?>
<ds:datastoreItem xmlns:ds="http://schemas.openxmlformats.org/officeDocument/2006/customXml" ds:itemID="{1C00E0B2-4C5A-4494-9A41-AA35CAB6D2ED}">
  <ds:schemaRefs>
    <ds:schemaRef ds:uri="http://schemas.microsoft.com/VisualStudio/2011/storyboarding/control"/>
  </ds:schemaRefs>
</ds:datastoreItem>
</file>

<file path=customXml/itemProps107.xml><?xml version="1.0" encoding="utf-8"?>
<ds:datastoreItem xmlns:ds="http://schemas.openxmlformats.org/officeDocument/2006/customXml" ds:itemID="{51348EC2-5A36-4602-BDC9-8AFCD0103821}">
  <ds:schemaRefs>
    <ds:schemaRef ds:uri="http://schemas.microsoft.com/VisualStudio/2011/storyboarding/control"/>
  </ds:schemaRefs>
</ds:datastoreItem>
</file>

<file path=customXml/itemProps108.xml><?xml version="1.0" encoding="utf-8"?>
<ds:datastoreItem xmlns:ds="http://schemas.openxmlformats.org/officeDocument/2006/customXml" ds:itemID="{D3D1780C-94D4-4701-8CCC-3F8DD633825B}">
  <ds:schemaRefs>
    <ds:schemaRef ds:uri="http://schemas.microsoft.com/VisualStudio/2011/storyboarding/control"/>
  </ds:schemaRefs>
</ds:datastoreItem>
</file>

<file path=customXml/itemProps109.xml><?xml version="1.0" encoding="utf-8"?>
<ds:datastoreItem xmlns:ds="http://schemas.openxmlformats.org/officeDocument/2006/customXml" ds:itemID="{7EC29C26-CA00-466A-A8F8-79908B37C2ED}">
  <ds:schemaRefs>
    <ds:schemaRef ds:uri="http://schemas.microsoft.com/VisualStudio/2011/storyboarding/control"/>
  </ds:schemaRefs>
</ds:datastoreItem>
</file>

<file path=customXml/itemProps11.xml><?xml version="1.0" encoding="utf-8"?>
<ds:datastoreItem xmlns:ds="http://schemas.openxmlformats.org/officeDocument/2006/customXml" ds:itemID="{66782574-0846-4DB1-A2BD-CE99D9A73BFF}">
  <ds:schemaRefs>
    <ds:schemaRef ds:uri="http://schemas.microsoft.com/VisualStudio/2011/storyboarding/control"/>
  </ds:schemaRefs>
</ds:datastoreItem>
</file>

<file path=customXml/itemProps110.xml><?xml version="1.0" encoding="utf-8"?>
<ds:datastoreItem xmlns:ds="http://schemas.openxmlformats.org/officeDocument/2006/customXml" ds:itemID="{4BC7E612-4C3E-4A9E-B1A6-921009125600}">
  <ds:schemaRefs>
    <ds:schemaRef ds:uri="http://schemas.microsoft.com/VisualStudio/2011/storyboarding/control"/>
  </ds:schemaRefs>
</ds:datastoreItem>
</file>

<file path=customXml/itemProps111.xml><?xml version="1.0" encoding="utf-8"?>
<ds:datastoreItem xmlns:ds="http://schemas.openxmlformats.org/officeDocument/2006/customXml" ds:itemID="{96860832-0C1E-4DF8-9A12-CD6DB359263B}">
  <ds:schemaRefs>
    <ds:schemaRef ds:uri="http://schemas.microsoft.com/VisualStudio/2011/storyboarding/control"/>
  </ds:schemaRefs>
</ds:datastoreItem>
</file>

<file path=customXml/itemProps112.xml><?xml version="1.0" encoding="utf-8"?>
<ds:datastoreItem xmlns:ds="http://schemas.openxmlformats.org/officeDocument/2006/customXml" ds:itemID="{AA016998-B8C8-407A-9FAD-9322E5003A29}">
  <ds:schemaRefs>
    <ds:schemaRef ds:uri="http://schemas.microsoft.com/VisualStudio/2011/storyboarding/control"/>
  </ds:schemaRefs>
</ds:datastoreItem>
</file>

<file path=customXml/itemProps12.xml><?xml version="1.0" encoding="utf-8"?>
<ds:datastoreItem xmlns:ds="http://schemas.openxmlformats.org/officeDocument/2006/customXml" ds:itemID="{58403451-6EE8-4E94-948A-47DB61F2E32D}">
  <ds:schemaRefs>
    <ds:schemaRef ds:uri="http://schemas.microsoft.com/VisualStudio/2011/storyboarding/control"/>
  </ds:schemaRefs>
</ds:datastoreItem>
</file>

<file path=customXml/itemProps13.xml><?xml version="1.0" encoding="utf-8"?>
<ds:datastoreItem xmlns:ds="http://schemas.openxmlformats.org/officeDocument/2006/customXml" ds:itemID="{86943217-B044-4AC8-9446-040F26C4C19B}">
  <ds:schemaRefs>
    <ds:schemaRef ds:uri="http://schemas.microsoft.com/VisualStudio/2011/storyboarding/control"/>
  </ds:schemaRefs>
</ds:datastoreItem>
</file>

<file path=customXml/itemProps14.xml><?xml version="1.0" encoding="utf-8"?>
<ds:datastoreItem xmlns:ds="http://schemas.openxmlformats.org/officeDocument/2006/customXml" ds:itemID="{921A6DBC-3A3B-41B6-A0C2-FB6A4E332A28}">
  <ds:schemaRefs>
    <ds:schemaRef ds:uri="http://schemas.microsoft.com/VisualStudio/2011/storyboarding/control"/>
  </ds:schemaRefs>
</ds:datastoreItem>
</file>

<file path=customXml/itemProps15.xml><?xml version="1.0" encoding="utf-8"?>
<ds:datastoreItem xmlns:ds="http://schemas.openxmlformats.org/officeDocument/2006/customXml" ds:itemID="{BFE7E6EC-651A-4C0D-9240-FA2C7C637545}">
  <ds:schemaRefs>
    <ds:schemaRef ds:uri="http://schemas.microsoft.com/VisualStudio/2011/storyboarding/control"/>
  </ds:schemaRefs>
</ds:datastoreItem>
</file>

<file path=customXml/itemProps16.xml><?xml version="1.0" encoding="utf-8"?>
<ds:datastoreItem xmlns:ds="http://schemas.openxmlformats.org/officeDocument/2006/customXml" ds:itemID="{B9A8F099-86F2-45C2-B78C-D027603ED684}">
  <ds:schemaRefs>
    <ds:schemaRef ds:uri="http://schemas.microsoft.com/VisualStudio/2011/storyboarding/control"/>
  </ds:schemaRefs>
</ds:datastoreItem>
</file>

<file path=customXml/itemProps17.xml><?xml version="1.0" encoding="utf-8"?>
<ds:datastoreItem xmlns:ds="http://schemas.openxmlformats.org/officeDocument/2006/customXml" ds:itemID="{0F3C87BE-760A-40D7-BE54-1DEC060FB942}">
  <ds:schemaRefs>
    <ds:schemaRef ds:uri="http://schemas.microsoft.com/VisualStudio/2011/storyboarding/control"/>
  </ds:schemaRefs>
</ds:datastoreItem>
</file>

<file path=customXml/itemProps18.xml><?xml version="1.0" encoding="utf-8"?>
<ds:datastoreItem xmlns:ds="http://schemas.openxmlformats.org/officeDocument/2006/customXml" ds:itemID="{C41E757F-2A6A-42CE-A3BC-BED227B61A9F}">
  <ds:schemaRefs>
    <ds:schemaRef ds:uri="http://schemas.microsoft.com/VisualStudio/2011/storyboarding/control"/>
  </ds:schemaRefs>
</ds:datastoreItem>
</file>

<file path=customXml/itemProps19.xml><?xml version="1.0" encoding="utf-8"?>
<ds:datastoreItem xmlns:ds="http://schemas.openxmlformats.org/officeDocument/2006/customXml" ds:itemID="{E9F04C98-0493-4C35-98E8-67BCAADB7214}">
  <ds:schemaRefs>
    <ds:schemaRef ds:uri="http://schemas.microsoft.com/VisualStudio/2011/storyboarding/control"/>
  </ds:schemaRefs>
</ds:datastoreItem>
</file>

<file path=customXml/itemProps2.xml><?xml version="1.0" encoding="utf-8"?>
<ds:datastoreItem xmlns:ds="http://schemas.openxmlformats.org/officeDocument/2006/customXml" ds:itemID="{65CB2BF8-477F-4E70-9007-247283048BE0}">
  <ds:schemaRefs>
    <ds:schemaRef ds:uri="http://schemas.microsoft.com/VisualStudio/2011/storyboarding/control"/>
  </ds:schemaRefs>
</ds:datastoreItem>
</file>

<file path=customXml/itemProps20.xml><?xml version="1.0" encoding="utf-8"?>
<ds:datastoreItem xmlns:ds="http://schemas.openxmlformats.org/officeDocument/2006/customXml" ds:itemID="{9E6F51A2-506E-4DF6-BED4-ED21D6C33D24}">
  <ds:schemaRefs>
    <ds:schemaRef ds:uri="http://schemas.microsoft.com/VisualStudio/2011/storyboarding/control"/>
  </ds:schemaRefs>
</ds:datastoreItem>
</file>

<file path=customXml/itemProps21.xml><?xml version="1.0" encoding="utf-8"?>
<ds:datastoreItem xmlns:ds="http://schemas.openxmlformats.org/officeDocument/2006/customXml" ds:itemID="{6D311E91-09B4-4ED3-902F-8D3FAC82FDE7}">
  <ds:schemaRefs>
    <ds:schemaRef ds:uri="http://schemas.microsoft.com/VisualStudio/2011/storyboarding/control"/>
  </ds:schemaRefs>
</ds:datastoreItem>
</file>

<file path=customXml/itemProps22.xml><?xml version="1.0" encoding="utf-8"?>
<ds:datastoreItem xmlns:ds="http://schemas.openxmlformats.org/officeDocument/2006/customXml" ds:itemID="{0E386B9F-330A-4C16-8518-97E8C7EEF91A}">
  <ds:schemaRefs>
    <ds:schemaRef ds:uri="http://schemas.microsoft.com/VisualStudio/2011/storyboarding/control"/>
  </ds:schemaRefs>
</ds:datastoreItem>
</file>

<file path=customXml/itemProps23.xml><?xml version="1.0" encoding="utf-8"?>
<ds:datastoreItem xmlns:ds="http://schemas.openxmlformats.org/officeDocument/2006/customXml" ds:itemID="{0D23419A-BD5E-45CA-BAF6-B07F6D43E202}">
  <ds:schemaRefs>
    <ds:schemaRef ds:uri="http://schemas.microsoft.com/VisualStudio/2011/storyboarding/control"/>
  </ds:schemaRefs>
</ds:datastoreItem>
</file>

<file path=customXml/itemProps24.xml><?xml version="1.0" encoding="utf-8"?>
<ds:datastoreItem xmlns:ds="http://schemas.openxmlformats.org/officeDocument/2006/customXml" ds:itemID="{B23960D4-B349-4D2D-8B2D-25CB38792B8E}">
  <ds:schemaRefs>
    <ds:schemaRef ds:uri="http://schemas.microsoft.com/VisualStudio/2011/storyboarding/control"/>
  </ds:schemaRefs>
</ds:datastoreItem>
</file>

<file path=customXml/itemProps25.xml><?xml version="1.0" encoding="utf-8"?>
<ds:datastoreItem xmlns:ds="http://schemas.openxmlformats.org/officeDocument/2006/customXml" ds:itemID="{9F83A895-2552-4B88-B39F-7AC6A8482E87}">
  <ds:schemaRefs>
    <ds:schemaRef ds:uri="http://schemas.microsoft.com/VisualStudio/2011/storyboarding/control"/>
  </ds:schemaRefs>
</ds:datastoreItem>
</file>

<file path=customXml/itemProps26.xml><?xml version="1.0" encoding="utf-8"?>
<ds:datastoreItem xmlns:ds="http://schemas.openxmlformats.org/officeDocument/2006/customXml" ds:itemID="{4829D64F-7BE7-435C-8086-338E5B7AADB0}">
  <ds:schemaRefs>
    <ds:schemaRef ds:uri="http://schemas.microsoft.com/VisualStudio/2011/storyboarding/control"/>
  </ds:schemaRefs>
</ds:datastoreItem>
</file>

<file path=customXml/itemProps27.xml><?xml version="1.0" encoding="utf-8"?>
<ds:datastoreItem xmlns:ds="http://schemas.openxmlformats.org/officeDocument/2006/customXml" ds:itemID="{F53ED59D-46B3-4007-B02A-233DB6A17FC2}">
  <ds:schemaRefs>
    <ds:schemaRef ds:uri="http://schemas.microsoft.com/VisualStudio/2011/storyboarding/control"/>
  </ds:schemaRefs>
</ds:datastoreItem>
</file>

<file path=customXml/itemProps28.xml><?xml version="1.0" encoding="utf-8"?>
<ds:datastoreItem xmlns:ds="http://schemas.openxmlformats.org/officeDocument/2006/customXml" ds:itemID="{40E656AA-2AFA-4AB8-B426-41BED7B957BC}">
  <ds:schemaRefs>
    <ds:schemaRef ds:uri="http://schemas.microsoft.com/VisualStudio/2011/storyboarding/control"/>
  </ds:schemaRefs>
</ds:datastoreItem>
</file>

<file path=customXml/itemProps29.xml><?xml version="1.0" encoding="utf-8"?>
<ds:datastoreItem xmlns:ds="http://schemas.openxmlformats.org/officeDocument/2006/customXml" ds:itemID="{AAD023C9-6F02-4FE0-AA68-C42BBCDF4745}">
  <ds:schemaRefs>
    <ds:schemaRef ds:uri="http://schemas.microsoft.com/VisualStudio/2011/storyboarding/control"/>
  </ds:schemaRefs>
</ds:datastoreItem>
</file>

<file path=customXml/itemProps3.xml><?xml version="1.0" encoding="utf-8"?>
<ds:datastoreItem xmlns:ds="http://schemas.openxmlformats.org/officeDocument/2006/customXml" ds:itemID="{AB9D3211-5BF2-475F-922F-165FECE9A084}">
  <ds:schemaRefs>
    <ds:schemaRef ds:uri="http://schemas.microsoft.com/VisualStudio/2011/storyboarding/control"/>
  </ds:schemaRefs>
</ds:datastoreItem>
</file>

<file path=customXml/itemProps30.xml><?xml version="1.0" encoding="utf-8"?>
<ds:datastoreItem xmlns:ds="http://schemas.openxmlformats.org/officeDocument/2006/customXml" ds:itemID="{21CF7694-6518-43DE-8B30-3B9B7CEB0E1F}">
  <ds:schemaRefs>
    <ds:schemaRef ds:uri="http://schemas.microsoft.com/VisualStudio/2011/storyboarding/control"/>
  </ds:schemaRefs>
</ds:datastoreItem>
</file>

<file path=customXml/itemProps31.xml><?xml version="1.0" encoding="utf-8"?>
<ds:datastoreItem xmlns:ds="http://schemas.openxmlformats.org/officeDocument/2006/customXml" ds:itemID="{4DBBDA80-D680-4878-9761-8CFCEC20B8F8}">
  <ds:schemaRefs>
    <ds:schemaRef ds:uri="http://schemas.microsoft.com/VisualStudio/2011/storyboarding/control"/>
  </ds:schemaRefs>
</ds:datastoreItem>
</file>

<file path=customXml/itemProps32.xml><?xml version="1.0" encoding="utf-8"?>
<ds:datastoreItem xmlns:ds="http://schemas.openxmlformats.org/officeDocument/2006/customXml" ds:itemID="{215E58F1-86AB-47C8-8048-9E8459679EEC}">
  <ds:schemaRefs>
    <ds:schemaRef ds:uri="http://schemas.microsoft.com/VisualStudio/2011/storyboarding/control"/>
  </ds:schemaRefs>
</ds:datastoreItem>
</file>

<file path=customXml/itemProps33.xml><?xml version="1.0" encoding="utf-8"?>
<ds:datastoreItem xmlns:ds="http://schemas.openxmlformats.org/officeDocument/2006/customXml" ds:itemID="{6B1D6234-BD93-45EA-902A-DFF1D796C31E}">
  <ds:schemaRefs>
    <ds:schemaRef ds:uri="http://schemas.microsoft.com/VisualStudio/2011/storyboarding/control"/>
  </ds:schemaRefs>
</ds:datastoreItem>
</file>

<file path=customXml/itemProps34.xml><?xml version="1.0" encoding="utf-8"?>
<ds:datastoreItem xmlns:ds="http://schemas.openxmlformats.org/officeDocument/2006/customXml" ds:itemID="{E0D9DB27-9C2E-498E-93C1-D31502B94DE5}">
  <ds:schemaRefs>
    <ds:schemaRef ds:uri="http://schemas.microsoft.com/VisualStudio/2011/storyboarding/control"/>
  </ds:schemaRefs>
</ds:datastoreItem>
</file>

<file path=customXml/itemProps35.xml><?xml version="1.0" encoding="utf-8"?>
<ds:datastoreItem xmlns:ds="http://schemas.openxmlformats.org/officeDocument/2006/customXml" ds:itemID="{7EF847BC-821C-4876-8654-7B75C0418B80}">
  <ds:schemaRefs>
    <ds:schemaRef ds:uri="http://schemas.microsoft.com/VisualStudio/2011/storyboarding/control"/>
  </ds:schemaRefs>
</ds:datastoreItem>
</file>

<file path=customXml/itemProps36.xml><?xml version="1.0" encoding="utf-8"?>
<ds:datastoreItem xmlns:ds="http://schemas.openxmlformats.org/officeDocument/2006/customXml" ds:itemID="{4C2E90A7-1F78-476F-BEDC-DE6E25AFFED4}">
  <ds:schemaRefs>
    <ds:schemaRef ds:uri="http://schemas.microsoft.com/VisualStudio/2011/storyboarding/control"/>
  </ds:schemaRefs>
</ds:datastoreItem>
</file>

<file path=customXml/itemProps37.xml><?xml version="1.0" encoding="utf-8"?>
<ds:datastoreItem xmlns:ds="http://schemas.openxmlformats.org/officeDocument/2006/customXml" ds:itemID="{3FC5605B-AF4A-409C-9527-48C3158B843E}">
  <ds:schemaRefs>
    <ds:schemaRef ds:uri="http://schemas.microsoft.com/VisualStudio/2011/storyboarding/control"/>
  </ds:schemaRefs>
</ds:datastoreItem>
</file>

<file path=customXml/itemProps38.xml><?xml version="1.0" encoding="utf-8"?>
<ds:datastoreItem xmlns:ds="http://schemas.openxmlformats.org/officeDocument/2006/customXml" ds:itemID="{31CD75E1-DFC5-423F-9928-AC00172A7B81}">
  <ds:schemaRefs>
    <ds:schemaRef ds:uri="http://schemas.microsoft.com/VisualStudio/2011/storyboarding/control"/>
  </ds:schemaRefs>
</ds:datastoreItem>
</file>

<file path=customXml/itemProps39.xml><?xml version="1.0" encoding="utf-8"?>
<ds:datastoreItem xmlns:ds="http://schemas.openxmlformats.org/officeDocument/2006/customXml" ds:itemID="{AE40D8E5-AF4C-4258-BFFC-22D3E265346B}">
  <ds:schemaRefs>
    <ds:schemaRef ds:uri="http://schemas.microsoft.com/VisualStudio/2011/storyboarding/control"/>
  </ds:schemaRefs>
</ds:datastoreItem>
</file>

<file path=customXml/itemProps4.xml><?xml version="1.0" encoding="utf-8"?>
<ds:datastoreItem xmlns:ds="http://schemas.openxmlformats.org/officeDocument/2006/customXml" ds:itemID="{D8B0ED50-61A7-4FE1-9EF2-D584728079C7}">
  <ds:schemaRefs>
    <ds:schemaRef ds:uri="http://schemas.microsoft.com/VisualStudio/2011/storyboarding/control"/>
  </ds:schemaRefs>
</ds:datastoreItem>
</file>

<file path=customXml/itemProps40.xml><?xml version="1.0" encoding="utf-8"?>
<ds:datastoreItem xmlns:ds="http://schemas.openxmlformats.org/officeDocument/2006/customXml" ds:itemID="{9017554B-798B-4FE2-AB9F-619E183BAC87}">
  <ds:schemaRefs>
    <ds:schemaRef ds:uri="http://schemas.microsoft.com/VisualStudio/2011/storyboarding/control"/>
  </ds:schemaRefs>
</ds:datastoreItem>
</file>

<file path=customXml/itemProps41.xml><?xml version="1.0" encoding="utf-8"?>
<ds:datastoreItem xmlns:ds="http://schemas.openxmlformats.org/officeDocument/2006/customXml" ds:itemID="{9FD15866-844B-4AA5-BB09-E05CFB0F1543}">
  <ds:schemaRefs>
    <ds:schemaRef ds:uri="http://schemas.microsoft.com/VisualStudio/2011/storyboarding/control"/>
  </ds:schemaRefs>
</ds:datastoreItem>
</file>

<file path=customXml/itemProps42.xml><?xml version="1.0" encoding="utf-8"?>
<ds:datastoreItem xmlns:ds="http://schemas.openxmlformats.org/officeDocument/2006/customXml" ds:itemID="{17E95EB1-3B45-4648-82BA-D39EB1D9A25D}">
  <ds:schemaRefs>
    <ds:schemaRef ds:uri="http://schemas.microsoft.com/VisualStudio/2011/storyboarding/control"/>
  </ds:schemaRefs>
</ds:datastoreItem>
</file>

<file path=customXml/itemProps43.xml><?xml version="1.0" encoding="utf-8"?>
<ds:datastoreItem xmlns:ds="http://schemas.openxmlformats.org/officeDocument/2006/customXml" ds:itemID="{7FAF5837-C3E8-4AF0-A61A-D5F2143EF2D2}">
  <ds:schemaRefs>
    <ds:schemaRef ds:uri="http://schemas.microsoft.com/VisualStudio/2011/storyboarding/control"/>
  </ds:schemaRefs>
</ds:datastoreItem>
</file>

<file path=customXml/itemProps44.xml><?xml version="1.0" encoding="utf-8"?>
<ds:datastoreItem xmlns:ds="http://schemas.openxmlformats.org/officeDocument/2006/customXml" ds:itemID="{573649DD-BA2E-436D-876C-7FDF383918D9}">
  <ds:schemaRefs>
    <ds:schemaRef ds:uri="http://schemas.microsoft.com/VisualStudio/2011/storyboarding/control"/>
  </ds:schemaRefs>
</ds:datastoreItem>
</file>

<file path=customXml/itemProps45.xml><?xml version="1.0" encoding="utf-8"?>
<ds:datastoreItem xmlns:ds="http://schemas.openxmlformats.org/officeDocument/2006/customXml" ds:itemID="{25D27C46-4BC2-4F26-8A9B-A7982D020DAD}">
  <ds:schemaRefs>
    <ds:schemaRef ds:uri="http://schemas.microsoft.com/VisualStudio/2011/storyboarding/control"/>
  </ds:schemaRefs>
</ds:datastoreItem>
</file>

<file path=customXml/itemProps46.xml><?xml version="1.0" encoding="utf-8"?>
<ds:datastoreItem xmlns:ds="http://schemas.openxmlformats.org/officeDocument/2006/customXml" ds:itemID="{9D0C32AF-4255-42E3-9A8B-48D13BE6E3FB}">
  <ds:schemaRefs>
    <ds:schemaRef ds:uri="http://schemas.microsoft.com/VisualStudio/2011/storyboarding/control"/>
  </ds:schemaRefs>
</ds:datastoreItem>
</file>

<file path=customXml/itemProps47.xml><?xml version="1.0" encoding="utf-8"?>
<ds:datastoreItem xmlns:ds="http://schemas.openxmlformats.org/officeDocument/2006/customXml" ds:itemID="{299B5894-B95A-4EBE-AB6A-F950682E92E9}">
  <ds:schemaRefs>
    <ds:schemaRef ds:uri="http://schemas.microsoft.com/VisualStudio/2011/storyboarding/control"/>
  </ds:schemaRefs>
</ds:datastoreItem>
</file>

<file path=customXml/itemProps48.xml><?xml version="1.0" encoding="utf-8"?>
<ds:datastoreItem xmlns:ds="http://schemas.openxmlformats.org/officeDocument/2006/customXml" ds:itemID="{9EC69225-3444-404B-B640-B50659645DD2}">
  <ds:schemaRefs>
    <ds:schemaRef ds:uri="http://schemas.microsoft.com/VisualStudio/2011/storyboarding/control"/>
  </ds:schemaRefs>
</ds:datastoreItem>
</file>

<file path=customXml/itemProps49.xml><?xml version="1.0" encoding="utf-8"?>
<ds:datastoreItem xmlns:ds="http://schemas.openxmlformats.org/officeDocument/2006/customXml" ds:itemID="{2EC325D5-117A-4E45-A0CB-DA6188A7321F}">
  <ds:schemaRefs>
    <ds:schemaRef ds:uri="http://schemas.microsoft.com/VisualStudio/2011/storyboarding/control"/>
  </ds:schemaRefs>
</ds:datastoreItem>
</file>

<file path=customXml/itemProps5.xml><?xml version="1.0" encoding="utf-8"?>
<ds:datastoreItem xmlns:ds="http://schemas.openxmlformats.org/officeDocument/2006/customXml" ds:itemID="{9655967D-5555-4D64-BFFA-40C293F72D7E}">
  <ds:schemaRefs>
    <ds:schemaRef ds:uri="http://schemas.microsoft.com/VisualStudio/2011/storyboarding/control"/>
  </ds:schemaRefs>
</ds:datastoreItem>
</file>

<file path=customXml/itemProps50.xml><?xml version="1.0" encoding="utf-8"?>
<ds:datastoreItem xmlns:ds="http://schemas.openxmlformats.org/officeDocument/2006/customXml" ds:itemID="{6C2526E3-08AC-45C0-A739-FC322F53DD7B}">
  <ds:schemaRefs>
    <ds:schemaRef ds:uri="http://schemas.microsoft.com/VisualStudio/2011/storyboarding/control"/>
  </ds:schemaRefs>
</ds:datastoreItem>
</file>

<file path=customXml/itemProps51.xml><?xml version="1.0" encoding="utf-8"?>
<ds:datastoreItem xmlns:ds="http://schemas.openxmlformats.org/officeDocument/2006/customXml" ds:itemID="{7EA5F36D-6434-4B61-85A8-BCAE261B48BD}">
  <ds:schemaRefs>
    <ds:schemaRef ds:uri="http://schemas.microsoft.com/VisualStudio/2011/storyboarding/control"/>
  </ds:schemaRefs>
</ds:datastoreItem>
</file>

<file path=customXml/itemProps52.xml><?xml version="1.0" encoding="utf-8"?>
<ds:datastoreItem xmlns:ds="http://schemas.openxmlformats.org/officeDocument/2006/customXml" ds:itemID="{80452845-3E75-4126-9B00-3C1A77F826D9}">
  <ds:schemaRefs>
    <ds:schemaRef ds:uri="http://schemas.microsoft.com/VisualStudio/2011/storyboarding/control"/>
  </ds:schemaRefs>
</ds:datastoreItem>
</file>

<file path=customXml/itemProps53.xml><?xml version="1.0" encoding="utf-8"?>
<ds:datastoreItem xmlns:ds="http://schemas.openxmlformats.org/officeDocument/2006/customXml" ds:itemID="{6C5CE7C8-7C42-457A-B4E4-2558F604049C}">
  <ds:schemaRefs>
    <ds:schemaRef ds:uri="http://schemas.microsoft.com/VisualStudio/2011/storyboarding/control"/>
  </ds:schemaRefs>
</ds:datastoreItem>
</file>

<file path=customXml/itemProps54.xml><?xml version="1.0" encoding="utf-8"?>
<ds:datastoreItem xmlns:ds="http://schemas.openxmlformats.org/officeDocument/2006/customXml" ds:itemID="{6BE124D1-F9FB-47EF-A2DD-5CE683EC34DF}">
  <ds:schemaRefs>
    <ds:schemaRef ds:uri="http://schemas.microsoft.com/VisualStudio/2011/storyboarding/control"/>
  </ds:schemaRefs>
</ds:datastoreItem>
</file>

<file path=customXml/itemProps55.xml><?xml version="1.0" encoding="utf-8"?>
<ds:datastoreItem xmlns:ds="http://schemas.openxmlformats.org/officeDocument/2006/customXml" ds:itemID="{66A7AFD9-247A-498D-A6CC-AC16D24BAD7B}">
  <ds:schemaRefs>
    <ds:schemaRef ds:uri="http://schemas.microsoft.com/VisualStudio/2011/storyboarding/control"/>
  </ds:schemaRefs>
</ds:datastoreItem>
</file>

<file path=customXml/itemProps56.xml><?xml version="1.0" encoding="utf-8"?>
<ds:datastoreItem xmlns:ds="http://schemas.openxmlformats.org/officeDocument/2006/customXml" ds:itemID="{C95FBB88-F6C2-4149-BA1C-EEDC69B03A10}">
  <ds:schemaRefs>
    <ds:schemaRef ds:uri="http://schemas.microsoft.com/VisualStudio/2011/storyboarding/control"/>
  </ds:schemaRefs>
</ds:datastoreItem>
</file>

<file path=customXml/itemProps57.xml><?xml version="1.0" encoding="utf-8"?>
<ds:datastoreItem xmlns:ds="http://schemas.openxmlformats.org/officeDocument/2006/customXml" ds:itemID="{1D3FA29E-4D91-435B-80C1-11FFAD735BF5}">
  <ds:schemaRefs>
    <ds:schemaRef ds:uri="http://schemas.microsoft.com/VisualStudio/2011/storyboarding/control"/>
  </ds:schemaRefs>
</ds:datastoreItem>
</file>

<file path=customXml/itemProps58.xml><?xml version="1.0" encoding="utf-8"?>
<ds:datastoreItem xmlns:ds="http://schemas.openxmlformats.org/officeDocument/2006/customXml" ds:itemID="{A456AD16-2503-41A4-8D03-F3AB34B5621B}">
  <ds:schemaRefs>
    <ds:schemaRef ds:uri="http://schemas.microsoft.com/VisualStudio/2011/storyboarding/control"/>
  </ds:schemaRefs>
</ds:datastoreItem>
</file>

<file path=customXml/itemProps59.xml><?xml version="1.0" encoding="utf-8"?>
<ds:datastoreItem xmlns:ds="http://schemas.openxmlformats.org/officeDocument/2006/customXml" ds:itemID="{D7D90037-B840-44F5-9C3F-B8D4041B974D}">
  <ds:schemaRefs>
    <ds:schemaRef ds:uri="http://schemas.microsoft.com/VisualStudio/2011/storyboarding/control"/>
  </ds:schemaRefs>
</ds:datastoreItem>
</file>

<file path=customXml/itemProps6.xml><?xml version="1.0" encoding="utf-8"?>
<ds:datastoreItem xmlns:ds="http://schemas.openxmlformats.org/officeDocument/2006/customXml" ds:itemID="{B37B2D94-91A2-42A3-8C76-E6E181926330}">
  <ds:schemaRefs>
    <ds:schemaRef ds:uri="http://schemas.microsoft.com/VisualStudio/2011/storyboarding/control"/>
  </ds:schemaRefs>
</ds:datastoreItem>
</file>

<file path=customXml/itemProps60.xml><?xml version="1.0" encoding="utf-8"?>
<ds:datastoreItem xmlns:ds="http://schemas.openxmlformats.org/officeDocument/2006/customXml" ds:itemID="{FC3605F9-4A94-4CE9-99BD-F39E4251F43A}">
  <ds:schemaRefs>
    <ds:schemaRef ds:uri="http://schemas.microsoft.com/VisualStudio/2011/storyboarding/control"/>
  </ds:schemaRefs>
</ds:datastoreItem>
</file>

<file path=customXml/itemProps61.xml><?xml version="1.0" encoding="utf-8"?>
<ds:datastoreItem xmlns:ds="http://schemas.openxmlformats.org/officeDocument/2006/customXml" ds:itemID="{C93367D3-9C5E-4B3B-8C61-6004BA111A4D}">
  <ds:schemaRefs>
    <ds:schemaRef ds:uri="http://schemas.microsoft.com/VisualStudio/2011/storyboarding/control"/>
  </ds:schemaRefs>
</ds:datastoreItem>
</file>

<file path=customXml/itemProps62.xml><?xml version="1.0" encoding="utf-8"?>
<ds:datastoreItem xmlns:ds="http://schemas.openxmlformats.org/officeDocument/2006/customXml" ds:itemID="{CF6577B8-4D93-411E-AF55-119AA44FC5BC}">
  <ds:schemaRefs>
    <ds:schemaRef ds:uri="http://schemas.microsoft.com/VisualStudio/2011/storyboarding/control"/>
  </ds:schemaRefs>
</ds:datastoreItem>
</file>

<file path=customXml/itemProps63.xml><?xml version="1.0" encoding="utf-8"?>
<ds:datastoreItem xmlns:ds="http://schemas.openxmlformats.org/officeDocument/2006/customXml" ds:itemID="{2BB30D42-4602-4238-8E74-C9C1709E6594}">
  <ds:schemaRefs>
    <ds:schemaRef ds:uri="http://schemas.microsoft.com/VisualStudio/2011/storyboarding/control"/>
  </ds:schemaRefs>
</ds:datastoreItem>
</file>

<file path=customXml/itemProps64.xml><?xml version="1.0" encoding="utf-8"?>
<ds:datastoreItem xmlns:ds="http://schemas.openxmlformats.org/officeDocument/2006/customXml" ds:itemID="{82E37AB5-C9FC-4FBB-8FBD-C314F0D5029F}">
  <ds:schemaRefs>
    <ds:schemaRef ds:uri="http://schemas.microsoft.com/VisualStudio/2011/storyboarding/control"/>
  </ds:schemaRefs>
</ds:datastoreItem>
</file>

<file path=customXml/itemProps65.xml><?xml version="1.0" encoding="utf-8"?>
<ds:datastoreItem xmlns:ds="http://schemas.openxmlformats.org/officeDocument/2006/customXml" ds:itemID="{3CF4B8F9-89F9-4472-B241-D4AC7BB219C6}">
  <ds:schemaRefs>
    <ds:schemaRef ds:uri="http://schemas.microsoft.com/VisualStudio/2011/storyboarding/control"/>
  </ds:schemaRefs>
</ds:datastoreItem>
</file>

<file path=customXml/itemProps66.xml><?xml version="1.0" encoding="utf-8"?>
<ds:datastoreItem xmlns:ds="http://schemas.openxmlformats.org/officeDocument/2006/customXml" ds:itemID="{3ECD463A-7C86-408B-A213-2544FA5989C9}">
  <ds:schemaRefs>
    <ds:schemaRef ds:uri="http://schemas.microsoft.com/VisualStudio/2011/storyboarding/control"/>
  </ds:schemaRefs>
</ds:datastoreItem>
</file>

<file path=customXml/itemProps67.xml><?xml version="1.0" encoding="utf-8"?>
<ds:datastoreItem xmlns:ds="http://schemas.openxmlformats.org/officeDocument/2006/customXml" ds:itemID="{19C50D9D-E8FB-4E0B-94CD-F81A619223B3}">
  <ds:schemaRefs>
    <ds:schemaRef ds:uri="http://schemas.microsoft.com/VisualStudio/2011/storyboarding/control"/>
  </ds:schemaRefs>
</ds:datastoreItem>
</file>

<file path=customXml/itemProps68.xml><?xml version="1.0" encoding="utf-8"?>
<ds:datastoreItem xmlns:ds="http://schemas.openxmlformats.org/officeDocument/2006/customXml" ds:itemID="{5853E402-EFA9-4E8D-AA14-75E74153EE9B}">
  <ds:schemaRefs>
    <ds:schemaRef ds:uri="http://schemas.microsoft.com/VisualStudio/2011/storyboarding/control"/>
  </ds:schemaRefs>
</ds:datastoreItem>
</file>

<file path=customXml/itemProps69.xml><?xml version="1.0" encoding="utf-8"?>
<ds:datastoreItem xmlns:ds="http://schemas.openxmlformats.org/officeDocument/2006/customXml" ds:itemID="{1C43CBC9-8CCB-44F9-8B99-E1F753A5272B}">
  <ds:schemaRefs>
    <ds:schemaRef ds:uri="http://schemas.microsoft.com/VisualStudio/2011/storyboarding/control"/>
  </ds:schemaRefs>
</ds:datastoreItem>
</file>

<file path=customXml/itemProps7.xml><?xml version="1.0" encoding="utf-8"?>
<ds:datastoreItem xmlns:ds="http://schemas.openxmlformats.org/officeDocument/2006/customXml" ds:itemID="{2B9A744F-A8CF-49DD-8B85-172FEBD5A635}">
  <ds:schemaRefs>
    <ds:schemaRef ds:uri="http://schemas.microsoft.com/VisualStudio/2011/storyboarding/control"/>
  </ds:schemaRefs>
</ds:datastoreItem>
</file>

<file path=customXml/itemProps70.xml><?xml version="1.0" encoding="utf-8"?>
<ds:datastoreItem xmlns:ds="http://schemas.openxmlformats.org/officeDocument/2006/customXml" ds:itemID="{4BE501C6-4BD2-4793-86A7-7D81316B6B68}">
  <ds:schemaRefs>
    <ds:schemaRef ds:uri="http://schemas.microsoft.com/VisualStudio/2011/storyboarding/control"/>
  </ds:schemaRefs>
</ds:datastoreItem>
</file>

<file path=customXml/itemProps71.xml><?xml version="1.0" encoding="utf-8"?>
<ds:datastoreItem xmlns:ds="http://schemas.openxmlformats.org/officeDocument/2006/customXml" ds:itemID="{714D3BBF-DDCA-4FAE-9286-CC18FA92206D}">
  <ds:schemaRefs>
    <ds:schemaRef ds:uri="http://schemas.microsoft.com/VisualStudio/2011/storyboarding/control"/>
  </ds:schemaRefs>
</ds:datastoreItem>
</file>

<file path=customXml/itemProps72.xml><?xml version="1.0" encoding="utf-8"?>
<ds:datastoreItem xmlns:ds="http://schemas.openxmlformats.org/officeDocument/2006/customXml" ds:itemID="{792C2D44-B616-4D3C-B77B-59668A723264}">
  <ds:schemaRefs>
    <ds:schemaRef ds:uri="http://schemas.microsoft.com/VisualStudio/2011/storyboarding/control"/>
  </ds:schemaRefs>
</ds:datastoreItem>
</file>

<file path=customXml/itemProps73.xml><?xml version="1.0" encoding="utf-8"?>
<ds:datastoreItem xmlns:ds="http://schemas.openxmlformats.org/officeDocument/2006/customXml" ds:itemID="{B5B9CFB6-1EE9-4BD7-834F-B7926F23B0FA}">
  <ds:schemaRefs>
    <ds:schemaRef ds:uri="http://schemas.microsoft.com/VisualStudio/2011/storyboarding/control"/>
  </ds:schemaRefs>
</ds:datastoreItem>
</file>

<file path=customXml/itemProps74.xml><?xml version="1.0" encoding="utf-8"?>
<ds:datastoreItem xmlns:ds="http://schemas.openxmlformats.org/officeDocument/2006/customXml" ds:itemID="{3D12D734-DED9-4416-B573-0F7A8981C0E3}">
  <ds:schemaRefs>
    <ds:schemaRef ds:uri="http://schemas.microsoft.com/VisualStudio/2011/storyboarding/control"/>
  </ds:schemaRefs>
</ds:datastoreItem>
</file>

<file path=customXml/itemProps75.xml><?xml version="1.0" encoding="utf-8"?>
<ds:datastoreItem xmlns:ds="http://schemas.openxmlformats.org/officeDocument/2006/customXml" ds:itemID="{7FADEA30-4CBA-4AB1-89E6-B14A5F0A7E23}">
  <ds:schemaRefs>
    <ds:schemaRef ds:uri="http://schemas.microsoft.com/VisualStudio/2011/storyboarding/control"/>
  </ds:schemaRefs>
</ds:datastoreItem>
</file>

<file path=customXml/itemProps76.xml><?xml version="1.0" encoding="utf-8"?>
<ds:datastoreItem xmlns:ds="http://schemas.openxmlformats.org/officeDocument/2006/customXml" ds:itemID="{622F1AA9-B6AA-4A7F-9649-C6C250F60EEA}">
  <ds:schemaRefs>
    <ds:schemaRef ds:uri="http://schemas.microsoft.com/VisualStudio/2011/storyboarding/control"/>
  </ds:schemaRefs>
</ds:datastoreItem>
</file>

<file path=customXml/itemProps77.xml><?xml version="1.0" encoding="utf-8"?>
<ds:datastoreItem xmlns:ds="http://schemas.openxmlformats.org/officeDocument/2006/customXml" ds:itemID="{DCD9BFCC-C551-4B98-AAFA-022F3A60A721}">
  <ds:schemaRefs>
    <ds:schemaRef ds:uri="http://schemas.microsoft.com/VisualStudio/2011/storyboarding/control"/>
  </ds:schemaRefs>
</ds:datastoreItem>
</file>

<file path=customXml/itemProps78.xml><?xml version="1.0" encoding="utf-8"?>
<ds:datastoreItem xmlns:ds="http://schemas.openxmlformats.org/officeDocument/2006/customXml" ds:itemID="{0F8D46F9-B38F-4EE4-ABFB-E4B7D5121206}">
  <ds:schemaRefs>
    <ds:schemaRef ds:uri="http://schemas.microsoft.com/VisualStudio/2011/storyboarding/control"/>
  </ds:schemaRefs>
</ds:datastoreItem>
</file>

<file path=customXml/itemProps79.xml><?xml version="1.0" encoding="utf-8"?>
<ds:datastoreItem xmlns:ds="http://schemas.openxmlformats.org/officeDocument/2006/customXml" ds:itemID="{01510BEA-7C3F-48A8-B532-64A8BEA1D48C}">
  <ds:schemaRefs>
    <ds:schemaRef ds:uri="http://schemas.microsoft.com/VisualStudio/2011/storyboarding/control"/>
  </ds:schemaRefs>
</ds:datastoreItem>
</file>

<file path=customXml/itemProps8.xml><?xml version="1.0" encoding="utf-8"?>
<ds:datastoreItem xmlns:ds="http://schemas.openxmlformats.org/officeDocument/2006/customXml" ds:itemID="{BA8E028E-0006-4207-B169-48AA9C8D72EF}">
  <ds:schemaRefs>
    <ds:schemaRef ds:uri="http://schemas.microsoft.com/VisualStudio/2011/storyboarding/control"/>
  </ds:schemaRefs>
</ds:datastoreItem>
</file>

<file path=customXml/itemProps80.xml><?xml version="1.0" encoding="utf-8"?>
<ds:datastoreItem xmlns:ds="http://schemas.openxmlformats.org/officeDocument/2006/customXml" ds:itemID="{07759FC6-87D5-464A-B51E-5F0375E6C540}">
  <ds:schemaRefs>
    <ds:schemaRef ds:uri="http://schemas.microsoft.com/VisualStudio/2011/storyboarding/control"/>
  </ds:schemaRefs>
</ds:datastoreItem>
</file>

<file path=customXml/itemProps81.xml><?xml version="1.0" encoding="utf-8"?>
<ds:datastoreItem xmlns:ds="http://schemas.openxmlformats.org/officeDocument/2006/customXml" ds:itemID="{DEDA4786-9F2C-46D8-9A65-E57334065EC7}">
  <ds:schemaRefs>
    <ds:schemaRef ds:uri="http://schemas.microsoft.com/VisualStudio/2011/storyboarding/control"/>
  </ds:schemaRefs>
</ds:datastoreItem>
</file>

<file path=customXml/itemProps82.xml><?xml version="1.0" encoding="utf-8"?>
<ds:datastoreItem xmlns:ds="http://schemas.openxmlformats.org/officeDocument/2006/customXml" ds:itemID="{351E8A1C-8D15-4B6B-893B-2737813257B4}">
  <ds:schemaRefs>
    <ds:schemaRef ds:uri="http://schemas.microsoft.com/VisualStudio/2011/storyboarding/control"/>
  </ds:schemaRefs>
</ds:datastoreItem>
</file>

<file path=customXml/itemProps83.xml><?xml version="1.0" encoding="utf-8"?>
<ds:datastoreItem xmlns:ds="http://schemas.openxmlformats.org/officeDocument/2006/customXml" ds:itemID="{A130DEDF-BE5B-4DB9-B0D3-F754D1FFC543}">
  <ds:schemaRefs>
    <ds:schemaRef ds:uri="http://schemas.microsoft.com/VisualStudio/2011/storyboarding/control"/>
  </ds:schemaRefs>
</ds:datastoreItem>
</file>

<file path=customXml/itemProps84.xml><?xml version="1.0" encoding="utf-8"?>
<ds:datastoreItem xmlns:ds="http://schemas.openxmlformats.org/officeDocument/2006/customXml" ds:itemID="{CEF31B8E-5810-4555-A3B4-6B1761286CD1}">
  <ds:schemaRefs>
    <ds:schemaRef ds:uri="http://schemas.microsoft.com/VisualStudio/2011/storyboarding/control"/>
  </ds:schemaRefs>
</ds:datastoreItem>
</file>

<file path=customXml/itemProps85.xml><?xml version="1.0" encoding="utf-8"?>
<ds:datastoreItem xmlns:ds="http://schemas.openxmlformats.org/officeDocument/2006/customXml" ds:itemID="{FBE89858-1565-43C9-A323-2C4157D4A767}">
  <ds:schemaRefs>
    <ds:schemaRef ds:uri="http://schemas.microsoft.com/VisualStudio/2011/storyboarding/control"/>
  </ds:schemaRefs>
</ds:datastoreItem>
</file>

<file path=customXml/itemProps86.xml><?xml version="1.0" encoding="utf-8"?>
<ds:datastoreItem xmlns:ds="http://schemas.openxmlformats.org/officeDocument/2006/customXml" ds:itemID="{3DEEF53F-31AB-4334-82D6-BF93C1ADEEA4}">
  <ds:schemaRefs>
    <ds:schemaRef ds:uri="http://schemas.microsoft.com/VisualStudio/2011/storyboarding/control"/>
  </ds:schemaRefs>
</ds:datastoreItem>
</file>

<file path=customXml/itemProps87.xml><?xml version="1.0" encoding="utf-8"?>
<ds:datastoreItem xmlns:ds="http://schemas.openxmlformats.org/officeDocument/2006/customXml" ds:itemID="{84EA0A06-3220-4AA2-9000-948A9E9E4CA0}">
  <ds:schemaRefs>
    <ds:schemaRef ds:uri="http://schemas.microsoft.com/VisualStudio/2011/storyboarding/control"/>
  </ds:schemaRefs>
</ds:datastoreItem>
</file>

<file path=customXml/itemProps88.xml><?xml version="1.0" encoding="utf-8"?>
<ds:datastoreItem xmlns:ds="http://schemas.openxmlformats.org/officeDocument/2006/customXml" ds:itemID="{150FBDCB-43D2-42E1-BF6C-2F8AE7E0E9BA}">
  <ds:schemaRefs>
    <ds:schemaRef ds:uri="http://schemas.microsoft.com/VisualStudio/2011/storyboarding/control"/>
  </ds:schemaRefs>
</ds:datastoreItem>
</file>

<file path=customXml/itemProps89.xml><?xml version="1.0" encoding="utf-8"?>
<ds:datastoreItem xmlns:ds="http://schemas.openxmlformats.org/officeDocument/2006/customXml" ds:itemID="{396FAEBF-8576-4483-B55C-7837DE16E829}">
  <ds:schemaRefs>
    <ds:schemaRef ds:uri="http://schemas.microsoft.com/VisualStudio/2011/storyboarding/control"/>
  </ds:schemaRefs>
</ds:datastoreItem>
</file>

<file path=customXml/itemProps9.xml><?xml version="1.0" encoding="utf-8"?>
<ds:datastoreItem xmlns:ds="http://schemas.openxmlformats.org/officeDocument/2006/customXml" ds:itemID="{B3474846-BC1F-4B10-A123-83487212073F}">
  <ds:schemaRefs>
    <ds:schemaRef ds:uri="http://schemas.microsoft.com/VisualStudio/2011/storyboarding/control"/>
  </ds:schemaRefs>
</ds:datastoreItem>
</file>

<file path=customXml/itemProps90.xml><?xml version="1.0" encoding="utf-8"?>
<ds:datastoreItem xmlns:ds="http://schemas.openxmlformats.org/officeDocument/2006/customXml" ds:itemID="{D8CBA3C1-1191-4050-B908-F0A568ABCC5D}">
  <ds:schemaRefs>
    <ds:schemaRef ds:uri="http://schemas.microsoft.com/VisualStudio/2011/storyboarding/control"/>
  </ds:schemaRefs>
</ds:datastoreItem>
</file>

<file path=customXml/itemProps91.xml><?xml version="1.0" encoding="utf-8"?>
<ds:datastoreItem xmlns:ds="http://schemas.openxmlformats.org/officeDocument/2006/customXml" ds:itemID="{74D1C0E6-0EE7-4228-8FE6-47C63FBF0DB9}">
  <ds:schemaRefs>
    <ds:schemaRef ds:uri="http://schemas.microsoft.com/VisualStudio/2011/storyboarding/control"/>
  </ds:schemaRefs>
</ds:datastoreItem>
</file>

<file path=customXml/itemProps92.xml><?xml version="1.0" encoding="utf-8"?>
<ds:datastoreItem xmlns:ds="http://schemas.openxmlformats.org/officeDocument/2006/customXml" ds:itemID="{CC34F354-1F10-44B5-A9CD-270F34222C12}">
  <ds:schemaRefs>
    <ds:schemaRef ds:uri="http://schemas.microsoft.com/VisualStudio/2011/storyboarding/control"/>
  </ds:schemaRefs>
</ds:datastoreItem>
</file>

<file path=customXml/itemProps93.xml><?xml version="1.0" encoding="utf-8"?>
<ds:datastoreItem xmlns:ds="http://schemas.openxmlformats.org/officeDocument/2006/customXml" ds:itemID="{41BB8726-2451-41DF-A06A-CA2DC7FCBC9F}">
  <ds:schemaRefs>
    <ds:schemaRef ds:uri="http://schemas.microsoft.com/VisualStudio/2011/storyboarding/control"/>
  </ds:schemaRefs>
</ds:datastoreItem>
</file>

<file path=customXml/itemProps94.xml><?xml version="1.0" encoding="utf-8"?>
<ds:datastoreItem xmlns:ds="http://schemas.openxmlformats.org/officeDocument/2006/customXml" ds:itemID="{920F08FF-3272-4553-9A08-C6EF32B77061}">
  <ds:schemaRefs>
    <ds:schemaRef ds:uri="http://schemas.microsoft.com/VisualStudio/2011/storyboarding/control"/>
  </ds:schemaRefs>
</ds:datastoreItem>
</file>

<file path=customXml/itemProps95.xml><?xml version="1.0" encoding="utf-8"?>
<ds:datastoreItem xmlns:ds="http://schemas.openxmlformats.org/officeDocument/2006/customXml" ds:itemID="{392898CB-6DA5-472A-9C25-F0B83ED139C7}">
  <ds:schemaRefs>
    <ds:schemaRef ds:uri="http://schemas.microsoft.com/VisualStudio/2011/storyboarding/control"/>
  </ds:schemaRefs>
</ds:datastoreItem>
</file>

<file path=customXml/itemProps96.xml><?xml version="1.0" encoding="utf-8"?>
<ds:datastoreItem xmlns:ds="http://schemas.openxmlformats.org/officeDocument/2006/customXml" ds:itemID="{73B5DED1-900A-4489-8231-1A7981367C5A}">
  <ds:schemaRefs>
    <ds:schemaRef ds:uri="http://schemas.microsoft.com/VisualStudio/2011/storyboarding/control"/>
  </ds:schemaRefs>
</ds:datastoreItem>
</file>

<file path=customXml/itemProps97.xml><?xml version="1.0" encoding="utf-8"?>
<ds:datastoreItem xmlns:ds="http://schemas.openxmlformats.org/officeDocument/2006/customXml" ds:itemID="{5E050D0B-15A1-489B-80A1-6A77D18D3A79}">
  <ds:schemaRefs>
    <ds:schemaRef ds:uri="http://schemas.microsoft.com/VisualStudio/2011/storyboarding/control"/>
  </ds:schemaRefs>
</ds:datastoreItem>
</file>

<file path=customXml/itemProps98.xml><?xml version="1.0" encoding="utf-8"?>
<ds:datastoreItem xmlns:ds="http://schemas.openxmlformats.org/officeDocument/2006/customXml" ds:itemID="{95492181-7200-4255-9353-53BD8EB4744E}">
  <ds:schemaRefs>
    <ds:schemaRef ds:uri="http://schemas.microsoft.com/VisualStudio/2011/storyboarding/control"/>
  </ds:schemaRefs>
</ds:datastoreItem>
</file>

<file path=customXml/itemProps99.xml><?xml version="1.0" encoding="utf-8"?>
<ds:datastoreItem xmlns:ds="http://schemas.openxmlformats.org/officeDocument/2006/customXml" ds:itemID="{35E66C10-BEC1-4C73-B5BC-45A06668AC2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118</TotalTime>
  <Words>693</Words>
  <Application>Microsoft Office PowerPoint</Application>
  <PresentationFormat>Grand écran</PresentationFormat>
  <Paragraphs>162</Paragraphs>
  <Slides>4</Slides>
  <Notes>0</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4</vt:i4>
      </vt:variant>
    </vt:vector>
  </HeadingPairs>
  <TitlesOfParts>
    <vt:vector size="15" baseType="lpstr">
      <vt:lpstr>Arial</vt:lpstr>
      <vt:lpstr>Calibri</vt:lpstr>
      <vt:lpstr>Calibri Light</vt:lpstr>
      <vt:lpstr>Consolas</vt:lpstr>
      <vt:lpstr>Segoe</vt:lpstr>
      <vt:lpstr>Segoe UI</vt:lpstr>
      <vt:lpstr>Segoe UI Light</vt:lpstr>
      <vt:lpstr>Segoe UI Semibold</vt:lpstr>
      <vt:lpstr>Segoe UI Semilight</vt:lpstr>
      <vt:lpstr>Thème Office</vt:lpstr>
      <vt:lpstr>Storyboard Layouts</vt:lpstr>
      <vt:lpstr>Présentation PowerPoint</vt:lpstr>
      <vt:lpstr>Présentation PowerPoint</vt:lpstr>
      <vt:lpstr>Présentation PowerPoint</vt:lpstr>
      <vt:lpstr>Présentation PowerPoint</vt:lpstr>
    </vt:vector>
  </TitlesOfParts>
  <Company>FremyCompany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REMY</dc:creator>
  <cp:lastModifiedBy>François REMY</cp:lastModifiedBy>
  <cp:revision>15</cp:revision>
  <dcterms:created xsi:type="dcterms:W3CDTF">2013-11-09T10:47:03Z</dcterms:created>
  <dcterms:modified xsi:type="dcterms:W3CDTF">2013-11-09T12:45:05Z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https://d.docs.live.net/201f3835d49587fe/Études/13-14/Memoire/UserInterface.pptx</vt:lpwstr>
  </property>
</Properties>
</file>