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2.png" ContentType="image/png"/>
  <Override PartName="/ppt/media/image3.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0B209483-C47F-4DBB-8109-82C43A9AD163}"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15440" y="719640"/>
            <a:ext cx="11360520" cy="17096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F8341261-3D7C-45BF-B400-7A7EDB7E234A}"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15440" y="719640"/>
            <a:ext cx="11360520" cy="17096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sldNum" idx="1"/>
          </p:nvPr>
        </p:nvSpPr>
        <p:spPr/>
        <p:txBody>
          <a:bodyPr/>
          <a:p>
            <a:fld id="{D39B1BF7-722B-4590-8264-FCD1536F2DCF}"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15440" y="719640"/>
            <a:ext cx="11360520" cy="17096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sldNum" idx="1"/>
          </p:nvPr>
        </p:nvSpPr>
        <p:spPr/>
        <p:txBody>
          <a:bodyPr/>
          <a:p>
            <a:fld id="{9FE863BC-516E-4888-8266-B9E4D08B65CD}"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
          </p:nvPr>
        </p:nvSpPr>
        <p:spPr/>
        <p:txBody>
          <a:bodyPr/>
          <a:p>
            <a:r>
              <a:t>Footer</a:t>
            </a:r>
          </a:p>
        </p:txBody>
      </p:sp>
      <p:sp>
        <p:nvSpPr>
          <p:cNvPr id="3" name="PlaceHolder 2"/>
          <p:cNvSpPr>
            <a:spLocks noGrp="1"/>
          </p:cNvSpPr>
          <p:nvPr>
            <p:ph type="sldNum" idx="4"/>
          </p:nvPr>
        </p:nvSpPr>
        <p:spPr/>
        <p:txBody>
          <a:bodyPr/>
          <a:p>
            <a:fld id="{A6C90E39-1B99-40E6-8591-BFABFFCCB9B6}" type="slidenum">
              <a:t>&lt;#&gt;</a:t>
            </a:fld>
          </a:p>
        </p:txBody>
      </p:sp>
      <p:sp>
        <p:nvSpPr>
          <p:cNvPr id="4" name="PlaceHolder 3"/>
          <p:cNvSpPr>
            <a:spLocks noGrp="1"/>
          </p:cNvSpPr>
          <p:nvPr>
            <p:ph type="dt" idx="2"/>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15440" y="719640"/>
            <a:ext cx="11360520" cy="17096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3"/>
          </p:nvPr>
        </p:nvSpPr>
        <p:spPr/>
        <p:txBody>
          <a:bodyPr/>
          <a:p>
            <a:r>
              <a:t>Footer</a:t>
            </a:r>
          </a:p>
        </p:txBody>
      </p:sp>
      <p:sp>
        <p:nvSpPr>
          <p:cNvPr id="5" name="PlaceHolder 4"/>
          <p:cNvSpPr>
            <a:spLocks noGrp="1"/>
          </p:cNvSpPr>
          <p:nvPr>
            <p:ph type="sldNum" idx="4"/>
          </p:nvPr>
        </p:nvSpPr>
        <p:spPr/>
        <p:txBody>
          <a:bodyPr/>
          <a:p>
            <a:fld id="{C2524A19-ED8C-4DD5-B433-69A763561847}" type="slidenum">
              <a:t>&lt;#&gt;</a:t>
            </a:fld>
          </a:p>
        </p:txBody>
      </p:sp>
      <p:sp>
        <p:nvSpPr>
          <p:cNvPr id="6" name="PlaceHolder 5"/>
          <p:cNvSpPr>
            <a:spLocks noGrp="1"/>
          </p:cNvSpPr>
          <p:nvPr>
            <p:ph type="dt" idx="2"/>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15440" y="719640"/>
            <a:ext cx="11360520" cy="17096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ftr" idx="3"/>
          </p:nvPr>
        </p:nvSpPr>
        <p:spPr/>
        <p:txBody>
          <a:bodyPr/>
          <a:p>
            <a:r>
              <a:t>Footer</a:t>
            </a:r>
          </a:p>
        </p:txBody>
      </p:sp>
      <p:sp>
        <p:nvSpPr>
          <p:cNvPr id="5" name="PlaceHolder 4"/>
          <p:cNvSpPr>
            <a:spLocks noGrp="1"/>
          </p:cNvSpPr>
          <p:nvPr>
            <p:ph type="sldNum" idx="4"/>
          </p:nvPr>
        </p:nvSpPr>
        <p:spPr/>
        <p:txBody>
          <a:bodyPr/>
          <a:p>
            <a:fld id="{360E9AD7-C52C-42D1-853A-7151EADA5F3E}" type="slidenum">
              <a:t>&lt;#&gt;</a:t>
            </a:fld>
          </a:p>
        </p:txBody>
      </p:sp>
      <p:sp>
        <p:nvSpPr>
          <p:cNvPr id="6" name="PlaceHolder 5"/>
          <p:cNvSpPr>
            <a:spLocks noGrp="1"/>
          </p:cNvSpPr>
          <p:nvPr>
            <p:ph type="dt" idx="2"/>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15440" y="719640"/>
            <a:ext cx="11360520" cy="17096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ftr" idx="3"/>
          </p:nvPr>
        </p:nvSpPr>
        <p:spPr/>
        <p:txBody>
          <a:bodyPr/>
          <a:p>
            <a:r>
              <a:t>Footer</a:t>
            </a:r>
          </a:p>
        </p:txBody>
      </p:sp>
      <p:sp>
        <p:nvSpPr>
          <p:cNvPr id="6" name="PlaceHolder 5"/>
          <p:cNvSpPr>
            <a:spLocks noGrp="1"/>
          </p:cNvSpPr>
          <p:nvPr>
            <p:ph type="sldNum" idx="4"/>
          </p:nvPr>
        </p:nvSpPr>
        <p:spPr/>
        <p:txBody>
          <a:bodyPr/>
          <a:p>
            <a:fld id="{FC5E1824-5C61-4C28-B7C4-A6B47EF12B31}" type="slidenum">
              <a:t>&lt;#&gt;</a:t>
            </a:fld>
          </a:p>
        </p:txBody>
      </p:sp>
      <p:sp>
        <p:nvSpPr>
          <p:cNvPr id="7" name="PlaceHolder 6"/>
          <p:cNvSpPr>
            <a:spLocks noGrp="1"/>
          </p:cNvSpPr>
          <p:nvPr>
            <p:ph type="dt" idx="2"/>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15440" y="719640"/>
            <a:ext cx="11360520" cy="17096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ftr" idx="3"/>
          </p:nvPr>
        </p:nvSpPr>
        <p:spPr/>
        <p:txBody>
          <a:bodyPr/>
          <a:p>
            <a:r>
              <a:t>Footer</a:t>
            </a:r>
          </a:p>
        </p:txBody>
      </p:sp>
      <p:sp>
        <p:nvSpPr>
          <p:cNvPr id="4" name="PlaceHolder 3"/>
          <p:cNvSpPr>
            <a:spLocks noGrp="1"/>
          </p:cNvSpPr>
          <p:nvPr>
            <p:ph type="sldNum" idx="4"/>
          </p:nvPr>
        </p:nvSpPr>
        <p:spPr/>
        <p:txBody>
          <a:bodyPr/>
          <a:p>
            <a:fld id="{250CB223-DDDB-4A54-AA61-8F00F83F9B57}" type="slidenum">
              <a:t>&lt;#&gt;</a:t>
            </a:fld>
          </a:p>
        </p:txBody>
      </p:sp>
      <p:sp>
        <p:nvSpPr>
          <p:cNvPr id="5" name="PlaceHolder 4"/>
          <p:cNvSpPr>
            <a:spLocks noGrp="1"/>
          </p:cNvSpPr>
          <p:nvPr>
            <p:ph type="dt" idx="2"/>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15440" y="719640"/>
            <a:ext cx="11360520" cy="7926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3"/>
          </p:nvPr>
        </p:nvSpPr>
        <p:spPr/>
        <p:txBody>
          <a:bodyPr/>
          <a:p>
            <a:r>
              <a:t>Footer</a:t>
            </a:r>
          </a:p>
        </p:txBody>
      </p:sp>
      <p:sp>
        <p:nvSpPr>
          <p:cNvPr id="4" name="PlaceHolder 3"/>
          <p:cNvSpPr>
            <a:spLocks noGrp="1"/>
          </p:cNvSpPr>
          <p:nvPr>
            <p:ph type="sldNum" idx="4"/>
          </p:nvPr>
        </p:nvSpPr>
        <p:spPr/>
        <p:txBody>
          <a:bodyPr/>
          <a:p>
            <a:fld id="{EF71128A-A566-4C72-8631-BB9E154427E2}" type="slidenum">
              <a:t>&lt;#&gt;</a:t>
            </a:fld>
          </a:p>
        </p:txBody>
      </p:sp>
      <p:sp>
        <p:nvSpPr>
          <p:cNvPr id="5" name="PlaceHolder 4"/>
          <p:cNvSpPr>
            <a:spLocks noGrp="1"/>
          </p:cNvSpPr>
          <p:nvPr>
            <p:ph type="dt" idx="2"/>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15440" y="719640"/>
            <a:ext cx="11360520" cy="17096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sldNum" idx="4"/>
          </p:nvPr>
        </p:nvSpPr>
        <p:spPr/>
        <p:txBody>
          <a:bodyPr/>
          <a:p>
            <a:fld id="{2DF4342D-C109-44F7-BB52-C6CF691CE3B2}" type="slidenum">
              <a:t>&lt;#&gt;</a:t>
            </a:fld>
          </a:p>
        </p:txBody>
      </p:sp>
      <p:sp>
        <p:nvSpPr>
          <p:cNvPr id="8" name="PlaceHolder 7"/>
          <p:cNvSpPr>
            <a:spLocks noGrp="1"/>
          </p:cNvSpPr>
          <p:nvPr>
            <p:ph type="dt" idx="2"/>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15440" y="719640"/>
            <a:ext cx="11360520" cy="17096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1"/>
          </p:nvPr>
        </p:nvSpPr>
        <p:spPr/>
        <p:txBody>
          <a:bodyPr/>
          <a:p>
            <a:fld id="{A7BACA79-5DF6-44A5-8A57-9ADBB1963728}"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15440" y="719640"/>
            <a:ext cx="11360520" cy="17096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sldNum" idx="4"/>
          </p:nvPr>
        </p:nvSpPr>
        <p:spPr/>
        <p:txBody>
          <a:bodyPr/>
          <a:p>
            <a:fld id="{7E7A4BEE-6FAA-4486-8D32-6F213BE974E6}" type="slidenum">
              <a:t>&lt;#&gt;</a:t>
            </a:fld>
          </a:p>
        </p:txBody>
      </p:sp>
      <p:sp>
        <p:nvSpPr>
          <p:cNvPr id="8" name="PlaceHolder 7"/>
          <p:cNvSpPr>
            <a:spLocks noGrp="1"/>
          </p:cNvSpPr>
          <p:nvPr>
            <p:ph type="dt" idx="2"/>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15440" y="719640"/>
            <a:ext cx="11360520" cy="17096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sldNum" idx="4"/>
          </p:nvPr>
        </p:nvSpPr>
        <p:spPr/>
        <p:txBody>
          <a:bodyPr/>
          <a:p>
            <a:fld id="{83BFCD71-D665-481C-B23B-80194819C8DF}" type="slidenum">
              <a:t>&lt;#&gt;</a:t>
            </a:fld>
          </a:p>
        </p:txBody>
      </p:sp>
      <p:sp>
        <p:nvSpPr>
          <p:cNvPr id="8" name="PlaceHolder 7"/>
          <p:cNvSpPr>
            <a:spLocks noGrp="1"/>
          </p:cNvSpPr>
          <p:nvPr>
            <p:ph type="dt" idx="2"/>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15440" y="719640"/>
            <a:ext cx="11360520" cy="17096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ftr" idx="3"/>
          </p:nvPr>
        </p:nvSpPr>
        <p:spPr/>
        <p:txBody>
          <a:bodyPr/>
          <a:p>
            <a:r>
              <a:t>Footer</a:t>
            </a:r>
          </a:p>
        </p:txBody>
      </p:sp>
      <p:sp>
        <p:nvSpPr>
          <p:cNvPr id="6" name="PlaceHolder 5"/>
          <p:cNvSpPr>
            <a:spLocks noGrp="1"/>
          </p:cNvSpPr>
          <p:nvPr>
            <p:ph type="sldNum" idx="4"/>
          </p:nvPr>
        </p:nvSpPr>
        <p:spPr/>
        <p:txBody>
          <a:bodyPr/>
          <a:p>
            <a:fld id="{261182FF-0101-4176-A17E-3B5369ACBF4C}" type="slidenum">
              <a:t>&lt;#&gt;</a:t>
            </a:fld>
          </a:p>
        </p:txBody>
      </p:sp>
      <p:sp>
        <p:nvSpPr>
          <p:cNvPr id="7" name="PlaceHolder 6"/>
          <p:cNvSpPr>
            <a:spLocks noGrp="1"/>
          </p:cNvSpPr>
          <p:nvPr>
            <p:ph type="dt" idx="2"/>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15440" y="719640"/>
            <a:ext cx="11360520" cy="17096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ftr" idx="3"/>
          </p:nvPr>
        </p:nvSpPr>
        <p:spPr/>
        <p:txBody>
          <a:bodyPr/>
          <a:p>
            <a:r>
              <a:t>Footer</a:t>
            </a:r>
          </a:p>
        </p:txBody>
      </p:sp>
      <p:sp>
        <p:nvSpPr>
          <p:cNvPr id="8" name="PlaceHolder 7"/>
          <p:cNvSpPr>
            <a:spLocks noGrp="1"/>
          </p:cNvSpPr>
          <p:nvPr>
            <p:ph type="sldNum" idx="4"/>
          </p:nvPr>
        </p:nvSpPr>
        <p:spPr/>
        <p:txBody>
          <a:bodyPr/>
          <a:p>
            <a:fld id="{5FAC5FE3-3E5B-43BE-82C2-2291C2C8CFCB}" type="slidenum">
              <a:t>&lt;#&gt;</a:t>
            </a:fld>
          </a:p>
        </p:txBody>
      </p:sp>
      <p:sp>
        <p:nvSpPr>
          <p:cNvPr id="9" name="PlaceHolder 8"/>
          <p:cNvSpPr>
            <a:spLocks noGrp="1"/>
          </p:cNvSpPr>
          <p:nvPr>
            <p:ph type="dt" idx="2"/>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15440" y="719640"/>
            <a:ext cx="11360520" cy="17096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ftr" idx="3"/>
          </p:nvPr>
        </p:nvSpPr>
        <p:spPr/>
        <p:txBody>
          <a:bodyPr/>
          <a:p>
            <a:r>
              <a:t>Footer</a:t>
            </a:r>
          </a:p>
        </p:txBody>
      </p:sp>
      <p:sp>
        <p:nvSpPr>
          <p:cNvPr id="10" name="PlaceHolder 9"/>
          <p:cNvSpPr>
            <a:spLocks noGrp="1"/>
          </p:cNvSpPr>
          <p:nvPr>
            <p:ph type="sldNum" idx="4"/>
          </p:nvPr>
        </p:nvSpPr>
        <p:spPr/>
        <p:txBody>
          <a:bodyPr/>
          <a:p>
            <a:fld id="{3328D87C-06E2-4F45-962D-4FACFE379054}" type="slidenum">
              <a:t>&lt;#&gt;</a:t>
            </a:fld>
          </a:p>
        </p:txBody>
      </p:sp>
      <p:sp>
        <p:nvSpPr>
          <p:cNvPr id="11" name="PlaceHolder 10"/>
          <p:cNvSpPr>
            <a:spLocks noGrp="1"/>
          </p:cNvSpPr>
          <p:nvPr>
            <p:ph type="dt" idx="2"/>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p>
            <a:fld id="{6DDE73FD-6720-4EAB-9B7F-D252C1F4F0CF}"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15440" y="719640"/>
            <a:ext cx="11360520" cy="17096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5"/>
          </p:nvPr>
        </p:nvSpPr>
        <p:spPr/>
        <p:txBody>
          <a:bodyPr/>
          <a:p>
            <a:fld id="{38AC715C-7EAB-41A3-A79F-D3BFFA22D4F0}"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15440" y="719640"/>
            <a:ext cx="11360520" cy="17096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sldNum" idx="5"/>
          </p:nvPr>
        </p:nvSpPr>
        <p:spPr/>
        <p:txBody>
          <a:bodyPr/>
          <a:p>
            <a:fld id="{E8761637-DF13-4D29-AD68-6DA35C611A3C}"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15440" y="719640"/>
            <a:ext cx="11360520" cy="17096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5"/>
          </p:nvPr>
        </p:nvSpPr>
        <p:spPr/>
        <p:txBody>
          <a:bodyPr/>
          <a:p>
            <a:fld id="{CF509349-5547-4486-B363-59BDD806A372}"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15440" y="719640"/>
            <a:ext cx="11360520" cy="17096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sldNum" idx="5"/>
          </p:nvPr>
        </p:nvSpPr>
        <p:spPr/>
        <p:txBody>
          <a:bodyPr/>
          <a:p>
            <a:fld id="{2FEDF36A-2331-488C-8B75-39B9790EB692}"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15440" y="719640"/>
            <a:ext cx="11360520" cy="17096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sldNum" idx="1"/>
          </p:nvPr>
        </p:nvSpPr>
        <p:spPr/>
        <p:txBody>
          <a:bodyPr/>
          <a:p>
            <a:fld id="{1B31B8FC-CC1E-4914-875F-C9E938435B1B}"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15440" y="719640"/>
            <a:ext cx="11360520" cy="7926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5"/>
          </p:nvPr>
        </p:nvSpPr>
        <p:spPr/>
        <p:txBody>
          <a:bodyPr/>
          <a:p>
            <a:fld id="{BE4AA1BB-C95C-4F85-B820-294EA4D4BE72}"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15440" y="719640"/>
            <a:ext cx="11360520" cy="17096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5"/>
          </p:nvPr>
        </p:nvSpPr>
        <p:spPr/>
        <p:txBody>
          <a:bodyPr/>
          <a:p>
            <a:fld id="{73DB89AD-D5B6-41B5-9B5A-4CC85EDE42FF}"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15440" y="719640"/>
            <a:ext cx="11360520" cy="17096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5"/>
          </p:nvPr>
        </p:nvSpPr>
        <p:spPr/>
        <p:txBody>
          <a:bodyPr/>
          <a:p>
            <a:fld id="{52FB2B36-8D64-4992-8222-C13C5691E21C}"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15440" y="719640"/>
            <a:ext cx="11360520" cy="17096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5"/>
          </p:nvPr>
        </p:nvSpPr>
        <p:spPr/>
        <p:txBody>
          <a:bodyPr/>
          <a:p>
            <a:fld id="{083FADF5-11B8-4B0E-9472-CA4A2990FF8E}"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15440" y="719640"/>
            <a:ext cx="11360520" cy="17096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5"/>
          </p:nvPr>
        </p:nvSpPr>
        <p:spPr/>
        <p:txBody>
          <a:bodyPr/>
          <a:p>
            <a:fld id="{C1A9F35F-37D3-4FFB-992C-AD5AE005961B}"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15440" y="719640"/>
            <a:ext cx="11360520" cy="17096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sldNum" idx="5"/>
          </p:nvPr>
        </p:nvSpPr>
        <p:spPr/>
        <p:txBody>
          <a:bodyPr/>
          <a:p>
            <a:fld id="{BB4C0C65-FD00-4063-95BB-2FE62C2083A0}"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15440" y="719640"/>
            <a:ext cx="11360520" cy="17096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1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2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2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2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sldNum" idx="5"/>
          </p:nvPr>
        </p:nvSpPr>
        <p:spPr/>
        <p:txBody>
          <a:bodyPr/>
          <a:p>
            <a:fld id="{02A3DD5B-668C-47E0-9D06-A5871F814A20}"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15440" y="719640"/>
            <a:ext cx="11360520" cy="17096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54419C1B-7B1C-4574-8245-198222E75924}"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15440" y="719640"/>
            <a:ext cx="11360520" cy="17096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sldNum" idx="1"/>
          </p:nvPr>
        </p:nvSpPr>
        <p:spPr/>
        <p:txBody>
          <a:bodyPr/>
          <a:p>
            <a:fld id="{78685920-560E-4070-AA71-B00933F1B8A5}"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15440" y="719640"/>
            <a:ext cx="11360520" cy="7926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1"/>
          </p:nvPr>
        </p:nvSpPr>
        <p:spPr/>
        <p:txBody>
          <a:bodyPr/>
          <a:p>
            <a:fld id="{F6440BD2-F239-4D77-8D59-3FEE4E935D36}"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15440" y="719640"/>
            <a:ext cx="11360520" cy="17096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F5FF2503-CD98-46C5-87FD-3AB113AF6774}"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15440" y="719640"/>
            <a:ext cx="11360520" cy="17096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9A1B991A-B43F-44A8-8294-90B9A614BF91}"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15440" y="719640"/>
            <a:ext cx="11360520" cy="17096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7B975E55-FB2C-4B21-97FA-4E7CE9C134F2}"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Google Shape;10;p15"/>
          <p:cNvSpPr/>
          <p:nvPr/>
        </p:nvSpPr>
        <p:spPr>
          <a:xfrm>
            <a:off x="0" y="0"/>
            <a:ext cx="5751720" cy="6857640"/>
          </a:xfrm>
          <a:prstGeom prst="rect">
            <a:avLst/>
          </a:prstGeom>
          <a:solidFill>
            <a:schemeClr val="dk1"/>
          </a:solidFill>
          <a:ln w="0">
            <a:noFill/>
          </a:ln>
        </p:spPr>
        <p:style>
          <a:lnRef idx="0"/>
          <a:fillRef idx="0"/>
          <a:effectRef idx="0"/>
          <a:fontRef idx="minor"/>
        </p:style>
      </p:sp>
      <p:sp>
        <p:nvSpPr>
          <p:cNvPr id="1" name="Google Shape;11;p15"/>
          <p:cNvSpPr/>
          <p:nvPr/>
        </p:nvSpPr>
        <p:spPr>
          <a:xfrm>
            <a:off x="0" y="58680"/>
            <a:ext cx="5751000" cy="5865480"/>
          </a:xfrm>
          <a:custGeom>
            <a:avLst/>
            <a:gdLst/>
            <a:ahLst/>
            <a:rect l="l" t="t" r="r" b="b"/>
            <a:pathLst>
              <a:path w="172545" h="175975">
                <a:moveTo>
                  <a:pt x="0" y="157"/>
                </a:moveTo>
                <a:lnTo>
                  <a:pt x="172419" y="0"/>
                </a:lnTo>
                <a:lnTo>
                  <a:pt x="172545" y="126541"/>
                </a:lnTo>
                <a:lnTo>
                  <a:pt x="0" y="175975"/>
                </a:lnTo>
                <a:close/>
              </a:path>
            </a:pathLst>
          </a:custGeom>
          <a:solidFill>
            <a:schemeClr val="accent2"/>
          </a:solidFill>
          <a:ln w="0">
            <a:noFill/>
          </a:ln>
        </p:spPr>
        <p:style>
          <a:lnRef idx="0"/>
          <a:fillRef idx="0"/>
          <a:effectRef idx="0"/>
          <a:fontRef idx="minor"/>
        </p:style>
      </p:sp>
      <p:sp>
        <p:nvSpPr>
          <p:cNvPr id="2" name="Google Shape;12;p15"/>
          <p:cNvSpPr/>
          <p:nvPr/>
        </p:nvSpPr>
        <p:spPr>
          <a:xfrm>
            <a:off x="0" y="0"/>
            <a:ext cx="5755680" cy="5860440"/>
          </a:xfrm>
          <a:custGeom>
            <a:avLst/>
            <a:gdLst/>
            <a:ahLst/>
            <a:rect l="l" t="t" r="r" b="b"/>
            <a:pathLst>
              <a:path w="172676" h="175824">
                <a:moveTo>
                  <a:pt x="0" y="6"/>
                </a:moveTo>
                <a:lnTo>
                  <a:pt x="172676" y="0"/>
                </a:lnTo>
                <a:lnTo>
                  <a:pt x="172562" y="126442"/>
                </a:lnTo>
                <a:lnTo>
                  <a:pt x="0" y="175824"/>
                </a:lnTo>
                <a:close/>
              </a:path>
            </a:pathLst>
          </a:custGeom>
          <a:solidFill>
            <a:schemeClr val="dk1"/>
          </a:solidFill>
          <a:ln w="0">
            <a:noFill/>
          </a:ln>
        </p:spPr>
        <p:style>
          <a:lnRef idx="0"/>
          <a:fillRef idx="0"/>
          <a:effectRef idx="0"/>
          <a:fontRef idx="minor"/>
        </p:style>
      </p:sp>
      <p:sp>
        <p:nvSpPr>
          <p:cNvPr id="3" name="PlaceHolder 1"/>
          <p:cNvSpPr>
            <a:spLocks noGrp="1"/>
          </p:cNvSpPr>
          <p:nvPr>
            <p:ph type="title"/>
          </p:nvPr>
        </p:nvSpPr>
        <p:spPr>
          <a:xfrm>
            <a:off x="387000" y="896400"/>
            <a:ext cx="4941720" cy="3344760"/>
          </a:xfrm>
          <a:prstGeom prst="rect">
            <a:avLst/>
          </a:prstGeom>
          <a:noFill/>
          <a:ln w="0">
            <a:noFill/>
          </a:ln>
        </p:spPr>
        <p:txBody>
          <a:bodyPr tIns="91440" bIns="91440" anchor="t">
            <a:noAutofit/>
          </a:bodyPr>
          <a:p>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4" name="PlaceHolder 2"/>
          <p:cNvSpPr>
            <a:spLocks noGrp="1"/>
          </p:cNvSpPr>
          <p:nvPr>
            <p:ph type="body"/>
          </p:nvPr>
        </p:nvSpPr>
        <p:spPr>
          <a:xfrm>
            <a:off x="6193080" y="667800"/>
            <a:ext cx="5554800" cy="5464440"/>
          </a:xfrm>
          <a:prstGeom prst="rect">
            <a:avLst/>
          </a:prstGeom>
          <a:noFill/>
          <a:ln w="0">
            <a:noFill/>
          </a:ln>
        </p:spPr>
        <p:txBody>
          <a:bodyPr tIns="91440" bIns="91440" anchor="t">
            <a:noAutofit/>
          </a:bodyPr>
          <a:p>
            <a:pPr marL="432000" indent="-324000">
              <a:spcBef>
                <a:spcPts val="1417"/>
              </a:spcBef>
              <a:buClr>
                <a:srgbClr val="000000"/>
              </a:buClr>
              <a:buSzPct val="45000"/>
              <a:buFont typeface="Wingdings" charset="2"/>
              <a:buChar char=""/>
            </a:pPr>
            <a:r>
              <a:rPr b="0" lang="en-US" sz="1300" spc="-1" strike="noStrike">
                <a:solidFill>
                  <a:srgbClr val="000000"/>
                </a:solidFill>
                <a:latin typeface="Arial"/>
              </a:rPr>
              <a:t>Click to edit the outline text format</a:t>
            </a:r>
            <a:endParaRPr b="0" lang="en-US" sz="13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300" spc="-1" strike="noStrike">
                <a:solidFill>
                  <a:srgbClr val="000000"/>
                </a:solidFill>
                <a:latin typeface="Arial"/>
              </a:rPr>
              <a:t>Second Outline Level</a:t>
            </a:r>
            <a:endParaRPr b="0" lang="en-US" sz="13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300" spc="-1" strike="noStrike">
                <a:solidFill>
                  <a:srgbClr val="000000"/>
                </a:solidFill>
                <a:latin typeface="Arial"/>
              </a:rPr>
              <a:t>Third Outline Level</a:t>
            </a:r>
            <a:endParaRPr b="0" lang="en-US" sz="13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300" spc="-1" strike="noStrike">
                <a:solidFill>
                  <a:srgbClr val="000000"/>
                </a:solidFill>
                <a:latin typeface="Arial"/>
              </a:rPr>
              <a:t>Fourth Outline Level</a:t>
            </a:r>
            <a:endParaRPr b="0" lang="en-US" sz="13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300" spc="-1" strike="noStrike">
                <a:solidFill>
                  <a:srgbClr val="000000"/>
                </a:solidFill>
                <a:latin typeface="Arial"/>
              </a:rPr>
              <a:t>Fifth Outline Level</a:t>
            </a:r>
            <a:endParaRPr b="0" lang="en-US" sz="13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300" spc="-1" strike="noStrike">
                <a:solidFill>
                  <a:srgbClr val="000000"/>
                </a:solidFill>
                <a:latin typeface="Arial"/>
              </a:rPr>
              <a:t>Sixth Outline Level</a:t>
            </a:r>
            <a:endParaRPr b="0" lang="en-US" sz="13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300" spc="-1" strike="noStrike">
                <a:solidFill>
                  <a:srgbClr val="000000"/>
                </a:solidFill>
                <a:latin typeface="Arial"/>
              </a:rPr>
              <a:t>Seventh Outline Level</a:t>
            </a:r>
            <a:endParaRPr b="0" lang="en-US" sz="1300" spc="-1" strike="noStrike">
              <a:solidFill>
                <a:srgbClr val="000000"/>
              </a:solidFill>
              <a:latin typeface="Arial"/>
            </a:endParaRPr>
          </a:p>
        </p:txBody>
      </p:sp>
      <p:sp>
        <p:nvSpPr>
          <p:cNvPr id="5" name="PlaceHolder 3"/>
          <p:cNvSpPr>
            <a:spLocks noGrp="1"/>
          </p:cNvSpPr>
          <p:nvPr>
            <p:ph type="sldNum" idx="1"/>
          </p:nvPr>
        </p:nvSpPr>
        <p:spPr>
          <a:xfrm>
            <a:off x="11296440" y="6217560"/>
            <a:ext cx="731160" cy="524520"/>
          </a:xfrm>
          <a:prstGeom prst="rect">
            <a:avLst/>
          </a:prstGeom>
          <a:noFill/>
          <a:ln w="0">
            <a:noFill/>
          </a:ln>
        </p:spPr>
        <p:txBody>
          <a:bodyPr tIns="91440" bIns="91440" anchor="ctr">
            <a:noAutofit/>
          </a:bodyPr>
          <a:lstStyle>
            <a:lvl1pPr algn="r">
              <a:lnSpc>
                <a:spcPct val="100000"/>
              </a:lnSpc>
              <a:buNone/>
              <a:tabLst>
                <a:tab algn="l" pos="0"/>
              </a:tabLst>
              <a:defRPr b="0" lang="en-US" sz="1340" spc="-1" strike="noStrike">
                <a:solidFill>
                  <a:srgbClr val="6b038b"/>
                </a:solidFill>
                <a:latin typeface="Roboto"/>
                <a:ea typeface="Roboto"/>
              </a:defRPr>
            </a:lvl1pPr>
          </a:lstStyle>
          <a:p>
            <a:pPr algn="r">
              <a:lnSpc>
                <a:spcPct val="100000"/>
              </a:lnSpc>
              <a:buNone/>
              <a:tabLst>
                <a:tab algn="l" pos="0"/>
              </a:tabLst>
            </a:pPr>
            <a:fld id="{FCCC2734-E574-4D27-AD14-EB51CA9A28AA}" type="slidenum">
              <a:rPr b="0" lang="en-US" sz="1340" spc="-1" strike="noStrike">
                <a:solidFill>
                  <a:srgbClr val="6b038b"/>
                </a:solidFill>
                <a:latin typeface="Roboto"/>
                <a:ea typeface="Roboto"/>
              </a:rPr>
              <a:t>&lt;number&gt;</a:t>
            </a:fld>
            <a:endParaRPr b="0" lang="en-US" sz="134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415440" y="593280"/>
            <a:ext cx="11360520" cy="763200"/>
          </a:xfrm>
          <a:prstGeom prst="rect">
            <a:avLst/>
          </a:prstGeom>
          <a:noFill/>
          <a:ln w="0">
            <a:noFill/>
          </a:ln>
        </p:spPr>
        <p:txBody>
          <a:bodyPr tIns="91440" bIns="91440" anchor="t">
            <a:noAutofit/>
          </a:bodyPr>
          <a:p>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43" name="PlaceHolder 2"/>
          <p:cNvSpPr>
            <a:spLocks noGrp="1"/>
          </p:cNvSpPr>
          <p:nvPr>
            <p:ph type="body"/>
          </p:nvPr>
        </p:nvSpPr>
        <p:spPr>
          <a:xfrm>
            <a:off x="415440" y="1536480"/>
            <a:ext cx="11360520" cy="4554720"/>
          </a:xfrm>
          <a:prstGeom prst="rect">
            <a:avLst/>
          </a:prstGeom>
          <a:noFill/>
          <a:ln w="0">
            <a:noFill/>
          </a:ln>
        </p:spPr>
        <p:txBody>
          <a:bodyPr tIns="91440" bIns="91440" anchor="t">
            <a:noAutofit/>
          </a:bodyPr>
          <a:p>
            <a:pPr marL="432000" indent="-324000">
              <a:spcBef>
                <a:spcPts val="1417"/>
              </a:spcBef>
              <a:buClr>
                <a:srgbClr val="000000"/>
              </a:buClr>
              <a:buSzPct val="45000"/>
              <a:buFont typeface="Wingdings" charset="2"/>
              <a:buChar char=""/>
            </a:pPr>
            <a:r>
              <a:rPr b="0" lang="en-US" sz="1300" spc="-1" strike="noStrike">
                <a:solidFill>
                  <a:srgbClr val="000000"/>
                </a:solidFill>
                <a:latin typeface="Arial"/>
              </a:rPr>
              <a:t>Click to edit the outline text format</a:t>
            </a:r>
            <a:endParaRPr b="0" lang="en-US" sz="13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300" spc="-1" strike="noStrike">
                <a:solidFill>
                  <a:srgbClr val="000000"/>
                </a:solidFill>
                <a:latin typeface="Arial"/>
              </a:rPr>
              <a:t>Second Outline Level</a:t>
            </a:r>
            <a:endParaRPr b="0" lang="en-US" sz="13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300" spc="-1" strike="noStrike">
                <a:solidFill>
                  <a:srgbClr val="000000"/>
                </a:solidFill>
                <a:latin typeface="Arial"/>
              </a:rPr>
              <a:t>Third Outline Level</a:t>
            </a:r>
            <a:endParaRPr b="0" lang="en-US" sz="13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300" spc="-1" strike="noStrike">
                <a:solidFill>
                  <a:srgbClr val="000000"/>
                </a:solidFill>
                <a:latin typeface="Arial"/>
              </a:rPr>
              <a:t>Fourth Outline Level</a:t>
            </a:r>
            <a:endParaRPr b="0" lang="en-US" sz="13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300" spc="-1" strike="noStrike">
                <a:solidFill>
                  <a:srgbClr val="000000"/>
                </a:solidFill>
                <a:latin typeface="Arial"/>
              </a:rPr>
              <a:t>Fifth Outline Level</a:t>
            </a:r>
            <a:endParaRPr b="0" lang="en-US" sz="13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300" spc="-1" strike="noStrike">
                <a:solidFill>
                  <a:srgbClr val="000000"/>
                </a:solidFill>
                <a:latin typeface="Arial"/>
              </a:rPr>
              <a:t>Sixth Outline Level</a:t>
            </a:r>
            <a:endParaRPr b="0" lang="en-US" sz="13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300" spc="-1" strike="noStrike">
                <a:solidFill>
                  <a:srgbClr val="000000"/>
                </a:solidFill>
                <a:latin typeface="Arial"/>
              </a:rPr>
              <a:t>Seventh Outline Level</a:t>
            </a:r>
            <a:endParaRPr b="0" lang="en-US" sz="1300" spc="-1" strike="noStrike">
              <a:solidFill>
                <a:srgbClr val="000000"/>
              </a:solidFill>
              <a:latin typeface="Arial"/>
            </a:endParaRPr>
          </a:p>
        </p:txBody>
      </p:sp>
      <p:sp>
        <p:nvSpPr>
          <p:cNvPr id="44" name="PlaceHolder 3"/>
          <p:cNvSpPr>
            <a:spLocks noGrp="1"/>
          </p:cNvSpPr>
          <p:nvPr>
            <p:ph type="dt" idx="2"/>
          </p:nvPr>
        </p:nvSpPr>
        <p:spPr>
          <a:xfrm>
            <a:off x="838080" y="6356520"/>
            <a:ext cx="2742840" cy="364680"/>
          </a:xfrm>
          <a:prstGeom prst="rect">
            <a:avLst/>
          </a:prstGeom>
          <a:noFill/>
          <a:ln w="0">
            <a:noFill/>
          </a:ln>
        </p:spPr>
        <p:txBody>
          <a:bodyPr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5" name="PlaceHolder 4"/>
          <p:cNvSpPr>
            <a:spLocks noGrp="1"/>
          </p:cNvSpPr>
          <p:nvPr>
            <p:ph type="ftr" idx="3"/>
          </p:nvPr>
        </p:nvSpPr>
        <p:spPr>
          <a:xfrm>
            <a:off x="4038480" y="6356520"/>
            <a:ext cx="4114440" cy="364680"/>
          </a:xfrm>
          <a:prstGeom prst="rect">
            <a:avLst/>
          </a:prstGeom>
          <a:noFill/>
          <a:ln w="0">
            <a:noFill/>
          </a:ln>
        </p:spPr>
        <p:txBody>
          <a:bodyPr anchor="t">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46" name="PlaceHolder 5"/>
          <p:cNvSpPr>
            <a:spLocks noGrp="1"/>
          </p:cNvSpPr>
          <p:nvPr>
            <p:ph type="sldNum" idx="4"/>
          </p:nvPr>
        </p:nvSpPr>
        <p:spPr>
          <a:xfrm>
            <a:off x="11296440" y="6217560"/>
            <a:ext cx="731160" cy="524520"/>
          </a:xfrm>
          <a:prstGeom prst="rect">
            <a:avLst/>
          </a:prstGeom>
          <a:noFill/>
          <a:ln w="0">
            <a:noFill/>
          </a:ln>
        </p:spPr>
        <p:txBody>
          <a:bodyPr tIns="91440" bIns="91440" anchor="ctr">
            <a:noAutofit/>
          </a:bodyPr>
          <a:lstStyle>
            <a:lvl1pPr algn="r">
              <a:lnSpc>
                <a:spcPct val="100000"/>
              </a:lnSpc>
              <a:buNone/>
              <a:tabLst>
                <a:tab algn="l" pos="0"/>
              </a:tabLst>
              <a:defRPr b="0" lang="en-US" sz="1340" spc="-1" strike="noStrike">
                <a:solidFill>
                  <a:srgbClr val="6b038b"/>
                </a:solidFill>
                <a:latin typeface="Roboto"/>
                <a:ea typeface="Roboto"/>
              </a:defRPr>
            </a:lvl1pPr>
          </a:lstStyle>
          <a:p>
            <a:pPr algn="r">
              <a:lnSpc>
                <a:spcPct val="100000"/>
              </a:lnSpc>
              <a:buNone/>
              <a:tabLst>
                <a:tab algn="l" pos="0"/>
              </a:tabLst>
            </a:pPr>
            <a:fld id="{8B0C8DB1-EBCF-4071-B96B-BAAFF31FEDA8}" type="slidenum">
              <a:rPr b="0" lang="en-US" sz="1340" spc="-1" strike="noStrike">
                <a:solidFill>
                  <a:srgbClr val="6b038b"/>
                </a:solidFill>
                <a:latin typeface="Roboto"/>
                <a:ea typeface="Roboto"/>
              </a:rPr>
              <a:t>&lt;number&gt;</a:t>
            </a:fld>
            <a:endParaRPr b="0" lang="en-US" sz="134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25252"/>
        </a:solidFill>
      </p:bgPr>
    </p:bg>
    <p:spTree>
      <p:nvGrpSpPr>
        <p:cNvPr id="1" name=""/>
        <p:cNvGrpSpPr/>
        <p:nvPr/>
      </p:nvGrpSpPr>
      <p:grpSpPr>
        <a:xfrm>
          <a:off x="0" y="0"/>
          <a:ext cx="0" cy="0"/>
          <a:chOff x="0" y="0"/>
          <a:chExt cx="0" cy="0"/>
        </a:xfrm>
      </p:grpSpPr>
      <p:sp>
        <p:nvSpPr>
          <p:cNvPr id="83" name="Google Shape;78;g10be3d9b0b6_0_81"/>
          <p:cNvSpPr/>
          <p:nvPr/>
        </p:nvSpPr>
        <p:spPr>
          <a:xfrm>
            <a:off x="0" y="0"/>
            <a:ext cx="12191760" cy="5863680"/>
          </a:xfrm>
          <a:custGeom>
            <a:avLst/>
            <a:gdLst/>
            <a:ahLst/>
            <a:rect l="l" t="t" r="r" b="b"/>
            <a:pathLst>
              <a:path w="365770" h="175924">
                <a:moveTo>
                  <a:pt x="0" y="0"/>
                </a:moveTo>
                <a:lnTo>
                  <a:pt x="365770" y="0"/>
                </a:lnTo>
                <a:lnTo>
                  <a:pt x="365760" y="70914"/>
                </a:lnTo>
                <a:lnTo>
                  <a:pt x="0" y="175924"/>
                </a:lnTo>
                <a:close/>
              </a:path>
            </a:pathLst>
          </a:custGeom>
          <a:solidFill>
            <a:schemeClr val="lt1"/>
          </a:solidFill>
          <a:ln w="0">
            <a:noFill/>
          </a:ln>
        </p:spPr>
        <p:style>
          <a:lnRef idx="0"/>
          <a:fillRef idx="0"/>
          <a:effectRef idx="0"/>
          <a:fontRef idx="minor"/>
        </p:style>
      </p:sp>
      <p:sp>
        <p:nvSpPr>
          <p:cNvPr id="84" name="PlaceHolder 1"/>
          <p:cNvSpPr>
            <a:spLocks noGrp="1"/>
          </p:cNvSpPr>
          <p:nvPr>
            <p:ph type="title"/>
          </p:nvPr>
        </p:nvSpPr>
        <p:spPr>
          <a:xfrm>
            <a:off x="415440" y="719640"/>
            <a:ext cx="11360520" cy="1709640"/>
          </a:xfrm>
          <a:prstGeom prst="rect">
            <a:avLst/>
          </a:prstGeom>
          <a:noFill/>
          <a:ln w="0">
            <a:noFill/>
          </a:ln>
        </p:spPr>
        <p:txBody>
          <a:bodyPr lIns="122040" rIns="122040" tIns="122040" bIns="122040" anchor="t">
            <a:noAutofit/>
          </a:bodyPr>
          <a:p>
            <a:r>
              <a:rPr b="0" lang="en-US" sz="4800" spc="-1" strike="noStrike">
                <a:solidFill>
                  <a:srgbClr val="000000"/>
                </a:solidFill>
                <a:latin typeface="Arial"/>
              </a:rPr>
              <a:t>Click to edit the title text format</a:t>
            </a:r>
            <a:endParaRPr b="0" lang="en-US" sz="4800" spc="-1" strike="noStrike">
              <a:solidFill>
                <a:srgbClr val="000000"/>
              </a:solidFill>
              <a:latin typeface="Arial"/>
            </a:endParaRPr>
          </a:p>
        </p:txBody>
      </p:sp>
      <p:sp>
        <p:nvSpPr>
          <p:cNvPr id="85" name="PlaceHolder 2"/>
          <p:cNvSpPr>
            <a:spLocks noGrp="1"/>
          </p:cNvSpPr>
          <p:nvPr>
            <p:ph type="sldNum" idx="5"/>
          </p:nvPr>
        </p:nvSpPr>
        <p:spPr>
          <a:xfrm>
            <a:off x="11296440" y="6217560"/>
            <a:ext cx="731520" cy="524520"/>
          </a:xfrm>
          <a:prstGeom prst="rect">
            <a:avLst/>
          </a:prstGeom>
          <a:noFill/>
          <a:ln w="0">
            <a:noFill/>
          </a:ln>
        </p:spPr>
        <p:txBody>
          <a:bodyPr lIns="122040" rIns="122040" tIns="122040" bIns="122040" anchor="ctr">
            <a:noAutofit/>
          </a:bodyPr>
          <a:lstStyle>
            <a:lvl1pPr algn="r">
              <a:lnSpc>
                <a:spcPct val="100000"/>
              </a:lnSpc>
              <a:buNone/>
              <a:tabLst>
                <a:tab algn="l" pos="0"/>
              </a:tabLst>
              <a:defRPr b="0" lang="en-US" sz="1300" spc="-1" strike="noStrike">
                <a:solidFill>
                  <a:srgbClr val="ffffff"/>
                </a:solidFill>
                <a:latin typeface="Roboto"/>
                <a:ea typeface="Roboto"/>
              </a:defRPr>
            </a:lvl1pPr>
          </a:lstStyle>
          <a:p>
            <a:pPr algn="r">
              <a:lnSpc>
                <a:spcPct val="100000"/>
              </a:lnSpc>
              <a:buNone/>
              <a:tabLst>
                <a:tab algn="l" pos="0"/>
              </a:tabLst>
            </a:pPr>
            <a:fld id="{8E31913B-1853-47C9-A806-9D8D1D5DD12D}" type="slidenum">
              <a:rPr b="0" lang="en-US" sz="1300" spc="-1" strike="noStrike">
                <a:solidFill>
                  <a:srgbClr val="ffffff"/>
                </a:solidFill>
                <a:latin typeface="Roboto"/>
                <a:ea typeface="Roboto"/>
              </a:rPr>
              <a:t>&lt;number&gt;</a:t>
            </a:fld>
            <a:endParaRPr b="0" lang="en-US" sz="1300" spc="-1" strike="noStrike">
              <a:latin typeface="Times New Roman"/>
            </a:endParaRPr>
          </a:p>
        </p:txBody>
      </p:sp>
      <p:sp>
        <p:nvSpPr>
          <p:cNvPr id="86" name="PlaceHolder 3"/>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387000" y="896400"/>
            <a:ext cx="4941720" cy="3344760"/>
          </a:xfrm>
          <a:prstGeom prst="rect">
            <a:avLst/>
          </a:prstGeom>
          <a:noFill/>
          <a:ln w="0">
            <a:noFill/>
          </a:ln>
        </p:spPr>
        <p:txBody>
          <a:bodyPr tIns="91440" bIns="91440" anchor="t">
            <a:noAutofit/>
          </a:bodyPr>
          <a:p>
            <a:pPr marL="194400" algn="ctr">
              <a:lnSpc>
                <a:spcPct val="115000"/>
              </a:lnSpc>
              <a:buNone/>
              <a:tabLst>
                <a:tab algn="l" pos="0"/>
              </a:tabLst>
            </a:pPr>
            <a:r>
              <a:rPr b="1" lang="en-US" sz="2650" spc="-1" strike="noStrike">
                <a:solidFill>
                  <a:srgbClr val="ffffff"/>
                </a:solidFill>
                <a:latin typeface="Verdana"/>
                <a:ea typeface="Verdana"/>
              </a:rPr>
              <a:t>Instructor</a:t>
            </a:r>
            <a:endParaRPr b="0" lang="en-US" sz="2650" spc="-1" strike="noStrike">
              <a:solidFill>
                <a:srgbClr val="000000"/>
              </a:solidFill>
              <a:latin typeface="Arial"/>
            </a:endParaRPr>
          </a:p>
          <a:p>
            <a:pPr marL="194400" algn="ctr">
              <a:lnSpc>
                <a:spcPct val="115000"/>
              </a:lnSpc>
              <a:buNone/>
              <a:tabLst>
                <a:tab algn="l" pos="0"/>
              </a:tabLst>
            </a:pPr>
            <a:br>
              <a:rPr sz="2400"/>
            </a:br>
            <a:r>
              <a:rPr b="0" lang="en-US" sz="2400" spc="-1" strike="noStrike">
                <a:solidFill>
                  <a:srgbClr val="ffffff"/>
                </a:solidFill>
                <a:latin typeface="Arial"/>
                <a:ea typeface="Arial"/>
              </a:rPr>
              <a:t>Austin French</a:t>
            </a:r>
            <a:endParaRPr b="0" lang="en-US" sz="2400" spc="-1" strike="noStrike">
              <a:solidFill>
                <a:srgbClr val="000000"/>
              </a:solidFill>
              <a:latin typeface="Arial"/>
            </a:endParaRPr>
          </a:p>
          <a:p>
            <a:pPr marL="194400" algn="ctr">
              <a:lnSpc>
                <a:spcPct val="115000"/>
              </a:lnSpc>
              <a:buNone/>
              <a:tabLst>
                <a:tab algn="l" pos="0"/>
              </a:tabLst>
            </a:pPr>
            <a:r>
              <a:rPr b="0" lang="en-US" sz="2000" spc="-1" strike="noStrike">
                <a:solidFill>
                  <a:srgbClr val="ffffff"/>
                </a:solidFill>
                <a:latin typeface="Arial"/>
                <a:ea typeface="Arial"/>
              </a:rPr>
              <a:t>Austin.french@smoothstack.com</a:t>
            </a:r>
            <a:endParaRPr b="0" lang="en-US" sz="2000" spc="-1" strike="noStrike">
              <a:solidFill>
                <a:srgbClr val="000000"/>
              </a:solidFill>
              <a:latin typeface="Arial"/>
            </a:endParaRPr>
          </a:p>
        </p:txBody>
      </p:sp>
      <p:sp>
        <p:nvSpPr>
          <p:cNvPr id="124" name="PlaceHolder 2"/>
          <p:cNvSpPr>
            <a:spLocks noGrp="1"/>
          </p:cNvSpPr>
          <p:nvPr>
            <p:ph/>
          </p:nvPr>
        </p:nvSpPr>
        <p:spPr>
          <a:xfrm>
            <a:off x="6193080" y="986400"/>
            <a:ext cx="5554800" cy="5464440"/>
          </a:xfrm>
          <a:prstGeom prst="rect">
            <a:avLst/>
          </a:prstGeom>
          <a:noFill/>
          <a:ln w="0">
            <a:noFill/>
          </a:ln>
        </p:spPr>
        <p:txBody>
          <a:bodyPr tIns="91440" bIns="91440" anchor="t">
            <a:normAutofit/>
          </a:bodyPr>
          <a:p>
            <a:pPr marL="194400" algn="ctr">
              <a:lnSpc>
                <a:spcPct val="200000"/>
              </a:lnSpc>
              <a:buNone/>
              <a:tabLst>
                <a:tab algn="l" pos="0"/>
              </a:tabLst>
            </a:pPr>
            <a:r>
              <a:rPr b="1" lang="en-US" sz="2100" spc="-1" strike="noStrike">
                <a:solidFill>
                  <a:srgbClr val="2d059d"/>
                </a:solidFill>
                <a:latin typeface="Verdana"/>
                <a:ea typeface="Verdana"/>
              </a:rPr>
              <a:t>Python Cloud Day 2</a:t>
            </a:r>
            <a:endParaRPr b="0" lang="en-US" sz="2100" spc="-1" strike="noStrike">
              <a:solidFill>
                <a:srgbClr val="000000"/>
              </a:solidFill>
              <a:latin typeface="Arial"/>
            </a:endParaRPr>
          </a:p>
          <a:p>
            <a:pPr marL="194400" algn="ctr">
              <a:lnSpc>
                <a:spcPct val="200000"/>
              </a:lnSpc>
              <a:buNone/>
              <a:tabLst>
                <a:tab algn="l" pos="0"/>
              </a:tabLst>
            </a:pPr>
            <a:r>
              <a:rPr b="0" lang="en-US" sz="2100" spc="-1" strike="noStrike">
                <a:solidFill>
                  <a:srgbClr val="2d059d"/>
                </a:solidFill>
                <a:latin typeface="Verdana"/>
                <a:ea typeface="Verdana"/>
              </a:rPr>
              <a:t>learn.smoothstack.com</a:t>
            </a:r>
            <a:endParaRPr b="0" lang="en-US" sz="2100" spc="-1" strike="noStrike">
              <a:solidFill>
                <a:srgbClr val="000000"/>
              </a:solidFill>
              <a:latin typeface="Arial"/>
            </a:endParaRPr>
          </a:p>
          <a:p>
            <a:pPr marL="609120" indent="-332280">
              <a:lnSpc>
                <a:spcPct val="115000"/>
              </a:lnSpc>
              <a:buNone/>
              <a:tabLst>
                <a:tab algn="l" pos="0"/>
              </a:tabLst>
            </a:pPr>
            <a:endParaRPr b="0" lang="en-US" sz="2800" spc="-1" strike="noStrike">
              <a:solidFill>
                <a:srgbClr val="000000"/>
              </a:solidFill>
              <a:latin typeface="Arial"/>
            </a:endParaRPr>
          </a:p>
        </p:txBody>
      </p:sp>
      <p:pic>
        <p:nvPicPr>
          <p:cNvPr id="125" name="Google Shape;127;p1" descr=""/>
          <p:cNvPicPr/>
          <p:nvPr/>
        </p:nvPicPr>
        <p:blipFill>
          <a:blip r:embed="rId1"/>
          <a:srcRect l="6625" t="36368" r="7090" b="36778"/>
          <a:stretch/>
        </p:blipFill>
        <p:spPr>
          <a:xfrm>
            <a:off x="9705960" y="242640"/>
            <a:ext cx="2041920" cy="31356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415440" y="593280"/>
            <a:ext cx="11360520" cy="763200"/>
          </a:xfrm>
          <a:prstGeom prst="rect">
            <a:avLst/>
          </a:prstGeom>
          <a:noFill/>
          <a:ln w="0">
            <a:noFill/>
          </a:ln>
        </p:spPr>
        <p:txBody>
          <a:bodyPr tIns="91440" bIns="91440" anchor="t">
            <a:noAutofit/>
          </a:bodyPr>
          <a:p>
            <a:pPr>
              <a:lnSpc>
                <a:spcPct val="100000"/>
              </a:lnSpc>
              <a:buNone/>
              <a:tabLst>
                <a:tab algn="l" pos="0"/>
              </a:tabLst>
            </a:pPr>
            <a:r>
              <a:rPr b="0" lang="en-US" sz="2800" spc="-1" strike="noStrike">
                <a:solidFill>
                  <a:srgbClr val="2d059d"/>
                </a:solidFill>
                <a:latin typeface="Constantia"/>
                <a:ea typeface="Constantia"/>
              </a:rPr>
              <a:t>Learning Objectives</a:t>
            </a:r>
            <a:endParaRPr b="0" lang="en-US" sz="2800" spc="-1" strike="noStrike">
              <a:solidFill>
                <a:srgbClr val="000000"/>
              </a:solidFill>
              <a:latin typeface="Arial"/>
            </a:endParaRPr>
          </a:p>
        </p:txBody>
      </p:sp>
      <p:sp>
        <p:nvSpPr>
          <p:cNvPr id="127" name="PlaceHolder 2"/>
          <p:cNvSpPr>
            <a:spLocks noGrp="1"/>
          </p:cNvSpPr>
          <p:nvPr>
            <p:ph/>
          </p:nvPr>
        </p:nvSpPr>
        <p:spPr>
          <a:xfrm>
            <a:off x="415440" y="1536480"/>
            <a:ext cx="11360520" cy="4554720"/>
          </a:xfrm>
          <a:prstGeom prst="rect">
            <a:avLst/>
          </a:prstGeom>
          <a:noFill/>
          <a:ln w="0">
            <a:noFill/>
          </a:ln>
        </p:spPr>
        <p:txBody>
          <a:bodyPr tIns="91440" bIns="91440" anchor="t">
            <a:normAutofit/>
          </a:bodyPr>
          <a:p>
            <a:pPr marL="432000" indent="-324000">
              <a:spcBef>
                <a:spcPts val="1417"/>
              </a:spcBef>
              <a:buClr>
                <a:srgbClr val="000000"/>
              </a:buClr>
              <a:buSzPct val="45000"/>
              <a:buFont typeface="Wingdings" charset="2"/>
              <a:buChar char=""/>
            </a:pPr>
            <a:r>
              <a:rPr b="0" lang="en-US" sz="2000" spc="-1" strike="noStrike">
                <a:solidFill>
                  <a:srgbClr val="6b038b"/>
                </a:solidFill>
                <a:latin typeface="Roboto"/>
                <a:ea typeface="Roboto"/>
              </a:rPr>
              <a:t>Functional VS Object Oriented Programming </a:t>
            </a:r>
            <a:endParaRPr b="0" lang="en-US" sz="20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2000" spc="-1" strike="noStrike">
                <a:solidFill>
                  <a:srgbClr val="6b038b"/>
                </a:solidFill>
                <a:latin typeface="Roboto"/>
                <a:ea typeface="Roboto"/>
              </a:rPr>
              <a:t>Modules and Packages</a:t>
            </a:r>
            <a:endParaRPr b="0" lang="en-US" sz="20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2000" spc="-1" strike="noStrike">
                <a:solidFill>
                  <a:srgbClr val="6b038b"/>
                </a:solidFill>
                <a:latin typeface="Roboto"/>
                <a:ea typeface="Roboto"/>
              </a:rPr>
              <a:t>Creating Modules and Packages</a:t>
            </a:r>
            <a:endParaRPr b="0" lang="en-US" sz="20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2000" spc="-1" strike="noStrike">
                <a:solidFill>
                  <a:srgbClr val="6b038b"/>
                </a:solidFill>
                <a:latin typeface="Roboto"/>
                <a:ea typeface="Roboto"/>
              </a:rPr>
              <a:t>Testing with Pytest and coverage</a:t>
            </a:r>
            <a:endParaRPr b="0" lang="en-US" sz="20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2000" spc="-1" strike="noStrike">
                <a:solidFill>
                  <a:srgbClr val="6b038b"/>
                </a:solidFill>
                <a:latin typeface="Roboto"/>
                <a:ea typeface="Roboto"/>
              </a:rPr>
              <a:t>Pylint and PEP8 Style Guidelines</a:t>
            </a:r>
            <a:endParaRPr b="0" lang="en-US" sz="2000" spc="-1" strike="noStrike">
              <a:solidFill>
                <a:srgbClr val="000000"/>
              </a:solidFill>
              <a:latin typeface="Arial"/>
            </a:endParaRPr>
          </a:p>
        </p:txBody>
      </p:sp>
      <p:pic>
        <p:nvPicPr>
          <p:cNvPr id="128" name="Google Shape;134;p2" descr=""/>
          <p:cNvPicPr/>
          <p:nvPr/>
        </p:nvPicPr>
        <p:blipFill>
          <a:blip r:embed="rId1"/>
          <a:srcRect l="6625" t="36368" r="7090" b="36778"/>
          <a:stretch/>
        </p:blipFill>
        <p:spPr>
          <a:xfrm>
            <a:off x="9859680" y="346680"/>
            <a:ext cx="2041920" cy="31356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415440" y="593280"/>
            <a:ext cx="11360520" cy="763200"/>
          </a:xfrm>
          <a:prstGeom prst="rect">
            <a:avLst/>
          </a:prstGeom>
          <a:noFill/>
          <a:ln w="0">
            <a:noFill/>
          </a:ln>
        </p:spPr>
        <p:txBody>
          <a:bodyPr tIns="91440" bIns="91440" anchor="t">
            <a:noAutofit/>
          </a:bodyPr>
          <a:p>
            <a:pPr>
              <a:lnSpc>
                <a:spcPct val="100000"/>
              </a:lnSpc>
              <a:buNone/>
            </a:pPr>
            <a:r>
              <a:rPr b="0" lang="en-US" sz="2800" spc="-1" strike="noStrike">
                <a:solidFill>
                  <a:srgbClr val="2d059d"/>
                </a:solidFill>
                <a:latin typeface="Merriweather"/>
              </a:rPr>
              <a:t>Functional VS OO</a:t>
            </a:r>
            <a:endParaRPr b="0" lang="en-US" sz="2800" spc="-1" strike="noStrike">
              <a:solidFill>
                <a:srgbClr val="2d059d"/>
              </a:solidFill>
              <a:latin typeface="Merriweather"/>
              <a:ea typeface="Merriweather"/>
            </a:endParaRPr>
          </a:p>
        </p:txBody>
      </p:sp>
      <p:sp>
        <p:nvSpPr>
          <p:cNvPr id="130" name="PlaceHolder 2"/>
          <p:cNvSpPr>
            <a:spLocks noGrp="1"/>
          </p:cNvSpPr>
          <p:nvPr>
            <p:ph/>
          </p:nvPr>
        </p:nvSpPr>
        <p:spPr>
          <a:xfrm>
            <a:off x="415440" y="1536480"/>
            <a:ext cx="11360520" cy="4554720"/>
          </a:xfrm>
          <a:prstGeom prst="rect">
            <a:avLst/>
          </a:prstGeom>
          <a:noFill/>
          <a:ln w="0">
            <a:noFill/>
          </a:ln>
        </p:spPr>
        <p:txBody>
          <a:bodyPr tIns="91440" bIns="91440" anchor="t">
            <a:noAutofit/>
          </a:bodyPr>
          <a:p>
            <a:pPr marL="432000" indent="-324000">
              <a:spcBef>
                <a:spcPts val="1417"/>
              </a:spcBef>
              <a:buClr>
                <a:srgbClr val="000000"/>
              </a:buClr>
              <a:buSzPct val="45000"/>
              <a:buFont typeface="Wingdings" charset="2"/>
              <a:buChar char=""/>
            </a:pPr>
            <a:r>
              <a:rPr b="0" lang="en-US" sz="2000" spc="-1" strike="noStrike">
                <a:solidFill>
                  <a:srgbClr val="000000"/>
                </a:solidFill>
                <a:latin typeface="Arial"/>
              </a:rPr>
              <a:t>Functional programming is a programming paradigm that treats computation as the evaluation of mathematical functions and avoids changing-state and mutable data.</a:t>
            </a:r>
            <a:endParaRPr b="0" lang="en-US" sz="20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2000" spc="-1" strike="noStrike">
                <a:solidFill>
                  <a:srgbClr val="000000"/>
                </a:solidFill>
                <a:latin typeface="Arial"/>
              </a:rPr>
              <a:t>In functional programming, functions are first-class objects, which means that functions can be assigned to variables, passed as arguments to other functions, returned as the values from other functions, and can be included in data structures.</a:t>
            </a:r>
            <a:endParaRPr b="0" lang="en-US" sz="20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2000" spc="-1" strike="noStrike">
                <a:solidFill>
                  <a:srgbClr val="000000"/>
                </a:solidFill>
                <a:latin typeface="Arial"/>
              </a:rPr>
              <a:t>Object-oriented programming (OOP) is a programming paradigm based on the concept of "objects", which can contain data, in the form of fields, often known as attributes; and code, in the form of procedures, often known as methods.</a:t>
            </a:r>
            <a:endParaRPr b="0" lang="en-US" sz="20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2000" spc="-1" strike="noStrike">
                <a:solidFill>
                  <a:srgbClr val="000000"/>
                </a:solidFill>
                <a:latin typeface="Arial"/>
              </a:rPr>
              <a:t>There is significant diversity of OOP languages, but the most popular ones are class-based, meaning that objects are instances of classes, which also determine their types.</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415440" y="593280"/>
            <a:ext cx="11360520" cy="763200"/>
          </a:xfrm>
          <a:prstGeom prst="rect">
            <a:avLst/>
          </a:prstGeom>
          <a:noFill/>
          <a:ln w="0">
            <a:noFill/>
          </a:ln>
        </p:spPr>
        <p:txBody>
          <a:bodyPr tIns="91440" bIns="91440" anchor="t">
            <a:noAutofit/>
          </a:bodyPr>
          <a:p>
            <a:pPr>
              <a:lnSpc>
                <a:spcPct val="100000"/>
              </a:lnSpc>
              <a:buNone/>
            </a:pPr>
            <a:r>
              <a:rPr b="0" lang="en-US" sz="2800" spc="-1" strike="noStrike">
                <a:solidFill>
                  <a:srgbClr val="2d059d"/>
                </a:solidFill>
                <a:latin typeface="Merriweather"/>
              </a:rPr>
              <a:t>Modules and Packages</a:t>
            </a:r>
            <a:endParaRPr b="0" lang="en-US" sz="2800" spc="-1" strike="noStrike">
              <a:solidFill>
                <a:srgbClr val="2d059d"/>
              </a:solidFill>
              <a:latin typeface="Merriweather"/>
              <a:ea typeface="Merriweather"/>
            </a:endParaRPr>
          </a:p>
        </p:txBody>
      </p:sp>
      <p:sp>
        <p:nvSpPr>
          <p:cNvPr id="132" name="PlaceHolder 2"/>
          <p:cNvSpPr>
            <a:spLocks noGrp="1"/>
          </p:cNvSpPr>
          <p:nvPr>
            <p:ph/>
          </p:nvPr>
        </p:nvSpPr>
        <p:spPr>
          <a:xfrm>
            <a:off x="415440" y="1536480"/>
            <a:ext cx="11360520" cy="4554720"/>
          </a:xfrm>
          <a:prstGeom prst="rect">
            <a:avLst/>
          </a:prstGeom>
          <a:noFill/>
          <a:ln w="0">
            <a:noFill/>
          </a:ln>
        </p:spPr>
        <p:txBody>
          <a:bodyPr tIns="91440" bIns="91440" anchor="t">
            <a:noAutofit/>
          </a:bodyPr>
          <a:p>
            <a:pPr marL="432000" indent="-324000">
              <a:spcBef>
                <a:spcPts val="1417"/>
              </a:spcBef>
              <a:buClr>
                <a:srgbClr val="000000"/>
              </a:buClr>
              <a:buSzPct val="45000"/>
              <a:buFont typeface="Wingdings" charset="2"/>
              <a:buChar char=""/>
            </a:pPr>
            <a:r>
              <a:rPr b="0" lang="en-US" sz="2000" spc="-1" strike="noStrike">
                <a:solidFill>
                  <a:srgbClr val="000000"/>
                </a:solidFill>
                <a:latin typeface="Arial"/>
              </a:rPr>
              <a:t>A module is a file containing Python definitions and statements.</a:t>
            </a:r>
            <a:endParaRPr b="0" lang="en-US" sz="20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2000" spc="-1" strike="noStrike">
                <a:solidFill>
                  <a:srgbClr val="000000"/>
                </a:solidFill>
                <a:latin typeface="Arial"/>
              </a:rPr>
              <a:t>The file name is the module name with the suffix .py appended.</a:t>
            </a:r>
            <a:endParaRPr b="0" lang="en-US" sz="20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2000" spc="-1" strike="noStrike">
                <a:solidFill>
                  <a:srgbClr val="000000"/>
                </a:solidFill>
                <a:latin typeface="Arial"/>
              </a:rPr>
              <a:t>A package is a collection of modules.</a:t>
            </a:r>
            <a:endParaRPr b="0" lang="en-US" sz="20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2000" spc="-1" strike="noStrike">
                <a:solidFill>
                  <a:srgbClr val="000000"/>
                </a:solidFill>
                <a:latin typeface="Arial"/>
              </a:rPr>
              <a:t>A package must contain a special file called __init__.py, which can be empty. This file indicates that the directory it contains is a Python package, so it can be imported the same way a module can be imported.</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415440" y="593280"/>
            <a:ext cx="11360520" cy="763200"/>
          </a:xfrm>
          <a:prstGeom prst="rect">
            <a:avLst/>
          </a:prstGeom>
          <a:noFill/>
          <a:ln w="0">
            <a:noFill/>
          </a:ln>
        </p:spPr>
        <p:txBody>
          <a:bodyPr tIns="91440" bIns="91440" anchor="t">
            <a:noAutofit/>
          </a:bodyPr>
          <a:p>
            <a:pPr>
              <a:lnSpc>
                <a:spcPct val="100000"/>
              </a:lnSpc>
              <a:buNone/>
            </a:pPr>
            <a:r>
              <a:rPr b="0" lang="en-US" sz="2800" spc="-1" strike="noStrike">
                <a:solidFill>
                  <a:srgbClr val="2d059d"/>
                </a:solidFill>
                <a:latin typeface="Merriweather"/>
              </a:rPr>
              <a:t>Pytest and Coverage</a:t>
            </a:r>
            <a:endParaRPr b="0" lang="en-US" sz="2800" spc="-1" strike="noStrike">
              <a:solidFill>
                <a:srgbClr val="2d059d"/>
              </a:solidFill>
              <a:latin typeface="Merriweather"/>
              <a:ea typeface="Merriweather"/>
            </a:endParaRPr>
          </a:p>
        </p:txBody>
      </p:sp>
      <p:sp>
        <p:nvSpPr>
          <p:cNvPr id="134" name="PlaceHolder 2"/>
          <p:cNvSpPr>
            <a:spLocks noGrp="1"/>
          </p:cNvSpPr>
          <p:nvPr>
            <p:ph/>
          </p:nvPr>
        </p:nvSpPr>
        <p:spPr>
          <a:xfrm>
            <a:off x="415440" y="1536480"/>
            <a:ext cx="11360520" cy="4554720"/>
          </a:xfrm>
          <a:prstGeom prst="rect">
            <a:avLst/>
          </a:prstGeom>
          <a:noFill/>
          <a:ln w="0">
            <a:noFill/>
          </a:ln>
        </p:spPr>
        <p:txBody>
          <a:bodyPr tIns="91440" bIns="91440" anchor="t">
            <a:noAutofit/>
          </a:bodyPr>
          <a:p>
            <a:pPr marL="432000" indent="-324000">
              <a:spcBef>
                <a:spcPts val="1417"/>
              </a:spcBef>
              <a:buClr>
                <a:srgbClr val="000000"/>
              </a:buClr>
              <a:buSzPct val="45000"/>
              <a:buFont typeface="Wingdings" charset="2"/>
              <a:buChar char=""/>
            </a:pPr>
            <a:r>
              <a:rPr b="0" lang="en-US" sz="2000" spc="-1" strike="noStrike">
                <a:solidFill>
                  <a:srgbClr val="000000"/>
                </a:solidFill>
                <a:latin typeface="Arial"/>
              </a:rPr>
              <a:t>Pytest is a testing framework that makes it easy to write small tests, yet scales to support complex functional testing for applications and libraries.</a:t>
            </a:r>
            <a:endParaRPr b="0" lang="en-US" sz="20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2000" spc="-1" strike="noStrike">
                <a:solidFill>
                  <a:srgbClr val="000000"/>
                </a:solidFill>
                <a:latin typeface="Arial"/>
              </a:rPr>
              <a:t>To install Pytest and coverage use pip ( pythons package manager )</a:t>
            </a:r>
            <a:endParaRPr b="0" lang="en-US" sz="20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Pip install pytest pytest-cov</a:t>
            </a:r>
            <a:endParaRPr b="0" lang="en-US" sz="20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2000" spc="-1" strike="noStrike">
                <a:solidFill>
                  <a:srgbClr val="000000"/>
                </a:solidFill>
                <a:latin typeface="Arial"/>
              </a:rPr>
              <a:t>Coverage is a tool for measuring code coverage of Python programs. It monitors your program, noting which parts of the code have been executed, then analyzes the source to identify code that could have been executed but was not.</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415440" y="593280"/>
            <a:ext cx="11360520" cy="763200"/>
          </a:xfrm>
          <a:prstGeom prst="rect">
            <a:avLst/>
          </a:prstGeom>
          <a:noFill/>
          <a:ln w="0">
            <a:noFill/>
          </a:ln>
        </p:spPr>
        <p:txBody>
          <a:bodyPr tIns="91440" bIns="91440" anchor="t">
            <a:noAutofit/>
          </a:bodyPr>
          <a:p>
            <a:pPr>
              <a:lnSpc>
                <a:spcPct val="100000"/>
              </a:lnSpc>
              <a:buNone/>
            </a:pPr>
            <a:r>
              <a:rPr b="0" lang="en-GB" sz="2800" spc="-1" strike="noStrike">
                <a:solidFill>
                  <a:srgbClr val="2d059d"/>
                </a:solidFill>
                <a:latin typeface="Constantia"/>
                <a:ea typeface="Merriweather"/>
              </a:rPr>
              <a:t>Pylint and PEP8</a:t>
            </a:r>
            <a:endParaRPr b="0" lang="en-US" sz="2800" spc="-1" strike="noStrike">
              <a:solidFill>
                <a:srgbClr val="000000"/>
              </a:solidFill>
              <a:latin typeface="Arial"/>
            </a:endParaRPr>
          </a:p>
        </p:txBody>
      </p:sp>
      <p:sp>
        <p:nvSpPr>
          <p:cNvPr id="136" name="PlaceHolder 2"/>
          <p:cNvSpPr>
            <a:spLocks noGrp="1"/>
          </p:cNvSpPr>
          <p:nvPr>
            <p:ph/>
          </p:nvPr>
        </p:nvSpPr>
        <p:spPr>
          <a:xfrm>
            <a:off x="415440" y="1536480"/>
            <a:ext cx="11360520" cy="4554720"/>
          </a:xfrm>
          <a:prstGeom prst="rect">
            <a:avLst/>
          </a:prstGeom>
          <a:noFill/>
          <a:ln w="0">
            <a:noFill/>
          </a:ln>
        </p:spPr>
        <p:txBody>
          <a:bodyPr tIns="91440" bIns="91440" anchor="t">
            <a:noAutofit/>
          </a:bodyPr>
          <a:p>
            <a:pPr marL="432000" indent="-324000">
              <a:spcBef>
                <a:spcPts val="1417"/>
              </a:spcBef>
              <a:buClr>
                <a:srgbClr val="000000"/>
              </a:buClr>
              <a:buSzPct val="45000"/>
              <a:buFont typeface="Wingdings" charset="2"/>
              <a:buChar char=""/>
            </a:pPr>
            <a:r>
              <a:rPr b="0" lang="en-US" sz="2000" spc="-1" strike="noStrike">
                <a:solidFill>
                  <a:srgbClr val="000000"/>
                </a:solidFill>
                <a:latin typeface="Arial"/>
              </a:rPr>
              <a:t>pep8 is a style guide for Python code. It is a set of recommendations about how to write </a:t>
            </a:r>
            <a:r>
              <a:rPr b="0" lang="en-US" sz="2000" spc="-1" strike="noStrike">
                <a:solidFill>
                  <a:srgbClr val="000000"/>
                </a:solidFill>
                <a:latin typeface="Arial"/>
              </a:rPr>
              <a:t>Python code that is more readable and consistent.</a:t>
            </a:r>
            <a:endParaRPr b="0" lang="en-US" sz="20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2000" spc="-1" strike="noStrike">
                <a:solidFill>
                  <a:srgbClr val="000000"/>
                </a:solidFill>
                <a:latin typeface="Arial"/>
              </a:rPr>
              <a:t>pylint is a Python source code analyzer. It looks for programming errors, helps enforcing a </a:t>
            </a:r>
            <a:r>
              <a:rPr b="0" lang="en-US" sz="2000" spc="-1" strike="noStrike">
                <a:solidFill>
                  <a:srgbClr val="000000"/>
                </a:solidFill>
                <a:latin typeface="Arial"/>
              </a:rPr>
              <a:t>coding standard, sniffs for code smells and offers simple refactoring suggestions.</a:t>
            </a:r>
            <a:endParaRPr b="0" lang="en-US" sz="20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2000" spc="-1" strike="noStrike">
                <a:solidFill>
                  <a:srgbClr val="000000"/>
                </a:solidFill>
                <a:latin typeface="Arial"/>
              </a:rPr>
              <a:t>Install pylint with pip:</a:t>
            </a:r>
            <a:endParaRPr b="0" lang="en-US" sz="20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pip install pylint</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7" name="Google Shape;225;g10be3d9b0b6_0_65" descr=""/>
          <p:cNvPicPr/>
          <p:nvPr/>
        </p:nvPicPr>
        <p:blipFill>
          <a:blip r:embed="rId1"/>
          <a:srcRect l="6625" t="36368" r="7092" b="36778"/>
          <a:stretch/>
        </p:blipFill>
        <p:spPr>
          <a:xfrm>
            <a:off x="4250520" y="2388240"/>
            <a:ext cx="4378680" cy="5857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b038b"/>
      </a:dk2>
      <a:lt2>
        <a:srgbClr val="d8d8d8"/>
      </a:lt2>
      <a:accent1>
        <a:srgbClr val="2d059d"/>
      </a:accent1>
      <a:accent2>
        <a:srgbClr val="6b038b"/>
      </a:accent2>
      <a:accent3>
        <a:srgbClr val="ede3da"/>
      </a:accent3>
      <a:accent4>
        <a:srgbClr val="c826fa"/>
      </a:accent4>
      <a:accent5>
        <a:srgbClr val="ffffff"/>
      </a:accent5>
      <a:accent6>
        <a:srgbClr val="9a78fa"/>
      </a:accent6>
      <a:hlink>
        <a:srgbClr val="a5a5a5"/>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b038b"/>
      </a:dk2>
      <a:lt2>
        <a:srgbClr val="d8d8d8"/>
      </a:lt2>
      <a:accent1>
        <a:srgbClr val="2d059d"/>
      </a:accent1>
      <a:accent2>
        <a:srgbClr val="6b038b"/>
      </a:accent2>
      <a:accent3>
        <a:srgbClr val="ede3da"/>
      </a:accent3>
      <a:accent4>
        <a:srgbClr val="c826fa"/>
      </a:accent4>
      <a:accent5>
        <a:srgbClr val="ffffff"/>
      </a:accent5>
      <a:accent6>
        <a:srgbClr val="9a78fa"/>
      </a:accent6>
      <a:hlink>
        <a:srgbClr val="a5a5a5"/>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b038b"/>
      </a:dk2>
      <a:lt2>
        <a:srgbClr val="d8d8d8"/>
      </a:lt2>
      <a:accent1>
        <a:srgbClr val="2d059d"/>
      </a:accent1>
      <a:accent2>
        <a:srgbClr val="6b038b"/>
      </a:accent2>
      <a:accent3>
        <a:srgbClr val="ede3da"/>
      </a:accent3>
      <a:accent4>
        <a:srgbClr val="c826fa"/>
      </a:accent4>
      <a:accent5>
        <a:srgbClr val="ffffff"/>
      </a:accent5>
      <a:accent6>
        <a:srgbClr val="9a78fa"/>
      </a:accent6>
      <a:hlink>
        <a:srgbClr val="a5a5a5"/>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2018-11-05T13:48:02Z</dcterms:created>
  <dc:creator>Ayodhya, Hemachandra (TMP)</dc:creator>
  <dc:description/>
  <dc:language>en-US</dc:language>
  <cp:lastModifiedBy/>
  <dcterms:modified xsi:type="dcterms:W3CDTF">2023-04-10T14:45:29Z</dcterms:modified>
  <cp:revision>40</cp:revision>
  <dc:subject/>
  <dc:title>Instructor  Chandra Last chandra.ayodhya@smoothstack.com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vt:i4>
  </property>
  <property fmtid="{D5CDD505-2E9C-101B-9397-08002B2CF9AE}" pid="3" name="PresentationFormat">
    <vt:lpwstr>Widescreen</vt:lpwstr>
  </property>
  <property fmtid="{D5CDD505-2E9C-101B-9397-08002B2CF9AE}" pid="4" name="Slides">
    <vt:i4>5</vt:i4>
  </property>
</Properties>
</file>