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A5BE82-102D-43D6-8959-9BD9AFCEE54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233448-C545-4098-B9DB-96EB0482166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7A0529-FD23-471E-8E2C-669883C85AD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74C379-85B3-41FF-8616-4EEDBF0A607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0AEC4F-B234-4E3E-8D69-7901D2D84D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EC9F3A-1591-4E6F-AA47-794D30AF3C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0A5B4F-F93A-450D-8B7E-1AF895200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416923-A1EF-4BC6-AEC2-FFC7B12E20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E13A35-C3BF-4368-82C9-3552B4E437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B0E5DB-C121-4D58-A1F7-769807B7DB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C6024E-0A12-41F8-9A9C-A641025ED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1F54FF-618C-426E-BA0C-D943DD21D8A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CF4241-E45F-49F3-8B45-56F98F06E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DE3BA9-CFF3-444E-8F17-AD8C1CA5B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065B95-0E83-4DEB-A6B4-FDE7E22469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B0399D-7FE7-43D6-96A0-21C801E41B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12E825-1A48-4B64-9A77-796831C70B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D2937A-C34B-4CC5-94D0-707EB55A56B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F9CA5-13C9-45C5-978E-75FC966D50A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9D8074-9279-4909-A370-71D02D75BB8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4E049E-2C6C-4B1E-9DBB-C0244907562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E54F4D-90FE-4061-BE23-89935408CC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657343-EABA-4007-A5D0-8E6F2108C33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4918C-E39C-4517-B123-0A2DF473BF8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41CBC-A1FE-4033-8EDD-95612025167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C8B62D-E721-4524-8983-2C16EDB9A3C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9B3202-6BB7-4CE5-ACCF-12AA5DFADAA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F036FB-DCA6-4A8E-A952-C02E530286A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5C6DD-B074-447F-B8EC-ACB5135FF91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A35D0-DD6A-4BCD-8AB8-311F417ACB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C9B8E9-8837-4D1D-9137-CD3D9A73617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83D3A2-6E9B-4DE8-8F84-58B9882FE2B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09CA5B-1FF9-4CA2-8E3A-32711608FE3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94B20E-E919-4192-B739-64B47782EB4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10A189-D7F7-4059-92B8-265DDC03F51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C939BF-5C52-4607-91C1-0C5D0C7D2F8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5"/>
          <p:cNvSpPr/>
          <p:nvPr/>
        </p:nvSpPr>
        <p:spPr>
          <a:xfrm>
            <a:off x="0" y="0"/>
            <a:ext cx="57517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5"/>
          <p:cNvSpPr/>
          <p:nvPr/>
        </p:nvSpPr>
        <p:spPr>
          <a:xfrm>
            <a:off x="0" y="58680"/>
            <a:ext cx="5751000" cy="586548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5"/>
          <p:cNvSpPr/>
          <p:nvPr/>
        </p:nvSpPr>
        <p:spPr>
          <a:xfrm>
            <a:off x="0" y="0"/>
            <a:ext cx="5755680" cy="58604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193080" y="6678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1EEE25-F82A-4EE9-88CA-6B5F902CF0BB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2D3B240-5139-4B41-8401-E0528728E819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8;g10be3d9b0b6_0_81"/>
          <p:cNvSpPr/>
          <p:nvPr/>
        </p:nvSpPr>
        <p:spPr>
          <a:xfrm>
            <a:off x="0" y="0"/>
            <a:ext cx="12191760" cy="586368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7A3E884-D21E-42BE-B413-97ED638C837D}" type="slidenum"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etbootstrap.com/docs/4.5/getting-started/introduction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650" spc="-1" strike="noStrike">
                <a:solidFill>
                  <a:srgbClr val="ffffff"/>
                </a:solidFill>
                <a:latin typeface="Verdana"/>
                <a:ea typeface="Verdana"/>
              </a:rPr>
              <a:t>Instructor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Austin French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Austin.french@smoothstack.com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93080" y="9864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Python Cloud Day 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learn.smoothstack.com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609120" indent="-3322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27;p1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705960" y="24264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d059d"/>
                </a:solidFill>
                <a:latin typeface="Constantia"/>
                <a:ea typeface="Constantia"/>
              </a:rPr>
              <a:t>Learning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Flask-Login and WTForms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Flask-SQLAlchemy and 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Testing Flask 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Bootstrap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34;p2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859680" y="34668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Flask-Login and Flask-WTForms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Flask-Login provides user session management for Flask. It handles the common tasks of logging in, logging out, and remembering your users’ sessions over extended periods of time.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Flask-WTForms is a simple integration of Flask and WTForms, including CSRF, file upload, and reCAPTCHA support.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use Flask-Login in conjunction with SQLAlchemy to store your user data in a database and Flask-WTForms to handle your login and registration forms.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SQLAlchemy ORM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ORM stands for Object Relational Mapping. It is a technique that lets you query and manipulate data from a database using an object-oriented paradigm.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SQLAlchemy allows you to map an object from a class as a database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also create a relationship between tables in a couple of different methods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to One mapping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to Many mapping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Relationship mapping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one-to-one relationship is a relationship between two tables in which each row in one table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related to one and only one row in the other table.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Profile has a relationship to user_id from the Users table ( only one profile to one user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one-to-many relationship is a relationship between two tables in which each row in one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table is related to one or more rows in the other table.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Posts has a relationship to user_id from the Users table ( One user can have many posts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Testing Flask Applications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 provides a test client that can be used to simulate a client making requests to the application without the need to run the application server.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test client can be used to test the application without having to run the server.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from app import app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def test_index():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client = app.test_client() # create a test client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response = client.get('/') # send a get request to the index route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assert response.status_code == 200 # check that the status code is 200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assert b'Hello World!' in response.data # check that the response contains the string 'Hello World!'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2d059d"/>
                </a:solidFill>
                <a:latin typeface="Constantia"/>
                <a:ea typeface="Merriweather"/>
              </a:rPr>
              <a:t>Bootstrap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Bootstrap is a free and open-source CSS framework directed at responsive, mobile-first front-end web development.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contains CSS- and JavaScript-based design templates for typography, forms, buttons, navigation and other interface components.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use bootstrap to style your web application quickly and cleanly.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Documentation can be found here: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1"/>
              </a:rPr>
              <a:t>Boostrap Docs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25;g10be3d9b0b6_0_65" descr=""/>
          <p:cNvPicPr/>
          <p:nvPr/>
        </p:nvPicPr>
        <p:blipFill>
          <a:blip r:embed="rId1"/>
          <a:srcRect l="6625" t="36368" r="7092" b="36778"/>
          <a:stretch/>
        </p:blipFill>
        <p:spPr>
          <a:xfrm>
            <a:off x="4250520" y="2388240"/>
            <a:ext cx="4378680" cy="5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2018-11-05T13:48:02Z</dcterms:created>
  <dc:creator>Ayodhya, Hemachandra (TMP)</dc:creator>
  <dc:description/>
  <dc:language>en-US</dc:language>
  <cp:lastModifiedBy/>
  <dcterms:modified xsi:type="dcterms:W3CDTF">2023-04-10T16:23:17Z</dcterms:modified>
  <cp:revision>44</cp:revision>
  <dc:subject/>
  <dc:title>Instructor  Chandra Last chandra.ayodhya@smoothstack.com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