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74" r:id="rId5"/>
    <p:sldId id="275" r:id="rId6"/>
    <p:sldId id="276" r:id="rId7"/>
    <p:sldId id="259" r:id="rId8"/>
    <p:sldId id="266" r:id="rId9"/>
    <p:sldId id="260" r:id="rId10"/>
    <p:sldId id="268" r:id="rId11"/>
    <p:sldId id="269" r:id="rId12"/>
    <p:sldId id="265" r:id="rId13"/>
    <p:sldId id="273" r:id="rId14"/>
    <p:sldId id="264" r:id="rId15"/>
    <p:sldId id="270" r:id="rId16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E06A-B97D-4FC4-B27C-0659BB953CDC}" type="datetimeFigureOut">
              <a:rPr lang="bg-BG" smtClean="0"/>
              <a:t>16.4.2015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4F83-0F5A-40FA-B3A8-7E3B474D854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10965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E06A-B97D-4FC4-B27C-0659BB953CDC}" type="datetimeFigureOut">
              <a:rPr lang="bg-BG" smtClean="0"/>
              <a:t>16.4.2015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4F83-0F5A-40FA-B3A8-7E3B474D854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5668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E06A-B97D-4FC4-B27C-0659BB953CDC}" type="datetimeFigureOut">
              <a:rPr lang="bg-BG" smtClean="0"/>
              <a:t>16.4.2015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4F83-0F5A-40FA-B3A8-7E3B474D854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44020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E06A-B97D-4FC4-B27C-0659BB953CDC}" type="datetimeFigureOut">
              <a:rPr lang="bg-BG" smtClean="0"/>
              <a:t>16.4.2015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4F83-0F5A-40FA-B3A8-7E3B474D854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65327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E06A-B97D-4FC4-B27C-0659BB953CDC}" type="datetimeFigureOut">
              <a:rPr lang="bg-BG" smtClean="0"/>
              <a:t>16.4.2015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4F83-0F5A-40FA-B3A8-7E3B474D854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65955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E06A-B97D-4FC4-B27C-0659BB953CDC}" type="datetimeFigureOut">
              <a:rPr lang="bg-BG" smtClean="0"/>
              <a:t>16.4.2015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4F83-0F5A-40FA-B3A8-7E3B474D854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17437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E06A-B97D-4FC4-B27C-0659BB953CDC}" type="datetimeFigureOut">
              <a:rPr lang="bg-BG" smtClean="0"/>
              <a:t>16.4.2015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4F83-0F5A-40FA-B3A8-7E3B474D854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38099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E06A-B97D-4FC4-B27C-0659BB953CDC}" type="datetimeFigureOut">
              <a:rPr lang="bg-BG" smtClean="0"/>
              <a:t>16.4.2015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4F83-0F5A-40FA-B3A8-7E3B474D854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44830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E06A-B97D-4FC4-B27C-0659BB953CDC}" type="datetimeFigureOut">
              <a:rPr lang="bg-BG" smtClean="0"/>
              <a:t>16.4.2015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4F83-0F5A-40FA-B3A8-7E3B474D854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38568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E06A-B97D-4FC4-B27C-0659BB953CDC}" type="datetimeFigureOut">
              <a:rPr lang="bg-BG" smtClean="0"/>
              <a:t>16.4.2015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4F83-0F5A-40FA-B3A8-7E3B474D854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63696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E06A-B97D-4FC4-B27C-0659BB953CDC}" type="datetimeFigureOut">
              <a:rPr lang="bg-BG" smtClean="0"/>
              <a:t>16.4.2015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4F83-0F5A-40FA-B3A8-7E3B474D854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65395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FE06A-B97D-4FC4-B27C-0659BB953CDC}" type="datetimeFigureOut">
              <a:rPr lang="bg-BG" smtClean="0"/>
              <a:t>16.4.2015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74F83-0F5A-40FA-B3A8-7E3B474D854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2199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авоъгълник 5"/>
          <p:cNvSpPr/>
          <p:nvPr/>
        </p:nvSpPr>
        <p:spPr>
          <a:xfrm>
            <a:off x="1403648" y="116632"/>
            <a:ext cx="5976664" cy="6192688"/>
          </a:xfrm>
          <a:prstGeom prst="rect">
            <a:avLst/>
          </a:prstGeom>
          <a:blipFill dpi="0" rotWithShape="1">
            <a:blip r:embed="rId2">
              <a:alphaModFix amt="1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-396552" y="1484784"/>
            <a:ext cx="9937104" cy="1368152"/>
          </a:xfrm>
        </p:spPr>
        <p:txBody>
          <a:bodyPr>
            <a:noAutofit/>
          </a:bodyPr>
          <a:lstStyle/>
          <a:p>
            <a:r>
              <a:rPr lang="en-US" sz="6600" b="1" dirty="0" err="1" smtClean="0">
                <a:solidFill>
                  <a:srgbClr val="0070C0"/>
                </a:solidFill>
                <a:latin typeface="Century Gothic" panose="020B0502020202020204" pitchFamily="34" charset="0"/>
              </a:rPr>
              <a:t>WebServicesAndCloud</a:t>
            </a:r>
            <a:endParaRPr lang="bg-BG" sz="66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-756592" y="4653136"/>
            <a:ext cx="10729192" cy="1152128"/>
          </a:xfrm>
        </p:spPr>
        <p:txBody>
          <a:bodyPr>
            <a:normAutofit/>
          </a:bodyPr>
          <a:lstStyle/>
          <a:p>
            <a:r>
              <a:rPr lang="en-US" sz="3800" spc="40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Team French Lime</a:t>
            </a:r>
            <a:r>
              <a:rPr lang="bg-BG" sz="3800" spc="40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| Software</a:t>
            </a:r>
            <a:r>
              <a:rPr lang="en-US" sz="3800" spc="40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 </a:t>
            </a:r>
            <a:r>
              <a:rPr lang="bg-BG" sz="3800" spc="40" dirty="0" err="1" smtClean="0">
                <a:solidFill>
                  <a:srgbClr val="0070C0"/>
                </a:solidFill>
                <a:latin typeface="Century Gothic" panose="020B0502020202020204" pitchFamily="34" charset="0"/>
              </a:rPr>
              <a:t>University</a:t>
            </a:r>
            <a:endParaRPr lang="bg-BG" sz="3800" spc="40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Заглавие 1"/>
          <p:cNvSpPr txBox="1">
            <a:spLocks/>
          </p:cNvSpPr>
          <p:nvPr/>
        </p:nvSpPr>
        <p:spPr>
          <a:xfrm>
            <a:off x="-756592" y="620688"/>
            <a:ext cx="10657184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sz="4800" spc="190" dirty="0" err="1" smtClean="0">
                <a:solidFill>
                  <a:srgbClr val="0070C0"/>
                </a:solidFill>
                <a:latin typeface="Century Gothic" panose="020B0502020202020204" pitchFamily="34" charset="0"/>
              </a:rPr>
              <a:t>Teamwork</a:t>
            </a:r>
            <a:r>
              <a:rPr lang="bg-BG" sz="4800" spc="190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 Project</a:t>
            </a:r>
            <a:r>
              <a:rPr lang="en-US" sz="4800" spc="190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 | Level #3</a:t>
            </a:r>
            <a:endParaRPr lang="bg-BG" sz="4800" spc="190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26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58"/>
    </mc:Choice>
    <mc:Fallback xmlns="">
      <p:transition spd="slow" advTm="1658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авоъгълник 4"/>
          <p:cNvSpPr/>
          <p:nvPr/>
        </p:nvSpPr>
        <p:spPr>
          <a:xfrm>
            <a:off x="1403648" y="116632"/>
            <a:ext cx="5976664" cy="6192688"/>
          </a:xfrm>
          <a:prstGeom prst="rect">
            <a:avLst/>
          </a:prstGeom>
          <a:blipFill dpi="0" rotWithShape="1">
            <a:blip r:embed="rId2">
              <a:alphaModFix amt="1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" name="Подзаглавие 2"/>
          <p:cNvSpPr txBox="1">
            <a:spLocks/>
          </p:cNvSpPr>
          <p:nvPr/>
        </p:nvSpPr>
        <p:spPr>
          <a:xfrm>
            <a:off x="-1476672" y="3068960"/>
            <a:ext cx="10729192" cy="31683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Data Layer</a:t>
            </a:r>
          </a:p>
          <a:p>
            <a:pPr marL="0" indent="0" algn="r">
              <a:buNone/>
            </a:pP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Data Transfer Objects</a:t>
            </a:r>
          </a:p>
          <a:p>
            <a:pPr marL="0" indent="0" algn="r">
              <a:buNone/>
            </a:pP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Model</a:t>
            </a:r>
          </a:p>
          <a:p>
            <a:pPr marL="0" indent="0" algn="r">
              <a:buNone/>
            </a:pP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Dependency Inversion / </a:t>
            </a:r>
            <a:r>
              <a:rPr lang="en-US" sz="3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Ninject</a:t>
            </a:r>
            <a:endParaRPr lang="en-US" sz="3600" dirty="0" smtClean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pPr marL="0" indent="0" algn="r">
              <a:buNone/>
            </a:pP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CORS enabled</a:t>
            </a:r>
            <a:endParaRPr lang="en-US" sz="3600" dirty="0" smtClean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Заглавие 1"/>
          <p:cNvSpPr txBox="1">
            <a:spLocks/>
          </p:cNvSpPr>
          <p:nvPr/>
        </p:nvSpPr>
        <p:spPr>
          <a:xfrm>
            <a:off x="-180528" y="908720"/>
            <a:ext cx="9721080" cy="23762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91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Advantages</a:t>
            </a:r>
            <a:endParaRPr lang="bg-BG" sz="9100" b="1" dirty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96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авоъгълник 4"/>
          <p:cNvSpPr/>
          <p:nvPr/>
        </p:nvSpPr>
        <p:spPr>
          <a:xfrm>
            <a:off x="1403648" y="116632"/>
            <a:ext cx="5976664" cy="6192688"/>
          </a:xfrm>
          <a:prstGeom prst="rect">
            <a:avLst/>
          </a:prstGeom>
          <a:blipFill dpi="0" rotWithShape="1">
            <a:blip r:embed="rId2">
              <a:alphaModFix amt="1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" name="Подзаглавие 2"/>
          <p:cNvSpPr txBox="1">
            <a:spLocks/>
          </p:cNvSpPr>
          <p:nvPr/>
        </p:nvSpPr>
        <p:spPr>
          <a:xfrm>
            <a:off x="-1476672" y="3861048"/>
            <a:ext cx="10729192" cy="19442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Repository</a:t>
            </a:r>
            <a:endParaRPr lang="en-US" sz="3600" dirty="0" smtClean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pPr marL="0" indent="0" algn="r">
              <a:buNone/>
            </a:pP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Unit of </a:t>
            </a: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Work</a:t>
            </a:r>
          </a:p>
          <a:p>
            <a:pPr marL="0" indent="0" algn="r">
              <a:buNone/>
            </a:pPr>
            <a:endParaRPr lang="en-US" sz="3600" dirty="0" smtClean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Заглавие 1"/>
          <p:cNvSpPr txBox="1">
            <a:spLocks/>
          </p:cNvSpPr>
          <p:nvPr/>
        </p:nvSpPr>
        <p:spPr>
          <a:xfrm>
            <a:off x="-180528" y="908720"/>
            <a:ext cx="9721080" cy="23762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91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DesignPatterns</a:t>
            </a:r>
            <a:endParaRPr lang="bg-BG" sz="9100" b="1" dirty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88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авоъгълник 4"/>
          <p:cNvSpPr/>
          <p:nvPr/>
        </p:nvSpPr>
        <p:spPr>
          <a:xfrm>
            <a:off x="1403648" y="116632"/>
            <a:ext cx="5976664" cy="6192688"/>
          </a:xfrm>
          <a:prstGeom prst="rect">
            <a:avLst/>
          </a:prstGeom>
          <a:blipFill dpi="0" rotWithShape="1">
            <a:blip r:embed="rId2">
              <a:alphaModFix amt="1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" name="Подзаглавие 2"/>
          <p:cNvSpPr txBox="1">
            <a:spLocks/>
          </p:cNvSpPr>
          <p:nvPr/>
        </p:nvSpPr>
        <p:spPr>
          <a:xfrm>
            <a:off x="-1476672" y="4869160"/>
            <a:ext cx="10729192" cy="1368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Startup.cs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Заглавие 1"/>
          <p:cNvSpPr txBox="1">
            <a:spLocks/>
          </p:cNvSpPr>
          <p:nvPr/>
        </p:nvSpPr>
        <p:spPr>
          <a:xfrm>
            <a:off x="-180528" y="908720"/>
            <a:ext cx="9721080" cy="23762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91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Demo</a:t>
            </a:r>
            <a:endParaRPr lang="bg-BG" sz="9100" b="1" dirty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авоъгълник 4"/>
          <p:cNvSpPr/>
          <p:nvPr/>
        </p:nvSpPr>
        <p:spPr>
          <a:xfrm>
            <a:off x="1403648" y="116632"/>
            <a:ext cx="5976664" cy="6192688"/>
          </a:xfrm>
          <a:prstGeom prst="rect">
            <a:avLst/>
          </a:prstGeom>
          <a:blipFill dpi="0" rotWithShape="1">
            <a:blip r:embed="rId2">
              <a:alphaModFix amt="1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" name="Подзаглавие 2"/>
          <p:cNvSpPr txBox="1">
            <a:spLocks/>
          </p:cNvSpPr>
          <p:nvPr/>
        </p:nvSpPr>
        <p:spPr>
          <a:xfrm>
            <a:off x="-1476672" y="4653136"/>
            <a:ext cx="10729192" cy="2304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#CORS</a:t>
            </a:r>
            <a:endParaRPr lang="bg-BG" sz="3600" dirty="0" smtClean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Заглавие 1"/>
          <p:cNvSpPr txBox="1">
            <a:spLocks/>
          </p:cNvSpPr>
          <p:nvPr/>
        </p:nvSpPr>
        <p:spPr>
          <a:xfrm>
            <a:off x="-180528" y="908720"/>
            <a:ext cx="9721080" cy="23762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91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AllItTakes</a:t>
            </a:r>
            <a:endParaRPr lang="bg-BG" sz="9100" b="1" dirty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13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лавие 2"/>
          <p:cNvSpPr txBox="1">
            <a:spLocks/>
          </p:cNvSpPr>
          <p:nvPr/>
        </p:nvSpPr>
        <p:spPr>
          <a:xfrm>
            <a:off x="-1476672" y="4653136"/>
            <a:ext cx="10729192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?????</a:t>
            </a:r>
          </a:p>
        </p:txBody>
      </p:sp>
      <p:sp>
        <p:nvSpPr>
          <p:cNvPr id="7" name="Заглавие 1"/>
          <p:cNvSpPr txBox="1">
            <a:spLocks/>
          </p:cNvSpPr>
          <p:nvPr/>
        </p:nvSpPr>
        <p:spPr>
          <a:xfrm>
            <a:off x="-159114" y="908720"/>
            <a:ext cx="9721080" cy="23762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91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Questions</a:t>
            </a:r>
            <a:endParaRPr lang="bg-BG" sz="9100" b="1" dirty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Правоъгълник 4"/>
          <p:cNvSpPr/>
          <p:nvPr/>
        </p:nvSpPr>
        <p:spPr>
          <a:xfrm>
            <a:off x="1403648" y="116632"/>
            <a:ext cx="5976664" cy="6192688"/>
          </a:xfrm>
          <a:prstGeom prst="rect">
            <a:avLst/>
          </a:prstGeom>
          <a:blipFill dpi="0" rotWithShape="1">
            <a:blip r:embed="rId2">
              <a:alphaModFix amt="1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4689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авоъгълник 4"/>
          <p:cNvSpPr/>
          <p:nvPr/>
        </p:nvSpPr>
        <p:spPr>
          <a:xfrm>
            <a:off x="1403648" y="116632"/>
            <a:ext cx="5976664" cy="6192688"/>
          </a:xfrm>
          <a:prstGeom prst="rect">
            <a:avLst/>
          </a:prstGeom>
          <a:blipFill dpi="0" rotWithShape="1">
            <a:blip r:embed="rId2">
              <a:alphaModFix amt="1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" name="Подзаглавие 2"/>
          <p:cNvSpPr txBox="1">
            <a:spLocks/>
          </p:cNvSpPr>
          <p:nvPr/>
        </p:nvSpPr>
        <p:spPr>
          <a:xfrm>
            <a:off x="-1476672" y="4653136"/>
            <a:ext cx="10729192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sym typeface="Wingdings" panose="05000000000000000000" pitchFamily="2" charset="2"/>
              </a:rPr>
              <a:t></a:t>
            </a:r>
            <a:endParaRPr lang="en-US" sz="4000" dirty="0" smtClean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Заглавие 1"/>
          <p:cNvSpPr txBox="1">
            <a:spLocks/>
          </p:cNvSpPr>
          <p:nvPr/>
        </p:nvSpPr>
        <p:spPr>
          <a:xfrm>
            <a:off x="-159114" y="908720"/>
            <a:ext cx="9721080" cy="23762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91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ThankYou</a:t>
            </a:r>
            <a:endParaRPr lang="bg-BG" sz="9100" b="1" dirty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96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авоъгълник 4"/>
          <p:cNvSpPr/>
          <p:nvPr/>
        </p:nvSpPr>
        <p:spPr>
          <a:xfrm>
            <a:off x="1403648" y="116632"/>
            <a:ext cx="5976664" cy="6192688"/>
          </a:xfrm>
          <a:prstGeom prst="rect">
            <a:avLst/>
          </a:prstGeom>
          <a:blipFill dpi="0" rotWithShape="1">
            <a:blip r:embed="rId2">
              <a:alphaModFix amt="1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" name="Подзаглавие 2"/>
          <p:cNvSpPr txBox="1">
            <a:spLocks/>
          </p:cNvSpPr>
          <p:nvPr/>
        </p:nvSpPr>
        <p:spPr>
          <a:xfrm>
            <a:off x="-1476672" y="4149080"/>
            <a:ext cx="10729192" cy="2304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Code | https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://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github.com/French-Lime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Server | http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://frenchlime.cloudapp.net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/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Client | http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://tictactoe.slavcheva.net/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Заглавие 1"/>
          <p:cNvSpPr txBox="1">
            <a:spLocks/>
          </p:cNvSpPr>
          <p:nvPr/>
        </p:nvSpPr>
        <p:spPr>
          <a:xfrm>
            <a:off x="-180528" y="908720"/>
            <a:ext cx="9721080" cy="23762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8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GitHub</a:t>
            </a:r>
            <a:endParaRPr lang="bg-BG" sz="9100" b="1" dirty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55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авоъгълник 8"/>
          <p:cNvSpPr/>
          <p:nvPr/>
        </p:nvSpPr>
        <p:spPr>
          <a:xfrm>
            <a:off x="1403648" y="116632"/>
            <a:ext cx="5976664" cy="6192688"/>
          </a:xfrm>
          <a:prstGeom prst="rect">
            <a:avLst/>
          </a:prstGeom>
          <a:blipFill dpi="0" rotWithShape="1">
            <a:blip r:embed="rId2">
              <a:alphaModFix amt="1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" name="Подзаглавие 2"/>
          <p:cNvSpPr txBox="1">
            <a:spLocks/>
          </p:cNvSpPr>
          <p:nvPr/>
        </p:nvSpPr>
        <p:spPr>
          <a:xfrm>
            <a:off x="-1476672" y="3068960"/>
            <a:ext cx="10729192" cy="3816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Yana Slavcheva | </a:t>
            </a:r>
            <a:r>
              <a:rPr lang="en-US" sz="3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jabalka</a:t>
            </a:r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pPr marL="0" indent="0" algn="r">
              <a:buNone/>
            </a:pPr>
            <a:r>
              <a:rPr lang="en-US" sz="3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Georgi</a:t>
            </a: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3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Manov</a:t>
            </a: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| </a:t>
            </a:r>
            <a:r>
              <a:rPr lang="en-US" sz="3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georgimanov</a:t>
            </a:r>
            <a:endParaRPr lang="en-US" sz="3600" dirty="0" smtClean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pPr marL="0" indent="0" algn="r">
              <a:buNone/>
            </a:pPr>
            <a:r>
              <a:rPr lang="en-US" sz="3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Dimitar</a:t>
            </a: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3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Bonev</a:t>
            </a: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| </a:t>
            </a:r>
            <a:r>
              <a:rPr lang="en-US" sz="3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Kibork</a:t>
            </a:r>
            <a:endParaRPr lang="en-US" sz="3600" dirty="0" smtClean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pPr marL="0" indent="0" algn="r">
              <a:buNone/>
            </a:pPr>
            <a:r>
              <a:rPr lang="en-US" sz="3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Momchil</a:t>
            </a: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3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Dishev</a:t>
            </a: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| </a:t>
            </a:r>
            <a:r>
              <a:rPr lang="en-US" sz="3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MomchilDishev</a:t>
            </a:r>
            <a:endParaRPr lang="en-US" sz="3600" dirty="0" smtClean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Заглавие 1"/>
          <p:cNvSpPr txBox="1">
            <a:spLocks/>
          </p:cNvSpPr>
          <p:nvPr/>
        </p:nvSpPr>
        <p:spPr>
          <a:xfrm>
            <a:off x="-108520" y="908720"/>
            <a:ext cx="9649072" cy="23762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8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TeamFrenchLime</a:t>
            </a:r>
            <a:endParaRPr lang="bg-BG" sz="8800" b="1" dirty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37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авоъгълник 8"/>
          <p:cNvSpPr/>
          <p:nvPr/>
        </p:nvSpPr>
        <p:spPr>
          <a:xfrm>
            <a:off x="1403648" y="116632"/>
            <a:ext cx="5976664" cy="6192688"/>
          </a:xfrm>
          <a:prstGeom prst="rect">
            <a:avLst/>
          </a:prstGeom>
          <a:blipFill dpi="0" rotWithShape="1">
            <a:blip r:embed="rId2">
              <a:alphaModFix amt="1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" name="Подзаглавие 2"/>
          <p:cNvSpPr txBox="1">
            <a:spLocks/>
          </p:cNvSpPr>
          <p:nvPr/>
        </p:nvSpPr>
        <p:spPr>
          <a:xfrm>
            <a:off x="-1476672" y="3068960"/>
            <a:ext cx="10729192" cy="3816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Time</a:t>
            </a:r>
          </a:p>
          <a:p>
            <a:pPr marL="0" indent="0" algn="r">
              <a:buNone/>
            </a:pP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+</a:t>
            </a:r>
          </a:p>
          <a:p>
            <a:pPr marL="0" indent="0" algn="r">
              <a:buNone/>
            </a:pP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High Quality Code</a:t>
            </a:r>
          </a:p>
          <a:p>
            <a:pPr marL="0" indent="0" algn="r">
              <a:buNone/>
            </a:pP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+</a:t>
            </a:r>
          </a:p>
          <a:p>
            <a:pPr marL="0" indent="0" algn="r">
              <a:buNone/>
            </a:pP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Original Idea</a:t>
            </a:r>
            <a:endParaRPr lang="en-US" sz="3600" dirty="0" smtClean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Заглавие 1"/>
          <p:cNvSpPr txBox="1">
            <a:spLocks/>
          </p:cNvSpPr>
          <p:nvPr/>
        </p:nvSpPr>
        <p:spPr>
          <a:xfrm>
            <a:off x="-108520" y="908720"/>
            <a:ext cx="9649072" cy="23762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8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ProjectIdea</a:t>
            </a:r>
            <a:endParaRPr lang="bg-BG" sz="8800" b="1" dirty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29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авоъгълник 8"/>
          <p:cNvSpPr/>
          <p:nvPr/>
        </p:nvSpPr>
        <p:spPr>
          <a:xfrm>
            <a:off x="1403648" y="116632"/>
            <a:ext cx="5976664" cy="6192688"/>
          </a:xfrm>
          <a:prstGeom prst="rect">
            <a:avLst/>
          </a:prstGeom>
          <a:blipFill dpi="0" rotWithShape="1">
            <a:blip r:embed="rId2">
              <a:alphaModFix amt="1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" name="Подзаглавие 2"/>
          <p:cNvSpPr txBox="1">
            <a:spLocks/>
          </p:cNvSpPr>
          <p:nvPr/>
        </p:nvSpPr>
        <p:spPr>
          <a:xfrm>
            <a:off x="-1476672" y="3068960"/>
            <a:ext cx="10729192" cy="3816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Time</a:t>
            </a:r>
          </a:p>
          <a:p>
            <a:pPr marL="0" indent="0" algn="r">
              <a:buNone/>
            </a:pP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+</a:t>
            </a:r>
          </a:p>
          <a:p>
            <a:pPr marL="0" indent="0" algn="r">
              <a:buNone/>
            </a:pPr>
            <a:r>
              <a:rPr lang="en-US" sz="4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High Quality Code</a:t>
            </a:r>
          </a:p>
          <a:p>
            <a:pPr marL="0" indent="0" algn="r">
              <a:buNone/>
            </a:pP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+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Original Idea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Заглавие 1"/>
          <p:cNvSpPr txBox="1">
            <a:spLocks/>
          </p:cNvSpPr>
          <p:nvPr/>
        </p:nvSpPr>
        <p:spPr>
          <a:xfrm>
            <a:off x="-108520" y="908720"/>
            <a:ext cx="9649072" cy="23762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8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OurProjectIdea</a:t>
            </a:r>
            <a:endParaRPr lang="bg-BG" sz="8800" b="1" dirty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9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авоъгълник 8"/>
          <p:cNvSpPr/>
          <p:nvPr/>
        </p:nvSpPr>
        <p:spPr>
          <a:xfrm>
            <a:off x="1403648" y="116632"/>
            <a:ext cx="5976664" cy="6192688"/>
          </a:xfrm>
          <a:prstGeom prst="rect">
            <a:avLst/>
          </a:prstGeom>
          <a:blipFill dpi="0" rotWithShape="1">
            <a:blip r:embed="rId2">
              <a:alphaModFix amt="1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" name="Подзаглавие 2"/>
          <p:cNvSpPr txBox="1">
            <a:spLocks/>
          </p:cNvSpPr>
          <p:nvPr/>
        </p:nvSpPr>
        <p:spPr>
          <a:xfrm>
            <a:off x="-1476672" y="3068960"/>
            <a:ext cx="10729192" cy="3816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TicTacToe</a:t>
            </a:r>
            <a:endParaRPr lang="en-US" sz="3600" dirty="0" smtClean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pPr marL="0" indent="0" algn="r">
              <a:buNone/>
            </a:pP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+</a:t>
            </a:r>
          </a:p>
          <a:p>
            <a:pPr marL="0" indent="0" algn="r">
              <a:buNone/>
            </a:pP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Chat</a:t>
            </a:r>
          </a:p>
          <a:p>
            <a:pPr marL="0" indent="0" algn="r">
              <a:buNone/>
            </a:pP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+</a:t>
            </a:r>
          </a:p>
          <a:p>
            <a:pPr marL="0" indent="0" algn="r">
              <a:buNone/>
            </a:pP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Beautiful Client</a:t>
            </a:r>
            <a:endParaRPr lang="en-US" sz="5400" dirty="0" smtClean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Заглавие 1"/>
          <p:cNvSpPr txBox="1">
            <a:spLocks/>
          </p:cNvSpPr>
          <p:nvPr/>
        </p:nvSpPr>
        <p:spPr>
          <a:xfrm>
            <a:off x="-108520" y="908720"/>
            <a:ext cx="9649072" cy="23762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8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OurProject</a:t>
            </a:r>
            <a:endParaRPr lang="bg-BG" sz="8800" b="1" dirty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48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авоъгълник 4"/>
          <p:cNvSpPr/>
          <p:nvPr/>
        </p:nvSpPr>
        <p:spPr>
          <a:xfrm>
            <a:off x="1403648" y="116632"/>
            <a:ext cx="5976664" cy="6192688"/>
          </a:xfrm>
          <a:prstGeom prst="rect">
            <a:avLst/>
          </a:prstGeom>
          <a:blipFill dpi="0" rotWithShape="1">
            <a:blip r:embed="rId2">
              <a:alphaModFix amt="1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" name="Подзаглавие 2"/>
          <p:cNvSpPr txBox="1">
            <a:spLocks/>
          </p:cNvSpPr>
          <p:nvPr/>
        </p:nvSpPr>
        <p:spPr>
          <a:xfrm>
            <a:off x="0" y="2996952"/>
            <a:ext cx="9252520" cy="3168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Yana Slavcheva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– Game Backend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pPr marL="0" indent="0" algn="r">
              <a:buNone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Georgi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Manov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 – Chat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BackEnd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pPr marL="0" indent="0" algn="r">
              <a:buNone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Dimitar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Bonev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 – Great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FrontEnd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pPr marL="0" indent="0" algn="r">
              <a:buNone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Momchil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Dishev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 – Chat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BackEnd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pPr marL="0" indent="0" algn="r">
              <a:buNone/>
            </a:pP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Заглавие 1"/>
          <p:cNvSpPr txBox="1">
            <a:spLocks/>
          </p:cNvSpPr>
          <p:nvPr/>
        </p:nvSpPr>
        <p:spPr>
          <a:xfrm>
            <a:off x="-180528" y="908720"/>
            <a:ext cx="9721080" cy="23762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91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WhoDidWhat</a:t>
            </a:r>
            <a:endParaRPr lang="bg-BG" sz="9100" b="1" dirty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38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авоъгълник 4"/>
          <p:cNvSpPr/>
          <p:nvPr/>
        </p:nvSpPr>
        <p:spPr>
          <a:xfrm>
            <a:off x="1403648" y="116632"/>
            <a:ext cx="5976664" cy="6192688"/>
          </a:xfrm>
          <a:prstGeom prst="rect">
            <a:avLst/>
          </a:prstGeom>
          <a:blipFill dpi="0" rotWithShape="1">
            <a:blip r:embed="rId2">
              <a:alphaModFix amt="1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" name="Подзаглавие 2"/>
          <p:cNvSpPr txBox="1">
            <a:spLocks/>
          </p:cNvSpPr>
          <p:nvPr/>
        </p:nvSpPr>
        <p:spPr>
          <a:xfrm>
            <a:off x="-468560" y="3501008"/>
            <a:ext cx="9721080" cy="3384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C# | .NET | Entity 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Framework |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Ninject</a:t>
            </a:r>
            <a:endParaRPr lang="en-US" sz="2800" dirty="0" smtClean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pPr marL="0" indent="0" algn="r">
              <a:buNone/>
            </a:pP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SignalR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| 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Azure| SQL Server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pPr marL="0" indent="0" algn="r">
              <a:buNone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All the lovely 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things to 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make 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CORS run</a:t>
            </a:r>
            <a:endParaRPr lang="en-US" sz="2800" dirty="0" smtClean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7" name="Заглавие 1"/>
          <p:cNvSpPr txBox="1">
            <a:spLocks/>
          </p:cNvSpPr>
          <p:nvPr/>
        </p:nvSpPr>
        <p:spPr>
          <a:xfrm>
            <a:off x="-180528" y="908720"/>
            <a:ext cx="9721080" cy="23762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91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Technologies</a:t>
            </a:r>
            <a:endParaRPr lang="bg-BG" sz="9100" b="1" dirty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20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авоъгълник 4"/>
          <p:cNvSpPr/>
          <p:nvPr/>
        </p:nvSpPr>
        <p:spPr>
          <a:xfrm>
            <a:off x="1403648" y="116632"/>
            <a:ext cx="5976664" cy="6192688"/>
          </a:xfrm>
          <a:prstGeom prst="rect">
            <a:avLst/>
          </a:prstGeom>
          <a:blipFill dpi="0" rotWithShape="1">
            <a:blip r:embed="rId2">
              <a:alphaModFix amt="1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" name="Подзаглавие 2"/>
          <p:cNvSpPr txBox="1">
            <a:spLocks/>
          </p:cNvSpPr>
          <p:nvPr/>
        </p:nvSpPr>
        <p:spPr>
          <a:xfrm>
            <a:off x="-1476672" y="3068960"/>
            <a:ext cx="10729192" cy="3672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Well Structured Architecture</a:t>
            </a:r>
          </a:p>
          <a:p>
            <a:pPr marL="0" indent="0" algn="r">
              <a:buNone/>
            </a:pP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Separation of Concerns</a:t>
            </a:r>
          </a:p>
          <a:p>
            <a:pPr marL="0" indent="0" algn="r">
              <a:buNone/>
            </a:pP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Beautiful Functional UI</a:t>
            </a:r>
            <a:endParaRPr lang="en-US" sz="4000" dirty="0" smtClean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Заглавие 1"/>
          <p:cNvSpPr txBox="1">
            <a:spLocks/>
          </p:cNvSpPr>
          <p:nvPr/>
        </p:nvSpPr>
        <p:spPr>
          <a:xfrm>
            <a:off x="-180528" y="908720"/>
            <a:ext cx="9721080" cy="23762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91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Advantages</a:t>
            </a:r>
            <a:endParaRPr lang="bg-BG" sz="9100" b="1" dirty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14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156</Words>
  <Application>Microsoft Office PowerPoint</Application>
  <PresentationFormat>Презентация на цял екран (4:3)</PresentationFormat>
  <Paragraphs>60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15</vt:i4>
      </vt:variant>
    </vt:vector>
  </HeadingPairs>
  <TitlesOfParts>
    <vt:vector size="16" baseType="lpstr">
      <vt:lpstr>Office тема</vt:lpstr>
      <vt:lpstr>WebServicesAndCloud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Bulls and Cows 5</dc:title>
  <dc:creator>Яна Славчева</dc:creator>
  <cp:lastModifiedBy>Яна Славчева</cp:lastModifiedBy>
  <cp:revision>25</cp:revision>
  <dcterms:created xsi:type="dcterms:W3CDTF">2015-01-07T11:09:19Z</dcterms:created>
  <dcterms:modified xsi:type="dcterms:W3CDTF">2015-04-16T10:23:36Z</dcterms:modified>
</cp:coreProperties>
</file>