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5" r:id="rId7"/>
    <p:sldId id="266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高津優太" initials="高津優太" lastIdx="1" clrIdx="0">
    <p:extLst>
      <p:ext uri="{19B8F6BF-5375-455C-9EA6-DF929625EA0E}">
        <p15:presenceInfo xmlns:p15="http://schemas.microsoft.com/office/powerpoint/2012/main" userId="8a0056ba5ae57c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0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14T00:16:36.486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0523" y="1572397"/>
            <a:ext cx="9760023" cy="1646302"/>
          </a:xfrm>
        </p:spPr>
        <p:txBody>
          <a:bodyPr/>
          <a:lstStyle/>
          <a:p>
            <a:pPr algn="ctr"/>
            <a:r>
              <a:rPr kumimoji="1" lang="ja-JP" altLang="en-US" sz="7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ふれんち・くるーらー</a:t>
            </a:r>
            <a:endParaRPr kumimoji="1" lang="ja-JP" altLang="en-US" sz="7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07067" y="4050832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チームリーダー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､16</a:t>
            </a:r>
            <a:r>
              <a:rPr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</a:t>
            </a:r>
            <a:r>
              <a:rPr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杉山涼</a:t>
            </a:r>
            <a:endParaRPr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チームリーダー</a:t>
            </a:r>
            <a:r>
              <a:rPr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､35 </a:t>
            </a:r>
            <a:r>
              <a:rPr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森川</a:t>
            </a:r>
            <a:r>
              <a:rPr lang="ja-JP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皓斗</a:t>
            </a:r>
            <a:endParaRPr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メンバー　　　　</a:t>
            </a:r>
            <a:r>
              <a:rPr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､23 </a:t>
            </a:r>
            <a:r>
              <a:rPr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高津優太</a:t>
            </a:r>
            <a:endParaRPr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75" b="94792" l="4375" r="945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954" y="4032867"/>
            <a:ext cx="3716215" cy="222972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1752384" y="6455972"/>
            <a:ext cx="43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70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75" b="94792" l="4375" r="945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246" y="4746803"/>
            <a:ext cx="3716215" cy="222972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75" b="94792" l="4375" r="945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121" y="1328940"/>
            <a:ext cx="3716215" cy="222972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75" b="94792" l="4375" r="945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570" y="4566266"/>
            <a:ext cx="3716215" cy="222972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75" b="94792" l="4375" r="945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646" y="-123064"/>
            <a:ext cx="3716215" cy="222972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75" b="94792" l="4375" r="945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002" y="-107723"/>
            <a:ext cx="3716215" cy="2229729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75" b="94792" l="4375" r="945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176" y="3070402"/>
            <a:ext cx="3716215" cy="2229729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75" b="94792" l="4375" r="945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785" y="1588606"/>
            <a:ext cx="3716215" cy="2229729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75" b="94792" l="4375" r="945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819" y="3222802"/>
            <a:ext cx="3716215" cy="2229729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75" b="94792" l="4375" r="945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538" y="1817206"/>
            <a:ext cx="3716215" cy="222972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75" b="94792" l="4375" r="945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30" y="4566265"/>
            <a:ext cx="3716215" cy="222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3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854142" cy="893379"/>
          </a:xfrm>
        </p:spPr>
        <p:txBody>
          <a:bodyPr>
            <a:noAutofit/>
          </a:bodyPr>
          <a:lstStyle/>
          <a:p>
            <a:r>
              <a:rPr kumimoji="1"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もくじ</a:t>
            </a:r>
            <a:endParaRPr kumimoji="1" lang="ja-JP" altLang="en-US" sz="6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9168" y="2144314"/>
            <a:ext cx="9854032" cy="37279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</a:rPr>
              <a:t>・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</a:rPr>
              <a:t>P3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</a:rPr>
              <a:t>　製作タイトル　　　　・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</a:rPr>
              <a:t>P7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</a:rPr>
              <a:t>　設計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ja-JP" sz="32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</a:rPr>
              <a:t>・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</a:rPr>
              <a:t>P4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</a:rPr>
              <a:t>　概要　　　　　　　　・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</a:rPr>
              <a:t>P9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</a:rPr>
              <a:t>　</a:t>
            </a:r>
            <a:r>
              <a:rPr lang="ja-JP" altLang="en-US" sz="3200" dirty="0">
                <a:solidFill>
                  <a:schemeClr val="accent5">
                    <a:lumMod val="75000"/>
                  </a:schemeClr>
                </a:solidFill>
              </a:rPr>
              <a:t>ガントチャート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ja-JP" sz="32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</a:rPr>
              <a:t>・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</a:rPr>
              <a:t>P5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</a:rPr>
              <a:t>　どう面白く</a:t>
            </a:r>
            <a:r>
              <a:rPr lang="ja-JP" altLang="en-US" sz="3200" dirty="0">
                <a:solidFill>
                  <a:schemeClr val="accent5">
                    <a:lumMod val="75000"/>
                  </a:schemeClr>
                </a:solidFill>
              </a:rPr>
              <a:t>す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</a:rPr>
              <a:t>るか？　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ja-JP" sz="32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kumimoji="1" lang="ja-JP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57" y="63670"/>
            <a:ext cx="3334727" cy="181788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1752384" y="6455972"/>
            <a:ext cx="43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P2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75" b="94792" l="4375" r="945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184" y="-348174"/>
            <a:ext cx="3716215" cy="222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1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574431"/>
            <a:ext cx="8596668" cy="1320800"/>
          </a:xfrm>
        </p:spPr>
        <p:txBody>
          <a:bodyPr>
            <a:normAutofit/>
          </a:bodyPr>
          <a:lstStyle/>
          <a:p>
            <a:r>
              <a:rPr lang="ja-JP" altLang="en-US" sz="6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制作</a:t>
            </a:r>
            <a:r>
              <a:rPr kumimoji="1"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タイトル</a:t>
            </a:r>
            <a:endParaRPr kumimoji="1" lang="ja-JP" altLang="en-US" sz="6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3" y="2754147"/>
            <a:ext cx="945140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 smtClean="0">
                <a:solidFill>
                  <a:schemeClr val="accent5"/>
                </a:solidFill>
              </a:rPr>
              <a:t>・ナムコ</a:t>
            </a:r>
            <a:r>
              <a:rPr kumimoji="1" lang="en-US" altLang="ja-JP" sz="2400" dirty="0" smtClean="0">
                <a:solidFill>
                  <a:schemeClr val="accent5"/>
                </a:solidFill>
              </a:rPr>
              <a:t>(</a:t>
            </a:r>
            <a:r>
              <a:rPr lang="ja-JP" altLang="en-US" sz="2400" dirty="0">
                <a:solidFill>
                  <a:schemeClr val="accent5"/>
                </a:solidFill>
              </a:rPr>
              <a:t>現</a:t>
            </a:r>
            <a:r>
              <a:rPr kumimoji="1" lang="ja-JP" altLang="en-US" sz="2400" dirty="0" smtClean="0">
                <a:solidFill>
                  <a:schemeClr val="accent5"/>
                </a:solidFill>
              </a:rPr>
              <a:t>バンダイナムコエンターテインメント</a:t>
            </a:r>
            <a:r>
              <a:rPr kumimoji="1" lang="en-US" altLang="ja-JP" sz="2400" dirty="0" smtClean="0">
                <a:solidFill>
                  <a:schemeClr val="accent5"/>
                </a:solidFill>
              </a:rPr>
              <a:t>)</a:t>
            </a:r>
            <a:r>
              <a:rPr kumimoji="1" lang="ja-JP" altLang="en-US" sz="2400" dirty="0" smtClean="0">
                <a:solidFill>
                  <a:schemeClr val="accent5"/>
                </a:solidFill>
              </a:rPr>
              <a:t>が</a:t>
            </a:r>
            <a:r>
              <a:rPr kumimoji="1" lang="en-US" altLang="ja-JP" sz="2400" dirty="0" smtClean="0">
                <a:solidFill>
                  <a:schemeClr val="accent5"/>
                </a:solidFill>
              </a:rPr>
              <a:t>1999</a:t>
            </a:r>
            <a:r>
              <a:rPr kumimoji="1" lang="ja-JP" altLang="en-US" sz="2400" dirty="0" smtClean="0">
                <a:solidFill>
                  <a:schemeClr val="accent5"/>
                </a:solidFill>
              </a:rPr>
              <a:t>年</a:t>
            </a:r>
            <a:r>
              <a:rPr kumimoji="1" lang="en-US" altLang="ja-JP" sz="2400" dirty="0" smtClean="0">
                <a:solidFill>
                  <a:schemeClr val="accent5"/>
                </a:solidFill>
              </a:rPr>
              <a:t>11</a:t>
            </a:r>
            <a:r>
              <a:rPr kumimoji="1" lang="ja-JP" altLang="en-US" sz="2400" dirty="0" smtClean="0">
                <a:solidFill>
                  <a:schemeClr val="accent5"/>
                </a:solidFill>
              </a:rPr>
              <a:t>月　　　　　　　</a:t>
            </a:r>
            <a:r>
              <a:rPr lang="ja-JP" altLang="en-US" sz="2400" dirty="0">
                <a:solidFill>
                  <a:schemeClr val="accent5"/>
                </a:solidFill>
              </a:rPr>
              <a:t>　</a:t>
            </a:r>
            <a:r>
              <a:rPr lang="ja-JP" altLang="en-US" sz="2400" dirty="0" smtClean="0">
                <a:solidFill>
                  <a:schemeClr val="accent5"/>
                </a:solidFill>
              </a:rPr>
              <a:t> </a:t>
            </a:r>
            <a:r>
              <a:rPr kumimoji="1" lang="ja-JP" altLang="en-US" sz="2400" dirty="0" smtClean="0">
                <a:solidFill>
                  <a:schemeClr val="accent5"/>
                </a:solidFill>
              </a:rPr>
              <a:t>アーケードゲームとして発売。</a:t>
            </a:r>
            <a:endParaRPr kumimoji="1" lang="en-US" altLang="ja-JP" sz="24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ja-JP" altLang="en-US" sz="2400" dirty="0" smtClean="0">
                <a:solidFill>
                  <a:schemeClr val="accent5"/>
                </a:solidFill>
              </a:rPr>
              <a:t>・その後各種、家庭用ハードに移植し、シリーズ化</a:t>
            </a:r>
            <a:r>
              <a:rPr lang="en-US" altLang="ja-JP" sz="2400" dirty="0" smtClean="0">
                <a:solidFill>
                  <a:schemeClr val="accent5"/>
                </a:solidFill>
              </a:rPr>
              <a:t>(</a:t>
            </a:r>
            <a:r>
              <a:rPr lang="ja-JP" altLang="en-US" sz="2400" dirty="0" smtClean="0">
                <a:solidFill>
                  <a:schemeClr val="accent5"/>
                </a:solidFill>
              </a:rPr>
              <a:t>約</a:t>
            </a:r>
            <a:r>
              <a:rPr lang="en-US" altLang="ja-JP" sz="2400" dirty="0" smtClean="0">
                <a:solidFill>
                  <a:schemeClr val="accent5"/>
                </a:solidFill>
              </a:rPr>
              <a:t>10</a:t>
            </a:r>
            <a:r>
              <a:rPr lang="ja-JP" altLang="en-US" sz="2400" dirty="0" smtClean="0">
                <a:solidFill>
                  <a:schemeClr val="accent5"/>
                </a:solidFill>
              </a:rPr>
              <a:t>タイトル</a:t>
            </a:r>
            <a:r>
              <a:rPr lang="en-US" altLang="ja-JP" sz="2400" dirty="0" smtClean="0">
                <a:solidFill>
                  <a:schemeClr val="accent5"/>
                </a:solidFill>
              </a:rPr>
              <a:t>)</a:t>
            </a:r>
            <a:endParaRPr kumimoji="1" lang="ja-JP" altLang="en-US" sz="2400" dirty="0">
              <a:solidFill>
                <a:schemeClr val="accent5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09"/>
            <a:ext cx="6127531" cy="165811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974812" y="1878607"/>
            <a:ext cx="4460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ミスタードリラー</a:t>
            </a:r>
            <a:endParaRPr kumimoji="1" lang="ja-JP" altLang="en-US" sz="4000" dirty="0">
              <a:solidFill>
                <a:schemeClr val="accent5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02" y="4312469"/>
            <a:ext cx="2391182" cy="229747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973" y="4337441"/>
            <a:ext cx="3329354" cy="224753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516" y="4337441"/>
            <a:ext cx="1947496" cy="230312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1" y="4340264"/>
            <a:ext cx="2326296" cy="2297478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1752384" y="6455972"/>
            <a:ext cx="43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752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0" y="256251"/>
            <a:ext cx="3339077" cy="156904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1752384" y="6455972"/>
            <a:ext cx="43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P4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制作環境　</a:t>
            </a:r>
            <a:r>
              <a:rPr kumimoji="1" lang="en-US" altLang="ja-JP" sz="4000" dirty="0" smtClean="0"/>
              <a:t>C++/</a:t>
            </a:r>
            <a:r>
              <a:rPr kumimoji="1" lang="en-US" altLang="ja-JP" sz="4000" dirty="0" err="1" smtClean="0"/>
              <a:t>Dxlibrary</a:t>
            </a:r>
            <a:endParaRPr kumimoji="1" lang="en-US" altLang="ja-JP" sz="4000" dirty="0" smtClean="0"/>
          </a:p>
          <a:p>
            <a:r>
              <a:rPr lang="ja-JP" altLang="en-US" sz="4000" dirty="0" smtClean="0"/>
              <a:t>プラットフォーム　</a:t>
            </a:r>
            <a:r>
              <a:rPr lang="en-US" altLang="ja-JP" sz="4000" dirty="0" smtClean="0"/>
              <a:t>PC</a:t>
            </a:r>
          </a:p>
          <a:p>
            <a:r>
              <a:rPr kumimoji="1" lang="ja-JP" altLang="en-US" sz="4000" dirty="0" smtClean="0"/>
              <a:t>プレイ人数　</a:t>
            </a:r>
            <a:r>
              <a:rPr kumimoji="1" lang="en-US" altLang="ja-JP" sz="4000" dirty="0" smtClean="0"/>
              <a:t>1</a:t>
            </a:r>
            <a:r>
              <a:rPr kumimoji="1" lang="ja-JP" altLang="en-US" sz="4000" dirty="0" smtClean="0"/>
              <a:t>～</a:t>
            </a:r>
            <a:r>
              <a:rPr kumimoji="1" lang="en-US" altLang="ja-JP" sz="4000" dirty="0" smtClean="0"/>
              <a:t>2</a:t>
            </a:r>
            <a:r>
              <a:rPr kumimoji="1" lang="ja-JP" altLang="en-US" sz="4000" dirty="0" smtClean="0"/>
              <a:t>人</a:t>
            </a:r>
            <a:endParaRPr kumimoji="1" lang="en-US" altLang="ja-JP" sz="4000" dirty="0" smtClean="0"/>
          </a:p>
          <a:p>
            <a:r>
              <a:rPr lang="ja-JP" altLang="en-US" sz="4000" dirty="0" smtClean="0"/>
              <a:t>プレイ時間　</a:t>
            </a:r>
            <a:r>
              <a:rPr lang="en-US" altLang="ja-JP" sz="4000" dirty="0" smtClean="0"/>
              <a:t>1</a:t>
            </a:r>
            <a:r>
              <a:rPr lang="ja-JP" altLang="en-US" sz="4000" dirty="0" smtClean="0"/>
              <a:t>ステージ</a:t>
            </a:r>
            <a:r>
              <a:rPr lang="en-US" altLang="ja-JP" sz="4000" dirty="0" smtClean="0"/>
              <a:t>10</a:t>
            </a:r>
            <a:r>
              <a:rPr lang="ja-JP" altLang="en-US" sz="4000" dirty="0" smtClean="0"/>
              <a:t>分ほど</a:t>
            </a:r>
            <a:endParaRPr lang="en-US" altLang="ja-JP" sz="4000" dirty="0" smtClean="0"/>
          </a:p>
          <a:p>
            <a:r>
              <a:rPr kumimoji="1" lang="ja-JP" altLang="en-US" sz="4000" dirty="0" smtClean="0"/>
              <a:t>原作</a:t>
            </a:r>
            <a:r>
              <a:rPr lang="ja-JP" altLang="en-US" sz="4000" dirty="0" smtClean="0"/>
              <a:t>に</a:t>
            </a:r>
            <a:r>
              <a:rPr kumimoji="1" lang="ja-JP" altLang="en-US" sz="4000" dirty="0" smtClean="0"/>
              <a:t>忠実に再現します。</a:t>
            </a:r>
            <a:endParaRPr kumimoji="1" lang="ja-JP" altLang="en-US" sz="4000" dirty="0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1013665" y="599090"/>
            <a:ext cx="8596668" cy="1320800"/>
          </a:xfrm>
        </p:spPr>
        <p:txBody>
          <a:bodyPr/>
          <a:lstStyle/>
          <a:p>
            <a:r>
              <a:rPr kumimoji="1" lang="ja-JP" altLang="en-US" sz="6000" dirty="0" smtClean="0"/>
              <a:t>概要</a:t>
            </a:r>
            <a:endParaRPr kumimoji="1" lang="ja-JP" altLang="en-US" sz="60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75" b="94792" l="4375" r="945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20" y="144625"/>
            <a:ext cx="3716215" cy="222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4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9219" y="583223"/>
            <a:ext cx="8596668" cy="1320800"/>
          </a:xfrm>
        </p:spPr>
        <p:txBody>
          <a:bodyPr/>
          <a:lstStyle/>
          <a:p>
            <a:r>
              <a:rPr kumimoji="1" lang="ja-JP" altLang="en-US" dirty="0" smtClean="0"/>
              <a:t>どう面白くするか？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0982" y="2376989"/>
            <a:ext cx="8596668" cy="8727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9600" dirty="0">
                <a:solidFill>
                  <a:schemeClr val="accent5"/>
                </a:solidFill>
              </a:rPr>
              <a:t> </a:t>
            </a:r>
            <a:r>
              <a:rPr kumimoji="1" lang="ja-JP" altLang="en-US" sz="9600" dirty="0" smtClean="0">
                <a:solidFill>
                  <a:schemeClr val="accent5"/>
                </a:solidFill>
              </a:rPr>
              <a:t>ホリ ススム君</a:t>
            </a:r>
            <a:r>
              <a:rPr kumimoji="1" lang="en-US" altLang="ja-JP" sz="9600" dirty="0" smtClean="0">
                <a:solidFill>
                  <a:schemeClr val="accent5"/>
                </a:solidFill>
              </a:rPr>
              <a:t>(</a:t>
            </a:r>
            <a:r>
              <a:rPr kumimoji="1" lang="ja-JP" altLang="en-US" sz="9600" dirty="0" smtClean="0">
                <a:solidFill>
                  <a:schemeClr val="accent5"/>
                </a:solidFill>
              </a:rPr>
              <a:t>主人公</a:t>
            </a:r>
            <a:r>
              <a:rPr kumimoji="1" lang="en-US" altLang="ja-JP" sz="9600" dirty="0" smtClean="0">
                <a:solidFill>
                  <a:schemeClr val="accent5"/>
                </a:solidFill>
              </a:rPr>
              <a:t>)</a:t>
            </a:r>
            <a:r>
              <a:rPr kumimoji="1" lang="ja-JP" altLang="en-US" sz="9600" dirty="0" smtClean="0">
                <a:solidFill>
                  <a:schemeClr val="accent5"/>
                </a:solidFill>
              </a:rPr>
              <a:t>の育成</a:t>
            </a:r>
            <a:endParaRPr kumimoji="1" lang="ja-JP" altLang="en-US" sz="9600" dirty="0">
              <a:solidFill>
                <a:schemeClr val="accent5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21" y="211016"/>
            <a:ext cx="5483994" cy="129246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1752384" y="6455972"/>
            <a:ext cx="43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P5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75" b="94792" l="4375" r="945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892" y="-257615"/>
            <a:ext cx="3716215" cy="222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7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9219" y="583223"/>
            <a:ext cx="8596668" cy="1320800"/>
          </a:xfrm>
        </p:spPr>
        <p:txBody>
          <a:bodyPr/>
          <a:lstStyle/>
          <a:p>
            <a:r>
              <a:rPr kumimoji="1" lang="ja-JP" altLang="en-US" dirty="0" smtClean="0"/>
              <a:t>どう面白くするか？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09219" y="1914227"/>
            <a:ext cx="8596668" cy="872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 smtClean="0">
                <a:solidFill>
                  <a:schemeClr val="accent5"/>
                </a:solidFill>
              </a:rPr>
              <a:t>・何かに特化したキャラが作れる</a:t>
            </a:r>
            <a:endParaRPr kumimoji="1" lang="ja-JP" altLang="en-US" sz="4000" dirty="0">
              <a:solidFill>
                <a:schemeClr val="accent5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21" y="211016"/>
            <a:ext cx="5483994" cy="129246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1752384" y="6455972"/>
            <a:ext cx="43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P6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809219" y="3427082"/>
            <a:ext cx="8596668" cy="872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ja-JP" altLang="en-US" sz="4000" dirty="0" smtClean="0">
                <a:solidFill>
                  <a:schemeClr val="accent5"/>
                </a:solidFill>
              </a:rPr>
              <a:t>・育成によってパラメータが変化</a:t>
            </a:r>
            <a:endParaRPr lang="ja-JP" altLang="en-US" sz="4000" dirty="0">
              <a:solidFill>
                <a:schemeClr val="accent5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024284" y="1087434"/>
            <a:ext cx="8166538" cy="5368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600" b="1" dirty="0" smtClean="0">
                <a:solidFill>
                  <a:srgbClr val="4C0EFC"/>
                </a:solidFill>
              </a:rPr>
              <a:t>自分だけの　ホリ・ススムが作れる！</a:t>
            </a:r>
            <a:endParaRPr kumimoji="1" lang="ja-JP" altLang="en-US" sz="9600" b="1" dirty="0">
              <a:solidFill>
                <a:srgbClr val="4C0EFC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75" b="94792" l="4375" r="945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204" y="-717745"/>
            <a:ext cx="3716215" cy="222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5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1634" y="572783"/>
            <a:ext cx="8596668" cy="1320800"/>
          </a:xfrm>
        </p:spPr>
        <p:txBody>
          <a:bodyPr/>
          <a:lstStyle/>
          <a:p>
            <a:r>
              <a:rPr kumimoji="1" lang="ja-JP" altLang="en-US" dirty="0" smtClean="0"/>
              <a:t>設計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21" y="211016"/>
            <a:ext cx="2370904" cy="129246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1752384" y="6455972"/>
            <a:ext cx="43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P7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5293438" y="133098"/>
            <a:ext cx="2463196" cy="7041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SystemManag</a:t>
            </a:r>
            <a:r>
              <a:rPr kumimoji="1" lang="en-US" altLang="ja-JP" sz="2800" dirty="0" err="1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e</a:t>
            </a:r>
            <a:endParaRPr kumimoji="1" lang="ja-JP" altLang="en-US" sz="28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5488286" y="2506354"/>
            <a:ext cx="2073499" cy="7041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IScene</a:t>
            </a:r>
            <a:endParaRPr kumimoji="1" lang="ja-JP" altLang="en-US" sz="28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293438" y="1365678"/>
            <a:ext cx="2463196" cy="7041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SceneManage</a:t>
            </a:r>
            <a:endParaRPr kumimoji="1" lang="ja-JP" altLang="en-US" sz="28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024111" y="1802160"/>
            <a:ext cx="2463196" cy="7041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TimeManage</a:t>
            </a:r>
            <a:endParaRPr kumimoji="1" lang="ja-JP" altLang="en-US" sz="28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6579611" y="3799430"/>
            <a:ext cx="1468233" cy="7041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Bred</a:t>
            </a:r>
            <a:endParaRPr kumimoji="1" lang="ja-JP" altLang="en-US" sz="28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8372302" y="3799430"/>
            <a:ext cx="1468233" cy="7041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Menu</a:t>
            </a:r>
            <a:endParaRPr kumimoji="1" lang="ja-JP" altLang="en-US" sz="28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0164993" y="3799430"/>
            <a:ext cx="1468233" cy="7041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Titl</a:t>
            </a:r>
            <a:r>
              <a:rPr kumimoji="1" lang="en-US" altLang="ja-JP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e</a:t>
            </a:r>
            <a:endParaRPr kumimoji="1" lang="ja-JP" altLang="en-US" sz="28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4786920" y="3799430"/>
            <a:ext cx="1468233" cy="7041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Confin</a:t>
            </a:r>
            <a:r>
              <a:rPr kumimoji="1" lang="en-US" altLang="ja-JP" sz="2800" dirty="0" err="1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g</a:t>
            </a:r>
            <a:endParaRPr kumimoji="1" lang="ja-JP" altLang="en-US" sz="28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2994229" y="3799430"/>
            <a:ext cx="1468233" cy="7041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Multi</a:t>
            </a:r>
            <a:endParaRPr kumimoji="1" lang="ja-JP" altLang="en-US" sz="28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201538" y="3804626"/>
            <a:ext cx="1468233" cy="7041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Soro</a:t>
            </a:r>
            <a:endParaRPr kumimoji="1" lang="ja-JP" altLang="en-US" sz="28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cxnSp>
        <p:nvCxnSpPr>
          <p:cNvPr id="6" name="直線矢印コネクタ 5"/>
          <p:cNvCxnSpPr>
            <a:stCxn id="15" idx="2"/>
            <a:endCxn id="22" idx="0"/>
          </p:cNvCxnSpPr>
          <p:nvPr/>
        </p:nvCxnSpPr>
        <p:spPr>
          <a:xfrm>
            <a:off x="6525036" y="837292"/>
            <a:ext cx="0" cy="528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22" idx="2"/>
            <a:endCxn id="21" idx="0"/>
          </p:cNvCxnSpPr>
          <p:nvPr/>
        </p:nvCxnSpPr>
        <p:spPr>
          <a:xfrm>
            <a:off x="6525036" y="2069872"/>
            <a:ext cx="0" cy="436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15" idx="1"/>
          </p:cNvCxnSpPr>
          <p:nvPr/>
        </p:nvCxnSpPr>
        <p:spPr>
          <a:xfrm flipH="1">
            <a:off x="3384331" y="485195"/>
            <a:ext cx="1909107" cy="8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3373821" y="483476"/>
            <a:ext cx="10510" cy="1318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21" idx="2"/>
          </p:cNvCxnSpPr>
          <p:nvPr/>
        </p:nvCxnSpPr>
        <p:spPr>
          <a:xfrm>
            <a:off x="6525036" y="3210548"/>
            <a:ext cx="0" cy="289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1933903" y="3489432"/>
            <a:ext cx="9049407" cy="10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endCxn id="34" idx="0"/>
          </p:cNvCxnSpPr>
          <p:nvPr/>
        </p:nvCxnSpPr>
        <p:spPr>
          <a:xfrm flipH="1">
            <a:off x="1935655" y="3499945"/>
            <a:ext cx="8759" cy="3046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10974551" y="3494748"/>
            <a:ext cx="8759" cy="3046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9097659" y="3508846"/>
            <a:ext cx="8759" cy="3046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7466308" y="3508846"/>
            <a:ext cx="8759" cy="3046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5575200" y="3483640"/>
            <a:ext cx="8759" cy="3046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3750172" y="3494749"/>
            <a:ext cx="8759" cy="3046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図 3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75" b="94792" l="4375" r="945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503" y="4269305"/>
            <a:ext cx="3716215" cy="222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3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1634" y="572783"/>
            <a:ext cx="8596668" cy="1320800"/>
          </a:xfrm>
        </p:spPr>
        <p:txBody>
          <a:bodyPr/>
          <a:lstStyle/>
          <a:p>
            <a:r>
              <a:rPr kumimoji="1" lang="ja-JP" altLang="en-US" dirty="0" smtClean="0"/>
              <a:t>設計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21" y="211016"/>
            <a:ext cx="2370904" cy="129246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1752384" y="6455972"/>
            <a:ext cx="43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P8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633285" y="773188"/>
            <a:ext cx="2073499" cy="704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ＩＯｂｊ</a:t>
            </a:r>
            <a:endParaRPr kumimoji="1" lang="ja-JP" altLang="en-US" sz="28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805010" y="1787192"/>
            <a:ext cx="2073499" cy="704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Bloc</a:t>
            </a:r>
            <a:r>
              <a:rPr kumimoji="1" lang="en-US" altLang="ja-JP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k</a:t>
            </a:r>
            <a:r>
              <a:rPr kumimoji="1" lang="ja-JP" altLang="en-US" sz="28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Ｏｂｊ</a:t>
            </a:r>
            <a:endParaRPr kumimoji="1" lang="ja-JP" altLang="en-US" sz="28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633284" y="1793770"/>
            <a:ext cx="2073499" cy="704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Char</a:t>
            </a:r>
            <a:r>
              <a:rPr kumimoji="1" lang="ja-JP" altLang="en-US" sz="28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Ｏｂｊ</a:t>
            </a:r>
            <a:endParaRPr kumimoji="1" lang="ja-JP" altLang="en-US" sz="28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61558" y="1793770"/>
            <a:ext cx="2073499" cy="704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Item</a:t>
            </a:r>
            <a:r>
              <a:rPr kumimoji="1" lang="ja-JP" altLang="en-US" sz="28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Ｏｂｊ</a:t>
            </a:r>
            <a:endParaRPr kumimoji="1" lang="ja-JP" altLang="en-US" sz="28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633284" y="2973700"/>
            <a:ext cx="2073499" cy="704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H</a:t>
            </a:r>
            <a:r>
              <a:rPr kumimoji="1" lang="ja-JP" altLang="en-US" sz="28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・</a:t>
            </a:r>
            <a:r>
              <a:rPr kumimoji="1" lang="en-US" altLang="ja-JP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S</a:t>
            </a:r>
            <a:endParaRPr kumimoji="1" lang="ja-JP" altLang="en-US" sz="28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820578" y="4502777"/>
            <a:ext cx="2073499" cy="704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Yello</a:t>
            </a:r>
            <a:r>
              <a:rPr kumimoji="1" lang="en-US" altLang="ja-JP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w</a:t>
            </a:r>
            <a:endParaRPr kumimoji="1" lang="ja-JP" altLang="en-US" sz="28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633284" y="4490223"/>
            <a:ext cx="2073499" cy="704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Blu</a:t>
            </a:r>
            <a:r>
              <a:rPr kumimoji="1" lang="en-US" altLang="ja-JP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e</a:t>
            </a:r>
            <a:endParaRPr kumimoji="1" lang="ja-JP" altLang="en-US" sz="28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9195166" y="4528163"/>
            <a:ext cx="2073499" cy="704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Musb</a:t>
            </a:r>
            <a:r>
              <a:rPr kumimoji="1" lang="en-US" altLang="ja-JP" sz="2800" dirty="0" err="1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a</a:t>
            </a:r>
            <a:endParaRPr kumimoji="1" lang="ja-JP" altLang="en-US" sz="28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007872" y="4528163"/>
            <a:ext cx="2073499" cy="704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Gree</a:t>
            </a:r>
            <a:r>
              <a:rPr kumimoji="1" lang="en-US" altLang="ja-JP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n</a:t>
            </a:r>
            <a:endParaRPr kumimoji="1" lang="ja-JP" altLang="en-US" sz="28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61556" y="4471261"/>
            <a:ext cx="2073499" cy="704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Re</a:t>
            </a:r>
            <a:r>
              <a:rPr kumimoji="1" lang="en-US" altLang="ja-JP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d</a:t>
            </a:r>
            <a:endParaRPr kumimoji="1" lang="ja-JP" altLang="en-US" sz="28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61557" y="2956467"/>
            <a:ext cx="2073499" cy="704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Ai</a:t>
            </a:r>
            <a:r>
              <a:rPr kumimoji="1" lang="en-US" altLang="ja-JP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r</a:t>
            </a:r>
            <a:endParaRPr kumimoji="1" lang="ja-JP" altLang="en-US" sz="28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400666" y="1787192"/>
            <a:ext cx="2073499" cy="70419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Singleton</a:t>
            </a:r>
            <a:endParaRPr kumimoji="1" lang="ja-JP" altLang="en-US" sz="28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9678885" y="2880673"/>
            <a:ext cx="2073499" cy="70419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SoundOb</a:t>
            </a:r>
            <a:r>
              <a:rPr kumimoji="1" lang="en-US" altLang="ja-JP" sz="2800" dirty="0" err="1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j</a:t>
            </a:r>
            <a:endParaRPr kumimoji="1" lang="ja-JP" altLang="en-US" sz="28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121667" y="2880673"/>
            <a:ext cx="2073499" cy="70419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MapObj</a:t>
            </a:r>
            <a:endParaRPr kumimoji="1" lang="ja-JP" altLang="en-US" sz="28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cxnSp>
        <p:nvCxnSpPr>
          <p:cNvPr id="18" name="直線コネクタ 17"/>
          <p:cNvCxnSpPr>
            <a:stCxn id="6" idx="2"/>
            <a:endCxn id="8" idx="0"/>
          </p:cNvCxnSpPr>
          <p:nvPr/>
        </p:nvCxnSpPr>
        <p:spPr>
          <a:xfrm flipH="1">
            <a:off x="3670034" y="1477382"/>
            <a:ext cx="1" cy="316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1502979" y="1608083"/>
            <a:ext cx="4338781" cy="21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endCxn id="7" idx="0"/>
          </p:cNvCxnSpPr>
          <p:nvPr/>
        </p:nvCxnSpPr>
        <p:spPr>
          <a:xfrm flipH="1">
            <a:off x="5841760" y="1608083"/>
            <a:ext cx="1992" cy="179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endCxn id="9" idx="0"/>
          </p:cNvCxnSpPr>
          <p:nvPr/>
        </p:nvCxnSpPr>
        <p:spPr>
          <a:xfrm flipH="1">
            <a:off x="1498308" y="1608083"/>
            <a:ext cx="4671" cy="185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9" idx="2"/>
            <a:endCxn id="16" idx="0"/>
          </p:cNvCxnSpPr>
          <p:nvPr/>
        </p:nvCxnSpPr>
        <p:spPr>
          <a:xfrm flipH="1">
            <a:off x="1498307" y="2497964"/>
            <a:ext cx="1" cy="458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3670032" y="2515197"/>
            <a:ext cx="1" cy="458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7" idx="2"/>
            <a:endCxn id="11" idx="0"/>
          </p:cNvCxnSpPr>
          <p:nvPr/>
        </p:nvCxnSpPr>
        <p:spPr>
          <a:xfrm>
            <a:off x="5841760" y="2491386"/>
            <a:ext cx="15568" cy="2011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1498305" y="4056993"/>
            <a:ext cx="8801833" cy="10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endCxn id="15" idx="0"/>
          </p:cNvCxnSpPr>
          <p:nvPr/>
        </p:nvCxnSpPr>
        <p:spPr>
          <a:xfrm>
            <a:off x="1498305" y="4060603"/>
            <a:ext cx="1" cy="410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10330142" y="4069660"/>
            <a:ext cx="1" cy="458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7930825" y="4064878"/>
            <a:ext cx="1" cy="458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H="1">
            <a:off x="3671354" y="4056993"/>
            <a:ext cx="1" cy="458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図 4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75" b="94792" l="4375" r="945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3" y="-521582"/>
            <a:ext cx="3716215" cy="222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8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4479" y="540860"/>
            <a:ext cx="8596668" cy="1320800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/>
              <a:t>ガントチャート</a:t>
            </a:r>
            <a:endParaRPr kumimoji="1" lang="ja-JP" altLang="en-US" sz="6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899"/>
            <a:ext cx="7133311" cy="165982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1752384" y="6455972"/>
            <a:ext cx="43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P9</a:t>
            </a:r>
            <a:endParaRPr kumimoji="1" lang="ja-JP" altLang="en-US" dirty="0"/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78" y="1971402"/>
            <a:ext cx="7657369" cy="4556953"/>
          </a:xfrm>
        </p:spPr>
      </p:pic>
    </p:spTree>
    <p:extLst>
      <p:ext uri="{BB962C8B-B14F-4D97-AF65-F5344CB8AC3E}">
        <p14:creationId xmlns:p14="http://schemas.microsoft.com/office/powerpoint/2010/main" val="177358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黄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504</TotalTime>
  <Words>115</Words>
  <Application>Microsoft Office PowerPoint</Application>
  <PresentationFormat>ワイド画面</PresentationFormat>
  <Paragraphs>62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HGPｺﾞｼｯｸM</vt:lpstr>
      <vt:lpstr>HGP創英角ﾎﾟｯﾌﾟ体</vt:lpstr>
      <vt:lpstr>メイリオ</vt:lpstr>
      <vt:lpstr>Arial</vt:lpstr>
      <vt:lpstr>Trebuchet MS</vt:lpstr>
      <vt:lpstr>Wingdings 3</vt:lpstr>
      <vt:lpstr>ファセット</vt:lpstr>
      <vt:lpstr>ふれんち・くるーらー</vt:lpstr>
      <vt:lpstr>もくじ</vt:lpstr>
      <vt:lpstr>制作タイトル</vt:lpstr>
      <vt:lpstr>概要</vt:lpstr>
      <vt:lpstr>どう面白くするか？</vt:lpstr>
      <vt:lpstr>どう面白くするか？</vt:lpstr>
      <vt:lpstr>設計</vt:lpstr>
      <vt:lpstr>設計</vt:lpstr>
      <vt:lpstr>ガントチャート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ふれんち・くるーらー</dc:title>
  <dc:creator>高津優太</dc:creator>
  <cp:lastModifiedBy>高津優太</cp:lastModifiedBy>
  <cp:revision>25</cp:revision>
  <dcterms:created xsi:type="dcterms:W3CDTF">2016-10-13T07:12:39Z</dcterms:created>
  <dcterms:modified xsi:type="dcterms:W3CDTF">2016-10-17T03:27:53Z</dcterms:modified>
</cp:coreProperties>
</file>