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 varScale="1">
        <p:scale>
          <a:sx n="166" d="100"/>
          <a:sy n="166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CD6A-E836-A943-BC13-91114CC9A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5E2F4-190A-2743-B1EC-197809AF2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7244-0AFF-194A-8C4F-E2673AEE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2EDE-AFAE-174E-80DB-A6C62D3155C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8D099-9C26-7640-8054-A9946FB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A99E-5ADD-6043-ABAB-72C3D909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BD67-347D-2447-A125-6F22516F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9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1427-169F-8D48-B751-D31D9613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21968-32A8-DB42-869C-D75A4F972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7FC41-8D8B-2149-9483-2322206B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2EDE-AFAE-174E-80DB-A6C62D3155C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D0FC-C1B1-F640-8819-3EC017E3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1B504-3E4B-DB4E-9989-048837C6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BD67-347D-2447-A125-6F22516F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0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2DCCA-D27C-5342-A0AD-A9F3DD409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89AE7-F588-DE4F-A7C1-40EFEEFAA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3302-12FF-CC40-9146-613A1ECF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2EDE-AFAE-174E-80DB-A6C62D3155C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D0D0A-4453-1646-A8A9-3A4237DF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A10-FAF3-FC40-8A9F-61E4197D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BD67-347D-2447-A125-6F22516F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1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CEF8-BD96-924D-8487-6FB2D02F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51D70-80E4-E340-A9B7-397FC9E3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C9F0-A7BE-3844-B8FA-90E8ED60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2EDE-AFAE-174E-80DB-A6C62D3155C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235AF-5015-2144-BE1D-ABB7122B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E323-1995-D44F-A79E-E10D9414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BD67-347D-2447-A125-6F22516F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0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49B3-084A-A546-91FA-FAA4A631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88329-79F8-B04D-8873-6751503C2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7CDF3-0F4E-F948-9298-FA9CFDC5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2EDE-AFAE-174E-80DB-A6C62D3155C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4EBFA-01F9-CC40-B50B-E05D7B96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8663C-FC4B-484A-913D-0EAA5FA5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BD67-347D-2447-A125-6F22516F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6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0CDB-B156-4B46-9A37-340B0E6D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E716-6DDE-A046-9DA8-DB7856F43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94509-A7A9-A942-B9FB-F6CAAB97C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D5372-3F64-3E40-B53F-913B99A0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2EDE-AFAE-174E-80DB-A6C62D3155C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BA24F-588B-9544-A8FC-2D303591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4D390-19BB-DE44-8DB8-CB91FF09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BD67-347D-2447-A125-6F22516F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7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A58C-A5CC-D04D-8D87-6CCF9516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CB58-7A62-C64D-B6BB-4EACD59C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DFDE3-25EF-FA46-86C9-DC2C15905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0C7AD-5B35-C84A-ACEE-5281AE6C5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F8809-3457-9C4A-92F3-281B4197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D197A-0491-024D-9CE4-0B2C8B24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2EDE-AFAE-174E-80DB-A6C62D3155C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40D43-D65A-A045-9229-E0ADEA75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B738C-0173-0F47-A5E5-84C1BAA1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BD67-347D-2447-A125-6F22516F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1D4E-F439-6148-9837-B8E006BC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6669F-8704-2B4B-8081-4DDE9ED8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2EDE-AFAE-174E-80DB-A6C62D3155C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8E850-6FE5-C04D-9705-E7559DBB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53CA2-E8C3-0844-82B9-1A368C86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BD67-347D-2447-A125-6F22516F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2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B477B-3BE2-0549-8C64-5DBEAF55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2EDE-AFAE-174E-80DB-A6C62D3155C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9B2C0-8AE7-5D47-8DFC-6D938E8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D14A8-C0BE-0449-A8E6-172CF0DB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BD67-347D-2447-A125-6F22516F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E8F4-D3F6-4A4F-AC60-2265D097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D6B4-159B-7248-AB79-A93FA063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9A7B4-9E07-CA4F-8028-269CC2995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3E6BE-64FF-3140-A24A-370ECF59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2EDE-AFAE-174E-80DB-A6C62D3155C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7A5C8-DB85-1F4E-BF6B-52C58855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FC829-FB7B-EB49-976E-44EF4C44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BD67-347D-2447-A125-6F22516F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4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4654-8539-9E4D-B861-C3FF6179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3D87C-3220-4848-BCA0-CFA0F5D4E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5039C-43FB-754C-ACD6-07221843E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68385-388B-4445-B4EC-8A54F915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2EDE-AFAE-174E-80DB-A6C62D3155C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47C80-9F91-BB45-9D04-2E00FDA1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7465C-B0C7-584C-8B56-21FD36EB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BD67-347D-2447-A125-6F22516F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89D1B9-65FF-214E-BA88-A3395F5A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CEB0E-CC1A-D04B-80F5-435F88D17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4221-62BF-C345-882B-A6987B92F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2EDE-AFAE-174E-80DB-A6C62D3155C5}" type="datetimeFigureOut">
              <a:rPr lang="en-US" smtClean="0"/>
              <a:t>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B19A-4A66-2443-AEDE-740B6AF8B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BAAB-B63A-7043-BB80-19E1D4A54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BD67-347D-2447-A125-6F22516F7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9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9C774F-9D9C-8649-8413-F884FBB2A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70030"/>
            <a:ext cx="10145966" cy="616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4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Nicholai L'Esperance</dc:creator>
  <cp:lastModifiedBy>Nicholai L'Esperance</cp:lastModifiedBy>
  <cp:revision>1</cp:revision>
  <dcterms:created xsi:type="dcterms:W3CDTF">2022-01-21T18:48:22Z</dcterms:created>
  <dcterms:modified xsi:type="dcterms:W3CDTF">2022-01-21T18:51:45Z</dcterms:modified>
</cp:coreProperties>
</file>