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7"/>
    <p:restoredTop sz="96327"/>
  </p:normalViewPr>
  <p:slideViewPr>
    <p:cSldViewPr snapToGrid="0" snapToObjects="1">
      <p:cViewPr varScale="1">
        <p:scale>
          <a:sx n="152" d="100"/>
          <a:sy n="152" d="100"/>
        </p:scale>
        <p:origin x="9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7E8E-80EF-0341-9295-3E619B0F7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1B4FE-03A4-8740-B1B7-CABF33C28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284E4-D93E-E04F-8560-18DDB40D8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4824-E26C-2946-803B-8EB9048F390D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4B078-23BF-EB41-AA0C-4CA9B058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E8C1E-9E08-F841-856B-F47AB1FA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2799-852A-7E45-AC7D-424E49104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2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B8BA-F2E4-4942-A159-EF28D57D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09190-AB81-E84C-AFC3-FB488576E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A894D-D986-0045-AF43-66D3AF4E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4824-E26C-2946-803B-8EB9048F390D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7029D-80B8-FA40-8C1B-5FDA586F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6B521-BAAA-5047-9B12-D1A1FC59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2799-852A-7E45-AC7D-424E49104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6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7CF2AC-F162-4042-ABB0-0C8A81B6B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B4DC8-6196-7E4D-91AE-56A34CE4B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56E5-79BC-E845-A63B-FCD765922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4824-E26C-2946-803B-8EB9048F390D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DCE8B-0D49-894F-82DD-5A7A39D24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752D7-B638-BD41-B3F5-1EFEEDE2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2799-852A-7E45-AC7D-424E49104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4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1F69-D534-AB40-997D-5B3C4781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C0587-F7DC-DC43-8644-554A820CB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1F808-9628-8F4E-9FB8-B184B3CB3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4824-E26C-2946-803B-8EB9048F390D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41ED-3496-E54E-9EFA-978DBE35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72CA1-0DCE-9A4D-8C1E-62B9BD69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2799-852A-7E45-AC7D-424E49104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15AB-CEBC-2C43-ADFC-37154DC04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DD908-30CF-DA40-9047-EA398F21B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67C6B-D23A-DF40-9BA2-F5E25CA26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4824-E26C-2946-803B-8EB9048F390D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0C578-1984-494C-8E0B-AAE047DE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BDB67-8C7A-F447-93F2-B19EF9B3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2799-852A-7E45-AC7D-424E49104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150FB-A0BC-DC44-A980-D7BD6CF48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DFA75-0CC0-8F40-90F8-DA25F4DF8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0EFB9-9710-AA4D-B075-977B7E6BE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A8423-7B8E-384A-8AE1-E2E73909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4824-E26C-2946-803B-8EB9048F390D}" type="datetimeFigureOut">
              <a:rPr lang="en-US" smtClean="0"/>
              <a:t>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DE664-9BE3-984B-8945-9043C1F1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13230-BEC9-C94A-9E78-CCA37B5C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2799-852A-7E45-AC7D-424E49104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48E5-1031-A048-8E6D-3ED4FFF0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29776-1D4F-E94A-B9AE-BEB2D5B12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ACC6C-9D90-3B4C-92AC-5BF241F4D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A71B5-7559-0346-BA58-EF47D6FA0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FEE91-E4F2-E64E-AAFC-2B3A28266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FF6649-6BA2-2E4C-B29A-C6FD41D6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4824-E26C-2946-803B-8EB9048F390D}" type="datetimeFigureOut">
              <a:rPr lang="en-US" smtClean="0"/>
              <a:t>2/12/22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7BBEB5-CCFA-A749-9212-2AE3CCF1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A2348-648A-F648-A747-953C633F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2799-852A-7E45-AC7D-424E49104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0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EB13-D63D-2D4C-A5FA-5F89B9CA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8188A-E925-1840-9A06-98D934BC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4824-E26C-2946-803B-8EB9048F390D}" type="datetimeFigureOut">
              <a:rPr lang="en-US" smtClean="0"/>
              <a:t>2/12/22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6D009-10AD-D740-80C5-A931C072B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2EAF2-0DE8-164F-BFF4-1D694CBB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2799-852A-7E45-AC7D-424E49104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0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CAC75F-9B68-D448-AE47-938E43C6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4824-E26C-2946-803B-8EB9048F390D}" type="datetimeFigureOut">
              <a:rPr lang="en-US" smtClean="0"/>
              <a:t>2/12/22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6106E-927D-A64E-9F6A-6F533BA1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68207-CA62-3142-BCD8-30FD3401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2799-852A-7E45-AC7D-424E49104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8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51E7-4EFB-E744-B8CE-803157715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E3BB5-AA5C-6743-B5F7-45C2C190D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D1CFE-203E-F54B-BDD6-7949F4494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2DBA5-6A83-3744-95B1-07A54CBC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4824-E26C-2946-803B-8EB9048F390D}" type="datetimeFigureOut">
              <a:rPr lang="en-US" smtClean="0"/>
              <a:t>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58BF6-F608-A947-A54D-FB3DE467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0516F-02F8-6E4F-A9EF-81BEF98A2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2799-852A-7E45-AC7D-424E49104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4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7B4E0-7818-6D43-B030-88D225DD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BCD702-B6CF-FA4B-B7EA-E9ECB96EF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3DB57-A5D1-DF49-99A6-0880602EB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0B1E8-6474-5148-8BCA-99BE579D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4824-E26C-2946-803B-8EB9048F390D}" type="datetimeFigureOut">
              <a:rPr lang="en-US" smtClean="0"/>
              <a:t>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F45D8-8FF5-3B4E-BA7E-C5AD677F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A997C-B409-9341-984D-5849D3AF0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2799-852A-7E45-AC7D-424E49104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5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2CB9EC-3180-D849-939D-F5D021BA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74C84-E839-2E41-BE5E-FD070B9FE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C017B-2CE2-4948-96D4-48894B600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94824-E26C-2946-803B-8EB9048F390D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BA72B-5A1D-BD4D-BC1A-7AECA0399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B15A5-D206-2341-9C27-34E79CE5E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22799-852A-7E45-AC7D-424E49104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18C0FF-951A-3843-8547-1FDA74B79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595" y="1615711"/>
            <a:ext cx="9327189" cy="52422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D891E1-6FFE-A14F-AC38-C12307101B78}"/>
              </a:ext>
            </a:extLst>
          </p:cNvPr>
          <p:cNvSpPr txBox="1"/>
          <p:nvPr/>
        </p:nvSpPr>
        <p:spPr>
          <a:xfrm>
            <a:off x="3027509" y="245889"/>
            <a:ext cx="6398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 1: Sign in, and get to “My eBay” page</a:t>
            </a:r>
          </a:p>
        </p:txBody>
      </p:sp>
    </p:spTree>
    <p:extLst>
      <p:ext uri="{BB962C8B-B14F-4D97-AF65-F5344CB8AC3E}">
        <p14:creationId xmlns:p14="http://schemas.microsoft.com/office/powerpoint/2010/main" val="183875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D891E1-6FFE-A14F-AC38-C12307101B78}"/>
              </a:ext>
            </a:extLst>
          </p:cNvPr>
          <p:cNvSpPr txBox="1"/>
          <p:nvPr/>
        </p:nvSpPr>
        <p:spPr>
          <a:xfrm>
            <a:off x="2405102" y="315046"/>
            <a:ext cx="7047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 2: Perform a search with several keywords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7A77E7-4DCB-0A40-B2BC-01A895B62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73" y="1390809"/>
            <a:ext cx="9387921" cy="527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1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D891E1-6FFE-A14F-AC38-C12307101B78}"/>
              </a:ext>
            </a:extLst>
          </p:cNvPr>
          <p:cNvSpPr txBox="1"/>
          <p:nvPr/>
        </p:nvSpPr>
        <p:spPr>
          <a:xfrm>
            <a:off x="2405102" y="315046"/>
            <a:ext cx="739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 3: Save the search, using desired parameters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A8B2EE-1E48-6F40-971E-44B93FCE4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971"/>
            <a:ext cx="7020644" cy="394911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2E0DB3-E176-354A-AA57-BA2872164DCF}"/>
              </a:ext>
            </a:extLst>
          </p:cNvPr>
          <p:cNvSpPr txBox="1"/>
          <p:nvPr/>
        </p:nvSpPr>
        <p:spPr>
          <a:xfrm>
            <a:off x="1598279" y="1037345"/>
            <a:ext cx="8303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NOTE: </a:t>
            </a:r>
            <a:r>
              <a:rPr lang="en-US" b="1" dirty="0" err="1">
                <a:solidFill>
                  <a:srgbClr val="FF0000"/>
                </a:solidFill>
              </a:rPr>
              <a:t>ebay</a:t>
            </a:r>
            <a:r>
              <a:rPr lang="en-US" b="1" dirty="0">
                <a:solidFill>
                  <a:srgbClr val="FF0000"/>
                </a:solidFill>
              </a:rPr>
              <a:t> appears to have removed the ability to set parameters on saved searches.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C4977D-28C9-664C-B3B2-1ECA1E6A8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479" y="3045191"/>
            <a:ext cx="6376521" cy="255326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B5DDFD5-2ACA-A34B-ACFE-ECA31FED0023}"/>
              </a:ext>
            </a:extLst>
          </p:cNvPr>
          <p:cNvSpPr/>
          <p:nvPr/>
        </p:nvSpPr>
        <p:spPr>
          <a:xfrm>
            <a:off x="1429230" y="2197634"/>
            <a:ext cx="1890273" cy="10988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997DF8-E3A6-6043-9878-523E048C2616}"/>
              </a:ext>
            </a:extLst>
          </p:cNvPr>
          <p:cNvSpPr txBox="1"/>
          <p:nvPr/>
        </p:nvSpPr>
        <p:spPr>
          <a:xfrm>
            <a:off x="8898111" y="2097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A0C4EC-327F-9E45-BFA8-A4A2CADA5D03}"/>
              </a:ext>
            </a:extLst>
          </p:cNvPr>
          <p:cNvSpPr txBox="1"/>
          <p:nvPr/>
        </p:nvSpPr>
        <p:spPr>
          <a:xfrm>
            <a:off x="7999078" y="2128478"/>
            <a:ext cx="4272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Even on the “Saved Searches” page, you can not set/save search parameters. You can only edit the keywords.</a:t>
            </a:r>
          </a:p>
        </p:txBody>
      </p:sp>
    </p:spTree>
    <p:extLst>
      <p:ext uri="{BB962C8B-B14F-4D97-AF65-F5344CB8AC3E}">
        <p14:creationId xmlns:p14="http://schemas.microsoft.com/office/powerpoint/2010/main" val="242605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D891E1-6FFE-A14F-AC38-C12307101B78}"/>
              </a:ext>
            </a:extLst>
          </p:cNvPr>
          <p:cNvSpPr txBox="1"/>
          <p:nvPr/>
        </p:nvSpPr>
        <p:spPr>
          <a:xfrm>
            <a:off x="2405102" y="315046"/>
            <a:ext cx="5415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 4: Perform an advanced search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286ECD-C8DC-3145-B5E9-8F79CBA60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32" y="1020039"/>
            <a:ext cx="10086574" cy="564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0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145A31-CC6E-5F4D-B9A8-A06BDA3A57A5}"/>
              </a:ext>
            </a:extLst>
          </p:cNvPr>
          <p:cNvSpPr txBox="1"/>
          <p:nvPr/>
        </p:nvSpPr>
        <p:spPr>
          <a:xfrm>
            <a:off x="2405102" y="315046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Email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FAF3A-C9D7-B447-BF62-18F7717D9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0" y="889000"/>
            <a:ext cx="100711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91B1AE-94CE-6542-AF28-D09D1F4A3DB4}"/>
              </a:ext>
            </a:extLst>
          </p:cNvPr>
          <p:cNvSpPr txBox="1"/>
          <p:nvPr/>
        </p:nvSpPr>
        <p:spPr>
          <a:xfrm>
            <a:off x="2405102" y="315046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Email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C50397-BE62-9E48-949A-49A2BDC19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75103"/>
            <a:ext cx="100584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85</Words>
  <Application>Microsoft Macintosh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Nicholai L'Esperance</dc:creator>
  <cp:lastModifiedBy>Nicholai L'Esperance</cp:lastModifiedBy>
  <cp:revision>2</cp:revision>
  <dcterms:created xsi:type="dcterms:W3CDTF">2022-02-10T23:04:18Z</dcterms:created>
  <dcterms:modified xsi:type="dcterms:W3CDTF">2022-02-12T19:09:03Z</dcterms:modified>
</cp:coreProperties>
</file>