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237"/>
    <a:srgbClr val="FFBC2E"/>
    <a:srgbClr val="D9D9D9"/>
    <a:srgbClr val="0064D2"/>
    <a:srgbClr val="F5AF00"/>
    <a:srgbClr val="86B817"/>
    <a:srgbClr val="28C840"/>
    <a:srgbClr val="FF5F57"/>
    <a:srgbClr val="B2C1CF"/>
    <a:srgbClr val="AA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/>
    <p:restoredTop sz="96327"/>
  </p:normalViewPr>
  <p:slideViewPr>
    <p:cSldViewPr snapToGrid="0" snapToObjects="1">
      <p:cViewPr varScale="1">
        <p:scale>
          <a:sx n="174" d="100"/>
          <a:sy n="174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B15B-6C72-2A41-B555-35D3D390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0794C-46D6-E14A-B717-C8B32645C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133C-B731-D442-9EAD-7ECFFC2F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D715-30F9-F146-A5B6-4AD40196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B764-CEEB-C44A-8785-43492845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1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EBF0-D2E4-0B43-8950-3690A68E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37CC-C7EC-FD4E-9247-A1E9296A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9CFE-81FC-5341-8817-2C51E56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5D9-DC7C-0745-9891-57A13E5F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9C77-8A26-2A4B-9BC4-AC75BE9C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3A94D-3A46-354C-A1D7-20476DA17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40A5A-4E73-E646-832D-ADF861C9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0627-71CE-E446-B62D-49515719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F6A1-D7ED-C742-B41B-14D55096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486F-07EF-BD44-93AC-D7AA06A3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1BC5-D64B-A54F-9C1C-65FF0A05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DCFE-D9CF-2D4A-99C2-00E80760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7D70-3405-7C44-9A07-A7D5E865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5F33-D140-624C-8279-6A98585C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E434-FD5E-F146-9F6B-B1A2DDD1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4EF0-3ACC-9140-9D93-0DA8CFE5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B7D80-C094-FB42-8176-56207C5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08DA-7919-E040-8BDA-326E6238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B1C3-E5F5-4446-88B2-F01F3ABD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2E2-1D01-1C4E-9D45-47B78CA7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9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D094-BC3E-5249-8D8E-03275BFF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160A-04B8-364E-A662-F49F213D4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8B615-5974-5F41-BC5D-41DB4543B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63FD-871B-7D4F-A77C-525B882D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BE8E0-E851-FA4F-A4F9-BD172626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82A91-FA5D-C841-875F-33004E5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6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632B-69D4-AE42-9302-C801A469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92D9-A68E-2742-AF9D-1C4BC903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13ACA-DA4F-E84F-A939-2A5C47AC5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CF629-2A9A-B344-83B4-562E95EC2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50134-52BC-EF41-BC09-D9B46B9E4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6C896-9E1C-1349-981B-A04E7ACE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3614C-7C6C-6F4A-BB6B-43CEEA0D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CEE86-22C3-A74A-B4AA-E051EB1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0ED8-73F3-D641-A7F1-17A5D453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B2060-2A6A-3D49-92A7-75A989B9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AC0E-0C25-F940-A387-F2AB8E4D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9E30A-EAA2-9D4F-BDFB-C76693BC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F37CA-CA63-854E-B1D7-C281E2B0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DB553-EC32-FF49-8262-76F76433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8872-501D-784C-9781-5C9E1DCF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A7CA-89AA-1D4C-9F52-F85C7CF4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1F2A-9A53-BE41-B794-4419466A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CA56-953B-AA47-A525-FA4E22D6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5EA23-16FB-3945-BE43-80D9C818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FA05A-25EF-9E49-A29C-5F4D986C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CAF53-39F6-6F42-93F5-1EE70BEA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C9ED-4D40-2B45-A5E3-2C87DC17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51E9B-02FA-B24C-9A93-E1CC3DF63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0BE32-DC96-AD4D-B65E-92C2CCCC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6EB5-7AC9-6043-9953-4666C841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FC09E-5492-4147-BD72-9F2D2D4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8FA00-4607-144B-98CC-B525A569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9229C-0D5E-FF4C-AE2D-A08FAFAB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F8A9-3115-7C48-887A-1869D531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E7E7-EFF5-0E43-BF60-1A83ECE16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9507-488A-1F47-9D07-A3E29D2C3FD5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4356-DD0E-A047-AE31-ADD4DA69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E6D2-297B-4340-80AE-61C72F0B4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8499-FDDC-2046-A2DE-1E7B3E31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64F474F-1E2C-044F-975E-9A6AD6CAE953}"/>
              </a:ext>
            </a:extLst>
          </p:cNvPr>
          <p:cNvGrpSpPr/>
          <p:nvPr/>
        </p:nvGrpSpPr>
        <p:grpSpPr>
          <a:xfrm>
            <a:off x="2165617" y="2021681"/>
            <a:ext cx="7059785" cy="4133230"/>
            <a:chOff x="2165617" y="2021681"/>
            <a:chExt cx="7059785" cy="413323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D44A1A2-26E4-E541-A16C-C402E522B066}"/>
                </a:ext>
              </a:extLst>
            </p:cNvPr>
            <p:cNvSpPr/>
            <p:nvPr/>
          </p:nvSpPr>
          <p:spPr>
            <a:xfrm>
              <a:off x="2166898" y="2059321"/>
              <a:ext cx="7058504" cy="4095590"/>
            </a:xfrm>
            <a:prstGeom prst="roundRect">
              <a:avLst>
                <a:gd name="adj" fmla="val 168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15EE568-73A5-DE4F-B922-AB19885E900F}"/>
                </a:ext>
              </a:extLst>
            </p:cNvPr>
            <p:cNvSpPr/>
            <p:nvPr/>
          </p:nvSpPr>
          <p:spPr>
            <a:xfrm>
              <a:off x="2165617" y="2058040"/>
              <a:ext cx="7058504" cy="208750"/>
            </a:xfrm>
            <a:prstGeom prst="roundRect">
              <a:avLst>
                <a:gd name="adj" fmla="val 24770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D3C853-B594-BF46-A487-15FAA204F1A9}"/>
                </a:ext>
              </a:extLst>
            </p:cNvPr>
            <p:cNvSpPr/>
            <p:nvPr/>
          </p:nvSpPr>
          <p:spPr>
            <a:xfrm>
              <a:off x="2222500" y="2124075"/>
              <a:ext cx="82550" cy="82550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19B80B-2244-FD41-8FC5-78998A500830}"/>
                </a:ext>
              </a:extLst>
            </p:cNvPr>
            <p:cNvSpPr/>
            <p:nvPr/>
          </p:nvSpPr>
          <p:spPr>
            <a:xfrm>
              <a:off x="2341563" y="2124075"/>
              <a:ext cx="82550" cy="82550"/>
            </a:xfrm>
            <a:prstGeom prst="ellipse">
              <a:avLst/>
            </a:prstGeom>
            <a:solidFill>
              <a:srgbClr val="FF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10167A-A46E-2745-AE1F-A97E9A3CED06}"/>
                </a:ext>
              </a:extLst>
            </p:cNvPr>
            <p:cNvSpPr/>
            <p:nvPr/>
          </p:nvSpPr>
          <p:spPr>
            <a:xfrm>
              <a:off x="2460625" y="2124075"/>
              <a:ext cx="82550" cy="82550"/>
            </a:xfrm>
            <a:prstGeom prst="ellipse">
              <a:avLst/>
            </a:prstGeom>
            <a:solidFill>
              <a:srgbClr val="28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7F34AB-AD12-0947-852A-13B3CAA43E4A}"/>
                </a:ext>
              </a:extLst>
            </p:cNvPr>
            <p:cNvSpPr txBox="1"/>
            <p:nvPr/>
          </p:nvSpPr>
          <p:spPr>
            <a:xfrm>
              <a:off x="5200650" y="2021681"/>
              <a:ext cx="9300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ebay hunter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287F12F-5A8E-3B45-87F7-E353FA9654E0}"/>
                </a:ext>
              </a:extLst>
            </p:cNvPr>
            <p:cNvSpPr/>
            <p:nvPr/>
          </p:nvSpPr>
          <p:spPr>
            <a:xfrm>
              <a:off x="3936208" y="3428991"/>
              <a:ext cx="3623552" cy="2235996"/>
            </a:xfrm>
            <a:prstGeom prst="roundRect">
              <a:avLst>
                <a:gd name="adj" fmla="val 383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0B4C2B-7BC5-FE42-BEFD-8EC1D3378C65}"/>
                </a:ext>
              </a:extLst>
            </p:cNvPr>
            <p:cNvSpPr txBox="1"/>
            <p:nvPr/>
          </p:nvSpPr>
          <p:spPr>
            <a:xfrm>
              <a:off x="3993358" y="347899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Sign in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D2EFA-F972-7048-BE16-1FC2EFC51554}"/>
                </a:ext>
              </a:extLst>
            </p:cNvPr>
            <p:cNvGrpSpPr/>
            <p:nvPr/>
          </p:nvGrpSpPr>
          <p:grpSpPr>
            <a:xfrm>
              <a:off x="4064795" y="3986203"/>
              <a:ext cx="3157538" cy="276999"/>
              <a:chOff x="4021931" y="4357688"/>
              <a:chExt cx="3157538" cy="27699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7B0521-9942-004A-B411-A9686811C14B}"/>
                  </a:ext>
                </a:extLst>
              </p:cNvPr>
              <p:cNvSpPr/>
              <p:nvPr/>
            </p:nvSpPr>
            <p:spPr>
              <a:xfrm>
                <a:off x="4057650" y="4379119"/>
                <a:ext cx="3121819" cy="242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44BB4-207A-B44F-AAD8-3F396744A8F1}"/>
                  </a:ext>
                </a:extLst>
              </p:cNvPr>
              <p:cNvSpPr txBox="1"/>
              <p:nvPr/>
            </p:nvSpPr>
            <p:spPr>
              <a:xfrm>
                <a:off x="4021931" y="4357688"/>
                <a:ext cx="1469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chemeClr val="bg2">
                        <a:lumMod val="7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Email or username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5D531F-D5F5-7F43-9127-B9BF0A313B87}"/>
                </a:ext>
              </a:extLst>
            </p:cNvPr>
            <p:cNvGrpSpPr/>
            <p:nvPr/>
          </p:nvGrpSpPr>
          <p:grpSpPr>
            <a:xfrm>
              <a:off x="4064795" y="4474362"/>
              <a:ext cx="3157538" cy="276999"/>
              <a:chOff x="4021931" y="4845845"/>
              <a:chExt cx="3157538" cy="27699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6149CF-43AC-5B42-89B2-C4C21BBCF394}"/>
                  </a:ext>
                </a:extLst>
              </p:cNvPr>
              <p:cNvSpPr/>
              <p:nvPr/>
            </p:nvSpPr>
            <p:spPr>
              <a:xfrm>
                <a:off x="4057650" y="4860132"/>
                <a:ext cx="3121819" cy="242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A6182-A907-D044-9F79-04FD80715E7F}"/>
                  </a:ext>
                </a:extLst>
              </p:cNvPr>
              <p:cNvSpPr txBox="1"/>
              <p:nvPr/>
            </p:nvSpPr>
            <p:spPr>
              <a:xfrm>
                <a:off x="4021931" y="4845845"/>
                <a:ext cx="866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chemeClr val="bg2">
                        <a:lumMod val="7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Password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704BA7-4619-2B4A-87FB-F3F1361E50B7}"/>
                </a:ext>
              </a:extLst>
            </p:cNvPr>
            <p:cNvSpPr txBox="1"/>
            <p:nvPr/>
          </p:nvSpPr>
          <p:spPr>
            <a:xfrm>
              <a:off x="4207671" y="4943468"/>
              <a:ext cx="832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Stay signed in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51380A-D30A-1D49-B09A-6C606F9EEBB2}"/>
                </a:ext>
              </a:extLst>
            </p:cNvPr>
            <p:cNvSpPr/>
            <p:nvPr/>
          </p:nvSpPr>
          <p:spPr>
            <a:xfrm>
              <a:off x="4164811" y="4998236"/>
              <a:ext cx="97632" cy="102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332779B-BF62-2C46-8590-E01B9679B188}"/>
                </a:ext>
              </a:extLst>
            </p:cNvPr>
            <p:cNvSpPr/>
            <p:nvPr/>
          </p:nvSpPr>
          <p:spPr>
            <a:xfrm>
              <a:off x="4460083" y="5310179"/>
              <a:ext cx="2497932" cy="219076"/>
            </a:xfrm>
            <a:prstGeom prst="roundRect">
              <a:avLst>
                <a:gd name="adj" fmla="val 383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Sign 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C906E9-F4F5-2A4C-B349-EFF2A933B597}"/>
                </a:ext>
              </a:extLst>
            </p:cNvPr>
            <p:cNvSpPr txBox="1"/>
            <p:nvPr/>
          </p:nvSpPr>
          <p:spPr>
            <a:xfrm>
              <a:off x="3718112" y="2330182"/>
              <a:ext cx="39517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spc="-800" dirty="0">
                  <a:solidFill>
                    <a:srgbClr val="E53237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e</a:t>
              </a:r>
              <a:r>
                <a:rPr lang="en-US" sz="6600" spc="-800" dirty="0">
                  <a:solidFill>
                    <a:srgbClr val="0064D2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b</a:t>
              </a:r>
              <a:r>
                <a:rPr lang="en-US" sz="6600" spc="-800" dirty="0">
                  <a:solidFill>
                    <a:srgbClr val="F5AF00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a</a:t>
              </a:r>
              <a:r>
                <a:rPr lang="en-US" sz="6600" spc="-800" dirty="0">
                  <a:solidFill>
                    <a:srgbClr val="86B817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y </a:t>
              </a:r>
              <a:r>
                <a:rPr lang="en-US" sz="6600" spc="-800" dirty="0">
                  <a:solidFill>
                    <a:srgbClr val="E53237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H</a:t>
              </a:r>
              <a:r>
                <a:rPr lang="en-US" sz="6600" spc="-800" dirty="0">
                  <a:solidFill>
                    <a:srgbClr val="0064D2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u</a:t>
              </a:r>
              <a:r>
                <a:rPr lang="en-US" sz="6600" spc="-800" dirty="0">
                  <a:solidFill>
                    <a:srgbClr val="F5AF00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n</a:t>
              </a:r>
              <a:r>
                <a:rPr lang="en-US" sz="6600" spc="-800" dirty="0">
                  <a:solidFill>
                    <a:srgbClr val="86B817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t</a:t>
              </a:r>
              <a:r>
                <a:rPr lang="en-US" sz="6600" spc="-800" dirty="0">
                  <a:solidFill>
                    <a:srgbClr val="E53237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e</a:t>
              </a:r>
              <a:r>
                <a:rPr lang="en-US" sz="6600" spc="-800" dirty="0">
                  <a:solidFill>
                    <a:srgbClr val="0064D2"/>
                  </a:solidFill>
                  <a:latin typeface="Univers" panose="020B0503020202020204" pitchFamily="34" charset="0"/>
                  <a:cs typeface="Univers" panose="020F0502020204030204" pitchFamily="34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38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5340204-24F5-8B43-9DF3-C26EBD5943AF}"/>
              </a:ext>
            </a:extLst>
          </p:cNvPr>
          <p:cNvGrpSpPr/>
          <p:nvPr/>
        </p:nvGrpSpPr>
        <p:grpSpPr>
          <a:xfrm>
            <a:off x="1258360" y="407194"/>
            <a:ext cx="7059785" cy="4133230"/>
            <a:chOff x="1272648" y="1407319"/>
            <a:chExt cx="7059785" cy="413323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5F8869-6489-2349-9D2F-11AB36910B8D}"/>
                </a:ext>
              </a:extLst>
            </p:cNvPr>
            <p:cNvSpPr/>
            <p:nvPr/>
          </p:nvSpPr>
          <p:spPr>
            <a:xfrm>
              <a:off x="1273929" y="1444959"/>
              <a:ext cx="7058504" cy="4095590"/>
            </a:xfrm>
            <a:prstGeom prst="roundRect">
              <a:avLst>
                <a:gd name="adj" fmla="val 168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C03B7B1-B0F7-3F49-A70B-CF0E918D3B34}"/>
                </a:ext>
              </a:extLst>
            </p:cNvPr>
            <p:cNvSpPr/>
            <p:nvPr/>
          </p:nvSpPr>
          <p:spPr>
            <a:xfrm>
              <a:off x="1272648" y="1443678"/>
              <a:ext cx="7058504" cy="208750"/>
            </a:xfrm>
            <a:prstGeom prst="roundRect">
              <a:avLst>
                <a:gd name="adj" fmla="val 24770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71BEF-AACE-214A-88FB-0A23F16F4D74}"/>
                </a:ext>
              </a:extLst>
            </p:cNvPr>
            <p:cNvSpPr/>
            <p:nvPr/>
          </p:nvSpPr>
          <p:spPr>
            <a:xfrm>
              <a:off x="1329531" y="1509713"/>
              <a:ext cx="82550" cy="82550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F2A7E1-A4A2-D54B-A623-E437CBBFDB3D}"/>
                </a:ext>
              </a:extLst>
            </p:cNvPr>
            <p:cNvSpPr/>
            <p:nvPr/>
          </p:nvSpPr>
          <p:spPr>
            <a:xfrm>
              <a:off x="1448594" y="1509713"/>
              <a:ext cx="82550" cy="82550"/>
            </a:xfrm>
            <a:prstGeom prst="ellipse">
              <a:avLst/>
            </a:prstGeom>
            <a:solidFill>
              <a:srgbClr val="FF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B60B2A-92CA-544B-9515-1BD388C51751}"/>
                </a:ext>
              </a:extLst>
            </p:cNvPr>
            <p:cNvSpPr/>
            <p:nvPr/>
          </p:nvSpPr>
          <p:spPr>
            <a:xfrm>
              <a:off x="1567656" y="1509713"/>
              <a:ext cx="82550" cy="82550"/>
            </a:xfrm>
            <a:prstGeom prst="ellipse">
              <a:avLst/>
            </a:prstGeom>
            <a:solidFill>
              <a:srgbClr val="28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FCC3E0-78E0-0F42-BEBA-389FAEDE7857}"/>
                </a:ext>
              </a:extLst>
            </p:cNvPr>
            <p:cNvSpPr txBox="1"/>
            <p:nvPr/>
          </p:nvSpPr>
          <p:spPr>
            <a:xfrm>
              <a:off x="4307681" y="1407319"/>
              <a:ext cx="9300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ebay hunter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954B26C-C1A0-4D42-A849-8BB23D8A7726}"/>
                </a:ext>
              </a:extLst>
            </p:cNvPr>
            <p:cNvSpPr/>
            <p:nvPr/>
          </p:nvSpPr>
          <p:spPr>
            <a:xfrm>
              <a:off x="1738316" y="2757490"/>
              <a:ext cx="2355055" cy="478624"/>
            </a:xfrm>
            <a:prstGeom prst="roundRect">
              <a:avLst>
                <a:gd name="adj" fmla="val 383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a Search Pattern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78A772-55CF-CF4A-AD28-DADB8AF6B09A}"/>
                </a:ext>
              </a:extLst>
            </p:cNvPr>
            <p:cNvSpPr txBox="1"/>
            <p:nvPr/>
          </p:nvSpPr>
          <p:spPr>
            <a:xfrm>
              <a:off x="3314700" y="1778795"/>
              <a:ext cx="30290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Welcome Back!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D904510-04A5-494A-B814-48AECD4C2763}"/>
                </a:ext>
              </a:extLst>
            </p:cNvPr>
            <p:cNvSpPr/>
            <p:nvPr/>
          </p:nvSpPr>
          <p:spPr>
            <a:xfrm>
              <a:off x="1738316" y="3352802"/>
              <a:ext cx="2355055" cy="478624"/>
            </a:xfrm>
            <a:prstGeom prst="roundRect">
              <a:avLst>
                <a:gd name="adj" fmla="val 3830"/>
              </a:avLst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Delete or Modify a Pattern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7E0F178-D2FD-B54D-A352-D39D475B5281}"/>
                </a:ext>
              </a:extLst>
            </p:cNvPr>
            <p:cNvSpPr/>
            <p:nvPr/>
          </p:nvSpPr>
          <p:spPr>
            <a:xfrm>
              <a:off x="1738316" y="3948114"/>
              <a:ext cx="2355055" cy="478624"/>
            </a:xfrm>
            <a:prstGeom prst="roundRect">
              <a:avLst>
                <a:gd name="adj" fmla="val 3830"/>
              </a:avLst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Run a Search!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73E6A39-B609-0B43-9572-5E096B7B3A09}"/>
                </a:ext>
              </a:extLst>
            </p:cNvPr>
            <p:cNvSpPr/>
            <p:nvPr/>
          </p:nvSpPr>
          <p:spPr>
            <a:xfrm>
              <a:off x="1738316" y="4543427"/>
              <a:ext cx="2355055" cy="478624"/>
            </a:xfrm>
            <a:prstGeom prst="roundRect">
              <a:avLst>
                <a:gd name="adj" fmla="val 3830"/>
              </a:avLst>
            </a:prstGeom>
            <a:solidFill>
              <a:schemeClr val="bg2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 Previous Results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5EAFADA-7C28-5240-B44D-6C8764F64A60}"/>
                </a:ext>
              </a:extLst>
            </p:cNvPr>
            <p:cNvSpPr/>
            <p:nvPr/>
          </p:nvSpPr>
          <p:spPr>
            <a:xfrm>
              <a:off x="4386262" y="3064669"/>
              <a:ext cx="3636169" cy="1521619"/>
            </a:xfrm>
            <a:prstGeom prst="roundRect">
              <a:avLst>
                <a:gd name="adj" fmla="val 1091"/>
              </a:avLst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317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Number search patterns:	18</a:t>
              </a:r>
              <a:b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Last search run:	Feb 12 2022 13:35:35</a:t>
              </a:r>
              <a:b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Previous search results:	38</a:t>
              </a:r>
              <a:b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Lifetime results found:	273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204E83-BC9B-1A42-803E-957E64AB271D}"/>
              </a:ext>
            </a:extLst>
          </p:cNvPr>
          <p:cNvGrpSpPr/>
          <p:nvPr/>
        </p:nvGrpSpPr>
        <p:grpSpPr>
          <a:xfrm>
            <a:off x="3552826" y="5388771"/>
            <a:ext cx="1990724" cy="264318"/>
            <a:chOff x="3374232" y="5560221"/>
            <a:chExt cx="1990724" cy="26431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5B3DF85-A018-DF4E-A557-51CA13227C3D}"/>
                </a:ext>
              </a:extLst>
            </p:cNvPr>
            <p:cNvSpPr/>
            <p:nvPr/>
          </p:nvSpPr>
          <p:spPr>
            <a:xfrm>
              <a:off x="3650456" y="5564984"/>
              <a:ext cx="1714500" cy="257172"/>
            </a:xfrm>
            <a:prstGeom prst="roundRect">
              <a:avLst>
                <a:gd name="adj" fmla="val 675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Search pattern added   </a:t>
              </a:r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A85717F-9C31-F54D-A827-E6491B5BFAF1}"/>
                </a:ext>
              </a:extLst>
            </p:cNvPr>
            <p:cNvSpPr/>
            <p:nvPr/>
          </p:nvSpPr>
          <p:spPr>
            <a:xfrm>
              <a:off x="3374232" y="5560221"/>
              <a:ext cx="311944" cy="264318"/>
            </a:xfrm>
            <a:prstGeom prst="roundRect">
              <a:avLst>
                <a:gd name="adj" fmla="val 6757"/>
              </a:avLst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dirty="0"/>
                <a:t>✅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E3A02E-1EDF-9443-83F9-01A2B8D966E7}"/>
              </a:ext>
            </a:extLst>
          </p:cNvPr>
          <p:cNvGrpSpPr/>
          <p:nvPr/>
        </p:nvGrpSpPr>
        <p:grpSpPr>
          <a:xfrm>
            <a:off x="3496483" y="5807586"/>
            <a:ext cx="2209799" cy="264318"/>
            <a:chOff x="3374232" y="5560221"/>
            <a:chExt cx="1990724" cy="26431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7AF709B-C66F-3A48-AA00-8668DAEB0CB3}"/>
                </a:ext>
              </a:extLst>
            </p:cNvPr>
            <p:cNvSpPr/>
            <p:nvPr/>
          </p:nvSpPr>
          <p:spPr>
            <a:xfrm>
              <a:off x="3650456" y="5564984"/>
              <a:ext cx="1714500" cy="257172"/>
            </a:xfrm>
            <a:prstGeom prst="roundRect">
              <a:avLst>
                <a:gd name="adj" fmla="val 675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Search pattern modified   </a:t>
              </a:r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32B9C18-152B-EC44-8EA9-789808EEA6BF}"/>
                </a:ext>
              </a:extLst>
            </p:cNvPr>
            <p:cNvSpPr/>
            <p:nvPr/>
          </p:nvSpPr>
          <p:spPr>
            <a:xfrm>
              <a:off x="3374232" y="5560221"/>
              <a:ext cx="311944" cy="264318"/>
            </a:xfrm>
            <a:prstGeom prst="roundRect">
              <a:avLst>
                <a:gd name="adj" fmla="val 6757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dirty="0"/>
                <a:t>❗️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FB3810-DC86-384B-B5F1-AF93D339397E}"/>
              </a:ext>
            </a:extLst>
          </p:cNvPr>
          <p:cNvSpPr txBox="1"/>
          <p:nvPr/>
        </p:nvSpPr>
        <p:spPr>
          <a:xfrm>
            <a:off x="7541703" y="421966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Sign 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A69CF1-CCC6-7C44-ADDF-EBD58A852DB7}"/>
              </a:ext>
            </a:extLst>
          </p:cNvPr>
          <p:cNvGrpSpPr/>
          <p:nvPr/>
        </p:nvGrpSpPr>
        <p:grpSpPr>
          <a:xfrm>
            <a:off x="3472714" y="6312324"/>
            <a:ext cx="2209799" cy="264318"/>
            <a:chOff x="3374232" y="5560221"/>
            <a:chExt cx="1990724" cy="26431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D23B795-9D16-A743-B69F-40CBD1627D14}"/>
                </a:ext>
              </a:extLst>
            </p:cNvPr>
            <p:cNvSpPr/>
            <p:nvPr/>
          </p:nvSpPr>
          <p:spPr>
            <a:xfrm>
              <a:off x="3650456" y="5564984"/>
              <a:ext cx="1714500" cy="257172"/>
            </a:xfrm>
            <a:prstGeom prst="roundRect">
              <a:avLst>
                <a:gd name="adj" fmla="val 675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Search pattern deleted   </a:t>
              </a:r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0AB05E2-414C-484C-B528-B75CB291AAB2}"/>
                </a:ext>
              </a:extLst>
            </p:cNvPr>
            <p:cNvSpPr/>
            <p:nvPr/>
          </p:nvSpPr>
          <p:spPr>
            <a:xfrm>
              <a:off x="3374232" y="5560221"/>
              <a:ext cx="311944" cy="264318"/>
            </a:xfrm>
            <a:prstGeom prst="roundRect">
              <a:avLst>
                <a:gd name="adj" fmla="val 6757"/>
              </a:avLst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!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0A23B-9F9B-884B-836F-5FAA1BD68315}"/>
              </a:ext>
            </a:extLst>
          </p:cNvPr>
          <p:cNvGrpSpPr/>
          <p:nvPr/>
        </p:nvGrpSpPr>
        <p:grpSpPr>
          <a:xfrm>
            <a:off x="7875246" y="5879508"/>
            <a:ext cx="3053662" cy="264318"/>
            <a:chOff x="3374232" y="5560221"/>
            <a:chExt cx="2299157" cy="2643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8402AE3-0CE7-3349-BADD-C93EF93D3652}"/>
                </a:ext>
              </a:extLst>
            </p:cNvPr>
            <p:cNvSpPr/>
            <p:nvPr/>
          </p:nvSpPr>
          <p:spPr>
            <a:xfrm>
              <a:off x="3596969" y="5564984"/>
              <a:ext cx="2076420" cy="257172"/>
            </a:xfrm>
            <a:prstGeom prst="roundRect">
              <a:avLst>
                <a:gd name="adj" fmla="val 675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There are no saved search patterns   </a:t>
              </a:r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8DA30E1-194A-0644-9046-C08EBF053530}"/>
                </a:ext>
              </a:extLst>
            </p:cNvPr>
            <p:cNvSpPr/>
            <p:nvPr/>
          </p:nvSpPr>
          <p:spPr>
            <a:xfrm>
              <a:off x="3374232" y="5560221"/>
              <a:ext cx="311944" cy="264318"/>
            </a:xfrm>
            <a:prstGeom prst="roundRect">
              <a:avLst>
                <a:gd name="adj" fmla="val 6757"/>
              </a:avLst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!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23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7C3B39B-17D8-A04F-836E-38C4E68B8B04}"/>
              </a:ext>
            </a:extLst>
          </p:cNvPr>
          <p:cNvGrpSpPr/>
          <p:nvPr/>
        </p:nvGrpSpPr>
        <p:grpSpPr>
          <a:xfrm>
            <a:off x="1272648" y="1407319"/>
            <a:ext cx="7059785" cy="4133230"/>
            <a:chOff x="1272648" y="1407319"/>
            <a:chExt cx="7059785" cy="413323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5F8869-6489-2349-9D2F-11AB36910B8D}"/>
                </a:ext>
              </a:extLst>
            </p:cNvPr>
            <p:cNvSpPr/>
            <p:nvPr/>
          </p:nvSpPr>
          <p:spPr>
            <a:xfrm>
              <a:off x="1273929" y="1444959"/>
              <a:ext cx="7058504" cy="4095590"/>
            </a:xfrm>
            <a:prstGeom prst="roundRect">
              <a:avLst>
                <a:gd name="adj" fmla="val 168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C03B7B1-B0F7-3F49-A70B-CF0E918D3B34}"/>
                </a:ext>
              </a:extLst>
            </p:cNvPr>
            <p:cNvSpPr/>
            <p:nvPr/>
          </p:nvSpPr>
          <p:spPr>
            <a:xfrm>
              <a:off x="1272648" y="1443678"/>
              <a:ext cx="7058504" cy="208750"/>
            </a:xfrm>
            <a:prstGeom prst="roundRect">
              <a:avLst>
                <a:gd name="adj" fmla="val 24770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71BEF-AACE-214A-88FB-0A23F16F4D74}"/>
                </a:ext>
              </a:extLst>
            </p:cNvPr>
            <p:cNvSpPr/>
            <p:nvPr/>
          </p:nvSpPr>
          <p:spPr>
            <a:xfrm>
              <a:off x="1329531" y="1509713"/>
              <a:ext cx="82550" cy="82550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F2A7E1-A4A2-D54B-A623-E437CBBFDB3D}"/>
                </a:ext>
              </a:extLst>
            </p:cNvPr>
            <p:cNvSpPr/>
            <p:nvPr/>
          </p:nvSpPr>
          <p:spPr>
            <a:xfrm>
              <a:off x="1448594" y="1509713"/>
              <a:ext cx="82550" cy="82550"/>
            </a:xfrm>
            <a:prstGeom prst="ellipse">
              <a:avLst/>
            </a:prstGeom>
            <a:solidFill>
              <a:srgbClr val="FF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B60B2A-92CA-544B-9515-1BD388C51751}"/>
                </a:ext>
              </a:extLst>
            </p:cNvPr>
            <p:cNvSpPr/>
            <p:nvPr/>
          </p:nvSpPr>
          <p:spPr>
            <a:xfrm>
              <a:off x="1567656" y="1509713"/>
              <a:ext cx="82550" cy="82550"/>
            </a:xfrm>
            <a:prstGeom prst="ellipse">
              <a:avLst/>
            </a:prstGeom>
            <a:solidFill>
              <a:srgbClr val="28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FCC3E0-78E0-0F42-BEBA-389FAEDE7857}"/>
                </a:ext>
              </a:extLst>
            </p:cNvPr>
            <p:cNvSpPr txBox="1"/>
            <p:nvPr/>
          </p:nvSpPr>
          <p:spPr>
            <a:xfrm>
              <a:off x="4307681" y="1407319"/>
              <a:ext cx="9300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ebay hunter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78A772-55CF-CF4A-AD28-DADB8AF6B09A}"/>
                </a:ext>
              </a:extLst>
            </p:cNvPr>
            <p:cNvSpPr txBox="1"/>
            <p:nvPr/>
          </p:nvSpPr>
          <p:spPr>
            <a:xfrm>
              <a:off x="2757482" y="1750220"/>
              <a:ext cx="4116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Add a Search Pattern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7E0F178-D2FD-B54D-A352-D39D475B5281}"/>
                </a:ext>
              </a:extLst>
            </p:cNvPr>
            <p:cNvSpPr/>
            <p:nvPr/>
          </p:nvSpPr>
          <p:spPr>
            <a:xfrm>
              <a:off x="1771649" y="4833940"/>
              <a:ext cx="2800351" cy="478624"/>
            </a:xfrm>
            <a:prstGeom prst="roundRect">
              <a:avLst>
                <a:gd name="adj" fmla="val 3830"/>
              </a:avLst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Pattern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73E6A39-B609-0B43-9572-5E096B7B3A09}"/>
                </a:ext>
              </a:extLst>
            </p:cNvPr>
            <p:cNvSpPr/>
            <p:nvPr/>
          </p:nvSpPr>
          <p:spPr>
            <a:xfrm>
              <a:off x="4657725" y="4833940"/>
              <a:ext cx="2893219" cy="478624"/>
            </a:xfrm>
            <a:prstGeom prst="roundRect">
              <a:avLst>
                <a:gd name="adj" fmla="val 3830"/>
              </a:avLst>
            </a:prstGeom>
            <a:solidFill>
              <a:srgbClr val="E53237"/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Cancel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5EAFADA-7C28-5240-B44D-6C8764F64A60}"/>
                </a:ext>
              </a:extLst>
            </p:cNvPr>
            <p:cNvSpPr/>
            <p:nvPr/>
          </p:nvSpPr>
          <p:spPr>
            <a:xfrm>
              <a:off x="1771649" y="2464594"/>
              <a:ext cx="5779295" cy="2307431"/>
            </a:xfrm>
            <a:prstGeom prst="roundRect">
              <a:avLst>
                <a:gd name="adj" fmla="val 1091"/>
              </a:avLst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317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Search keywords:	</a:t>
              </a:r>
              <a:b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b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  Advanced search options</a:t>
              </a:r>
            </a:p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Exclude keywords:	</a:t>
              </a:r>
            </a:p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 this category:</a:t>
              </a:r>
            </a:p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Search including:</a:t>
              </a:r>
            </a:p>
            <a:p>
              <a:pPr lvl="0">
                <a:spcAft>
                  <a:spcPts val="60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Title and description           Completed listings         Sold listings</a:t>
              </a:r>
            </a:p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Show items priced from $                          to $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F15AAE-01D3-D840-AE7E-303D1FFE1875}"/>
                </a:ext>
              </a:extLst>
            </p:cNvPr>
            <p:cNvSpPr/>
            <p:nvPr/>
          </p:nvSpPr>
          <p:spPr>
            <a:xfrm>
              <a:off x="3400426" y="2550311"/>
              <a:ext cx="3657599" cy="2428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Search keywords…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767D5B-4710-F54B-8046-C1B89BEAD983}"/>
                </a:ext>
              </a:extLst>
            </p:cNvPr>
            <p:cNvSpPr/>
            <p:nvPr/>
          </p:nvSpPr>
          <p:spPr>
            <a:xfrm>
              <a:off x="1952626" y="2971799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E77ECB-547D-9F47-880A-197B1E71FBDC}"/>
                </a:ext>
              </a:extLst>
            </p:cNvPr>
            <p:cNvSpPr/>
            <p:nvPr/>
          </p:nvSpPr>
          <p:spPr>
            <a:xfrm>
              <a:off x="3400426" y="3152763"/>
              <a:ext cx="3657599" cy="242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6298F1-D328-6240-B339-F9BB3E1B23B2}"/>
                </a:ext>
              </a:extLst>
            </p:cNvPr>
            <p:cNvGrpSpPr/>
            <p:nvPr/>
          </p:nvGrpSpPr>
          <p:grpSpPr>
            <a:xfrm>
              <a:off x="3400426" y="2900359"/>
              <a:ext cx="1477116" cy="769441"/>
              <a:chOff x="3338515" y="107155"/>
              <a:chExt cx="1477116" cy="769441"/>
            </a:xfrm>
            <a:solidFill>
              <a:schemeClr val="bg1">
                <a:lumMod val="85000"/>
              </a:schemeClr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F0ECBD-B5E0-0B45-9C8D-8C57EE9A49D0}"/>
                  </a:ext>
                </a:extLst>
              </p:cNvPr>
              <p:cNvSpPr/>
              <p:nvPr/>
            </p:nvSpPr>
            <p:spPr>
              <a:xfrm>
                <a:off x="3338515" y="633404"/>
                <a:ext cx="1419224" cy="2095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All Categories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02B4D-6BED-E547-8325-431946869A6B}"/>
                  </a:ext>
                </a:extLst>
              </p:cNvPr>
              <p:cNvSpPr txBox="1"/>
              <p:nvPr/>
            </p:nvSpPr>
            <p:spPr>
              <a:xfrm>
                <a:off x="4443413" y="107155"/>
                <a:ext cx="3722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˯</a:t>
                </a:r>
                <a:endParaRPr lang="en-US" sz="1050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0C145B-5509-914F-8894-742FEFBA7B7E}"/>
                </a:ext>
              </a:extLst>
            </p:cNvPr>
            <p:cNvSpPr/>
            <p:nvPr/>
          </p:nvSpPr>
          <p:spPr>
            <a:xfrm>
              <a:off x="2112170" y="4012405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10BBF1-E8E0-7B45-906D-090960CE06F2}"/>
                </a:ext>
              </a:extLst>
            </p:cNvPr>
            <p:cNvSpPr/>
            <p:nvPr/>
          </p:nvSpPr>
          <p:spPr>
            <a:xfrm>
              <a:off x="3957638" y="4012405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080EFB-A6E8-EB4F-A987-E77922364C65}"/>
                </a:ext>
              </a:extLst>
            </p:cNvPr>
            <p:cNvSpPr/>
            <p:nvPr/>
          </p:nvSpPr>
          <p:spPr>
            <a:xfrm>
              <a:off x="5622133" y="4012405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616BAF8-D539-E049-89E3-A71FA2833B21}"/>
                </a:ext>
              </a:extLst>
            </p:cNvPr>
            <p:cNvSpPr/>
            <p:nvPr/>
          </p:nvSpPr>
          <p:spPr>
            <a:xfrm>
              <a:off x="1871664" y="4271961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6BB652-E3F3-C14B-B538-514F95BAFB05}"/>
                </a:ext>
              </a:extLst>
            </p:cNvPr>
            <p:cNvSpPr/>
            <p:nvPr/>
          </p:nvSpPr>
          <p:spPr>
            <a:xfrm>
              <a:off x="3845720" y="4195754"/>
              <a:ext cx="1004887" cy="242887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4E14A2-7675-AB45-B625-55A824470269}"/>
                </a:ext>
              </a:extLst>
            </p:cNvPr>
            <p:cNvSpPr/>
            <p:nvPr/>
          </p:nvSpPr>
          <p:spPr>
            <a:xfrm>
              <a:off x="5205413" y="4195754"/>
              <a:ext cx="1004887" cy="242887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Topic A: Basic pointing actions – Key Concepts of Computer Studies">
              <a:extLst>
                <a:ext uri="{FF2B5EF4-FFF2-40B4-BE49-F238E27FC236}">
                  <a16:creationId xmlns:a16="http://schemas.microsoft.com/office/drawing/2014/main" id="{E2549D48-0CB5-A844-B274-94D1AA7D2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247" y="2600324"/>
              <a:ext cx="1020366" cy="2040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064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28">
            <a:extLst>
              <a:ext uri="{FF2B5EF4-FFF2-40B4-BE49-F238E27FC236}">
                <a16:creationId xmlns:a16="http://schemas.microsoft.com/office/drawing/2014/main" id="{DE8BDD11-14C9-5945-A75C-66310804F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33564"/>
              </p:ext>
            </p:extLst>
          </p:nvPr>
        </p:nvGraphicFramePr>
        <p:xfrm>
          <a:off x="6806735" y="4538054"/>
          <a:ext cx="5043347" cy="216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47937317"/>
                    </a:ext>
                  </a:extLst>
                </a:gridCol>
                <a:gridCol w="3433843">
                  <a:extLst>
                    <a:ext uri="{9D8B030D-6E8A-4147-A177-3AD203B41FA5}">
                      <a16:colId xmlns:a16="http://schemas.microsoft.com/office/drawing/2014/main" val="1487502406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3987264104"/>
                    </a:ext>
                  </a:extLst>
                </a:gridCol>
              </a:tblGrid>
              <a:tr h="433229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Keywords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Advanced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886141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Lego minifigure warrior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66906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Nvidia video card ASUS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071813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 novel good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359361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Honda </a:t>
                      </a:r>
                      <a:r>
                        <a:rPr lang="en-US" dirty="0" err="1"/>
                        <a:t>atv</a:t>
                      </a:r>
                      <a:r>
                        <a:rPr lang="en-US" dirty="0"/>
                        <a:t> replacement bearing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86551"/>
                  </a:ext>
                </a:extLst>
              </a:tr>
            </a:tbl>
          </a:graphicData>
        </a:graphic>
      </p:graphicFrame>
      <p:grpSp>
        <p:nvGrpSpPr>
          <p:cNvPr id="78" name="Group 77">
            <a:extLst>
              <a:ext uri="{FF2B5EF4-FFF2-40B4-BE49-F238E27FC236}">
                <a16:creationId xmlns:a16="http://schemas.microsoft.com/office/drawing/2014/main" id="{3BA056FA-B4B1-FF4E-A994-26DB3FCF3719}"/>
              </a:ext>
            </a:extLst>
          </p:cNvPr>
          <p:cNvGrpSpPr/>
          <p:nvPr/>
        </p:nvGrpSpPr>
        <p:grpSpPr>
          <a:xfrm>
            <a:off x="425359" y="174137"/>
            <a:ext cx="7221250" cy="4133230"/>
            <a:chOff x="425359" y="174137"/>
            <a:chExt cx="7221250" cy="413323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FC47B2D-C6E1-A244-ACAB-D0C71A276226}"/>
                </a:ext>
              </a:extLst>
            </p:cNvPr>
            <p:cNvGrpSpPr/>
            <p:nvPr/>
          </p:nvGrpSpPr>
          <p:grpSpPr>
            <a:xfrm>
              <a:off x="425359" y="174137"/>
              <a:ext cx="7221250" cy="4133230"/>
              <a:chOff x="1272648" y="1407319"/>
              <a:chExt cx="7221250" cy="413323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C1B0C-18EE-AE46-A566-DFEB60AB0D57}"/>
                  </a:ext>
                </a:extLst>
              </p:cNvPr>
              <p:cNvGrpSpPr/>
              <p:nvPr/>
            </p:nvGrpSpPr>
            <p:grpSpPr>
              <a:xfrm>
                <a:off x="1272648" y="1407319"/>
                <a:ext cx="7221250" cy="4133230"/>
                <a:chOff x="1272648" y="1407319"/>
                <a:chExt cx="7221250" cy="4133230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0832F7C6-6F12-B64D-A52A-3CFE5194EFFD}"/>
                    </a:ext>
                  </a:extLst>
                </p:cNvPr>
                <p:cNvSpPr/>
                <p:nvPr/>
              </p:nvSpPr>
              <p:spPr>
                <a:xfrm>
                  <a:off x="1273929" y="1444959"/>
                  <a:ext cx="7058504" cy="4095590"/>
                </a:xfrm>
                <a:prstGeom prst="roundRect">
                  <a:avLst>
                    <a:gd name="adj" fmla="val 168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44014CB-F0DF-EB42-AB5C-F62383C73A9C}"/>
                    </a:ext>
                  </a:extLst>
                </p:cNvPr>
                <p:cNvSpPr/>
                <p:nvPr/>
              </p:nvSpPr>
              <p:spPr>
                <a:xfrm>
                  <a:off x="1272648" y="1443678"/>
                  <a:ext cx="7058504" cy="208750"/>
                </a:xfrm>
                <a:prstGeom prst="roundRect">
                  <a:avLst>
                    <a:gd name="adj" fmla="val 24770"/>
                  </a:avLst>
                </a:prstGeom>
                <a:solidFill>
                  <a:srgbClr val="0070C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14B55DD-B5FA-8846-8F32-7F3D4D421504}"/>
                    </a:ext>
                  </a:extLst>
                </p:cNvPr>
                <p:cNvSpPr/>
                <p:nvPr/>
              </p:nvSpPr>
              <p:spPr>
                <a:xfrm>
                  <a:off x="1329531" y="1509713"/>
                  <a:ext cx="82550" cy="82550"/>
                </a:xfrm>
                <a:prstGeom prst="ellipse">
                  <a:avLst/>
                </a:prstGeom>
                <a:solidFill>
                  <a:srgbClr val="FF5F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99177E9-E873-ED49-89B2-7ECC7D51C6E7}"/>
                    </a:ext>
                  </a:extLst>
                </p:cNvPr>
                <p:cNvSpPr/>
                <p:nvPr/>
              </p:nvSpPr>
              <p:spPr>
                <a:xfrm>
                  <a:off x="1448594" y="1509713"/>
                  <a:ext cx="82550" cy="82550"/>
                </a:xfrm>
                <a:prstGeom prst="ellipse">
                  <a:avLst/>
                </a:prstGeom>
                <a:solidFill>
                  <a:srgbClr val="FFBC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1D1FD3C-E197-074B-8624-DDB8865574B7}"/>
                    </a:ext>
                  </a:extLst>
                </p:cNvPr>
                <p:cNvSpPr/>
                <p:nvPr/>
              </p:nvSpPr>
              <p:spPr>
                <a:xfrm>
                  <a:off x="1567656" y="1509713"/>
                  <a:ext cx="82550" cy="82550"/>
                </a:xfrm>
                <a:prstGeom prst="ellipse">
                  <a:avLst/>
                </a:prstGeom>
                <a:solidFill>
                  <a:srgbClr val="28C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3139CB6-B02A-0546-A7D1-16DE9964A083}"/>
                    </a:ext>
                  </a:extLst>
                </p:cNvPr>
                <p:cNvSpPr txBox="1"/>
                <p:nvPr/>
              </p:nvSpPr>
              <p:spPr>
                <a:xfrm>
                  <a:off x="4307681" y="1407319"/>
                  <a:ext cx="93006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ebay hunter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31484E-CFE5-EA44-87CD-DEB9CD9919F6}"/>
                    </a:ext>
                  </a:extLst>
                </p:cNvPr>
                <p:cNvSpPr txBox="1"/>
                <p:nvPr/>
              </p:nvSpPr>
              <p:spPr>
                <a:xfrm>
                  <a:off x="3143376" y="1725053"/>
                  <a:ext cx="29716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Saved patterns</a:t>
                  </a:r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2E618455-D1F7-1247-B328-7EAF18271707}"/>
                    </a:ext>
                  </a:extLst>
                </p:cNvPr>
                <p:cNvSpPr/>
                <p:nvPr/>
              </p:nvSpPr>
              <p:spPr>
                <a:xfrm>
                  <a:off x="3214818" y="4859107"/>
                  <a:ext cx="2893219" cy="478624"/>
                </a:xfrm>
                <a:prstGeom prst="roundRect">
                  <a:avLst>
                    <a:gd name="adj" fmla="val 3830"/>
                  </a:avLst>
                </a:prstGeom>
                <a:solidFill>
                  <a:srgbClr val="E53237"/>
                </a:solidFill>
                <a:scene3d>
                  <a:camera prst="orthographicFront"/>
                  <a:lightRig rig="threePt" dir="t"/>
                </a:scene3d>
                <a:sp3d>
                  <a:bevelT w="31750" h="31750"/>
                  <a:bevelB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Go Back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130EB2BD-FA6F-C742-99B4-0BB9E6A85D77}"/>
                    </a:ext>
                  </a:extLst>
                </p:cNvPr>
                <p:cNvSpPr/>
                <p:nvPr/>
              </p:nvSpPr>
              <p:spPr>
                <a:xfrm>
                  <a:off x="1929468" y="2558643"/>
                  <a:ext cx="6166762" cy="2213382"/>
                </a:xfrm>
                <a:prstGeom prst="roundRect">
                  <a:avLst>
                    <a:gd name="adj" fmla="val 1091"/>
                  </a:avLst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31750" h="317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rtlCol="0" anchor="t"/>
                <a:lstStyle/>
                <a:p>
                  <a:pPr>
                    <a:spcAft>
                      <a:spcPts val="600"/>
                    </a:spcAft>
                    <a:tabLst>
                      <a:tab pos="1825625" algn="l"/>
                    </a:tabLst>
                  </a:pP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pic>
              <p:nvPicPr>
                <p:cNvPr id="25" name="Picture 2" descr="Topic A: Basic pointing actions – Key Concepts of Computer Studies">
                  <a:extLst>
                    <a:ext uri="{FF2B5EF4-FFF2-40B4-BE49-F238E27FC236}">
                      <a16:creationId xmlns:a16="http://schemas.microsoft.com/office/drawing/2014/main" id="{6C8CE103-8153-8647-B0E9-F2FB4EB1CC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73532" y="2600324"/>
                  <a:ext cx="1020366" cy="20407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E01747D9-E469-0341-BAA4-34F4D2BC830E}"/>
                  </a:ext>
                </a:extLst>
              </p:cNvPr>
              <p:cNvSpPr/>
              <p:nvPr/>
            </p:nvSpPr>
            <p:spPr>
              <a:xfrm>
                <a:off x="1984435" y="3073650"/>
                <a:ext cx="718220" cy="290335"/>
              </a:xfrm>
              <a:prstGeom prst="roundRect">
                <a:avLst>
                  <a:gd name="adj" fmla="val 3830"/>
                </a:avLst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31750" h="31750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Modify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CEBFC8E5-CEA0-CD45-B8D1-CC80A19FD815}"/>
                  </a:ext>
                </a:extLst>
              </p:cNvPr>
              <p:cNvSpPr/>
              <p:nvPr/>
            </p:nvSpPr>
            <p:spPr>
              <a:xfrm>
                <a:off x="1984435" y="4375342"/>
                <a:ext cx="718220" cy="290335"/>
              </a:xfrm>
              <a:prstGeom prst="roundRect">
                <a:avLst>
                  <a:gd name="adj" fmla="val 3830"/>
                </a:avLst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31750" h="31750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Modify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F414B7A5-4BC6-E242-BDC0-C35CE5FC3991}"/>
                  </a:ext>
                </a:extLst>
              </p:cNvPr>
              <p:cNvSpPr/>
              <p:nvPr/>
            </p:nvSpPr>
            <p:spPr>
              <a:xfrm>
                <a:off x="1984435" y="3941444"/>
                <a:ext cx="718220" cy="290335"/>
              </a:xfrm>
              <a:prstGeom prst="roundRect">
                <a:avLst>
                  <a:gd name="adj" fmla="val 3830"/>
                </a:avLst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31750" h="31750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Modify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0BE6A408-9AED-4E4D-BC58-6B1BDCB48CFB}"/>
                  </a:ext>
                </a:extLst>
              </p:cNvPr>
              <p:cNvSpPr/>
              <p:nvPr/>
            </p:nvSpPr>
            <p:spPr>
              <a:xfrm>
                <a:off x="1984435" y="3507547"/>
                <a:ext cx="718220" cy="290335"/>
              </a:xfrm>
              <a:prstGeom prst="roundRect">
                <a:avLst>
                  <a:gd name="adj" fmla="val 3830"/>
                </a:avLst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31750" h="31750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Modify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D3BAB93-39A2-1C4E-8CA3-BDC245B46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342"/>
            <a:stretch/>
          </p:blipFill>
          <p:spPr>
            <a:xfrm>
              <a:off x="1880448" y="1325462"/>
              <a:ext cx="5168518" cy="2172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6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AFFC10-1333-A74D-BE3F-40D11190EC6C}"/>
              </a:ext>
            </a:extLst>
          </p:cNvPr>
          <p:cNvGrpSpPr/>
          <p:nvPr/>
        </p:nvGrpSpPr>
        <p:grpSpPr>
          <a:xfrm>
            <a:off x="1272648" y="1721644"/>
            <a:ext cx="7059785" cy="4133230"/>
            <a:chOff x="1272648" y="1407319"/>
            <a:chExt cx="7059785" cy="413323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5F8869-6489-2349-9D2F-11AB36910B8D}"/>
                </a:ext>
              </a:extLst>
            </p:cNvPr>
            <p:cNvSpPr/>
            <p:nvPr/>
          </p:nvSpPr>
          <p:spPr>
            <a:xfrm>
              <a:off x="1273929" y="1444959"/>
              <a:ext cx="7058504" cy="4095590"/>
            </a:xfrm>
            <a:prstGeom prst="roundRect">
              <a:avLst>
                <a:gd name="adj" fmla="val 168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C03B7B1-B0F7-3F49-A70B-CF0E918D3B34}"/>
                </a:ext>
              </a:extLst>
            </p:cNvPr>
            <p:cNvSpPr/>
            <p:nvPr/>
          </p:nvSpPr>
          <p:spPr>
            <a:xfrm>
              <a:off x="1272648" y="1443678"/>
              <a:ext cx="7058504" cy="208750"/>
            </a:xfrm>
            <a:prstGeom prst="roundRect">
              <a:avLst>
                <a:gd name="adj" fmla="val 24770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71BEF-AACE-214A-88FB-0A23F16F4D74}"/>
                </a:ext>
              </a:extLst>
            </p:cNvPr>
            <p:cNvSpPr/>
            <p:nvPr/>
          </p:nvSpPr>
          <p:spPr>
            <a:xfrm>
              <a:off x="1329531" y="1509713"/>
              <a:ext cx="82550" cy="82550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F2A7E1-A4A2-D54B-A623-E437CBBFDB3D}"/>
                </a:ext>
              </a:extLst>
            </p:cNvPr>
            <p:cNvSpPr/>
            <p:nvPr/>
          </p:nvSpPr>
          <p:spPr>
            <a:xfrm>
              <a:off x="1448594" y="1509713"/>
              <a:ext cx="82550" cy="82550"/>
            </a:xfrm>
            <a:prstGeom prst="ellipse">
              <a:avLst/>
            </a:prstGeom>
            <a:solidFill>
              <a:srgbClr val="FF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B60B2A-92CA-544B-9515-1BD388C51751}"/>
                </a:ext>
              </a:extLst>
            </p:cNvPr>
            <p:cNvSpPr/>
            <p:nvPr/>
          </p:nvSpPr>
          <p:spPr>
            <a:xfrm>
              <a:off x="1567656" y="1509713"/>
              <a:ext cx="82550" cy="82550"/>
            </a:xfrm>
            <a:prstGeom prst="ellipse">
              <a:avLst/>
            </a:prstGeom>
            <a:solidFill>
              <a:srgbClr val="28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FCC3E0-78E0-0F42-BEBA-389FAEDE7857}"/>
                </a:ext>
              </a:extLst>
            </p:cNvPr>
            <p:cNvSpPr txBox="1"/>
            <p:nvPr/>
          </p:nvSpPr>
          <p:spPr>
            <a:xfrm>
              <a:off x="4307681" y="1407319"/>
              <a:ext cx="9300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ebay hunter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78A772-55CF-CF4A-AD28-DADB8AF6B09A}"/>
                </a:ext>
              </a:extLst>
            </p:cNvPr>
            <p:cNvSpPr txBox="1"/>
            <p:nvPr/>
          </p:nvSpPr>
          <p:spPr>
            <a:xfrm>
              <a:off x="2757482" y="1750220"/>
              <a:ext cx="42851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Modify Search Pattern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7E0F178-D2FD-B54D-A352-D39D475B5281}"/>
                </a:ext>
              </a:extLst>
            </p:cNvPr>
            <p:cNvSpPr/>
            <p:nvPr/>
          </p:nvSpPr>
          <p:spPr>
            <a:xfrm>
              <a:off x="1771650" y="4833940"/>
              <a:ext cx="1864519" cy="478624"/>
            </a:xfrm>
            <a:prstGeom prst="roundRect">
              <a:avLst>
                <a:gd name="adj" fmla="val 3830"/>
              </a:avLst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Save Pattern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73E6A39-B609-0B43-9572-5E096B7B3A09}"/>
                </a:ext>
              </a:extLst>
            </p:cNvPr>
            <p:cNvSpPr/>
            <p:nvPr/>
          </p:nvSpPr>
          <p:spPr>
            <a:xfrm>
              <a:off x="5779294" y="4833940"/>
              <a:ext cx="1771650" cy="478624"/>
            </a:xfrm>
            <a:prstGeom prst="roundRect">
              <a:avLst>
                <a:gd name="adj" fmla="val 3830"/>
              </a:avLst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Discard Changes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5EAFADA-7C28-5240-B44D-6C8764F64A60}"/>
                </a:ext>
              </a:extLst>
            </p:cNvPr>
            <p:cNvSpPr/>
            <p:nvPr/>
          </p:nvSpPr>
          <p:spPr>
            <a:xfrm>
              <a:off x="1771649" y="2464594"/>
              <a:ext cx="5779295" cy="2307431"/>
            </a:xfrm>
            <a:prstGeom prst="roundRect">
              <a:avLst>
                <a:gd name="adj" fmla="val 1091"/>
              </a:avLst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317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Search keywords:	</a:t>
              </a:r>
              <a:b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b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</a:b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  Advanced search options</a:t>
              </a:r>
            </a:p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Exclude keywords:	</a:t>
              </a:r>
            </a:p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 this category:</a:t>
              </a:r>
            </a:p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Search including:</a:t>
              </a:r>
            </a:p>
            <a:p>
              <a:pPr lvl="0">
                <a:spcAft>
                  <a:spcPts val="60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  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Title and description           Completed listings         Sold listings</a:t>
              </a:r>
            </a:p>
            <a:p>
              <a:pPr>
                <a:spcAft>
                  <a:spcPts val="600"/>
                </a:spcAft>
                <a:tabLst>
                  <a:tab pos="1825625" algn="l"/>
                </a:tabLst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Show items priced from $                          to $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F15AAE-01D3-D840-AE7E-303D1FFE1875}"/>
                </a:ext>
              </a:extLst>
            </p:cNvPr>
            <p:cNvSpPr/>
            <p:nvPr/>
          </p:nvSpPr>
          <p:spPr>
            <a:xfrm>
              <a:off x="3400426" y="2550311"/>
              <a:ext cx="3657599" cy="2428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my existing search pattern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767D5B-4710-F54B-8046-C1B89BEAD983}"/>
                </a:ext>
              </a:extLst>
            </p:cNvPr>
            <p:cNvSpPr/>
            <p:nvPr/>
          </p:nvSpPr>
          <p:spPr>
            <a:xfrm>
              <a:off x="1952626" y="2971799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E77ECB-547D-9F47-880A-197B1E71FBDC}"/>
                </a:ext>
              </a:extLst>
            </p:cNvPr>
            <p:cNvSpPr/>
            <p:nvPr/>
          </p:nvSpPr>
          <p:spPr>
            <a:xfrm>
              <a:off x="3400426" y="3152763"/>
              <a:ext cx="3657599" cy="2428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excluded keywords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6298F1-D328-6240-B339-F9BB3E1B23B2}"/>
                </a:ext>
              </a:extLst>
            </p:cNvPr>
            <p:cNvGrpSpPr/>
            <p:nvPr/>
          </p:nvGrpSpPr>
          <p:grpSpPr>
            <a:xfrm>
              <a:off x="3400426" y="2900359"/>
              <a:ext cx="1477116" cy="769441"/>
              <a:chOff x="3338515" y="107155"/>
              <a:chExt cx="1477116" cy="769441"/>
            </a:xfrm>
            <a:solidFill>
              <a:schemeClr val="bg1">
                <a:lumMod val="85000"/>
              </a:schemeClr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F0ECBD-B5E0-0B45-9C8D-8C57EE9A49D0}"/>
                  </a:ext>
                </a:extLst>
              </p:cNvPr>
              <p:cNvSpPr/>
              <p:nvPr/>
            </p:nvSpPr>
            <p:spPr>
              <a:xfrm>
                <a:off x="3338515" y="633404"/>
                <a:ext cx="1419224" cy="2095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Electronics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02B4D-6BED-E547-8325-431946869A6B}"/>
                  </a:ext>
                </a:extLst>
              </p:cNvPr>
              <p:cNvSpPr txBox="1"/>
              <p:nvPr/>
            </p:nvSpPr>
            <p:spPr>
              <a:xfrm>
                <a:off x="4443413" y="107155"/>
                <a:ext cx="3722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˯</a:t>
                </a:r>
                <a:endParaRPr lang="en-US" sz="1050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0C145B-5509-914F-8894-742FEFBA7B7E}"/>
                </a:ext>
              </a:extLst>
            </p:cNvPr>
            <p:cNvSpPr/>
            <p:nvPr/>
          </p:nvSpPr>
          <p:spPr>
            <a:xfrm>
              <a:off x="2112170" y="4012405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10BBF1-E8E0-7B45-906D-090960CE06F2}"/>
                </a:ext>
              </a:extLst>
            </p:cNvPr>
            <p:cNvSpPr/>
            <p:nvPr/>
          </p:nvSpPr>
          <p:spPr>
            <a:xfrm>
              <a:off x="3957638" y="4012405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080EFB-A6E8-EB4F-A987-E77922364C65}"/>
                </a:ext>
              </a:extLst>
            </p:cNvPr>
            <p:cNvSpPr/>
            <p:nvPr/>
          </p:nvSpPr>
          <p:spPr>
            <a:xfrm>
              <a:off x="5622133" y="4012405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616BAF8-D539-E049-89E3-A71FA2833B21}"/>
                </a:ext>
              </a:extLst>
            </p:cNvPr>
            <p:cNvSpPr/>
            <p:nvPr/>
          </p:nvSpPr>
          <p:spPr>
            <a:xfrm>
              <a:off x="1871664" y="4271961"/>
              <a:ext cx="97630" cy="1023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6BB652-E3F3-C14B-B538-514F95BAFB05}"/>
                </a:ext>
              </a:extLst>
            </p:cNvPr>
            <p:cNvSpPr/>
            <p:nvPr/>
          </p:nvSpPr>
          <p:spPr>
            <a:xfrm>
              <a:off x="3845720" y="4195754"/>
              <a:ext cx="1004887" cy="242887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4E14A2-7675-AB45-B625-55A824470269}"/>
                </a:ext>
              </a:extLst>
            </p:cNvPr>
            <p:cNvSpPr/>
            <p:nvPr/>
          </p:nvSpPr>
          <p:spPr>
            <a:xfrm>
              <a:off x="5205413" y="4195754"/>
              <a:ext cx="1004887" cy="242887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Topic A: Basic pointing actions – Key Concepts of Computer Studies">
              <a:extLst>
                <a:ext uri="{FF2B5EF4-FFF2-40B4-BE49-F238E27FC236}">
                  <a16:creationId xmlns:a16="http://schemas.microsoft.com/office/drawing/2014/main" id="{E2549D48-0CB5-A844-B274-94D1AA7D2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247" y="2600324"/>
              <a:ext cx="1020366" cy="2040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B8D7F1-4063-2B4C-A67E-194F341AC8A8}"/>
                </a:ext>
              </a:extLst>
            </p:cNvPr>
            <p:cNvSpPr txBox="1"/>
            <p:nvPr/>
          </p:nvSpPr>
          <p:spPr>
            <a:xfrm>
              <a:off x="1875325" y="2876891"/>
              <a:ext cx="2612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✓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52F173-9D55-7041-86A4-16B0F016DAFD}"/>
                </a:ext>
              </a:extLst>
            </p:cNvPr>
            <p:cNvSpPr txBox="1"/>
            <p:nvPr/>
          </p:nvSpPr>
          <p:spPr>
            <a:xfrm>
              <a:off x="2027725" y="3929403"/>
              <a:ext cx="2612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✓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6869744-EBC8-D140-84F1-AA119E7FB135}"/>
                </a:ext>
              </a:extLst>
            </p:cNvPr>
            <p:cNvSpPr/>
            <p:nvPr/>
          </p:nvSpPr>
          <p:spPr>
            <a:xfrm>
              <a:off x="3802841" y="4833940"/>
              <a:ext cx="1862152" cy="478624"/>
            </a:xfrm>
            <a:prstGeom prst="roundRect">
              <a:avLst>
                <a:gd name="adj" fmla="val 3830"/>
              </a:avLst>
            </a:prstGeom>
            <a:solidFill>
              <a:srgbClr val="E53237"/>
            </a:solidFill>
            <a:scene3d>
              <a:camera prst="orthographicFront"/>
              <a:lightRig rig="threePt" dir="t"/>
            </a:scene3d>
            <a:sp3d>
              <a:bevelT w="31750" h="31750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Delete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93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11F8B60-FC9B-924E-A455-CAE6CCFA803D}"/>
              </a:ext>
            </a:extLst>
          </p:cNvPr>
          <p:cNvGrpSpPr/>
          <p:nvPr/>
        </p:nvGrpSpPr>
        <p:grpSpPr>
          <a:xfrm>
            <a:off x="1122628" y="1507331"/>
            <a:ext cx="7059785" cy="4133230"/>
            <a:chOff x="1122628" y="1507331"/>
            <a:chExt cx="7059785" cy="41332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C2356C-2254-A94E-8D63-A22CF5E8281B}"/>
                </a:ext>
              </a:extLst>
            </p:cNvPr>
            <p:cNvGrpSpPr/>
            <p:nvPr/>
          </p:nvGrpSpPr>
          <p:grpSpPr>
            <a:xfrm>
              <a:off x="1122628" y="1507331"/>
              <a:ext cx="7059785" cy="4133230"/>
              <a:chOff x="1272648" y="1407319"/>
              <a:chExt cx="7059785" cy="4133230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3114E89-D0E6-0241-974B-CBF8778A6950}"/>
                  </a:ext>
                </a:extLst>
              </p:cNvPr>
              <p:cNvSpPr/>
              <p:nvPr/>
            </p:nvSpPr>
            <p:spPr>
              <a:xfrm>
                <a:off x="1273929" y="1444959"/>
                <a:ext cx="7058504" cy="4095590"/>
              </a:xfrm>
              <a:prstGeom prst="roundRect">
                <a:avLst>
                  <a:gd name="adj" fmla="val 168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C3C92FE-9D9B-F54A-80B1-DF18E8B4044F}"/>
                  </a:ext>
                </a:extLst>
              </p:cNvPr>
              <p:cNvSpPr/>
              <p:nvPr/>
            </p:nvSpPr>
            <p:spPr>
              <a:xfrm>
                <a:off x="1272648" y="1443678"/>
                <a:ext cx="7058504" cy="208750"/>
              </a:xfrm>
              <a:prstGeom prst="roundRect">
                <a:avLst>
                  <a:gd name="adj" fmla="val 24770"/>
                </a:avLst>
              </a:prstGeom>
              <a:solidFill>
                <a:srgbClr val="0070C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F8104E-3C66-0746-9E38-BED2D2F39796}"/>
                  </a:ext>
                </a:extLst>
              </p:cNvPr>
              <p:cNvSpPr/>
              <p:nvPr/>
            </p:nvSpPr>
            <p:spPr>
              <a:xfrm>
                <a:off x="1329531" y="1509713"/>
                <a:ext cx="82550" cy="82550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FB2313C-1EB5-2646-A732-311530D02341}"/>
                  </a:ext>
                </a:extLst>
              </p:cNvPr>
              <p:cNvSpPr/>
              <p:nvPr/>
            </p:nvSpPr>
            <p:spPr>
              <a:xfrm>
                <a:off x="1448594" y="1509713"/>
                <a:ext cx="82550" cy="82550"/>
              </a:xfrm>
              <a:prstGeom prst="ellipse">
                <a:avLst/>
              </a:prstGeom>
              <a:solidFill>
                <a:srgbClr val="FF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158509F-8BEF-1945-8381-B0423635836D}"/>
                  </a:ext>
                </a:extLst>
              </p:cNvPr>
              <p:cNvSpPr/>
              <p:nvPr/>
            </p:nvSpPr>
            <p:spPr>
              <a:xfrm>
                <a:off x="1567656" y="1509713"/>
                <a:ext cx="82550" cy="82550"/>
              </a:xfrm>
              <a:prstGeom prst="ellipse">
                <a:avLst/>
              </a:prstGeom>
              <a:solidFill>
                <a:srgbClr val="28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98E0CD-3E62-4640-B821-547E43E02B9D}"/>
                  </a:ext>
                </a:extLst>
              </p:cNvPr>
              <p:cNvSpPr txBox="1"/>
              <p:nvPr/>
            </p:nvSpPr>
            <p:spPr>
              <a:xfrm>
                <a:off x="4307681" y="1407319"/>
                <a:ext cx="93006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ebay hunter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B961117-A1DE-E147-B592-18E7C89CFAD6}"/>
                  </a:ext>
                </a:extLst>
              </p:cNvPr>
              <p:cNvSpPr/>
              <p:nvPr/>
            </p:nvSpPr>
            <p:spPr>
              <a:xfrm>
                <a:off x="3652841" y="3893346"/>
                <a:ext cx="2355055" cy="478624"/>
              </a:xfrm>
              <a:prstGeom prst="roundRect">
                <a:avLst>
                  <a:gd name="adj" fmla="val 3830"/>
                </a:avLst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 w="31750" h="31750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Cancel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3DA6E7-2E49-B348-BE58-5DDC39E7DC6B}"/>
                </a:ext>
              </a:extLst>
            </p:cNvPr>
            <p:cNvSpPr txBox="1"/>
            <p:nvPr/>
          </p:nvSpPr>
          <p:spPr>
            <a:xfrm>
              <a:off x="2707481" y="2100262"/>
              <a:ext cx="4027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Searching in progress…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D384BCD-15E9-D443-890B-D9F197412298}"/>
                </a:ext>
              </a:extLst>
            </p:cNvPr>
            <p:cNvSpPr/>
            <p:nvPr/>
          </p:nvSpPr>
          <p:spPr>
            <a:xfrm>
              <a:off x="2257426" y="2800350"/>
              <a:ext cx="4879181" cy="178594"/>
            </a:xfrm>
            <a:prstGeom prst="roundRect">
              <a:avLst/>
            </a:prstGeom>
            <a:gradFill>
              <a:gsLst>
                <a:gs pos="33000">
                  <a:schemeClr val="accent6"/>
                </a:gs>
                <a:gs pos="34000">
                  <a:schemeClr val="bg1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532365-E8B8-1D4F-BC98-E02A3D0FDCE6}"/>
                </a:ext>
              </a:extLst>
            </p:cNvPr>
            <p:cNvSpPr txBox="1"/>
            <p:nvPr/>
          </p:nvSpPr>
          <p:spPr>
            <a:xfrm>
              <a:off x="3579020" y="3257549"/>
              <a:ext cx="2149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Patterns searched:  4/18</a:t>
              </a:r>
            </a:p>
            <a:p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New results found: 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7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280938-16A4-C14A-A990-A70536934505}"/>
              </a:ext>
            </a:extLst>
          </p:cNvPr>
          <p:cNvGrpSpPr/>
          <p:nvPr/>
        </p:nvGrpSpPr>
        <p:grpSpPr>
          <a:xfrm>
            <a:off x="1122628" y="1507331"/>
            <a:ext cx="7059785" cy="4133230"/>
            <a:chOff x="1122628" y="1507331"/>
            <a:chExt cx="7059785" cy="41332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526BEA-D560-EF4A-B589-884C14EFE978}"/>
                </a:ext>
              </a:extLst>
            </p:cNvPr>
            <p:cNvGrpSpPr/>
            <p:nvPr/>
          </p:nvGrpSpPr>
          <p:grpSpPr>
            <a:xfrm>
              <a:off x="1122628" y="1507331"/>
              <a:ext cx="7059785" cy="4133230"/>
              <a:chOff x="1122628" y="1507331"/>
              <a:chExt cx="7059785" cy="41332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29FB6CA-E187-4A48-8309-19556ED4E977}"/>
                  </a:ext>
                </a:extLst>
              </p:cNvPr>
              <p:cNvGrpSpPr/>
              <p:nvPr/>
            </p:nvGrpSpPr>
            <p:grpSpPr>
              <a:xfrm>
                <a:off x="1122628" y="1507331"/>
                <a:ext cx="7059785" cy="4133230"/>
                <a:chOff x="1272648" y="1407319"/>
                <a:chExt cx="7059785" cy="4133230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A152FDED-1E8F-314D-A0C5-0DA37733469E}"/>
                    </a:ext>
                  </a:extLst>
                </p:cNvPr>
                <p:cNvSpPr/>
                <p:nvPr/>
              </p:nvSpPr>
              <p:spPr>
                <a:xfrm>
                  <a:off x="1273929" y="1444959"/>
                  <a:ext cx="7058504" cy="4095590"/>
                </a:xfrm>
                <a:prstGeom prst="roundRect">
                  <a:avLst>
                    <a:gd name="adj" fmla="val 168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BBF3F41F-F23D-9F4A-AA17-E7F203D582EA}"/>
                    </a:ext>
                  </a:extLst>
                </p:cNvPr>
                <p:cNvSpPr/>
                <p:nvPr/>
              </p:nvSpPr>
              <p:spPr>
                <a:xfrm>
                  <a:off x="1272648" y="1443678"/>
                  <a:ext cx="7058504" cy="208750"/>
                </a:xfrm>
                <a:prstGeom prst="roundRect">
                  <a:avLst>
                    <a:gd name="adj" fmla="val 24770"/>
                  </a:avLst>
                </a:prstGeom>
                <a:solidFill>
                  <a:srgbClr val="0070C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604E49A-E0A1-5944-8E75-83BEF819C494}"/>
                    </a:ext>
                  </a:extLst>
                </p:cNvPr>
                <p:cNvSpPr/>
                <p:nvPr/>
              </p:nvSpPr>
              <p:spPr>
                <a:xfrm>
                  <a:off x="1329531" y="1509713"/>
                  <a:ext cx="82550" cy="82550"/>
                </a:xfrm>
                <a:prstGeom prst="ellipse">
                  <a:avLst/>
                </a:prstGeom>
                <a:solidFill>
                  <a:srgbClr val="FF5F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CE25A8B-C36F-0840-AD48-7DCD727F1C43}"/>
                    </a:ext>
                  </a:extLst>
                </p:cNvPr>
                <p:cNvSpPr/>
                <p:nvPr/>
              </p:nvSpPr>
              <p:spPr>
                <a:xfrm>
                  <a:off x="1448594" y="1509713"/>
                  <a:ext cx="82550" cy="82550"/>
                </a:xfrm>
                <a:prstGeom prst="ellipse">
                  <a:avLst/>
                </a:prstGeom>
                <a:solidFill>
                  <a:srgbClr val="FFBC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7F51155-9B6A-4445-9160-6727BBBE3572}"/>
                    </a:ext>
                  </a:extLst>
                </p:cNvPr>
                <p:cNvSpPr/>
                <p:nvPr/>
              </p:nvSpPr>
              <p:spPr>
                <a:xfrm>
                  <a:off x="1567656" y="1509713"/>
                  <a:ext cx="82550" cy="82550"/>
                </a:xfrm>
                <a:prstGeom prst="ellipse">
                  <a:avLst/>
                </a:prstGeom>
                <a:solidFill>
                  <a:srgbClr val="28C8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79832D-E681-FF4C-AC96-2406C02A629E}"/>
                    </a:ext>
                  </a:extLst>
                </p:cNvPr>
                <p:cNvSpPr txBox="1"/>
                <p:nvPr/>
              </p:nvSpPr>
              <p:spPr>
                <a:xfrm>
                  <a:off x="4307681" y="1407319"/>
                  <a:ext cx="930063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ebay hunter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218A825C-09A4-8746-8967-94F3F241DE52}"/>
                    </a:ext>
                  </a:extLst>
                </p:cNvPr>
                <p:cNvSpPr/>
                <p:nvPr/>
              </p:nvSpPr>
              <p:spPr>
                <a:xfrm>
                  <a:off x="3667129" y="4964909"/>
                  <a:ext cx="2355055" cy="478624"/>
                </a:xfrm>
                <a:prstGeom prst="roundRect">
                  <a:avLst>
                    <a:gd name="adj" fmla="val 3830"/>
                  </a:avLst>
                </a:prstGeom>
                <a:solidFill>
                  <a:schemeClr val="bg2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31750" h="31750"/>
                  <a:bevelB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Return to home screen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FF42D-1313-7C4F-971B-479DBC5FADC2}"/>
                  </a:ext>
                </a:extLst>
              </p:cNvPr>
              <p:cNvSpPr txBox="1"/>
              <p:nvPr/>
            </p:nvSpPr>
            <p:spPr>
              <a:xfrm>
                <a:off x="2843212" y="1814512"/>
                <a:ext cx="39444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28 New Search Results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B95099-62B6-0743-9A12-62BDB98F7660}"/>
                </a:ext>
              </a:extLst>
            </p:cNvPr>
            <p:cNvGrpSpPr/>
            <p:nvPr/>
          </p:nvGrpSpPr>
          <p:grpSpPr>
            <a:xfrm>
              <a:off x="2178844" y="2357438"/>
              <a:ext cx="5512594" cy="2614612"/>
              <a:chOff x="1293019" y="2357438"/>
              <a:chExt cx="5512594" cy="2614612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F3D2E82-9421-3B4C-AB09-BD9FCF12904E}"/>
                  </a:ext>
                </a:extLst>
              </p:cNvPr>
              <p:cNvSpPr/>
              <p:nvPr/>
            </p:nvSpPr>
            <p:spPr>
              <a:xfrm>
                <a:off x="1293019" y="2357438"/>
                <a:ext cx="5000626" cy="2614612"/>
              </a:xfrm>
              <a:prstGeom prst="roundRect">
                <a:avLst>
                  <a:gd name="adj" fmla="val 1091"/>
                </a:avLst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w="31750" h="317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>
                  <a:spcAft>
                    <a:spcPts val="600"/>
                  </a:spcAft>
                  <a:tabLst>
                    <a:tab pos="1825625" algn="l"/>
                  </a:tabLst>
                </a:pPr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  <p:pic>
            <p:nvPicPr>
              <p:cNvPr id="17" name="Picture 2" descr="Topic A: Basic pointing actions – Key Concepts of Computer Studies">
                <a:extLst>
                  <a:ext uri="{FF2B5EF4-FFF2-40B4-BE49-F238E27FC236}">
                    <a16:creationId xmlns:a16="http://schemas.microsoft.com/office/drawing/2014/main" id="{999ADE34-F7C1-F94E-AF9B-C603C7E08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0452" y="2393155"/>
                <a:ext cx="1275161" cy="255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8168CE0-B774-C345-A6DB-9D2F1D77C3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4842"/>
              <a:stretch/>
            </p:blipFill>
            <p:spPr>
              <a:xfrm>
                <a:off x="1314450" y="2380456"/>
                <a:ext cx="4648200" cy="25487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1683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9DB8B4-BF3E-754D-A960-BA2A94B74B9D}"/>
              </a:ext>
            </a:extLst>
          </p:cNvPr>
          <p:cNvGrpSpPr/>
          <p:nvPr/>
        </p:nvGrpSpPr>
        <p:grpSpPr>
          <a:xfrm>
            <a:off x="1122628" y="1507331"/>
            <a:ext cx="7059785" cy="4133230"/>
            <a:chOff x="1122628" y="1507331"/>
            <a:chExt cx="7059785" cy="413323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280938-16A4-C14A-A990-A70536934505}"/>
                </a:ext>
              </a:extLst>
            </p:cNvPr>
            <p:cNvGrpSpPr/>
            <p:nvPr/>
          </p:nvGrpSpPr>
          <p:grpSpPr>
            <a:xfrm>
              <a:off x="1122628" y="1507331"/>
              <a:ext cx="7059785" cy="4133230"/>
              <a:chOff x="1122628" y="1507331"/>
              <a:chExt cx="7059785" cy="413323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C526BEA-D560-EF4A-B589-884C14EFE978}"/>
                  </a:ext>
                </a:extLst>
              </p:cNvPr>
              <p:cNvGrpSpPr/>
              <p:nvPr/>
            </p:nvGrpSpPr>
            <p:grpSpPr>
              <a:xfrm>
                <a:off x="1122628" y="1507331"/>
                <a:ext cx="7059785" cy="4133230"/>
                <a:chOff x="1122628" y="1507331"/>
                <a:chExt cx="7059785" cy="413323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E29FB6CA-E187-4A48-8309-19556ED4E977}"/>
                    </a:ext>
                  </a:extLst>
                </p:cNvPr>
                <p:cNvGrpSpPr/>
                <p:nvPr/>
              </p:nvGrpSpPr>
              <p:grpSpPr>
                <a:xfrm>
                  <a:off x="1122628" y="1507331"/>
                  <a:ext cx="7059785" cy="4133230"/>
                  <a:chOff x="1272648" y="1407319"/>
                  <a:chExt cx="7059785" cy="4133230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A152FDED-1E8F-314D-A0C5-0DA37733469E}"/>
                      </a:ext>
                    </a:extLst>
                  </p:cNvPr>
                  <p:cNvSpPr/>
                  <p:nvPr/>
                </p:nvSpPr>
                <p:spPr>
                  <a:xfrm>
                    <a:off x="1273929" y="1444959"/>
                    <a:ext cx="7058504" cy="4095590"/>
                  </a:xfrm>
                  <a:prstGeom prst="roundRect">
                    <a:avLst>
                      <a:gd name="adj" fmla="val 1687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BBF3F41F-F23D-9F4A-AA17-E7F203D582EA}"/>
                      </a:ext>
                    </a:extLst>
                  </p:cNvPr>
                  <p:cNvSpPr/>
                  <p:nvPr/>
                </p:nvSpPr>
                <p:spPr>
                  <a:xfrm>
                    <a:off x="1272648" y="1443678"/>
                    <a:ext cx="7058504" cy="208750"/>
                  </a:xfrm>
                  <a:prstGeom prst="roundRect">
                    <a:avLst>
                      <a:gd name="adj" fmla="val 24770"/>
                    </a:avLst>
                  </a:prstGeom>
                  <a:solidFill>
                    <a:srgbClr val="0070C0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8604E49A-E0A1-5944-8E75-83BEF819C494}"/>
                      </a:ext>
                    </a:extLst>
                  </p:cNvPr>
                  <p:cNvSpPr/>
                  <p:nvPr/>
                </p:nvSpPr>
                <p:spPr>
                  <a:xfrm>
                    <a:off x="1329531" y="1509713"/>
                    <a:ext cx="82550" cy="82550"/>
                  </a:xfrm>
                  <a:prstGeom prst="ellipse">
                    <a:avLst/>
                  </a:prstGeom>
                  <a:solidFill>
                    <a:srgbClr val="FF5F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CE25A8B-C36F-0840-AD48-7DCD727F1C43}"/>
                      </a:ext>
                    </a:extLst>
                  </p:cNvPr>
                  <p:cNvSpPr/>
                  <p:nvPr/>
                </p:nvSpPr>
                <p:spPr>
                  <a:xfrm>
                    <a:off x="1448594" y="1509713"/>
                    <a:ext cx="82550" cy="82550"/>
                  </a:xfrm>
                  <a:prstGeom prst="ellipse">
                    <a:avLst/>
                  </a:prstGeom>
                  <a:solidFill>
                    <a:srgbClr val="FFBC2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A7F51155-9B6A-4445-9160-6727BBBE3572}"/>
                      </a:ext>
                    </a:extLst>
                  </p:cNvPr>
                  <p:cNvSpPr/>
                  <p:nvPr/>
                </p:nvSpPr>
                <p:spPr>
                  <a:xfrm>
                    <a:off x="1567656" y="1509713"/>
                    <a:ext cx="82550" cy="82550"/>
                  </a:xfrm>
                  <a:prstGeom prst="ellipse">
                    <a:avLst/>
                  </a:prstGeom>
                  <a:solidFill>
                    <a:srgbClr val="28C8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879832D-E681-FF4C-AC96-2406C02A62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07681" y="1407319"/>
                    <a:ext cx="93006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ebay hunter</a:t>
                    </a:r>
                  </a:p>
                </p:txBody>
              </p:sp>
              <p:sp>
                <p:nvSpPr>
                  <p:cNvPr id="15" name="Rounded Rectangle 14">
                    <a:extLst>
                      <a:ext uri="{FF2B5EF4-FFF2-40B4-BE49-F238E27FC236}">
                        <a16:creationId xmlns:a16="http://schemas.microsoft.com/office/drawing/2014/main" id="{218A825C-09A4-8746-8967-94F3F241DE52}"/>
                      </a:ext>
                    </a:extLst>
                  </p:cNvPr>
                  <p:cNvSpPr/>
                  <p:nvPr/>
                </p:nvSpPr>
                <p:spPr>
                  <a:xfrm>
                    <a:off x="3667129" y="4964909"/>
                    <a:ext cx="2355055" cy="478624"/>
                  </a:xfrm>
                  <a:prstGeom prst="roundRect">
                    <a:avLst>
                      <a:gd name="adj" fmla="val 3830"/>
                    </a:avLst>
                  </a:prstGeom>
                  <a:solidFill>
                    <a:schemeClr val="bg2">
                      <a:lumMod val="75000"/>
                    </a:schemeClr>
                  </a:solidFill>
                  <a:scene3d>
                    <a:camera prst="orthographicFront"/>
                    <a:lightRig rig="threePt" dir="t"/>
                  </a:scene3d>
                  <a:sp3d>
                    <a:bevelT w="31750" h="31750"/>
                    <a:bevelB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Return to home screen</a:t>
                    </a:r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6FF42D-1313-7C4F-971B-479DBC5FADC2}"/>
                    </a:ext>
                  </a:extLst>
                </p:cNvPr>
                <p:cNvSpPr txBox="1"/>
                <p:nvPr/>
              </p:nvSpPr>
              <p:spPr>
                <a:xfrm>
                  <a:off x="2278855" y="1771650"/>
                  <a:ext cx="48175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301 Previous Search Results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5B95099-62B6-0743-9A12-62BDB98F7660}"/>
                  </a:ext>
                </a:extLst>
              </p:cNvPr>
              <p:cNvGrpSpPr/>
              <p:nvPr/>
            </p:nvGrpSpPr>
            <p:grpSpPr>
              <a:xfrm>
                <a:off x="2178844" y="2357438"/>
                <a:ext cx="5512594" cy="2614612"/>
                <a:chOff x="1293019" y="2357438"/>
                <a:chExt cx="5512594" cy="2614612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F3D2E82-9421-3B4C-AB09-BD9FCF12904E}"/>
                    </a:ext>
                  </a:extLst>
                </p:cNvPr>
                <p:cNvSpPr/>
                <p:nvPr/>
              </p:nvSpPr>
              <p:spPr>
                <a:xfrm>
                  <a:off x="1293019" y="2357438"/>
                  <a:ext cx="5000626" cy="2614612"/>
                </a:xfrm>
                <a:prstGeom prst="roundRect">
                  <a:avLst>
                    <a:gd name="adj" fmla="val 1091"/>
                  </a:avLst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31750" h="317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rtlCol="0" anchor="t"/>
                <a:lstStyle/>
                <a:p>
                  <a:pPr>
                    <a:spcAft>
                      <a:spcPts val="600"/>
                    </a:spcAft>
                    <a:tabLst>
                      <a:tab pos="1825625" algn="l"/>
                    </a:tabLst>
                  </a:pPr>
                  <a:r>
                    <a:rPr lang="en-US" sz="1200" dirty="0">
                      <a:solidFill>
                        <a:schemeClr val="bg2">
                          <a:lumMod val="50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 </a:t>
                  </a:r>
                </a:p>
              </p:txBody>
            </p:sp>
            <p:pic>
              <p:nvPicPr>
                <p:cNvPr id="17" name="Picture 2" descr="Topic A: Basic pointing actions – Key Concepts of Computer Studies">
                  <a:extLst>
                    <a:ext uri="{FF2B5EF4-FFF2-40B4-BE49-F238E27FC236}">
                      <a16:creationId xmlns:a16="http://schemas.microsoft.com/office/drawing/2014/main" id="{999ADE34-F7C1-F94E-AF9B-C603C7E089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30452" y="2393155"/>
                  <a:ext cx="1275161" cy="2550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E959FC2-2ECD-FD49-9666-66006E9A6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9400"/>
            <a:stretch/>
          </p:blipFill>
          <p:spPr>
            <a:xfrm>
              <a:off x="2203449" y="2362993"/>
              <a:ext cx="3784600" cy="255905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0474C3-205E-C14C-A552-E90111AC26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97" r="74224" b="20194"/>
            <a:stretch/>
          </p:blipFill>
          <p:spPr>
            <a:xfrm>
              <a:off x="5946775" y="2378868"/>
              <a:ext cx="975519" cy="2521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9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275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Nicholai L'Esperance</dc:creator>
  <cp:lastModifiedBy>Nicholai L'Esperance</cp:lastModifiedBy>
  <cp:revision>6</cp:revision>
  <dcterms:created xsi:type="dcterms:W3CDTF">2022-02-24T15:06:12Z</dcterms:created>
  <dcterms:modified xsi:type="dcterms:W3CDTF">2022-03-05T17:08:54Z</dcterms:modified>
</cp:coreProperties>
</file>