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2"/>
    <p:restoredTop sz="96327"/>
  </p:normalViewPr>
  <p:slideViewPr>
    <p:cSldViewPr snapToGrid="0" snapToObjects="1">
      <p:cViewPr varScale="1">
        <p:scale>
          <a:sx n="166" d="100"/>
          <a:sy n="166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7AF4-D29A-CA4B-B339-38A2EABB9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E181F-977A-984F-8E66-E28A629A2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B49C-33F7-DE4F-98EC-FC63552B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4DEA-8D0F-3046-BFA6-1FD9A81F1B1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00054-9686-4345-BFCA-16823641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7DBFE-38A3-BD43-ADDF-A1C2A419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755-340E-EA49-914C-AC7D8D48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4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3CFD-3CE9-2340-A027-8BFEA7FD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19FBE-9270-874E-A086-D6F3AB00B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010F-1755-4046-A415-01C0F1F2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4DEA-8D0F-3046-BFA6-1FD9A81F1B1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F1F23-8FB0-044D-BB23-8F33023E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1524-5BB7-9046-8317-FF77F03C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755-340E-EA49-914C-AC7D8D48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2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2A134-6E0F-6143-86F9-C91780B93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01C3D-C947-C143-8156-25D21F869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617E0-B6FC-7644-82D1-DB132001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4DEA-8D0F-3046-BFA6-1FD9A81F1B1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8B49B-BF83-3545-A521-3CCF60EC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69BA9-4BEF-FC45-B8A0-7216F6C2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755-340E-EA49-914C-AC7D8D48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B136-375C-034B-8E26-6FFD82DB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8AFE5-61E8-964A-BC20-6A33956B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1AACC-030B-EB47-B97F-9ECC15A4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4DEA-8D0F-3046-BFA6-1FD9A81F1B1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94796-D33F-5942-B828-27814EDB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2CD52-E3AD-664E-97D6-73F0AF0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755-340E-EA49-914C-AC7D8D48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3A42-AB18-E04F-BCF6-C19525D4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63128-4679-6340-BB75-837CDBDB6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7DE98-A177-C74C-847F-CDA2462A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4DEA-8D0F-3046-BFA6-1FD9A81F1B1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4F347-5061-CF48-95C7-EF0BCABA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E8382-093B-5742-A440-FCD3EA80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755-340E-EA49-914C-AC7D8D48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0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B188-1978-DC4F-A7C1-4F3F4B4F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BB55-35AC-FB4D-BFF6-D54E43792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91B47-797E-F74F-A589-DF5798BBF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D9ED3-ED18-B446-BA8C-6E5F12E8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4DEA-8D0F-3046-BFA6-1FD9A81F1B10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65186-9544-7246-8306-C0358D15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7B487-532D-CA4E-B287-3F4634B5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755-340E-EA49-914C-AC7D8D48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4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455D-32AD-9C4A-BFAB-A58400D6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05394-3AAA-2D4A-915C-B66C48601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5979-7A72-914A-B4D3-D79650059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DC860-3D5D-E249-9857-5C8ECA1D1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88BEB-8C02-2742-9615-6C0D0B0DB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60E3F-7C78-DC4E-BD1B-48C081A6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4DEA-8D0F-3046-BFA6-1FD9A81F1B10}" type="datetimeFigureOut">
              <a:rPr lang="en-US" smtClean="0"/>
              <a:t>4/2/22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9DE55-BAA8-1A4F-9021-C9D6D8B8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49C28-FB2B-6149-A14E-9AC9E646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755-340E-EA49-914C-AC7D8D48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6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37C5-14B4-9346-9EED-90D33FAF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6D795-64DE-064F-9DA9-4C295B95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4DEA-8D0F-3046-BFA6-1FD9A81F1B10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DF594-F565-564A-8486-C3F3DD0B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154EE-8B99-5247-B857-8B248B5A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755-340E-EA49-914C-AC7D8D48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5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5F451-FD5F-2E40-A23B-53CD7C33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4DEA-8D0F-3046-BFA6-1FD9A81F1B10}" type="datetimeFigureOut">
              <a:rPr lang="en-US" smtClean="0"/>
              <a:t>4/2/22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62626-4017-1B4D-AD02-7886B2EE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0B33E-9A37-AA41-8067-BD62D43C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755-340E-EA49-914C-AC7D8D48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0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D67A-E241-534E-B81C-3E3C84C9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DD2C-2105-B141-B4E0-5EDFA729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C465-4830-FC40-B644-3B44F69C6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0F1D5-FEC2-4145-BAF6-BB4D09B2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4DEA-8D0F-3046-BFA6-1FD9A81F1B10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6AA25-F6E7-FB4D-A4AA-98B20ABA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59EBE-1039-0041-BFC7-6385FD20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755-340E-EA49-914C-AC7D8D48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9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EEC6-665A-A84B-843D-0246C038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63B32-B7F0-1444-8B7E-E7775B9EE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7C8BF-5452-2644-9A0F-F732FE920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9BAAE-7E45-F44F-A448-B8FC02D4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4DEA-8D0F-3046-BFA6-1FD9A81F1B10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6FB6B-1AFD-A647-A4A5-7DFC0F99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6544-AC56-754B-81D4-F39EFA2F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755-340E-EA49-914C-AC7D8D48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4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B5217-5229-1441-A412-14EA7336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F7E6-B529-0B4E-A103-259CFEA65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E9D65-41CD-7B4B-BD14-14234002A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4DEA-8D0F-3046-BFA6-1FD9A81F1B1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F7564-4F44-B74F-B716-B725BD870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E94B6-D78F-044A-958F-3C2A67B07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C755-340E-EA49-914C-AC7D8D48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7683-EA73-F447-8953-A091CCEE3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Plan for Log In Use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D23C6-273F-DA4E-85A5-78CBE2130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CS574: HW7</a:t>
            </a:r>
          </a:p>
          <a:p>
            <a:r>
              <a:rPr lang="en-US" dirty="0"/>
              <a:t>Nicholai </a:t>
            </a:r>
            <a:r>
              <a:rPr lang="en-US" dirty="0" err="1"/>
              <a:t>L’Esperance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7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1C15F75-51F5-D04B-BABC-94A768F0987F}"/>
              </a:ext>
            </a:extLst>
          </p:cNvPr>
          <p:cNvSpPr txBox="1">
            <a:spLocks/>
          </p:cNvSpPr>
          <p:nvPr/>
        </p:nvSpPr>
        <p:spPr>
          <a:xfrm>
            <a:off x="304799" y="228600"/>
            <a:ext cx="11467139" cy="6448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 for the test person:</a:t>
            </a:r>
          </a:p>
          <a:p>
            <a:pPr marL="514350" indent="-514350" algn="l">
              <a:buAutoNum type="arabicPeriod"/>
            </a:pPr>
            <a:r>
              <a:rPr lang="en-US" alt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a syntactically valid email address associated with an existing account.</a:t>
            </a:r>
          </a:p>
          <a:p>
            <a:pPr marL="514350" indent="-514350" algn="l">
              <a:buAutoNum type="arabicPeriod"/>
            </a:pPr>
            <a:r>
              <a:rPr lang="en-US" alt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 the password corresponding to this existing account.</a:t>
            </a:r>
          </a:p>
          <a:p>
            <a:pPr marL="514350" indent="-514350" algn="l">
              <a:buAutoNum type="arabicPeriod"/>
            </a:pPr>
            <a:r>
              <a:rPr lang="en-US" alt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the Home Page</a:t>
            </a:r>
          </a:p>
          <a:p>
            <a:pPr marL="514350" indent="-514350" algn="l">
              <a:buAutoNum type="arabicPeriod"/>
            </a:pPr>
            <a:r>
              <a:rPr lang="en-US" alt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on the “Login” button in the upper right to get to the Log in page.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alt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are not directed to the Log In page, report the error.</a:t>
            </a:r>
          </a:p>
          <a:p>
            <a:pPr marL="514350" indent="-514350" algn="l">
              <a:buAutoNum type="arabicPeriod"/>
            </a:pPr>
            <a:r>
              <a:rPr lang="en-US" alt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the Reminder Word button.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en-US" alt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get a dialog box popup with a reminder word, click OK and continue to step 5.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en-US" alt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do not get a dialog box, then report the error.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Attempt to log on to the book store entering the selected existing account’s email and password combination, and clicking Log In.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en-US" alt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get a message indicating there is no account associated with this email, return to one and verify the account selected exists.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en-US" alt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get a message indicating that the entered password is incorrect, return to step one and verify you have the correct password for this account.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en-US" alt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receive an error indicating you have entered an invalid password more then three times, report this error.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en-US" alt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cannot log in with the verified correct email and password, report the error.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system returns a different error (other than a bad email or password) after logging in, or does not return you to the home page, then report the error.</a:t>
            </a:r>
          </a:p>
        </p:txBody>
      </p:sp>
    </p:spTree>
    <p:extLst>
      <p:ext uri="{BB962C8B-B14F-4D97-AF65-F5344CB8AC3E}">
        <p14:creationId xmlns:p14="http://schemas.microsoft.com/office/powerpoint/2010/main" val="8123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267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 Plan for Log In Use Case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Nicholai L'Esperance</dc:creator>
  <cp:lastModifiedBy>Nicholai L'Esperance</cp:lastModifiedBy>
  <cp:revision>2</cp:revision>
  <dcterms:created xsi:type="dcterms:W3CDTF">2022-04-02T15:06:22Z</dcterms:created>
  <dcterms:modified xsi:type="dcterms:W3CDTF">2022-04-02T15:31:50Z</dcterms:modified>
</cp:coreProperties>
</file>