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 id="2147485027" r:id="rId2"/>
  </p:sldMasterIdLst>
  <p:notesMasterIdLst>
    <p:notesMasterId r:id="rId9"/>
  </p:notesMasterIdLst>
  <p:handoutMasterIdLst>
    <p:handoutMasterId r:id="rId10"/>
  </p:handoutMasterIdLst>
  <p:sldIdLst>
    <p:sldId id="847" r:id="rId3"/>
    <p:sldId id="969" r:id="rId4"/>
    <p:sldId id="974" r:id="rId5"/>
    <p:sldId id="972" r:id="rId6"/>
    <p:sldId id="953" r:id="rId7"/>
    <p:sldId id="964" r:id="rId8"/>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a:srgbClr val="FF0000"/>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0" autoAdjust="0"/>
    <p:restoredTop sz="85429" autoAdjust="0"/>
  </p:normalViewPr>
  <p:slideViewPr>
    <p:cSldViewPr>
      <p:cViewPr varScale="1">
        <p:scale>
          <a:sx n="61" d="100"/>
          <a:sy n="61" d="100"/>
        </p:scale>
        <p:origin x="18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74941CB-49C8-4ADB-A4D3-2DE7612316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122883" name="Rectangle 3">
            <a:extLst>
              <a:ext uri="{FF2B5EF4-FFF2-40B4-BE49-F238E27FC236}">
                <a16:creationId xmlns:a16="http://schemas.microsoft.com/office/drawing/2014/main" id="{4924D2FA-9B4A-48A8-BFD9-A439393270F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cs typeface="+mn-cs"/>
              </a:defRPr>
            </a:lvl1pPr>
          </a:lstStyle>
          <a:p>
            <a:pPr>
              <a:defRPr/>
            </a:pPr>
            <a:endParaRPr lang="en-US"/>
          </a:p>
        </p:txBody>
      </p:sp>
      <p:sp>
        <p:nvSpPr>
          <p:cNvPr id="122884" name="Rectangle 4">
            <a:extLst>
              <a:ext uri="{FF2B5EF4-FFF2-40B4-BE49-F238E27FC236}">
                <a16:creationId xmlns:a16="http://schemas.microsoft.com/office/drawing/2014/main" id="{2B3E5922-A833-487A-97CD-9651B3C161BC}"/>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122885" name="Rectangle 5">
            <a:extLst>
              <a:ext uri="{FF2B5EF4-FFF2-40B4-BE49-F238E27FC236}">
                <a16:creationId xmlns:a16="http://schemas.microsoft.com/office/drawing/2014/main" id="{672CECF6-652B-4AE9-8388-E6C02E83056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4C38939C-5327-4BD8-9259-43428B22A9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83F4DB9-7469-4A3B-8310-27477A78581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64515" name="Rectangle 3">
            <a:extLst>
              <a:ext uri="{FF2B5EF4-FFF2-40B4-BE49-F238E27FC236}">
                <a16:creationId xmlns:a16="http://schemas.microsoft.com/office/drawing/2014/main" id="{C6AE8EA0-8E98-4438-B62F-D7AC7C5D3C1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cs typeface="+mn-cs"/>
              </a:defRPr>
            </a:lvl1pPr>
          </a:lstStyle>
          <a:p>
            <a:pPr>
              <a:defRPr/>
            </a:pPr>
            <a:endParaRPr lang="en-US"/>
          </a:p>
        </p:txBody>
      </p:sp>
      <p:sp>
        <p:nvSpPr>
          <p:cNvPr id="3076" name="Rectangle 4">
            <a:extLst>
              <a:ext uri="{FF2B5EF4-FFF2-40B4-BE49-F238E27FC236}">
                <a16:creationId xmlns:a16="http://schemas.microsoft.com/office/drawing/2014/main" id="{D7F1B35D-3295-4399-9556-912A66B7858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63A9C703-CEEA-428C-B552-8F60AEEC7B5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a:extLst>
              <a:ext uri="{FF2B5EF4-FFF2-40B4-BE49-F238E27FC236}">
                <a16:creationId xmlns:a16="http://schemas.microsoft.com/office/drawing/2014/main" id="{B8012B13-2573-4547-9F3F-2B7C645FBE9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64519" name="Rectangle 7">
            <a:extLst>
              <a:ext uri="{FF2B5EF4-FFF2-40B4-BE49-F238E27FC236}">
                <a16:creationId xmlns:a16="http://schemas.microsoft.com/office/drawing/2014/main" id="{311F898E-1AEA-4D01-AF06-62F2D3DCA18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9588FFB-0FCC-4DF1-B484-FA1E72FCB6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FF6B07C-E79E-4357-899F-44DEEA878011}"/>
              </a:ext>
            </a:extLst>
          </p:cNvPr>
          <p:cNvSpPr>
            <a:spLocks noGrp="1" noChangeArrowheads="1"/>
          </p:cNvSpPr>
          <p:nvPr>
            <p:ph type="dt" sz="half" idx="10"/>
          </p:nvPr>
        </p:nvSpPr>
        <p:spPr>
          <a:ln/>
        </p:spPr>
        <p:txBody>
          <a:bodyPr/>
          <a:lstStyle>
            <a:lvl1pPr>
              <a:defRPr/>
            </a:lvl1pPr>
          </a:lstStyle>
          <a:p>
            <a:pPr>
              <a:defRPr/>
            </a:pPr>
            <a:fld id="{1EBED932-36C6-48B7-933B-DED7D4A38F89}" type="datetime1">
              <a:rPr lang="en-US"/>
              <a:pPr>
                <a:defRPr/>
              </a:pPr>
              <a:t>12/20/2018</a:t>
            </a:fld>
            <a:endParaRPr lang="en-US" dirty="0"/>
          </a:p>
        </p:txBody>
      </p:sp>
      <p:sp>
        <p:nvSpPr>
          <p:cNvPr id="5" name="Rectangle 5">
            <a:extLst>
              <a:ext uri="{FF2B5EF4-FFF2-40B4-BE49-F238E27FC236}">
                <a16:creationId xmlns:a16="http://schemas.microsoft.com/office/drawing/2014/main" id="{B53CE513-DE7A-4D56-9A9C-5F849A61282A}"/>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7BAB99DC-834F-4B3B-8446-3C43480DC919}"/>
              </a:ext>
            </a:extLst>
          </p:cNvPr>
          <p:cNvSpPr>
            <a:spLocks noGrp="1" noChangeArrowheads="1"/>
          </p:cNvSpPr>
          <p:nvPr>
            <p:ph type="sldNum" sz="quarter" idx="12"/>
          </p:nvPr>
        </p:nvSpPr>
        <p:spPr>
          <a:ln/>
        </p:spPr>
        <p:txBody>
          <a:bodyPr/>
          <a:lstStyle>
            <a:lvl1pPr>
              <a:defRPr/>
            </a:lvl1pPr>
          </a:lstStyle>
          <a:p>
            <a:pPr>
              <a:defRPr/>
            </a:pPr>
            <a:fld id="{747AD4E6-1DCD-46E8-8A01-F32488A677A4}" type="slidenum">
              <a:rPr lang="en-US" altLang="en-US"/>
              <a:pPr>
                <a:defRPr/>
              </a:pPr>
              <a:t>‹#›</a:t>
            </a:fld>
            <a:endParaRPr lang="en-US" altLang="en-US"/>
          </a:p>
        </p:txBody>
      </p:sp>
    </p:spTree>
    <p:extLst>
      <p:ext uri="{BB962C8B-B14F-4D97-AF65-F5344CB8AC3E}">
        <p14:creationId xmlns:p14="http://schemas.microsoft.com/office/powerpoint/2010/main" val="304040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56E8B80-8104-4CD8-87FF-8AC893988FCD}"/>
              </a:ext>
            </a:extLst>
          </p:cNvPr>
          <p:cNvSpPr>
            <a:spLocks noGrp="1" noChangeArrowheads="1"/>
          </p:cNvSpPr>
          <p:nvPr>
            <p:ph type="dt" sz="half" idx="10"/>
          </p:nvPr>
        </p:nvSpPr>
        <p:spPr>
          <a:ln/>
        </p:spPr>
        <p:txBody>
          <a:bodyPr/>
          <a:lstStyle>
            <a:lvl1pPr>
              <a:defRPr/>
            </a:lvl1pPr>
          </a:lstStyle>
          <a:p>
            <a:pPr>
              <a:defRPr/>
            </a:pPr>
            <a:fld id="{B3972907-A5E1-453C-8AC2-56B664D7DAC8}" type="datetime1">
              <a:rPr lang="en-US"/>
              <a:pPr>
                <a:defRPr/>
              </a:pPr>
              <a:t>12/20/2018</a:t>
            </a:fld>
            <a:endParaRPr lang="en-US" dirty="0"/>
          </a:p>
        </p:txBody>
      </p:sp>
      <p:sp>
        <p:nvSpPr>
          <p:cNvPr id="5" name="Rectangle 5">
            <a:extLst>
              <a:ext uri="{FF2B5EF4-FFF2-40B4-BE49-F238E27FC236}">
                <a16:creationId xmlns:a16="http://schemas.microsoft.com/office/drawing/2014/main" id="{B3186181-6D68-40CB-820B-755CAD4D2CEF}"/>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15F4B928-7D49-4DB2-B981-04B624054260}"/>
              </a:ext>
            </a:extLst>
          </p:cNvPr>
          <p:cNvSpPr>
            <a:spLocks noGrp="1" noChangeArrowheads="1"/>
          </p:cNvSpPr>
          <p:nvPr>
            <p:ph type="sldNum" sz="quarter" idx="12"/>
          </p:nvPr>
        </p:nvSpPr>
        <p:spPr>
          <a:ln/>
        </p:spPr>
        <p:txBody>
          <a:bodyPr/>
          <a:lstStyle>
            <a:lvl1pPr>
              <a:defRPr/>
            </a:lvl1pPr>
          </a:lstStyle>
          <a:p>
            <a:pPr>
              <a:defRPr/>
            </a:pPr>
            <a:fld id="{AB70E8FA-0959-4752-9D66-F44390898A8B}" type="slidenum">
              <a:rPr lang="en-US" altLang="en-US"/>
              <a:pPr>
                <a:defRPr/>
              </a:pPr>
              <a:t>‹#›</a:t>
            </a:fld>
            <a:endParaRPr lang="en-US" altLang="en-US"/>
          </a:p>
        </p:txBody>
      </p:sp>
    </p:spTree>
    <p:extLst>
      <p:ext uri="{BB962C8B-B14F-4D97-AF65-F5344CB8AC3E}">
        <p14:creationId xmlns:p14="http://schemas.microsoft.com/office/powerpoint/2010/main" val="53310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A19F92B-0D10-4613-B2FE-0DF66C28E867}"/>
              </a:ext>
            </a:extLst>
          </p:cNvPr>
          <p:cNvSpPr>
            <a:spLocks noGrp="1" noChangeArrowheads="1"/>
          </p:cNvSpPr>
          <p:nvPr>
            <p:ph type="dt" sz="half" idx="10"/>
          </p:nvPr>
        </p:nvSpPr>
        <p:spPr>
          <a:ln/>
        </p:spPr>
        <p:txBody>
          <a:bodyPr/>
          <a:lstStyle>
            <a:lvl1pPr>
              <a:defRPr/>
            </a:lvl1pPr>
          </a:lstStyle>
          <a:p>
            <a:pPr>
              <a:defRPr/>
            </a:pPr>
            <a:fld id="{696D4744-677E-4967-8F80-5F907B956536}" type="datetime1">
              <a:rPr lang="en-US"/>
              <a:pPr>
                <a:defRPr/>
              </a:pPr>
              <a:t>12/20/2018</a:t>
            </a:fld>
            <a:endParaRPr lang="en-US" dirty="0"/>
          </a:p>
        </p:txBody>
      </p:sp>
      <p:sp>
        <p:nvSpPr>
          <p:cNvPr id="5" name="Rectangle 5">
            <a:extLst>
              <a:ext uri="{FF2B5EF4-FFF2-40B4-BE49-F238E27FC236}">
                <a16:creationId xmlns:a16="http://schemas.microsoft.com/office/drawing/2014/main" id="{32B4B93F-B790-4D72-A825-285E4881C269}"/>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D655A181-E939-43A3-B45F-479B14B8B459}"/>
              </a:ext>
            </a:extLst>
          </p:cNvPr>
          <p:cNvSpPr>
            <a:spLocks noGrp="1" noChangeArrowheads="1"/>
          </p:cNvSpPr>
          <p:nvPr>
            <p:ph type="sldNum" sz="quarter" idx="12"/>
          </p:nvPr>
        </p:nvSpPr>
        <p:spPr>
          <a:ln/>
        </p:spPr>
        <p:txBody>
          <a:bodyPr/>
          <a:lstStyle>
            <a:lvl1pPr>
              <a:defRPr/>
            </a:lvl1pPr>
          </a:lstStyle>
          <a:p>
            <a:pPr>
              <a:defRPr/>
            </a:pPr>
            <a:fld id="{E2F2D0A9-2AAB-4D43-9824-D74CD21C82BC}" type="slidenum">
              <a:rPr lang="en-US" altLang="en-US"/>
              <a:pPr>
                <a:defRPr/>
              </a:pPr>
              <a:t>‹#›</a:t>
            </a:fld>
            <a:endParaRPr lang="en-US" altLang="en-US"/>
          </a:p>
        </p:txBody>
      </p:sp>
    </p:spTree>
    <p:extLst>
      <p:ext uri="{BB962C8B-B14F-4D97-AF65-F5344CB8AC3E}">
        <p14:creationId xmlns:p14="http://schemas.microsoft.com/office/powerpoint/2010/main" val="3248797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9C17E25-5E14-4A54-8037-DAD7A02593B0}"/>
              </a:ext>
            </a:extLst>
          </p:cNvPr>
          <p:cNvSpPr>
            <a:spLocks noGrp="1"/>
          </p:cNvSpPr>
          <p:nvPr>
            <p:ph type="dt" sz="half" idx="10"/>
          </p:nvPr>
        </p:nvSpPr>
        <p:spPr/>
        <p:txBody>
          <a:bodyPr/>
          <a:lstStyle>
            <a:lvl1pPr>
              <a:defRPr/>
            </a:lvl1pPr>
          </a:lstStyle>
          <a:p>
            <a:pPr>
              <a:defRPr/>
            </a:pPr>
            <a:fld id="{70FC56A9-BB0C-4950-926F-798648DC980B}" type="datetime1">
              <a:rPr lang="en-US"/>
              <a:pPr>
                <a:defRPr/>
              </a:pPr>
              <a:t>12/20/2018</a:t>
            </a:fld>
            <a:endParaRPr lang="en-US" dirty="0"/>
          </a:p>
        </p:txBody>
      </p:sp>
      <p:sp>
        <p:nvSpPr>
          <p:cNvPr id="5" name="Footer Placeholder 4">
            <a:extLst>
              <a:ext uri="{FF2B5EF4-FFF2-40B4-BE49-F238E27FC236}">
                <a16:creationId xmlns:a16="http://schemas.microsoft.com/office/drawing/2014/main" id="{9D754B93-111F-4183-B5E1-723358EC533F}"/>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13009D9A-7E4E-4C92-A823-525A82D6D38B}"/>
              </a:ext>
            </a:extLst>
          </p:cNvPr>
          <p:cNvSpPr>
            <a:spLocks noGrp="1"/>
          </p:cNvSpPr>
          <p:nvPr>
            <p:ph type="sldNum" sz="quarter" idx="12"/>
          </p:nvPr>
        </p:nvSpPr>
        <p:spPr/>
        <p:txBody>
          <a:bodyPr/>
          <a:lstStyle>
            <a:lvl1pPr>
              <a:defRPr/>
            </a:lvl1pPr>
          </a:lstStyle>
          <a:p>
            <a:pPr>
              <a:defRPr/>
            </a:pPr>
            <a:fld id="{9DAC3B16-6C39-4F7F-B45D-C31BBADB6C25}" type="slidenum">
              <a:rPr lang="en-US" altLang="en-US"/>
              <a:pPr>
                <a:defRPr/>
              </a:pPr>
              <a:t>‹#›</a:t>
            </a:fld>
            <a:endParaRPr lang="en-US" altLang="en-US"/>
          </a:p>
        </p:txBody>
      </p:sp>
    </p:spTree>
    <p:extLst>
      <p:ext uri="{BB962C8B-B14F-4D97-AF65-F5344CB8AC3E}">
        <p14:creationId xmlns:p14="http://schemas.microsoft.com/office/powerpoint/2010/main" val="207093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D5FE0-EAFC-4B38-87FC-F3F2C59C559C}"/>
              </a:ext>
            </a:extLst>
          </p:cNvPr>
          <p:cNvSpPr>
            <a:spLocks noGrp="1"/>
          </p:cNvSpPr>
          <p:nvPr>
            <p:ph type="dt" sz="half" idx="10"/>
          </p:nvPr>
        </p:nvSpPr>
        <p:spPr/>
        <p:txBody>
          <a:bodyPr/>
          <a:lstStyle>
            <a:lvl1pPr>
              <a:defRPr/>
            </a:lvl1pPr>
          </a:lstStyle>
          <a:p>
            <a:pPr>
              <a:defRPr/>
            </a:pPr>
            <a:fld id="{03BD5A3E-3503-4530-A13F-9EA35EF0BB31}" type="datetime1">
              <a:rPr lang="en-US"/>
              <a:pPr>
                <a:defRPr/>
              </a:pPr>
              <a:t>12/20/2018</a:t>
            </a:fld>
            <a:endParaRPr lang="en-US" dirty="0"/>
          </a:p>
        </p:txBody>
      </p:sp>
      <p:sp>
        <p:nvSpPr>
          <p:cNvPr id="5" name="Footer Placeholder 4">
            <a:extLst>
              <a:ext uri="{FF2B5EF4-FFF2-40B4-BE49-F238E27FC236}">
                <a16:creationId xmlns:a16="http://schemas.microsoft.com/office/drawing/2014/main" id="{44BD4FF8-5ED2-4BEF-9DD6-6C7DC985B73D}"/>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00193DF6-E1A9-46F7-BFC6-10AA80D452CE}"/>
              </a:ext>
            </a:extLst>
          </p:cNvPr>
          <p:cNvSpPr>
            <a:spLocks noGrp="1"/>
          </p:cNvSpPr>
          <p:nvPr>
            <p:ph type="sldNum" sz="quarter" idx="12"/>
          </p:nvPr>
        </p:nvSpPr>
        <p:spPr/>
        <p:txBody>
          <a:bodyPr/>
          <a:lstStyle>
            <a:lvl1pPr>
              <a:defRPr/>
            </a:lvl1pPr>
          </a:lstStyle>
          <a:p>
            <a:pPr>
              <a:defRPr/>
            </a:pPr>
            <a:fld id="{B36CC5F9-89FC-45FE-9F66-F1E98C587B90}" type="slidenum">
              <a:rPr lang="en-US" altLang="en-US"/>
              <a:pPr>
                <a:defRPr/>
              </a:pPr>
              <a:t>‹#›</a:t>
            </a:fld>
            <a:endParaRPr lang="en-US" altLang="en-US"/>
          </a:p>
        </p:txBody>
      </p:sp>
    </p:spTree>
    <p:extLst>
      <p:ext uri="{BB962C8B-B14F-4D97-AF65-F5344CB8AC3E}">
        <p14:creationId xmlns:p14="http://schemas.microsoft.com/office/powerpoint/2010/main" val="2586141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7F0BB-5395-4650-AE51-0EA28025823C}"/>
              </a:ext>
            </a:extLst>
          </p:cNvPr>
          <p:cNvSpPr>
            <a:spLocks noGrp="1"/>
          </p:cNvSpPr>
          <p:nvPr>
            <p:ph type="dt" sz="half" idx="10"/>
          </p:nvPr>
        </p:nvSpPr>
        <p:spPr/>
        <p:txBody>
          <a:bodyPr/>
          <a:lstStyle>
            <a:lvl1pPr>
              <a:defRPr/>
            </a:lvl1pPr>
          </a:lstStyle>
          <a:p>
            <a:pPr>
              <a:defRPr/>
            </a:pPr>
            <a:fld id="{4E424574-CEBC-429F-A74E-2FCAD8E69FE0}" type="datetime1">
              <a:rPr lang="en-US"/>
              <a:pPr>
                <a:defRPr/>
              </a:pPr>
              <a:t>12/20/2018</a:t>
            </a:fld>
            <a:endParaRPr lang="en-US" dirty="0"/>
          </a:p>
        </p:txBody>
      </p:sp>
      <p:sp>
        <p:nvSpPr>
          <p:cNvPr id="5" name="Footer Placeholder 4">
            <a:extLst>
              <a:ext uri="{FF2B5EF4-FFF2-40B4-BE49-F238E27FC236}">
                <a16:creationId xmlns:a16="http://schemas.microsoft.com/office/drawing/2014/main" id="{655C75F0-D402-4069-BA7A-016CAA8F8D90}"/>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D032D676-EC03-4342-9D0D-4418C09033AB}"/>
              </a:ext>
            </a:extLst>
          </p:cNvPr>
          <p:cNvSpPr>
            <a:spLocks noGrp="1"/>
          </p:cNvSpPr>
          <p:nvPr>
            <p:ph type="sldNum" sz="quarter" idx="12"/>
          </p:nvPr>
        </p:nvSpPr>
        <p:spPr/>
        <p:txBody>
          <a:bodyPr/>
          <a:lstStyle>
            <a:lvl1pPr>
              <a:defRPr/>
            </a:lvl1pPr>
          </a:lstStyle>
          <a:p>
            <a:pPr>
              <a:defRPr/>
            </a:pPr>
            <a:fld id="{C3223CE2-4151-4BB7-AD4E-EC047DC376CD}" type="slidenum">
              <a:rPr lang="en-US" altLang="en-US"/>
              <a:pPr>
                <a:defRPr/>
              </a:pPr>
              <a:t>‹#›</a:t>
            </a:fld>
            <a:endParaRPr lang="en-US" altLang="en-US"/>
          </a:p>
        </p:txBody>
      </p:sp>
    </p:spTree>
    <p:extLst>
      <p:ext uri="{BB962C8B-B14F-4D97-AF65-F5344CB8AC3E}">
        <p14:creationId xmlns:p14="http://schemas.microsoft.com/office/powerpoint/2010/main" val="365762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D14877D-48A0-42C6-8C8D-C881915E0FAA}"/>
              </a:ext>
            </a:extLst>
          </p:cNvPr>
          <p:cNvSpPr>
            <a:spLocks noGrp="1"/>
          </p:cNvSpPr>
          <p:nvPr>
            <p:ph type="dt" sz="half" idx="10"/>
          </p:nvPr>
        </p:nvSpPr>
        <p:spPr/>
        <p:txBody>
          <a:bodyPr/>
          <a:lstStyle>
            <a:lvl1pPr>
              <a:defRPr/>
            </a:lvl1pPr>
          </a:lstStyle>
          <a:p>
            <a:pPr>
              <a:defRPr/>
            </a:pPr>
            <a:fld id="{7EEC8BF0-B1BE-4A4D-86D8-AF5FADFFDEEB}" type="datetime1">
              <a:rPr lang="en-US"/>
              <a:pPr>
                <a:defRPr/>
              </a:pPr>
              <a:t>12/20/2018</a:t>
            </a:fld>
            <a:endParaRPr lang="en-US" dirty="0"/>
          </a:p>
        </p:txBody>
      </p:sp>
      <p:sp>
        <p:nvSpPr>
          <p:cNvPr id="6" name="Footer Placeholder 4">
            <a:extLst>
              <a:ext uri="{FF2B5EF4-FFF2-40B4-BE49-F238E27FC236}">
                <a16:creationId xmlns:a16="http://schemas.microsoft.com/office/drawing/2014/main" id="{216A8C20-9F4C-4008-9846-5A69062CA9AD}"/>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F984D8C5-6DE2-4850-B893-B0C3017201A1}"/>
              </a:ext>
            </a:extLst>
          </p:cNvPr>
          <p:cNvSpPr>
            <a:spLocks noGrp="1"/>
          </p:cNvSpPr>
          <p:nvPr>
            <p:ph type="sldNum" sz="quarter" idx="12"/>
          </p:nvPr>
        </p:nvSpPr>
        <p:spPr/>
        <p:txBody>
          <a:bodyPr/>
          <a:lstStyle>
            <a:lvl1pPr>
              <a:defRPr/>
            </a:lvl1pPr>
          </a:lstStyle>
          <a:p>
            <a:pPr>
              <a:defRPr/>
            </a:pPr>
            <a:fld id="{85BE4080-5CE0-4C00-8A3A-EC6519D4BCEC}" type="slidenum">
              <a:rPr lang="en-US" altLang="en-US"/>
              <a:pPr>
                <a:defRPr/>
              </a:pPr>
              <a:t>‹#›</a:t>
            </a:fld>
            <a:endParaRPr lang="en-US" altLang="en-US"/>
          </a:p>
        </p:txBody>
      </p:sp>
    </p:spTree>
    <p:extLst>
      <p:ext uri="{BB962C8B-B14F-4D97-AF65-F5344CB8AC3E}">
        <p14:creationId xmlns:p14="http://schemas.microsoft.com/office/powerpoint/2010/main" val="3605654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168CC64-0D8A-4DA2-815E-12EC93192F1C}"/>
              </a:ext>
            </a:extLst>
          </p:cNvPr>
          <p:cNvSpPr>
            <a:spLocks noGrp="1"/>
          </p:cNvSpPr>
          <p:nvPr>
            <p:ph type="dt" sz="half" idx="10"/>
          </p:nvPr>
        </p:nvSpPr>
        <p:spPr/>
        <p:txBody>
          <a:bodyPr/>
          <a:lstStyle>
            <a:lvl1pPr>
              <a:defRPr/>
            </a:lvl1pPr>
          </a:lstStyle>
          <a:p>
            <a:pPr>
              <a:defRPr/>
            </a:pPr>
            <a:fld id="{113F7A6A-82C4-4027-BFB7-BD0A88C387F8}" type="datetime1">
              <a:rPr lang="en-US"/>
              <a:pPr>
                <a:defRPr/>
              </a:pPr>
              <a:t>12/20/2018</a:t>
            </a:fld>
            <a:endParaRPr lang="en-US" dirty="0"/>
          </a:p>
        </p:txBody>
      </p:sp>
      <p:sp>
        <p:nvSpPr>
          <p:cNvPr id="8" name="Footer Placeholder 4">
            <a:extLst>
              <a:ext uri="{FF2B5EF4-FFF2-40B4-BE49-F238E27FC236}">
                <a16:creationId xmlns:a16="http://schemas.microsoft.com/office/drawing/2014/main" id="{C1609622-D3A3-47D1-AA11-ED8B0D5A564F}"/>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9" name="Slide Number Placeholder 5">
            <a:extLst>
              <a:ext uri="{FF2B5EF4-FFF2-40B4-BE49-F238E27FC236}">
                <a16:creationId xmlns:a16="http://schemas.microsoft.com/office/drawing/2014/main" id="{3BFDB26B-D134-4250-AD07-4B982A93A53A}"/>
              </a:ext>
            </a:extLst>
          </p:cNvPr>
          <p:cNvSpPr>
            <a:spLocks noGrp="1"/>
          </p:cNvSpPr>
          <p:nvPr>
            <p:ph type="sldNum" sz="quarter" idx="12"/>
          </p:nvPr>
        </p:nvSpPr>
        <p:spPr/>
        <p:txBody>
          <a:bodyPr/>
          <a:lstStyle>
            <a:lvl1pPr>
              <a:defRPr/>
            </a:lvl1pPr>
          </a:lstStyle>
          <a:p>
            <a:pPr>
              <a:defRPr/>
            </a:pPr>
            <a:fld id="{083558AF-97CA-4116-9607-D6204707C427}" type="slidenum">
              <a:rPr lang="en-US" altLang="en-US"/>
              <a:pPr>
                <a:defRPr/>
              </a:pPr>
              <a:t>‹#›</a:t>
            </a:fld>
            <a:endParaRPr lang="en-US" altLang="en-US"/>
          </a:p>
        </p:txBody>
      </p:sp>
    </p:spTree>
    <p:extLst>
      <p:ext uri="{BB962C8B-B14F-4D97-AF65-F5344CB8AC3E}">
        <p14:creationId xmlns:p14="http://schemas.microsoft.com/office/powerpoint/2010/main" val="6085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AA209D0-D010-4C35-826D-FD1405A8F725}"/>
              </a:ext>
            </a:extLst>
          </p:cNvPr>
          <p:cNvSpPr>
            <a:spLocks noGrp="1"/>
          </p:cNvSpPr>
          <p:nvPr>
            <p:ph type="dt" sz="half" idx="10"/>
          </p:nvPr>
        </p:nvSpPr>
        <p:spPr/>
        <p:txBody>
          <a:bodyPr/>
          <a:lstStyle>
            <a:lvl1pPr>
              <a:defRPr/>
            </a:lvl1pPr>
          </a:lstStyle>
          <a:p>
            <a:pPr>
              <a:defRPr/>
            </a:pPr>
            <a:fld id="{FB50DBC0-B346-4D63-8DCF-E618BA3C70A9}" type="datetime1">
              <a:rPr lang="en-US"/>
              <a:pPr>
                <a:defRPr/>
              </a:pPr>
              <a:t>12/20/2018</a:t>
            </a:fld>
            <a:endParaRPr lang="en-US" dirty="0"/>
          </a:p>
        </p:txBody>
      </p:sp>
      <p:sp>
        <p:nvSpPr>
          <p:cNvPr id="4" name="Footer Placeholder 4">
            <a:extLst>
              <a:ext uri="{FF2B5EF4-FFF2-40B4-BE49-F238E27FC236}">
                <a16:creationId xmlns:a16="http://schemas.microsoft.com/office/drawing/2014/main" id="{35538C66-84FD-4FF2-974D-263EC44A4841}"/>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5" name="Slide Number Placeholder 5">
            <a:extLst>
              <a:ext uri="{FF2B5EF4-FFF2-40B4-BE49-F238E27FC236}">
                <a16:creationId xmlns:a16="http://schemas.microsoft.com/office/drawing/2014/main" id="{CFE4F9B8-BDBD-4BA6-9D46-32F6A5A2431E}"/>
              </a:ext>
            </a:extLst>
          </p:cNvPr>
          <p:cNvSpPr>
            <a:spLocks noGrp="1"/>
          </p:cNvSpPr>
          <p:nvPr>
            <p:ph type="sldNum" sz="quarter" idx="12"/>
          </p:nvPr>
        </p:nvSpPr>
        <p:spPr/>
        <p:txBody>
          <a:bodyPr/>
          <a:lstStyle>
            <a:lvl1pPr>
              <a:defRPr/>
            </a:lvl1pPr>
          </a:lstStyle>
          <a:p>
            <a:pPr>
              <a:defRPr/>
            </a:pPr>
            <a:fld id="{7D2AA7A7-7131-4DF8-AD71-A0EE2F277F60}" type="slidenum">
              <a:rPr lang="en-US" altLang="en-US"/>
              <a:pPr>
                <a:defRPr/>
              </a:pPr>
              <a:t>‹#›</a:t>
            </a:fld>
            <a:endParaRPr lang="en-US" altLang="en-US"/>
          </a:p>
        </p:txBody>
      </p:sp>
    </p:spTree>
    <p:extLst>
      <p:ext uri="{BB962C8B-B14F-4D97-AF65-F5344CB8AC3E}">
        <p14:creationId xmlns:p14="http://schemas.microsoft.com/office/powerpoint/2010/main" val="555675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21AD77D-BF55-45B2-9EEF-6DAAEEB00767}"/>
              </a:ext>
            </a:extLst>
          </p:cNvPr>
          <p:cNvSpPr>
            <a:spLocks noGrp="1"/>
          </p:cNvSpPr>
          <p:nvPr>
            <p:ph type="dt" sz="half" idx="10"/>
          </p:nvPr>
        </p:nvSpPr>
        <p:spPr/>
        <p:txBody>
          <a:bodyPr/>
          <a:lstStyle>
            <a:lvl1pPr>
              <a:defRPr/>
            </a:lvl1pPr>
          </a:lstStyle>
          <a:p>
            <a:pPr>
              <a:defRPr/>
            </a:pPr>
            <a:fld id="{01C9E744-5717-458F-98E6-6F0EAE6A4F62}" type="datetime1">
              <a:rPr lang="en-US"/>
              <a:pPr>
                <a:defRPr/>
              </a:pPr>
              <a:t>12/20/2018</a:t>
            </a:fld>
            <a:endParaRPr lang="en-US" dirty="0"/>
          </a:p>
        </p:txBody>
      </p:sp>
      <p:sp>
        <p:nvSpPr>
          <p:cNvPr id="3" name="Footer Placeholder 4">
            <a:extLst>
              <a:ext uri="{FF2B5EF4-FFF2-40B4-BE49-F238E27FC236}">
                <a16:creationId xmlns:a16="http://schemas.microsoft.com/office/drawing/2014/main" id="{C0A0D619-A27C-4CF3-B589-F6397B3DEB77}"/>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4" name="Slide Number Placeholder 5">
            <a:extLst>
              <a:ext uri="{FF2B5EF4-FFF2-40B4-BE49-F238E27FC236}">
                <a16:creationId xmlns:a16="http://schemas.microsoft.com/office/drawing/2014/main" id="{E48C7E48-5756-4D9B-965B-E13CD9C3E083}"/>
              </a:ext>
            </a:extLst>
          </p:cNvPr>
          <p:cNvSpPr>
            <a:spLocks noGrp="1"/>
          </p:cNvSpPr>
          <p:nvPr>
            <p:ph type="sldNum" sz="quarter" idx="12"/>
          </p:nvPr>
        </p:nvSpPr>
        <p:spPr/>
        <p:txBody>
          <a:bodyPr/>
          <a:lstStyle>
            <a:lvl1pPr>
              <a:defRPr/>
            </a:lvl1pPr>
          </a:lstStyle>
          <a:p>
            <a:pPr>
              <a:defRPr/>
            </a:pPr>
            <a:fld id="{AE0CAE61-DE1B-46D6-B3C6-31132E0F27B6}" type="slidenum">
              <a:rPr lang="en-US" altLang="en-US"/>
              <a:pPr>
                <a:defRPr/>
              </a:pPr>
              <a:t>‹#›</a:t>
            </a:fld>
            <a:endParaRPr lang="en-US" altLang="en-US"/>
          </a:p>
        </p:txBody>
      </p:sp>
    </p:spTree>
    <p:extLst>
      <p:ext uri="{BB962C8B-B14F-4D97-AF65-F5344CB8AC3E}">
        <p14:creationId xmlns:p14="http://schemas.microsoft.com/office/powerpoint/2010/main" val="843344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D9CE977-90FA-4C7E-94D0-CEEAF1BCBF65}"/>
              </a:ext>
            </a:extLst>
          </p:cNvPr>
          <p:cNvSpPr>
            <a:spLocks noGrp="1"/>
          </p:cNvSpPr>
          <p:nvPr>
            <p:ph type="dt" sz="half" idx="10"/>
          </p:nvPr>
        </p:nvSpPr>
        <p:spPr/>
        <p:txBody>
          <a:bodyPr/>
          <a:lstStyle>
            <a:lvl1pPr>
              <a:defRPr/>
            </a:lvl1pPr>
          </a:lstStyle>
          <a:p>
            <a:pPr>
              <a:defRPr/>
            </a:pPr>
            <a:fld id="{F112137D-E1A1-4C52-BE25-35E9AE2FFC91}" type="datetime1">
              <a:rPr lang="en-US"/>
              <a:pPr>
                <a:defRPr/>
              </a:pPr>
              <a:t>12/20/2018</a:t>
            </a:fld>
            <a:endParaRPr lang="en-US" dirty="0"/>
          </a:p>
        </p:txBody>
      </p:sp>
      <p:sp>
        <p:nvSpPr>
          <p:cNvPr id="6" name="Footer Placeholder 4">
            <a:extLst>
              <a:ext uri="{FF2B5EF4-FFF2-40B4-BE49-F238E27FC236}">
                <a16:creationId xmlns:a16="http://schemas.microsoft.com/office/drawing/2014/main" id="{0B9F1467-B269-4132-9F08-E799AF89D75D}"/>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DE0EA1FA-CAB3-4466-B77B-583A7FFE39CE}"/>
              </a:ext>
            </a:extLst>
          </p:cNvPr>
          <p:cNvSpPr>
            <a:spLocks noGrp="1"/>
          </p:cNvSpPr>
          <p:nvPr>
            <p:ph type="sldNum" sz="quarter" idx="12"/>
          </p:nvPr>
        </p:nvSpPr>
        <p:spPr/>
        <p:txBody>
          <a:bodyPr/>
          <a:lstStyle>
            <a:lvl1pPr>
              <a:defRPr/>
            </a:lvl1pPr>
          </a:lstStyle>
          <a:p>
            <a:pPr>
              <a:defRPr/>
            </a:pPr>
            <a:fld id="{00EB47F1-7383-4AB5-94DF-7975C01CA0A5}" type="slidenum">
              <a:rPr lang="en-US" altLang="en-US"/>
              <a:pPr>
                <a:defRPr/>
              </a:pPr>
              <a:t>‹#›</a:t>
            </a:fld>
            <a:endParaRPr lang="en-US" altLang="en-US"/>
          </a:p>
        </p:txBody>
      </p:sp>
    </p:spTree>
    <p:extLst>
      <p:ext uri="{BB962C8B-B14F-4D97-AF65-F5344CB8AC3E}">
        <p14:creationId xmlns:p14="http://schemas.microsoft.com/office/powerpoint/2010/main" val="5353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E47099A-EA43-48EE-8D09-12C53CCEE1BE}"/>
              </a:ext>
            </a:extLst>
          </p:cNvPr>
          <p:cNvSpPr>
            <a:spLocks noGrp="1" noChangeArrowheads="1"/>
          </p:cNvSpPr>
          <p:nvPr>
            <p:ph type="dt" sz="half" idx="10"/>
          </p:nvPr>
        </p:nvSpPr>
        <p:spPr>
          <a:ln/>
        </p:spPr>
        <p:txBody>
          <a:bodyPr/>
          <a:lstStyle>
            <a:lvl1pPr>
              <a:defRPr/>
            </a:lvl1pPr>
          </a:lstStyle>
          <a:p>
            <a:pPr>
              <a:defRPr/>
            </a:pPr>
            <a:fld id="{255F30B6-BEDE-4851-B14B-BABFA6208E85}" type="datetime1">
              <a:rPr lang="en-US"/>
              <a:pPr>
                <a:defRPr/>
              </a:pPr>
              <a:t>12/20/2018</a:t>
            </a:fld>
            <a:endParaRPr lang="en-US" dirty="0"/>
          </a:p>
        </p:txBody>
      </p:sp>
      <p:sp>
        <p:nvSpPr>
          <p:cNvPr id="5" name="Rectangle 5">
            <a:extLst>
              <a:ext uri="{FF2B5EF4-FFF2-40B4-BE49-F238E27FC236}">
                <a16:creationId xmlns:a16="http://schemas.microsoft.com/office/drawing/2014/main" id="{07DE4B1D-EB9F-4F34-A19B-61C313B95B79}"/>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EBAD1F45-A7DD-4107-A870-B04B5136CA25}"/>
              </a:ext>
            </a:extLst>
          </p:cNvPr>
          <p:cNvSpPr>
            <a:spLocks noGrp="1" noChangeArrowheads="1"/>
          </p:cNvSpPr>
          <p:nvPr>
            <p:ph type="sldNum" sz="quarter" idx="12"/>
          </p:nvPr>
        </p:nvSpPr>
        <p:spPr>
          <a:ln/>
        </p:spPr>
        <p:txBody>
          <a:bodyPr/>
          <a:lstStyle>
            <a:lvl1pPr>
              <a:defRPr/>
            </a:lvl1pPr>
          </a:lstStyle>
          <a:p>
            <a:pPr>
              <a:defRPr/>
            </a:pPr>
            <a:fld id="{D2D6E5C8-56A7-43C9-91BD-904E9FCEFEAC}" type="slidenum">
              <a:rPr lang="en-US" altLang="en-US"/>
              <a:pPr>
                <a:defRPr/>
              </a:pPr>
              <a:t>‹#›</a:t>
            </a:fld>
            <a:endParaRPr lang="en-US" altLang="en-US"/>
          </a:p>
        </p:txBody>
      </p:sp>
    </p:spTree>
    <p:extLst>
      <p:ext uri="{BB962C8B-B14F-4D97-AF65-F5344CB8AC3E}">
        <p14:creationId xmlns:p14="http://schemas.microsoft.com/office/powerpoint/2010/main" val="2309899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D44054-9DCD-42A1-8D9C-1F123B00394A}"/>
              </a:ext>
            </a:extLst>
          </p:cNvPr>
          <p:cNvSpPr>
            <a:spLocks noGrp="1"/>
          </p:cNvSpPr>
          <p:nvPr>
            <p:ph type="dt" sz="half" idx="10"/>
          </p:nvPr>
        </p:nvSpPr>
        <p:spPr/>
        <p:txBody>
          <a:bodyPr/>
          <a:lstStyle>
            <a:lvl1pPr>
              <a:defRPr/>
            </a:lvl1pPr>
          </a:lstStyle>
          <a:p>
            <a:pPr>
              <a:defRPr/>
            </a:pPr>
            <a:fld id="{713DBEF9-6840-4A50-AB23-D020FC6996DE}" type="datetime1">
              <a:rPr lang="en-US"/>
              <a:pPr>
                <a:defRPr/>
              </a:pPr>
              <a:t>12/20/2018</a:t>
            </a:fld>
            <a:endParaRPr lang="en-US" dirty="0"/>
          </a:p>
        </p:txBody>
      </p:sp>
      <p:sp>
        <p:nvSpPr>
          <p:cNvPr id="6" name="Footer Placeholder 4">
            <a:extLst>
              <a:ext uri="{FF2B5EF4-FFF2-40B4-BE49-F238E27FC236}">
                <a16:creationId xmlns:a16="http://schemas.microsoft.com/office/drawing/2014/main" id="{AAC3A9DA-5D00-419F-A0E5-C703C6FDEA58}"/>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9C8F8285-BD86-4229-8D68-1D81231B5F30}"/>
              </a:ext>
            </a:extLst>
          </p:cNvPr>
          <p:cNvSpPr>
            <a:spLocks noGrp="1"/>
          </p:cNvSpPr>
          <p:nvPr>
            <p:ph type="sldNum" sz="quarter" idx="12"/>
          </p:nvPr>
        </p:nvSpPr>
        <p:spPr/>
        <p:txBody>
          <a:bodyPr/>
          <a:lstStyle>
            <a:lvl1pPr>
              <a:defRPr/>
            </a:lvl1pPr>
          </a:lstStyle>
          <a:p>
            <a:pPr>
              <a:defRPr/>
            </a:pPr>
            <a:fld id="{F036339B-1E5E-4716-9AE0-D26D0C503BF1}" type="slidenum">
              <a:rPr lang="en-US" altLang="en-US"/>
              <a:pPr>
                <a:defRPr/>
              </a:pPr>
              <a:t>‹#›</a:t>
            </a:fld>
            <a:endParaRPr lang="en-US" altLang="en-US"/>
          </a:p>
        </p:txBody>
      </p:sp>
    </p:spTree>
    <p:extLst>
      <p:ext uri="{BB962C8B-B14F-4D97-AF65-F5344CB8AC3E}">
        <p14:creationId xmlns:p14="http://schemas.microsoft.com/office/powerpoint/2010/main" val="22584752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84344-A76D-4023-BA31-E9124B3827CE}"/>
              </a:ext>
            </a:extLst>
          </p:cNvPr>
          <p:cNvSpPr>
            <a:spLocks noGrp="1"/>
          </p:cNvSpPr>
          <p:nvPr>
            <p:ph type="dt" sz="half" idx="10"/>
          </p:nvPr>
        </p:nvSpPr>
        <p:spPr/>
        <p:txBody>
          <a:bodyPr/>
          <a:lstStyle>
            <a:lvl1pPr>
              <a:defRPr/>
            </a:lvl1pPr>
          </a:lstStyle>
          <a:p>
            <a:pPr>
              <a:defRPr/>
            </a:pPr>
            <a:fld id="{E6250B4A-1353-47F8-9520-4F69C31E7040}" type="datetime1">
              <a:rPr lang="en-US"/>
              <a:pPr>
                <a:defRPr/>
              </a:pPr>
              <a:t>12/20/2018</a:t>
            </a:fld>
            <a:endParaRPr lang="en-US" dirty="0"/>
          </a:p>
        </p:txBody>
      </p:sp>
      <p:sp>
        <p:nvSpPr>
          <p:cNvPr id="5" name="Footer Placeholder 4">
            <a:extLst>
              <a:ext uri="{FF2B5EF4-FFF2-40B4-BE49-F238E27FC236}">
                <a16:creationId xmlns:a16="http://schemas.microsoft.com/office/drawing/2014/main" id="{601CC8A0-137A-4BA7-A9CE-C6604340F38C}"/>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33C1749D-2FAE-4113-A427-84F8CBE8AF07}"/>
              </a:ext>
            </a:extLst>
          </p:cNvPr>
          <p:cNvSpPr>
            <a:spLocks noGrp="1"/>
          </p:cNvSpPr>
          <p:nvPr>
            <p:ph type="sldNum" sz="quarter" idx="12"/>
          </p:nvPr>
        </p:nvSpPr>
        <p:spPr/>
        <p:txBody>
          <a:bodyPr/>
          <a:lstStyle>
            <a:lvl1pPr>
              <a:defRPr/>
            </a:lvl1pPr>
          </a:lstStyle>
          <a:p>
            <a:pPr>
              <a:defRPr/>
            </a:pPr>
            <a:fld id="{59B60673-5C84-45AB-A9BC-98F919402B77}" type="slidenum">
              <a:rPr lang="en-US" altLang="en-US"/>
              <a:pPr>
                <a:defRPr/>
              </a:pPr>
              <a:t>‹#›</a:t>
            </a:fld>
            <a:endParaRPr lang="en-US" altLang="en-US"/>
          </a:p>
        </p:txBody>
      </p:sp>
    </p:spTree>
    <p:extLst>
      <p:ext uri="{BB962C8B-B14F-4D97-AF65-F5344CB8AC3E}">
        <p14:creationId xmlns:p14="http://schemas.microsoft.com/office/powerpoint/2010/main" val="2433862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3AACB-EBFE-4963-8BAC-03595DC0461B}"/>
              </a:ext>
            </a:extLst>
          </p:cNvPr>
          <p:cNvSpPr>
            <a:spLocks noGrp="1"/>
          </p:cNvSpPr>
          <p:nvPr>
            <p:ph type="dt" sz="half" idx="10"/>
          </p:nvPr>
        </p:nvSpPr>
        <p:spPr/>
        <p:txBody>
          <a:bodyPr/>
          <a:lstStyle>
            <a:lvl1pPr>
              <a:defRPr/>
            </a:lvl1pPr>
          </a:lstStyle>
          <a:p>
            <a:pPr>
              <a:defRPr/>
            </a:pPr>
            <a:fld id="{7995567F-153D-44DE-9E87-72255C670DD0}" type="datetime1">
              <a:rPr lang="en-US"/>
              <a:pPr>
                <a:defRPr/>
              </a:pPr>
              <a:t>12/20/2018</a:t>
            </a:fld>
            <a:endParaRPr lang="en-US" dirty="0"/>
          </a:p>
        </p:txBody>
      </p:sp>
      <p:sp>
        <p:nvSpPr>
          <p:cNvPr id="5" name="Footer Placeholder 4">
            <a:extLst>
              <a:ext uri="{FF2B5EF4-FFF2-40B4-BE49-F238E27FC236}">
                <a16:creationId xmlns:a16="http://schemas.microsoft.com/office/drawing/2014/main" id="{58F9504F-CA3E-40C3-A397-1A60B4D4F585}"/>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B939F631-93CD-4A1C-AC90-FE120D61A48A}"/>
              </a:ext>
            </a:extLst>
          </p:cNvPr>
          <p:cNvSpPr>
            <a:spLocks noGrp="1"/>
          </p:cNvSpPr>
          <p:nvPr>
            <p:ph type="sldNum" sz="quarter" idx="12"/>
          </p:nvPr>
        </p:nvSpPr>
        <p:spPr/>
        <p:txBody>
          <a:bodyPr/>
          <a:lstStyle>
            <a:lvl1pPr>
              <a:defRPr/>
            </a:lvl1pPr>
          </a:lstStyle>
          <a:p>
            <a:pPr>
              <a:defRPr/>
            </a:pPr>
            <a:fld id="{D4D780D0-0D4A-4AF2-9C96-C9F1EA9F4C8B}" type="slidenum">
              <a:rPr lang="en-US" altLang="en-US"/>
              <a:pPr>
                <a:defRPr/>
              </a:pPr>
              <a:t>‹#›</a:t>
            </a:fld>
            <a:endParaRPr lang="en-US" altLang="en-US"/>
          </a:p>
        </p:txBody>
      </p:sp>
    </p:spTree>
    <p:extLst>
      <p:ext uri="{BB962C8B-B14F-4D97-AF65-F5344CB8AC3E}">
        <p14:creationId xmlns:p14="http://schemas.microsoft.com/office/powerpoint/2010/main" val="9467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2A392F6-4CEE-4743-B34A-64387DEBBA77}"/>
              </a:ext>
            </a:extLst>
          </p:cNvPr>
          <p:cNvSpPr>
            <a:spLocks noGrp="1" noChangeArrowheads="1"/>
          </p:cNvSpPr>
          <p:nvPr>
            <p:ph type="dt" sz="half" idx="10"/>
          </p:nvPr>
        </p:nvSpPr>
        <p:spPr>
          <a:ln/>
        </p:spPr>
        <p:txBody>
          <a:bodyPr/>
          <a:lstStyle>
            <a:lvl1pPr>
              <a:defRPr/>
            </a:lvl1pPr>
          </a:lstStyle>
          <a:p>
            <a:pPr>
              <a:defRPr/>
            </a:pPr>
            <a:fld id="{5C20EFBD-EB7E-4E8E-81CC-85B3CF56150D}" type="datetime1">
              <a:rPr lang="en-US"/>
              <a:pPr>
                <a:defRPr/>
              </a:pPr>
              <a:t>12/20/2018</a:t>
            </a:fld>
            <a:endParaRPr lang="en-US" dirty="0"/>
          </a:p>
        </p:txBody>
      </p:sp>
      <p:sp>
        <p:nvSpPr>
          <p:cNvPr id="5" name="Rectangle 5">
            <a:extLst>
              <a:ext uri="{FF2B5EF4-FFF2-40B4-BE49-F238E27FC236}">
                <a16:creationId xmlns:a16="http://schemas.microsoft.com/office/drawing/2014/main" id="{F4C758B5-3412-4A40-95C5-654A35F1D01A}"/>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8B8C7B5A-1A80-47CC-A99C-F5602F70365B}"/>
              </a:ext>
            </a:extLst>
          </p:cNvPr>
          <p:cNvSpPr>
            <a:spLocks noGrp="1" noChangeArrowheads="1"/>
          </p:cNvSpPr>
          <p:nvPr>
            <p:ph type="sldNum" sz="quarter" idx="12"/>
          </p:nvPr>
        </p:nvSpPr>
        <p:spPr>
          <a:ln/>
        </p:spPr>
        <p:txBody>
          <a:bodyPr/>
          <a:lstStyle>
            <a:lvl1pPr>
              <a:defRPr/>
            </a:lvl1pPr>
          </a:lstStyle>
          <a:p>
            <a:pPr>
              <a:defRPr/>
            </a:pPr>
            <a:fld id="{BD19DCB3-764D-449E-B8E7-C6F0F2A81870}" type="slidenum">
              <a:rPr lang="en-US" altLang="en-US"/>
              <a:pPr>
                <a:defRPr/>
              </a:pPr>
              <a:t>‹#›</a:t>
            </a:fld>
            <a:endParaRPr lang="en-US" altLang="en-US"/>
          </a:p>
        </p:txBody>
      </p:sp>
    </p:spTree>
    <p:extLst>
      <p:ext uri="{BB962C8B-B14F-4D97-AF65-F5344CB8AC3E}">
        <p14:creationId xmlns:p14="http://schemas.microsoft.com/office/powerpoint/2010/main" val="214009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16FE409-3327-43D5-994F-E4D06961B542}"/>
              </a:ext>
            </a:extLst>
          </p:cNvPr>
          <p:cNvSpPr>
            <a:spLocks noGrp="1" noChangeArrowheads="1"/>
          </p:cNvSpPr>
          <p:nvPr>
            <p:ph type="dt" sz="half" idx="10"/>
          </p:nvPr>
        </p:nvSpPr>
        <p:spPr>
          <a:ln/>
        </p:spPr>
        <p:txBody>
          <a:bodyPr/>
          <a:lstStyle>
            <a:lvl1pPr>
              <a:defRPr/>
            </a:lvl1pPr>
          </a:lstStyle>
          <a:p>
            <a:pPr>
              <a:defRPr/>
            </a:pPr>
            <a:fld id="{C2E59FD9-1F4F-486A-A805-169E18EA7236}" type="datetime1">
              <a:rPr lang="en-US"/>
              <a:pPr>
                <a:defRPr/>
              </a:pPr>
              <a:t>12/20/2018</a:t>
            </a:fld>
            <a:endParaRPr lang="en-US" dirty="0"/>
          </a:p>
        </p:txBody>
      </p:sp>
      <p:sp>
        <p:nvSpPr>
          <p:cNvPr id="6" name="Rectangle 5">
            <a:extLst>
              <a:ext uri="{FF2B5EF4-FFF2-40B4-BE49-F238E27FC236}">
                <a16:creationId xmlns:a16="http://schemas.microsoft.com/office/drawing/2014/main" id="{ACB923C8-5A9E-4832-B656-D72C8DFE67F6}"/>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0F51A211-F219-42C0-93DC-CAEB550385EB}"/>
              </a:ext>
            </a:extLst>
          </p:cNvPr>
          <p:cNvSpPr>
            <a:spLocks noGrp="1" noChangeArrowheads="1"/>
          </p:cNvSpPr>
          <p:nvPr>
            <p:ph type="sldNum" sz="quarter" idx="12"/>
          </p:nvPr>
        </p:nvSpPr>
        <p:spPr>
          <a:ln/>
        </p:spPr>
        <p:txBody>
          <a:bodyPr/>
          <a:lstStyle>
            <a:lvl1pPr>
              <a:defRPr/>
            </a:lvl1pPr>
          </a:lstStyle>
          <a:p>
            <a:pPr>
              <a:defRPr/>
            </a:pPr>
            <a:fld id="{BF6A067E-E46D-4C98-B9E9-EC2BA65B2D80}" type="slidenum">
              <a:rPr lang="en-US" altLang="en-US"/>
              <a:pPr>
                <a:defRPr/>
              </a:pPr>
              <a:t>‹#›</a:t>
            </a:fld>
            <a:endParaRPr lang="en-US" altLang="en-US"/>
          </a:p>
        </p:txBody>
      </p:sp>
    </p:spTree>
    <p:extLst>
      <p:ext uri="{BB962C8B-B14F-4D97-AF65-F5344CB8AC3E}">
        <p14:creationId xmlns:p14="http://schemas.microsoft.com/office/powerpoint/2010/main" val="386276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0BEDE7D-1295-4FC1-AEAE-C2E4A95A427A}"/>
              </a:ext>
            </a:extLst>
          </p:cNvPr>
          <p:cNvSpPr>
            <a:spLocks noGrp="1" noChangeArrowheads="1"/>
          </p:cNvSpPr>
          <p:nvPr>
            <p:ph type="dt" sz="half" idx="10"/>
          </p:nvPr>
        </p:nvSpPr>
        <p:spPr>
          <a:ln/>
        </p:spPr>
        <p:txBody>
          <a:bodyPr/>
          <a:lstStyle>
            <a:lvl1pPr>
              <a:defRPr/>
            </a:lvl1pPr>
          </a:lstStyle>
          <a:p>
            <a:pPr>
              <a:defRPr/>
            </a:pPr>
            <a:fld id="{EF0363E5-B807-4505-B554-2777BDE699CF}" type="datetime1">
              <a:rPr lang="en-US"/>
              <a:pPr>
                <a:defRPr/>
              </a:pPr>
              <a:t>12/20/2018</a:t>
            </a:fld>
            <a:endParaRPr lang="en-US" dirty="0"/>
          </a:p>
        </p:txBody>
      </p:sp>
      <p:sp>
        <p:nvSpPr>
          <p:cNvPr id="8" name="Rectangle 5">
            <a:extLst>
              <a:ext uri="{FF2B5EF4-FFF2-40B4-BE49-F238E27FC236}">
                <a16:creationId xmlns:a16="http://schemas.microsoft.com/office/drawing/2014/main" id="{455CC8C6-E779-41F6-AA5C-E609473D7A4A}"/>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9" name="Rectangle 6">
            <a:extLst>
              <a:ext uri="{FF2B5EF4-FFF2-40B4-BE49-F238E27FC236}">
                <a16:creationId xmlns:a16="http://schemas.microsoft.com/office/drawing/2014/main" id="{365E2404-C5A9-471F-93BC-E646F2394981}"/>
              </a:ext>
            </a:extLst>
          </p:cNvPr>
          <p:cNvSpPr>
            <a:spLocks noGrp="1" noChangeArrowheads="1"/>
          </p:cNvSpPr>
          <p:nvPr>
            <p:ph type="sldNum" sz="quarter" idx="12"/>
          </p:nvPr>
        </p:nvSpPr>
        <p:spPr>
          <a:ln/>
        </p:spPr>
        <p:txBody>
          <a:bodyPr/>
          <a:lstStyle>
            <a:lvl1pPr>
              <a:defRPr/>
            </a:lvl1pPr>
          </a:lstStyle>
          <a:p>
            <a:pPr>
              <a:defRPr/>
            </a:pPr>
            <a:fld id="{27C6F158-2DDD-4223-B645-2C18430FA420}" type="slidenum">
              <a:rPr lang="en-US" altLang="en-US"/>
              <a:pPr>
                <a:defRPr/>
              </a:pPr>
              <a:t>‹#›</a:t>
            </a:fld>
            <a:endParaRPr lang="en-US" altLang="en-US"/>
          </a:p>
        </p:txBody>
      </p:sp>
    </p:spTree>
    <p:extLst>
      <p:ext uri="{BB962C8B-B14F-4D97-AF65-F5344CB8AC3E}">
        <p14:creationId xmlns:p14="http://schemas.microsoft.com/office/powerpoint/2010/main" val="72100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BAA3D35-AFB1-471B-879A-76A76C14620B}"/>
              </a:ext>
            </a:extLst>
          </p:cNvPr>
          <p:cNvSpPr>
            <a:spLocks noGrp="1" noChangeArrowheads="1"/>
          </p:cNvSpPr>
          <p:nvPr>
            <p:ph type="dt" sz="half" idx="10"/>
          </p:nvPr>
        </p:nvSpPr>
        <p:spPr>
          <a:ln/>
        </p:spPr>
        <p:txBody>
          <a:bodyPr/>
          <a:lstStyle>
            <a:lvl1pPr>
              <a:defRPr/>
            </a:lvl1pPr>
          </a:lstStyle>
          <a:p>
            <a:pPr>
              <a:defRPr/>
            </a:pPr>
            <a:fld id="{E2803EB0-BBD4-4739-8B84-FFF7408C64A0}" type="datetime1">
              <a:rPr lang="en-US"/>
              <a:pPr>
                <a:defRPr/>
              </a:pPr>
              <a:t>12/20/2018</a:t>
            </a:fld>
            <a:endParaRPr lang="en-US" dirty="0"/>
          </a:p>
        </p:txBody>
      </p:sp>
      <p:sp>
        <p:nvSpPr>
          <p:cNvPr id="4" name="Rectangle 5">
            <a:extLst>
              <a:ext uri="{FF2B5EF4-FFF2-40B4-BE49-F238E27FC236}">
                <a16:creationId xmlns:a16="http://schemas.microsoft.com/office/drawing/2014/main" id="{97DA19C8-E751-4C89-BDFB-463234B33909}"/>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5" name="Rectangle 6">
            <a:extLst>
              <a:ext uri="{FF2B5EF4-FFF2-40B4-BE49-F238E27FC236}">
                <a16:creationId xmlns:a16="http://schemas.microsoft.com/office/drawing/2014/main" id="{B66C9932-1325-465D-8622-A06352C9A4C9}"/>
              </a:ext>
            </a:extLst>
          </p:cNvPr>
          <p:cNvSpPr>
            <a:spLocks noGrp="1" noChangeArrowheads="1"/>
          </p:cNvSpPr>
          <p:nvPr>
            <p:ph type="sldNum" sz="quarter" idx="12"/>
          </p:nvPr>
        </p:nvSpPr>
        <p:spPr>
          <a:ln/>
        </p:spPr>
        <p:txBody>
          <a:bodyPr/>
          <a:lstStyle>
            <a:lvl1pPr>
              <a:defRPr/>
            </a:lvl1pPr>
          </a:lstStyle>
          <a:p>
            <a:pPr>
              <a:defRPr/>
            </a:pPr>
            <a:fld id="{53A26527-1005-4402-81CE-27CCC2933B1A}" type="slidenum">
              <a:rPr lang="en-US" altLang="en-US"/>
              <a:pPr>
                <a:defRPr/>
              </a:pPr>
              <a:t>‹#›</a:t>
            </a:fld>
            <a:endParaRPr lang="en-US" altLang="en-US"/>
          </a:p>
        </p:txBody>
      </p:sp>
    </p:spTree>
    <p:extLst>
      <p:ext uri="{BB962C8B-B14F-4D97-AF65-F5344CB8AC3E}">
        <p14:creationId xmlns:p14="http://schemas.microsoft.com/office/powerpoint/2010/main" val="213027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9C3821D-887E-405B-A27C-81F4EF364C17}"/>
              </a:ext>
            </a:extLst>
          </p:cNvPr>
          <p:cNvSpPr>
            <a:spLocks noGrp="1" noChangeArrowheads="1"/>
          </p:cNvSpPr>
          <p:nvPr>
            <p:ph type="dt" sz="half" idx="10"/>
          </p:nvPr>
        </p:nvSpPr>
        <p:spPr>
          <a:ln/>
        </p:spPr>
        <p:txBody>
          <a:bodyPr/>
          <a:lstStyle>
            <a:lvl1pPr>
              <a:defRPr/>
            </a:lvl1pPr>
          </a:lstStyle>
          <a:p>
            <a:pPr>
              <a:defRPr/>
            </a:pPr>
            <a:fld id="{411ABB78-E806-4FEF-8F49-9107E99A4CCC}" type="datetime1">
              <a:rPr lang="en-US"/>
              <a:pPr>
                <a:defRPr/>
              </a:pPr>
              <a:t>12/20/2018</a:t>
            </a:fld>
            <a:endParaRPr lang="en-US" dirty="0"/>
          </a:p>
        </p:txBody>
      </p:sp>
      <p:sp>
        <p:nvSpPr>
          <p:cNvPr id="3" name="Rectangle 5">
            <a:extLst>
              <a:ext uri="{FF2B5EF4-FFF2-40B4-BE49-F238E27FC236}">
                <a16:creationId xmlns:a16="http://schemas.microsoft.com/office/drawing/2014/main" id="{34FB67AF-347C-44EB-B5CA-AC6A97308956}"/>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4" name="Rectangle 6">
            <a:extLst>
              <a:ext uri="{FF2B5EF4-FFF2-40B4-BE49-F238E27FC236}">
                <a16:creationId xmlns:a16="http://schemas.microsoft.com/office/drawing/2014/main" id="{7A425E38-E4EC-415E-8D2C-33D60A075D94}"/>
              </a:ext>
            </a:extLst>
          </p:cNvPr>
          <p:cNvSpPr>
            <a:spLocks noGrp="1" noChangeArrowheads="1"/>
          </p:cNvSpPr>
          <p:nvPr>
            <p:ph type="sldNum" sz="quarter" idx="12"/>
          </p:nvPr>
        </p:nvSpPr>
        <p:spPr>
          <a:ln/>
        </p:spPr>
        <p:txBody>
          <a:bodyPr/>
          <a:lstStyle>
            <a:lvl1pPr>
              <a:defRPr/>
            </a:lvl1pPr>
          </a:lstStyle>
          <a:p>
            <a:pPr>
              <a:defRPr/>
            </a:pPr>
            <a:fld id="{B2473EDD-A73A-4E80-AD9C-9CE0D1AF57AD}" type="slidenum">
              <a:rPr lang="en-US" altLang="en-US"/>
              <a:pPr>
                <a:defRPr/>
              </a:pPr>
              <a:t>‹#›</a:t>
            </a:fld>
            <a:endParaRPr lang="en-US" altLang="en-US"/>
          </a:p>
        </p:txBody>
      </p:sp>
    </p:spTree>
    <p:extLst>
      <p:ext uri="{BB962C8B-B14F-4D97-AF65-F5344CB8AC3E}">
        <p14:creationId xmlns:p14="http://schemas.microsoft.com/office/powerpoint/2010/main" val="402717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0BC6D4C-0944-48EB-ACB0-FE5C76E22108}"/>
              </a:ext>
            </a:extLst>
          </p:cNvPr>
          <p:cNvSpPr>
            <a:spLocks noGrp="1" noChangeArrowheads="1"/>
          </p:cNvSpPr>
          <p:nvPr>
            <p:ph type="dt" sz="half" idx="10"/>
          </p:nvPr>
        </p:nvSpPr>
        <p:spPr>
          <a:ln/>
        </p:spPr>
        <p:txBody>
          <a:bodyPr/>
          <a:lstStyle>
            <a:lvl1pPr>
              <a:defRPr/>
            </a:lvl1pPr>
          </a:lstStyle>
          <a:p>
            <a:pPr>
              <a:defRPr/>
            </a:pPr>
            <a:fld id="{8D5171C0-C01D-4E6B-A68E-F245FEAE968B}" type="datetime1">
              <a:rPr lang="en-US"/>
              <a:pPr>
                <a:defRPr/>
              </a:pPr>
              <a:t>12/20/2018</a:t>
            </a:fld>
            <a:endParaRPr lang="en-US" dirty="0"/>
          </a:p>
        </p:txBody>
      </p:sp>
      <p:sp>
        <p:nvSpPr>
          <p:cNvPr id="6" name="Rectangle 5">
            <a:extLst>
              <a:ext uri="{FF2B5EF4-FFF2-40B4-BE49-F238E27FC236}">
                <a16:creationId xmlns:a16="http://schemas.microsoft.com/office/drawing/2014/main" id="{857E0F6A-505A-48F8-888A-F20BBF24FCCB}"/>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81EB0298-B46A-4DB8-98C2-573C10BCCC4A}"/>
              </a:ext>
            </a:extLst>
          </p:cNvPr>
          <p:cNvSpPr>
            <a:spLocks noGrp="1" noChangeArrowheads="1"/>
          </p:cNvSpPr>
          <p:nvPr>
            <p:ph type="sldNum" sz="quarter" idx="12"/>
          </p:nvPr>
        </p:nvSpPr>
        <p:spPr>
          <a:ln/>
        </p:spPr>
        <p:txBody>
          <a:bodyPr/>
          <a:lstStyle>
            <a:lvl1pPr>
              <a:defRPr/>
            </a:lvl1pPr>
          </a:lstStyle>
          <a:p>
            <a:pPr>
              <a:defRPr/>
            </a:pPr>
            <a:fld id="{93D9EBBA-892C-4FC6-A89F-318D9FEBAE2F}" type="slidenum">
              <a:rPr lang="en-US" altLang="en-US"/>
              <a:pPr>
                <a:defRPr/>
              </a:pPr>
              <a:t>‹#›</a:t>
            </a:fld>
            <a:endParaRPr lang="en-US" altLang="en-US"/>
          </a:p>
        </p:txBody>
      </p:sp>
    </p:spTree>
    <p:extLst>
      <p:ext uri="{BB962C8B-B14F-4D97-AF65-F5344CB8AC3E}">
        <p14:creationId xmlns:p14="http://schemas.microsoft.com/office/powerpoint/2010/main" val="188998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201CF3B-FB38-4352-948B-41BB72968B1F}"/>
              </a:ext>
            </a:extLst>
          </p:cNvPr>
          <p:cNvSpPr>
            <a:spLocks noGrp="1" noChangeArrowheads="1"/>
          </p:cNvSpPr>
          <p:nvPr>
            <p:ph type="dt" sz="half" idx="10"/>
          </p:nvPr>
        </p:nvSpPr>
        <p:spPr>
          <a:ln/>
        </p:spPr>
        <p:txBody>
          <a:bodyPr/>
          <a:lstStyle>
            <a:lvl1pPr>
              <a:defRPr/>
            </a:lvl1pPr>
          </a:lstStyle>
          <a:p>
            <a:pPr>
              <a:defRPr/>
            </a:pPr>
            <a:fld id="{8A12908E-9F74-4E1F-9436-300055FCFAFC}" type="datetime1">
              <a:rPr lang="en-US"/>
              <a:pPr>
                <a:defRPr/>
              </a:pPr>
              <a:t>12/20/2018</a:t>
            </a:fld>
            <a:endParaRPr lang="en-US" dirty="0"/>
          </a:p>
        </p:txBody>
      </p:sp>
      <p:sp>
        <p:nvSpPr>
          <p:cNvPr id="6" name="Rectangle 5">
            <a:extLst>
              <a:ext uri="{FF2B5EF4-FFF2-40B4-BE49-F238E27FC236}">
                <a16:creationId xmlns:a16="http://schemas.microsoft.com/office/drawing/2014/main" id="{E36C4279-3894-4E44-822C-583F361D1828}"/>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EBC5E754-17C3-4867-81FF-298EC39FA0B1}"/>
              </a:ext>
            </a:extLst>
          </p:cNvPr>
          <p:cNvSpPr>
            <a:spLocks noGrp="1" noChangeArrowheads="1"/>
          </p:cNvSpPr>
          <p:nvPr>
            <p:ph type="sldNum" sz="quarter" idx="12"/>
          </p:nvPr>
        </p:nvSpPr>
        <p:spPr>
          <a:ln/>
        </p:spPr>
        <p:txBody>
          <a:bodyPr/>
          <a:lstStyle>
            <a:lvl1pPr>
              <a:defRPr/>
            </a:lvl1pPr>
          </a:lstStyle>
          <a:p>
            <a:pPr>
              <a:defRPr/>
            </a:pPr>
            <a:fld id="{0FE3C85E-AA42-4E81-B0E2-26945BC98C6A}" type="slidenum">
              <a:rPr lang="en-US" altLang="en-US"/>
              <a:pPr>
                <a:defRPr/>
              </a:pPr>
              <a:t>‹#›</a:t>
            </a:fld>
            <a:endParaRPr lang="en-US" altLang="en-US"/>
          </a:p>
        </p:txBody>
      </p:sp>
    </p:spTree>
    <p:extLst>
      <p:ext uri="{BB962C8B-B14F-4D97-AF65-F5344CB8AC3E}">
        <p14:creationId xmlns:p14="http://schemas.microsoft.com/office/powerpoint/2010/main" val="60884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4AFC6B-3587-4642-B05F-9111A15A58AF}"/>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51849BB-8CAE-4DA2-AB34-13EDB1341ECF}"/>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Rectangle 4">
            <a:extLst>
              <a:ext uri="{FF2B5EF4-FFF2-40B4-BE49-F238E27FC236}">
                <a16:creationId xmlns:a16="http://schemas.microsoft.com/office/drawing/2014/main" id="{F000E5A3-AF2F-4F63-8F39-AF83E9918270}"/>
              </a:ext>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cs typeface="Arial" charset="0"/>
              </a:defRPr>
            </a:lvl1pPr>
          </a:lstStyle>
          <a:p>
            <a:pPr>
              <a:defRPr/>
            </a:pPr>
            <a:fld id="{26E897F9-D5FC-4433-9DC3-024166642ACD}" type="datetime1">
              <a:rPr lang="en-US"/>
              <a:pPr>
                <a:defRPr/>
              </a:pPr>
              <a:t>12/20/2018</a:t>
            </a:fld>
            <a:endParaRPr lang="en-US" dirty="0"/>
          </a:p>
        </p:txBody>
      </p:sp>
      <p:sp>
        <p:nvSpPr>
          <p:cNvPr id="7" name="Rectangle 5">
            <a:extLst>
              <a:ext uri="{FF2B5EF4-FFF2-40B4-BE49-F238E27FC236}">
                <a16:creationId xmlns:a16="http://schemas.microsoft.com/office/drawing/2014/main" id="{58A4C62E-C846-4EC9-8B93-59925BE4D0FE}"/>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cs typeface="Arial" charset="0"/>
              </a:defRPr>
            </a:lvl1pPr>
          </a:lstStyle>
          <a:p>
            <a:pPr>
              <a:defRPr/>
            </a:pPr>
            <a:r>
              <a:rPr lang="en-US"/>
              <a:t>Programming Logic &amp; Design, Sixth Edition</a:t>
            </a:r>
          </a:p>
        </p:txBody>
      </p:sp>
      <p:sp>
        <p:nvSpPr>
          <p:cNvPr id="8" name="Rectangle 6">
            <a:extLst>
              <a:ext uri="{FF2B5EF4-FFF2-40B4-BE49-F238E27FC236}">
                <a16:creationId xmlns:a16="http://schemas.microsoft.com/office/drawing/2014/main" id="{DA3CD1EE-7F59-40C6-8DF2-80E1269E84A6}"/>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pPr>
              <a:defRPr/>
            </a:pPr>
            <a:fld id="{D2D6E31B-6B29-46F2-98B2-CB1CDB1C0D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28" r:id="rId1"/>
    <p:sldLayoutId id="2147485029" r:id="rId2"/>
    <p:sldLayoutId id="2147485030" r:id="rId3"/>
    <p:sldLayoutId id="2147485031" r:id="rId4"/>
    <p:sldLayoutId id="2147485032" r:id="rId5"/>
    <p:sldLayoutId id="2147485033" r:id="rId6"/>
    <p:sldLayoutId id="2147485034" r:id="rId7"/>
    <p:sldLayoutId id="2147485035" r:id="rId8"/>
    <p:sldLayoutId id="2147485036" r:id="rId9"/>
    <p:sldLayoutId id="2147485037" r:id="rId10"/>
    <p:sldLayoutId id="2147485038"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4E49803D-40D9-43F7-A9BC-82DA927B2C0F}"/>
              </a:ext>
            </a:extLst>
          </p:cNvPr>
          <p:cNvSpPr>
            <a:spLocks noGrp="1"/>
          </p:cNvSpPr>
          <p:nvPr>
            <p:ph type="title"/>
          </p:nvPr>
        </p:nvSpPr>
        <p:spPr bwMode="auto">
          <a:xfrm>
            <a:off x="228600" y="228600"/>
            <a:ext cx="6261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5DD64FCE-0619-4918-86E6-4DE8C6A74DC1}"/>
              </a:ext>
            </a:extLst>
          </p:cNvPr>
          <p:cNvSpPr>
            <a:spLocks noGrp="1"/>
          </p:cNvSpPr>
          <p:nvPr>
            <p:ph type="body" idx="1"/>
          </p:nvPr>
        </p:nvSpPr>
        <p:spPr bwMode="auto">
          <a:xfrm>
            <a:off x="304800" y="1600200"/>
            <a:ext cx="8382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2FB9019-DE1F-4F8B-95DF-BC3F46E0908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8AC7BBB-0D32-4F27-8D62-5202F2F901B7}" type="datetime1">
              <a:rPr lang="en-US"/>
              <a:pPr>
                <a:defRPr/>
              </a:pPr>
              <a:t>12/20/2018</a:t>
            </a:fld>
            <a:endParaRPr lang="en-US" dirty="0"/>
          </a:p>
        </p:txBody>
      </p:sp>
      <p:sp>
        <p:nvSpPr>
          <p:cNvPr id="5" name="Footer Placeholder 4">
            <a:extLst>
              <a:ext uri="{FF2B5EF4-FFF2-40B4-BE49-F238E27FC236}">
                <a16:creationId xmlns:a16="http://schemas.microsoft.com/office/drawing/2014/main" id="{FE2E4817-0C35-403F-9E6E-D7012093819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rgbClr val="38BBDA"/>
                </a:solidFill>
                <a:latin typeface="Times New Roman" pitchFamily="18" charset="0"/>
                <a:cs typeface="Times New Roman" pitchFamily="18" charset="0"/>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71D37E47-D111-499A-A4F0-6F102EBE00B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C9E48078-4199-42B7-B851-6F00A1B36E7F}" type="slidenum">
              <a:rPr lang="en-US" altLang="en-US"/>
              <a:pPr>
                <a:defRPr/>
              </a:pPr>
              <a:t>‹#›</a:t>
            </a:fld>
            <a:endParaRPr lang="en-US" altLang="en-US"/>
          </a:p>
        </p:txBody>
      </p:sp>
      <p:pic>
        <p:nvPicPr>
          <p:cNvPr id="2055" name="Picture 6">
            <a:extLst>
              <a:ext uri="{FF2B5EF4-FFF2-40B4-BE49-F238E27FC236}">
                <a16:creationId xmlns:a16="http://schemas.microsoft.com/office/drawing/2014/main" id="{9EF532D2-7A71-4C34-BC23-67019B2AA052}"/>
              </a:ext>
            </a:extLst>
          </p:cNvPr>
          <p:cNvPicPr>
            <a:picLocks noChangeAspect="1"/>
          </p:cNvPicPr>
          <p:nvPr/>
        </p:nvPicPr>
        <p:blipFill>
          <a:blip r:embed="rId13">
            <a:extLst>
              <a:ext uri="{28A0092B-C50C-407E-A947-70E740481C1C}">
                <a14:useLocalDpi xmlns:a14="http://schemas.microsoft.com/office/drawing/2010/main" val="0"/>
              </a:ext>
            </a:extLst>
          </a:blip>
          <a:srcRect l="7407" r="15186" b="26471"/>
          <a:stretch>
            <a:fillRect/>
          </a:stretch>
        </p:blipFill>
        <p:spPr bwMode="auto">
          <a:xfrm>
            <a:off x="6324600" y="44450"/>
            <a:ext cx="2806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39" r:id="rId1"/>
    <p:sldLayoutId id="2147485040" r:id="rId2"/>
    <p:sldLayoutId id="2147485041" r:id="rId3"/>
    <p:sldLayoutId id="2147485042" r:id="rId4"/>
    <p:sldLayoutId id="2147485043" r:id="rId5"/>
    <p:sldLayoutId id="2147485044" r:id="rId6"/>
    <p:sldLayoutId id="2147485045" r:id="rId7"/>
    <p:sldLayoutId id="2147485046" r:id="rId8"/>
    <p:sldLayoutId id="2147485047" r:id="rId9"/>
    <p:sldLayoutId id="2147485048" r:id="rId10"/>
    <p:sldLayoutId id="2147485049" r:id="rId11"/>
  </p:sldLayoutIdLst>
  <p:hf hdr="0" dt="0"/>
  <p:txStyles>
    <p:titleStyle>
      <a:lvl1pPr algn="ctr" rtl="0" eaLnBrk="0" fontAlgn="base" hangingPunct="0">
        <a:spcBef>
          <a:spcPct val="0"/>
        </a:spcBef>
        <a:spcAft>
          <a:spcPct val="0"/>
        </a:spcAft>
        <a:defRPr sz="3600" kern="1200">
          <a:solidFill>
            <a:schemeClr val="tx1"/>
          </a:solidFill>
          <a:latin typeface="Times New Roman" pitchFamily="18" charset="0"/>
          <a:ea typeface="Times New Roman" panose="02020603050405020304" pitchFamily="18" charset="0"/>
          <a:cs typeface="Times New Roman" pitchFamily="18" charset="0"/>
        </a:defRPr>
      </a:lvl1pPr>
      <a:lvl2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2pPr>
      <a:lvl3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3pPr>
      <a:lvl4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4pPr>
      <a:lvl5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5pPr>
      <a:lvl6pPr marL="457200" algn="ctr" rtl="0" fontAlgn="base">
        <a:spcBef>
          <a:spcPct val="0"/>
        </a:spcBef>
        <a:spcAft>
          <a:spcPct val="0"/>
        </a:spcAft>
        <a:defRPr sz="36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6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6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6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itchFamily="18" charset="0"/>
          <a:ea typeface="Times New Roman" panose="02020603050405020304" pitchFamily="18" charset="0"/>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itchFamily="18" charset="0"/>
          <a:ea typeface="Times New Roman" panose="02020603050405020304" pitchFamily="18" charset="0"/>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Times New Roman" panose="02020603050405020304" pitchFamily="18" charset="0"/>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Times New Roman" panose="02020603050405020304" pitchFamily="18" charset="0"/>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Times New Roman" panose="02020603050405020304"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AD73A05-9E2B-4A14-95ED-E82336EC65C2}"/>
              </a:ext>
            </a:extLst>
          </p:cNvPr>
          <p:cNvSpPr>
            <a:spLocks noGrp="1"/>
          </p:cNvSpPr>
          <p:nvPr>
            <p:ph type="ctrTitle"/>
          </p:nvPr>
        </p:nvSpPr>
        <p:spPr>
          <a:xfrm>
            <a:off x="228600" y="1066800"/>
            <a:ext cx="8763000" cy="2308225"/>
          </a:xfrm>
        </p:spPr>
        <p:txBody>
          <a:bodyPr/>
          <a:lstStyle/>
          <a:p>
            <a:pPr eaLnBrk="1" hangingPunct="1"/>
            <a:r>
              <a:rPr lang="en-US" altLang="en-US"/>
              <a:t>Programming Logic and Design</a:t>
            </a:r>
            <a:br>
              <a:rPr lang="en-US" altLang="en-US"/>
            </a:br>
            <a:r>
              <a:rPr lang="en-US" altLang="en-US" i="1"/>
              <a:t>Sixth Edition</a:t>
            </a:r>
          </a:p>
        </p:txBody>
      </p:sp>
      <p:sp>
        <p:nvSpPr>
          <p:cNvPr id="16387" name="Rectangle 5">
            <a:extLst>
              <a:ext uri="{FF2B5EF4-FFF2-40B4-BE49-F238E27FC236}">
                <a16:creationId xmlns:a16="http://schemas.microsoft.com/office/drawing/2014/main" id="{3287557E-5719-4828-AE7C-DBC6F4185929}"/>
              </a:ext>
            </a:extLst>
          </p:cNvPr>
          <p:cNvSpPr>
            <a:spLocks noGrp="1" noChangeArrowheads="1"/>
          </p:cNvSpPr>
          <p:nvPr>
            <p:ph type="subTitle" idx="1"/>
          </p:nvPr>
        </p:nvSpPr>
        <p:spPr>
          <a:xfrm>
            <a:off x="990600" y="3886200"/>
            <a:ext cx="7391400" cy="2667000"/>
          </a:xfrm>
        </p:spPr>
        <p:txBody>
          <a:bodyPr rtlCol="0">
            <a:normAutofit/>
          </a:bodyPr>
          <a:lstStyle/>
          <a:p>
            <a:pPr marL="63500" eaLnBrk="1" fontAlgn="auto" hangingPunct="1">
              <a:lnSpc>
                <a:spcPct val="90000"/>
              </a:lnSpc>
              <a:spcAft>
                <a:spcPts val="0"/>
              </a:spcAft>
              <a:defRPr/>
            </a:pPr>
            <a:endParaRPr lang="en-US" sz="3400" i="1" dirty="0">
              <a:ea typeface="+mn-ea"/>
            </a:endParaRPr>
          </a:p>
          <a:p>
            <a:pPr marL="63500" eaLnBrk="1" fontAlgn="auto" hangingPunct="1">
              <a:lnSpc>
                <a:spcPct val="90000"/>
              </a:lnSpc>
              <a:spcAft>
                <a:spcPts val="0"/>
              </a:spcAft>
              <a:defRPr/>
            </a:pPr>
            <a:r>
              <a:rPr lang="en-US" sz="3400" i="1" dirty="0">
                <a:ea typeface="+mn-ea"/>
              </a:rPr>
              <a:t>1103 – Basic Data Processing</a:t>
            </a:r>
          </a:p>
          <a:p>
            <a:pPr marL="63500" eaLnBrk="1" fontAlgn="auto" hangingPunct="1">
              <a:lnSpc>
                <a:spcPct val="90000"/>
              </a:lnSpc>
              <a:spcAft>
                <a:spcPts val="0"/>
              </a:spcAft>
              <a:defRPr/>
            </a:pPr>
            <a:endParaRPr lang="en-US" sz="2800" i="1" dirty="0">
              <a:ea typeface="+mn-ea"/>
            </a:endParaRPr>
          </a:p>
          <a:p>
            <a:pPr marL="63500" eaLnBrk="1" fontAlgn="auto" hangingPunct="1">
              <a:lnSpc>
                <a:spcPct val="90000"/>
              </a:lnSpc>
              <a:spcAft>
                <a:spcPts val="0"/>
              </a:spcAft>
              <a:defRPr/>
            </a:pPr>
            <a:endParaRPr lang="en-US" sz="2800" i="1" dirty="0">
              <a:ea typeface="+mn-ea"/>
            </a:endParaRPr>
          </a:p>
          <a:p>
            <a:pPr marL="63500" eaLnBrk="1" fontAlgn="auto" hangingPunct="1">
              <a:lnSpc>
                <a:spcPct val="90000"/>
              </a:lnSpc>
              <a:spcAft>
                <a:spcPts val="0"/>
              </a:spcAft>
              <a:defRPr/>
            </a:pPr>
            <a:r>
              <a:rPr lang="en-US" sz="2800" i="1" dirty="0">
                <a:ea typeface="+mn-ea"/>
              </a:rPr>
              <a:t>Overview of Computer and Programming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C7CD9-40C8-4A15-89D3-35C31023A338}"/>
              </a:ext>
            </a:extLst>
          </p:cNvPr>
          <p:cNvSpPr>
            <a:spLocks noGrp="1"/>
          </p:cNvSpPr>
          <p:nvPr>
            <p:ph idx="1"/>
          </p:nvPr>
        </p:nvSpPr>
        <p:spPr>
          <a:xfrm>
            <a:off x="228600" y="0"/>
            <a:ext cx="8915400" cy="6126163"/>
          </a:xfrm>
        </p:spPr>
        <p:txBody>
          <a:bodyPr/>
          <a:lstStyle/>
          <a:p>
            <a:pPr>
              <a:spcBef>
                <a:spcPts val="0"/>
              </a:spcBef>
            </a:pPr>
            <a:r>
              <a:rPr lang="en-US" sz="2800" b="1" dirty="0"/>
              <a:t>Assignment – ch1_as1</a:t>
            </a:r>
          </a:p>
          <a:p>
            <a:pPr marL="0" indent="0" algn="just">
              <a:spcBef>
                <a:spcPts val="0"/>
              </a:spcBef>
              <a:buNone/>
            </a:pPr>
            <a:r>
              <a:rPr lang="en-US" sz="2800" b="1" dirty="0"/>
              <a:t>	</a:t>
            </a:r>
            <a:r>
              <a:rPr lang="en-US" sz="2400" dirty="0"/>
              <a:t>Draw a flowchart or write pseudocode to represent the logic of a program that allows the user to enter a value for one edge of a cube. The program calculates the surface area of one side of the cube, the surface area of the cube, and its volume. The program outputs all the results.</a:t>
            </a:r>
            <a:endParaRPr lang="en-US" sz="2400" b="1" dirty="0"/>
          </a:p>
          <a:p>
            <a:pPr>
              <a:spcBef>
                <a:spcPts val="0"/>
              </a:spcBef>
            </a:pPr>
            <a:r>
              <a:rPr lang="en-US" sz="2800" b="1" dirty="0"/>
              <a:t>Assignment – ch1_as2</a:t>
            </a:r>
            <a:endParaRPr lang="en-US" sz="2800" dirty="0"/>
          </a:p>
          <a:p>
            <a:pPr marL="0" indent="0" algn="just">
              <a:spcBef>
                <a:spcPts val="0"/>
              </a:spcBef>
              <a:buNone/>
              <a:defRPr/>
            </a:pPr>
            <a:r>
              <a:rPr lang="en-US" sz="2800" dirty="0"/>
              <a:t>	</a:t>
            </a:r>
            <a:r>
              <a:rPr lang="en-US" sz="2400" dirty="0"/>
              <a:t>Modify the </a:t>
            </a:r>
            <a:r>
              <a:rPr lang="en-US" sz="2400" b="1" dirty="0"/>
              <a:t>ch1_as2  </a:t>
            </a:r>
            <a:r>
              <a:rPr lang="en-US" sz="2400" dirty="0"/>
              <a:t>program that computes floor area to compute and output the number of 6-inch square tiles needed to tile the floor.</a:t>
            </a:r>
          </a:p>
          <a:p>
            <a:pPr>
              <a:spcBef>
                <a:spcPts val="0"/>
              </a:spcBef>
              <a:defRPr/>
            </a:pPr>
            <a:r>
              <a:rPr lang="en-US" sz="2800" b="1" dirty="0"/>
              <a:t>Assignment – ch1_as3</a:t>
            </a:r>
          </a:p>
          <a:p>
            <a:pPr marL="0" indent="0" algn="just">
              <a:spcBef>
                <a:spcPts val="0"/>
              </a:spcBef>
              <a:buNone/>
              <a:defRPr/>
            </a:pPr>
            <a:r>
              <a:rPr lang="en-US" sz="2400" dirty="0"/>
              <a:t>	 Draw a flowchart or write pseudocode to represent the logic of a</a:t>
            </a:r>
            <a:r>
              <a:rPr lang="en-US" sz="2400" b="1" dirty="0"/>
              <a:t> </a:t>
            </a:r>
            <a:r>
              <a:rPr lang="en-US" sz="2400" dirty="0"/>
              <a:t>program that computes paint cost to allow the user to enter the number of doors that do not have to be painted. Assume that each door is 14 square feet and the price of paint for 1 gallons is 100 kyats. Output the number of gallons needed and the cost of the job. (1 square feet = 7.4805 gallon)</a:t>
            </a:r>
          </a:p>
          <a:p>
            <a:pPr marL="0" indent="0">
              <a:spcBef>
                <a:spcPts val="0"/>
              </a:spcBef>
              <a:buNone/>
              <a:defRPr/>
            </a:pPr>
            <a:endParaRPr lang="en-US" sz="2400" dirty="0"/>
          </a:p>
          <a:p>
            <a:pPr>
              <a:spcBef>
                <a:spcPts val="0"/>
              </a:spcBef>
            </a:pPr>
            <a:endParaRPr lang="en-US" sz="2800" dirty="0"/>
          </a:p>
        </p:txBody>
      </p:sp>
      <p:sp>
        <p:nvSpPr>
          <p:cNvPr id="4" name="Footer Placeholder 3">
            <a:extLst>
              <a:ext uri="{FF2B5EF4-FFF2-40B4-BE49-F238E27FC236}">
                <a16:creationId xmlns:a16="http://schemas.microsoft.com/office/drawing/2014/main" id="{9440EE6D-4668-4462-9770-04A50D6D7023}"/>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ED2743C8-1937-491C-AC6E-069ECEA37061}"/>
              </a:ext>
            </a:extLst>
          </p:cNvPr>
          <p:cNvSpPr>
            <a:spLocks noGrp="1"/>
          </p:cNvSpPr>
          <p:nvPr>
            <p:ph type="sldNum" sz="quarter" idx="12"/>
          </p:nvPr>
        </p:nvSpPr>
        <p:spPr/>
        <p:txBody>
          <a:bodyPr/>
          <a:lstStyle/>
          <a:p>
            <a:pPr>
              <a:defRPr/>
            </a:pPr>
            <a:fld id="{B36CC5F9-89FC-45FE-9F66-F1E98C587B90}" type="slidenum">
              <a:rPr lang="en-US" altLang="en-US" smtClean="0"/>
              <a:pPr>
                <a:defRPr/>
              </a:pPr>
              <a:t>2</a:t>
            </a:fld>
            <a:endParaRPr lang="en-US" altLang="en-US" dirty="0"/>
          </a:p>
        </p:txBody>
      </p:sp>
      <p:sp>
        <p:nvSpPr>
          <p:cNvPr id="6" name="Rectangle 1">
            <a:extLst>
              <a:ext uri="{FF2B5EF4-FFF2-40B4-BE49-F238E27FC236}">
                <a16:creationId xmlns:a16="http://schemas.microsoft.com/office/drawing/2014/main" id="{E61A268D-01BD-42ED-8D32-66A27C8C4F5C}"/>
              </a:ext>
            </a:extLst>
          </p:cNvPr>
          <p:cNvSpPr>
            <a:spLocks noChangeArrowheads="1"/>
          </p:cNvSpPr>
          <p:nvPr/>
        </p:nvSpPr>
        <p:spPr bwMode="auto">
          <a:xfrm>
            <a:off x="211455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7267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C7CD9-40C8-4A15-89D3-35C31023A338}"/>
              </a:ext>
            </a:extLst>
          </p:cNvPr>
          <p:cNvSpPr>
            <a:spLocks noGrp="1"/>
          </p:cNvSpPr>
          <p:nvPr>
            <p:ph idx="1"/>
          </p:nvPr>
        </p:nvSpPr>
        <p:spPr>
          <a:xfrm>
            <a:off x="0" y="0"/>
            <a:ext cx="9144000" cy="6126163"/>
          </a:xfrm>
        </p:spPr>
        <p:txBody>
          <a:bodyPr/>
          <a:lstStyle/>
          <a:p>
            <a:pPr>
              <a:spcBef>
                <a:spcPts val="0"/>
              </a:spcBef>
            </a:pPr>
            <a:endParaRPr lang="en-US" sz="2800" b="1" dirty="0"/>
          </a:p>
          <a:p>
            <a:pPr>
              <a:spcBef>
                <a:spcPts val="0"/>
              </a:spcBef>
            </a:pPr>
            <a:r>
              <a:rPr lang="en-US" sz="2800" b="1" dirty="0"/>
              <a:t>Assignment – ch1_as4</a:t>
            </a:r>
          </a:p>
          <a:p>
            <a:pPr marL="0" indent="0">
              <a:spcBef>
                <a:spcPts val="0"/>
              </a:spcBef>
              <a:buNone/>
              <a:defRPr/>
            </a:pPr>
            <a:r>
              <a:rPr lang="en-US" sz="2800" b="1" dirty="0"/>
              <a:t>	</a:t>
            </a:r>
            <a:r>
              <a:rPr lang="en-US" sz="2400" dirty="0"/>
              <a:t>Draw a flowchart and write pseudo code to represent the logic of a program for Research current rates of monetary exchange. Draw a flowchart or write pseudocode to represent the logic of a program that allows the user to enter a number of dollars and convert it to Euros and Japanese yen. (1 dollar = 0.88 Euro, 1 dollar = 111.89 yens)</a:t>
            </a:r>
          </a:p>
          <a:p>
            <a:pPr marL="0" indent="0" algn="just">
              <a:spcBef>
                <a:spcPts val="0"/>
              </a:spcBef>
              <a:buNone/>
            </a:pPr>
            <a:endParaRPr lang="en-US" sz="2400" dirty="0"/>
          </a:p>
          <a:p>
            <a:pPr algn="just">
              <a:spcBef>
                <a:spcPts val="0"/>
              </a:spcBef>
            </a:pPr>
            <a:r>
              <a:rPr lang="en-US" sz="2400" dirty="0"/>
              <a:t> </a:t>
            </a:r>
            <a:r>
              <a:rPr lang="en-US" sz="2800" b="1" dirty="0"/>
              <a:t>Assignment – ch1_as5</a:t>
            </a:r>
            <a:endParaRPr lang="en-US" sz="2800" dirty="0"/>
          </a:p>
          <a:p>
            <a:pPr marL="0" indent="0" algn="just">
              <a:spcBef>
                <a:spcPts val="0"/>
              </a:spcBef>
              <a:buNone/>
            </a:pPr>
            <a:r>
              <a:rPr lang="en-US" sz="2400" dirty="0"/>
              <a:t>	 Draw a flowchart or write pseudocode to represent the logic of a program that allows the user to enter values for a salesperson’s base salary, total sales, and commission rate. The program computes and outputs the salesperson’s pay by adding the base salary to the product of the total sales and commission rate. </a:t>
            </a:r>
          </a:p>
          <a:p>
            <a:pPr marL="0" indent="0" algn="just">
              <a:spcBef>
                <a:spcPts val="0"/>
              </a:spcBef>
              <a:buNone/>
            </a:pPr>
            <a:endParaRPr lang="en-US" sz="2400" dirty="0"/>
          </a:p>
          <a:p>
            <a:pPr>
              <a:spcBef>
                <a:spcPts val="0"/>
              </a:spcBef>
            </a:pPr>
            <a:endParaRPr lang="en-US" sz="2800" dirty="0"/>
          </a:p>
        </p:txBody>
      </p:sp>
      <p:sp>
        <p:nvSpPr>
          <p:cNvPr id="4" name="Footer Placeholder 3">
            <a:extLst>
              <a:ext uri="{FF2B5EF4-FFF2-40B4-BE49-F238E27FC236}">
                <a16:creationId xmlns:a16="http://schemas.microsoft.com/office/drawing/2014/main" id="{9440EE6D-4668-4462-9770-04A50D6D7023}"/>
              </a:ext>
            </a:extLst>
          </p:cNvPr>
          <p:cNvSpPr>
            <a:spLocks noGrp="1"/>
          </p:cNvSpPr>
          <p:nvPr>
            <p:ph type="ftr" sz="quarter" idx="11"/>
          </p:nvPr>
        </p:nvSpPr>
        <p:spPr/>
        <p:txBody>
          <a:bodyPr/>
          <a:lstStyle/>
          <a:p>
            <a:pPr>
              <a:defRPr/>
            </a:pPr>
            <a:r>
              <a:rPr lang="en-US" dirty="0"/>
              <a:t>Programming Logic &amp; Design, Sixth Edition</a:t>
            </a:r>
          </a:p>
        </p:txBody>
      </p:sp>
      <p:sp>
        <p:nvSpPr>
          <p:cNvPr id="5" name="Slide Number Placeholder 4">
            <a:extLst>
              <a:ext uri="{FF2B5EF4-FFF2-40B4-BE49-F238E27FC236}">
                <a16:creationId xmlns:a16="http://schemas.microsoft.com/office/drawing/2014/main" id="{ED2743C8-1937-491C-AC6E-069ECEA37061}"/>
              </a:ext>
            </a:extLst>
          </p:cNvPr>
          <p:cNvSpPr>
            <a:spLocks noGrp="1"/>
          </p:cNvSpPr>
          <p:nvPr>
            <p:ph type="sldNum" sz="quarter" idx="12"/>
          </p:nvPr>
        </p:nvSpPr>
        <p:spPr/>
        <p:txBody>
          <a:bodyPr/>
          <a:lstStyle/>
          <a:p>
            <a:pPr>
              <a:defRPr/>
            </a:pPr>
            <a:fld id="{B36CC5F9-89FC-45FE-9F66-F1E98C587B90}" type="slidenum">
              <a:rPr lang="en-US" altLang="en-US" smtClean="0"/>
              <a:pPr>
                <a:defRPr/>
              </a:pPr>
              <a:t>3</a:t>
            </a:fld>
            <a:endParaRPr lang="en-US" altLang="en-US"/>
          </a:p>
        </p:txBody>
      </p:sp>
    </p:spTree>
    <p:extLst>
      <p:ext uri="{BB962C8B-B14F-4D97-AF65-F5344CB8AC3E}">
        <p14:creationId xmlns:p14="http://schemas.microsoft.com/office/powerpoint/2010/main" val="296744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A455A-C591-43E8-A505-DA11B212D1E0}"/>
              </a:ext>
            </a:extLst>
          </p:cNvPr>
          <p:cNvSpPr>
            <a:spLocks noGrp="1"/>
          </p:cNvSpPr>
          <p:nvPr>
            <p:ph idx="1"/>
          </p:nvPr>
        </p:nvSpPr>
        <p:spPr>
          <a:xfrm>
            <a:off x="0" y="136524"/>
            <a:ext cx="9144000" cy="6219825"/>
          </a:xfrm>
        </p:spPr>
        <p:txBody>
          <a:bodyPr/>
          <a:lstStyle/>
          <a:p>
            <a:pPr>
              <a:spcBef>
                <a:spcPts val="0"/>
              </a:spcBef>
            </a:pPr>
            <a:endParaRPr lang="en-US" b="1" dirty="0"/>
          </a:p>
          <a:p>
            <a:pPr>
              <a:spcBef>
                <a:spcPts val="0"/>
              </a:spcBef>
            </a:pPr>
            <a:r>
              <a:rPr lang="en-US" b="1" dirty="0"/>
              <a:t>Assignment – ch1_as6</a:t>
            </a:r>
            <a:endParaRPr lang="en-US" dirty="0"/>
          </a:p>
          <a:p>
            <a:pPr marL="0" indent="0">
              <a:spcBef>
                <a:spcPts val="0"/>
              </a:spcBef>
              <a:buNone/>
            </a:pPr>
            <a:r>
              <a:rPr lang="en-US" dirty="0"/>
              <a:t>	</a:t>
            </a:r>
            <a:r>
              <a:rPr lang="en-US" sz="2400" dirty="0">
                <a:ea typeface="Calibri" panose="020F0502020204030204" pitchFamily="34" charset="0"/>
              </a:rPr>
              <a:t> A mobile phone app allows a user to press a button that starts a timer that counts seconds. When the user presses the button again, the timer stops. Draw a flowchart or write pseudocode that accepts the elapsed time in seconds and displays the value in minutes and seconds. For example, if the elapsed time was 130 seconds, the output would be 2 minutes and 10 seconds.</a:t>
            </a:r>
            <a:endParaRPr lang="en-US" sz="2400" dirty="0"/>
          </a:p>
        </p:txBody>
      </p:sp>
      <p:sp>
        <p:nvSpPr>
          <p:cNvPr id="4" name="Footer Placeholder 3">
            <a:extLst>
              <a:ext uri="{FF2B5EF4-FFF2-40B4-BE49-F238E27FC236}">
                <a16:creationId xmlns:a16="http://schemas.microsoft.com/office/drawing/2014/main" id="{3AA8AC63-F737-45EA-A90C-516B783F3243}"/>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2FE6ECE3-87D5-492B-ACBF-03EABD679774}"/>
              </a:ext>
            </a:extLst>
          </p:cNvPr>
          <p:cNvSpPr>
            <a:spLocks noGrp="1"/>
          </p:cNvSpPr>
          <p:nvPr>
            <p:ph type="sldNum" sz="quarter" idx="12"/>
          </p:nvPr>
        </p:nvSpPr>
        <p:spPr/>
        <p:txBody>
          <a:bodyPr/>
          <a:lstStyle/>
          <a:p>
            <a:pPr>
              <a:defRPr/>
            </a:pPr>
            <a:fld id="{B36CC5F9-89FC-45FE-9F66-F1E98C587B90}" type="slidenum">
              <a:rPr lang="en-US" altLang="en-US" smtClean="0"/>
              <a:pPr>
                <a:defRPr/>
              </a:pPr>
              <a:t>4</a:t>
            </a:fld>
            <a:endParaRPr lang="en-US" altLang="en-US"/>
          </a:p>
        </p:txBody>
      </p:sp>
    </p:spTree>
    <p:extLst>
      <p:ext uri="{BB962C8B-B14F-4D97-AF65-F5344CB8AC3E}">
        <p14:creationId xmlns:p14="http://schemas.microsoft.com/office/powerpoint/2010/main" val="157882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555BA06F-4A4F-485E-8FC5-9A12420BA322}"/>
              </a:ext>
            </a:extLst>
          </p:cNvPr>
          <p:cNvSpPr>
            <a:spLocks noGrp="1"/>
          </p:cNvSpPr>
          <p:nvPr>
            <p:ph type="ctrTitle"/>
          </p:nvPr>
        </p:nvSpPr>
        <p:spPr>
          <a:xfrm>
            <a:off x="685800" y="1371600"/>
            <a:ext cx="7772400" cy="1470025"/>
          </a:xfrm>
        </p:spPr>
        <p:txBody>
          <a:bodyPr/>
          <a:lstStyle/>
          <a:p>
            <a:pPr eaLnBrk="1" hangingPunct="1"/>
            <a:r>
              <a:rPr lang="en-US" altLang="en-US" dirty="0"/>
              <a:t>Programming Logic and Design</a:t>
            </a:r>
            <a:br>
              <a:rPr lang="en-US" altLang="en-US" dirty="0"/>
            </a:br>
            <a:r>
              <a:rPr lang="en-US" altLang="en-US" i="1" dirty="0"/>
              <a:t>Sixth Edition</a:t>
            </a:r>
          </a:p>
        </p:txBody>
      </p:sp>
      <p:sp>
        <p:nvSpPr>
          <p:cNvPr id="16387" name="Rectangle 5">
            <a:extLst>
              <a:ext uri="{FF2B5EF4-FFF2-40B4-BE49-F238E27FC236}">
                <a16:creationId xmlns:a16="http://schemas.microsoft.com/office/drawing/2014/main" id="{3287557E-5719-4828-AE7C-DBC6F4185929}"/>
              </a:ext>
            </a:extLst>
          </p:cNvPr>
          <p:cNvSpPr>
            <a:spLocks noGrp="1" noChangeArrowheads="1"/>
          </p:cNvSpPr>
          <p:nvPr>
            <p:ph type="subTitle" idx="1"/>
          </p:nvPr>
        </p:nvSpPr>
        <p:spPr>
          <a:xfrm>
            <a:off x="990600" y="3429000"/>
            <a:ext cx="7391400" cy="3124200"/>
          </a:xfrm>
        </p:spPr>
        <p:txBody>
          <a:bodyPr rtlCol="0">
            <a:normAutofit fontScale="92500" lnSpcReduction="10000"/>
          </a:bodyPr>
          <a:lstStyle/>
          <a:p>
            <a:pPr marL="63500" eaLnBrk="1" fontAlgn="auto" hangingPunct="1">
              <a:lnSpc>
                <a:spcPct val="90000"/>
              </a:lnSpc>
              <a:spcAft>
                <a:spcPts val="0"/>
              </a:spcAft>
              <a:defRPr/>
            </a:pPr>
            <a:endParaRPr lang="en-US" sz="3400" i="1" dirty="0">
              <a:ea typeface="+mn-ea"/>
            </a:endParaRPr>
          </a:p>
          <a:p>
            <a:pPr marL="63500" eaLnBrk="1" fontAlgn="auto" hangingPunct="1">
              <a:lnSpc>
                <a:spcPct val="90000"/>
              </a:lnSpc>
              <a:spcAft>
                <a:spcPts val="0"/>
              </a:spcAft>
              <a:defRPr/>
            </a:pPr>
            <a:r>
              <a:rPr lang="en-US" sz="3400" i="1" dirty="0">
                <a:ea typeface="+mn-ea"/>
              </a:rPr>
              <a:t>1103 – Basic Data Processing</a:t>
            </a:r>
          </a:p>
          <a:p>
            <a:pPr marL="63500" eaLnBrk="1" fontAlgn="auto" hangingPunct="1">
              <a:lnSpc>
                <a:spcPct val="90000"/>
              </a:lnSpc>
              <a:spcAft>
                <a:spcPts val="0"/>
              </a:spcAft>
              <a:defRPr/>
            </a:pPr>
            <a:endParaRPr lang="en-US" sz="2800" i="1" dirty="0">
              <a:ea typeface="+mn-ea"/>
            </a:endParaRPr>
          </a:p>
          <a:p>
            <a:pPr marL="63500" eaLnBrk="1" fontAlgn="auto" hangingPunct="1">
              <a:lnSpc>
                <a:spcPct val="90000"/>
              </a:lnSpc>
              <a:spcAft>
                <a:spcPts val="0"/>
              </a:spcAft>
              <a:defRPr/>
            </a:pPr>
            <a:r>
              <a:rPr lang="en-US" sz="2800" i="1" dirty="0">
                <a:ea typeface="+mn-ea"/>
              </a:rPr>
              <a:t>Chapter - 2</a:t>
            </a:r>
          </a:p>
          <a:p>
            <a:pPr marL="63500" eaLnBrk="1" fontAlgn="auto" hangingPunct="1">
              <a:lnSpc>
                <a:spcPct val="90000"/>
              </a:lnSpc>
              <a:spcAft>
                <a:spcPts val="0"/>
              </a:spcAft>
              <a:defRPr/>
            </a:pPr>
            <a:endParaRPr lang="en-US" sz="2800" i="1" dirty="0">
              <a:ea typeface="+mn-ea"/>
            </a:endParaRPr>
          </a:p>
          <a:p>
            <a:pPr>
              <a:defRPr/>
            </a:pPr>
            <a:r>
              <a:rPr lang="en-US" i="1" dirty="0"/>
              <a:t>Working with Data, Creating Modules, and Designing High-Quality Programs</a:t>
            </a:r>
            <a:endParaRPr lang="en-US" sz="2800" i="1" dirty="0">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1093-38B5-4D7D-9496-C0B28A66309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93DDA14-2255-40F9-ABC3-AF51E95AD06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20D1D27-490B-46BD-9B9F-65DD6100C999}"/>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80537EBC-2CBA-4C1F-8C12-1E18AA96F00A}"/>
              </a:ext>
            </a:extLst>
          </p:cNvPr>
          <p:cNvSpPr>
            <a:spLocks noGrp="1"/>
          </p:cNvSpPr>
          <p:nvPr>
            <p:ph type="sldNum" sz="quarter" idx="12"/>
          </p:nvPr>
        </p:nvSpPr>
        <p:spPr/>
        <p:txBody>
          <a:bodyPr/>
          <a:lstStyle/>
          <a:p>
            <a:pPr>
              <a:defRPr/>
            </a:pPr>
            <a:fld id="{B36CC5F9-89FC-45FE-9F66-F1E98C587B90}" type="slidenum">
              <a:rPr lang="en-US" altLang="en-US" smtClean="0"/>
              <a:pPr>
                <a:defRPr/>
              </a:pPr>
              <a:t>6</a:t>
            </a:fld>
            <a:endParaRPr lang="en-US" altLang="en-US"/>
          </a:p>
        </p:txBody>
      </p:sp>
    </p:spTree>
    <p:extLst>
      <p:ext uri="{BB962C8B-B14F-4D97-AF65-F5344CB8AC3E}">
        <p14:creationId xmlns:p14="http://schemas.microsoft.com/office/powerpoint/2010/main" val="3780973483"/>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IT Template" id="{3E97B76A-10FA-4B69-A379-0444049B645E}" vid="{049D426D-09B6-433F-9F40-E570C60D04C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Words>
  <Application>Microsoft Office PowerPoint</Application>
  <PresentationFormat>On-screen Show (4:3)</PresentationFormat>
  <Paragraphs>36</Paragraphs>
  <Slides>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Times New Roman</vt:lpstr>
      <vt:lpstr>3_Default Design</vt:lpstr>
      <vt:lpstr>uit</vt:lpstr>
      <vt:lpstr>Programming Logic and Design Sixth Edition</vt:lpstr>
      <vt:lpstr>PowerPoint Presentation</vt:lpstr>
      <vt:lpstr>PowerPoint Presentation</vt:lpstr>
      <vt:lpstr>PowerPoint Presentation</vt:lpstr>
      <vt:lpstr>Programming Logic and Design Sixth Edition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1006</cp:revision>
  <dcterms:created xsi:type="dcterms:W3CDTF">2002-09-27T23:29:22Z</dcterms:created>
  <dcterms:modified xsi:type="dcterms:W3CDTF">2018-12-20T07:39:23Z</dcterms:modified>
</cp:coreProperties>
</file>