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4" r:id="rId1"/>
    <p:sldMasterId id="2147485027" r:id="rId2"/>
  </p:sldMasterIdLst>
  <p:notesMasterIdLst>
    <p:notesMasterId r:id="rId11"/>
  </p:notesMasterIdLst>
  <p:handoutMasterIdLst>
    <p:handoutMasterId r:id="rId12"/>
  </p:handoutMasterIdLst>
  <p:sldIdLst>
    <p:sldId id="953" r:id="rId3"/>
    <p:sldId id="962" r:id="rId4"/>
    <p:sldId id="963" r:id="rId5"/>
    <p:sldId id="965" r:id="rId6"/>
    <p:sldId id="966" r:id="rId7"/>
    <p:sldId id="967" r:id="rId8"/>
    <p:sldId id="968" r:id="rId9"/>
    <p:sldId id="964" r:id="rId10"/>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33CC"/>
    <a:srgbClr val="FF0000"/>
    <a:srgbClr val="222222"/>
    <a:srgbClr val="FFFFFF"/>
    <a:srgbClr val="18B2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BF1E09-E52B-443A-5DCC-6124D23F6AB4}" v="55" dt="2018-12-18T14:13:35.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874941CB-49C8-4ADB-A4D3-2DE76123161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cs typeface="+mn-cs"/>
              </a:defRPr>
            </a:lvl1pPr>
          </a:lstStyle>
          <a:p>
            <a:pPr>
              <a:defRPr/>
            </a:pPr>
            <a:endParaRPr lang="en-US"/>
          </a:p>
        </p:txBody>
      </p:sp>
      <p:sp>
        <p:nvSpPr>
          <p:cNvPr id="122883" name="Rectangle 3">
            <a:extLst>
              <a:ext uri="{FF2B5EF4-FFF2-40B4-BE49-F238E27FC236}">
                <a16:creationId xmlns:a16="http://schemas.microsoft.com/office/drawing/2014/main" id="{4924D2FA-9B4A-48A8-BFD9-A439393270F8}"/>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cs typeface="+mn-cs"/>
              </a:defRPr>
            </a:lvl1pPr>
          </a:lstStyle>
          <a:p>
            <a:pPr>
              <a:defRPr/>
            </a:pPr>
            <a:endParaRPr lang="en-US"/>
          </a:p>
        </p:txBody>
      </p:sp>
      <p:sp>
        <p:nvSpPr>
          <p:cNvPr id="122884" name="Rectangle 4">
            <a:extLst>
              <a:ext uri="{FF2B5EF4-FFF2-40B4-BE49-F238E27FC236}">
                <a16:creationId xmlns:a16="http://schemas.microsoft.com/office/drawing/2014/main" id="{2B3E5922-A833-487A-97CD-9651B3C161BC}"/>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cs typeface="+mn-cs"/>
              </a:defRPr>
            </a:lvl1pPr>
          </a:lstStyle>
          <a:p>
            <a:pPr>
              <a:defRPr/>
            </a:pPr>
            <a:endParaRPr lang="en-US"/>
          </a:p>
        </p:txBody>
      </p:sp>
      <p:sp>
        <p:nvSpPr>
          <p:cNvPr id="122885" name="Rectangle 5">
            <a:extLst>
              <a:ext uri="{FF2B5EF4-FFF2-40B4-BE49-F238E27FC236}">
                <a16:creationId xmlns:a16="http://schemas.microsoft.com/office/drawing/2014/main" id="{672CECF6-652B-4AE9-8388-E6C02E830567}"/>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4C38939C-5327-4BD8-9259-43428B22A94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83F4DB9-7469-4A3B-8310-27477A78581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cs typeface="+mn-cs"/>
              </a:defRPr>
            </a:lvl1pPr>
          </a:lstStyle>
          <a:p>
            <a:pPr>
              <a:defRPr/>
            </a:pPr>
            <a:endParaRPr lang="en-US"/>
          </a:p>
        </p:txBody>
      </p:sp>
      <p:sp>
        <p:nvSpPr>
          <p:cNvPr id="64515" name="Rectangle 3">
            <a:extLst>
              <a:ext uri="{FF2B5EF4-FFF2-40B4-BE49-F238E27FC236}">
                <a16:creationId xmlns:a16="http://schemas.microsoft.com/office/drawing/2014/main" id="{C6AE8EA0-8E98-4438-B62F-D7AC7C5D3C17}"/>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cs typeface="+mn-cs"/>
              </a:defRPr>
            </a:lvl1pPr>
          </a:lstStyle>
          <a:p>
            <a:pPr>
              <a:defRPr/>
            </a:pPr>
            <a:endParaRPr lang="en-US"/>
          </a:p>
        </p:txBody>
      </p:sp>
      <p:sp>
        <p:nvSpPr>
          <p:cNvPr id="3076" name="Rectangle 4">
            <a:extLst>
              <a:ext uri="{FF2B5EF4-FFF2-40B4-BE49-F238E27FC236}">
                <a16:creationId xmlns:a16="http://schemas.microsoft.com/office/drawing/2014/main" id="{D7F1B35D-3295-4399-9556-912A66B7858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a:extLst>
              <a:ext uri="{FF2B5EF4-FFF2-40B4-BE49-F238E27FC236}">
                <a16:creationId xmlns:a16="http://schemas.microsoft.com/office/drawing/2014/main" id="{63A9C703-CEEA-428C-B552-8F60AEEC7B5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a:extLst>
              <a:ext uri="{FF2B5EF4-FFF2-40B4-BE49-F238E27FC236}">
                <a16:creationId xmlns:a16="http://schemas.microsoft.com/office/drawing/2014/main" id="{B8012B13-2573-4547-9F3F-2B7C645FBE9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cs typeface="+mn-cs"/>
              </a:defRPr>
            </a:lvl1pPr>
          </a:lstStyle>
          <a:p>
            <a:pPr>
              <a:defRPr/>
            </a:pPr>
            <a:endParaRPr lang="en-US"/>
          </a:p>
        </p:txBody>
      </p:sp>
      <p:sp>
        <p:nvSpPr>
          <p:cNvPr id="64519" name="Rectangle 7">
            <a:extLst>
              <a:ext uri="{FF2B5EF4-FFF2-40B4-BE49-F238E27FC236}">
                <a16:creationId xmlns:a16="http://schemas.microsoft.com/office/drawing/2014/main" id="{311F898E-1AEA-4D01-AF06-62F2D3DCA18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09588FFB-0FCC-4DF1-B484-FA1E72FCB6F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FF6B07C-E79E-4357-899F-44DEEA878011}"/>
              </a:ext>
            </a:extLst>
          </p:cNvPr>
          <p:cNvSpPr>
            <a:spLocks noGrp="1" noChangeArrowheads="1"/>
          </p:cNvSpPr>
          <p:nvPr>
            <p:ph type="dt" sz="half" idx="10"/>
          </p:nvPr>
        </p:nvSpPr>
        <p:spPr>
          <a:ln/>
        </p:spPr>
        <p:txBody>
          <a:bodyPr/>
          <a:lstStyle>
            <a:lvl1pPr>
              <a:defRPr/>
            </a:lvl1pPr>
          </a:lstStyle>
          <a:p>
            <a:pPr>
              <a:defRPr/>
            </a:pPr>
            <a:fld id="{1EBED932-36C6-48B7-933B-DED7D4A38F89}" type="datetime1">
              <a:rPr lang="en-US"/>
              <a:pPr>
                <a:defRPr/>
              </a:pPr>
              <a:t>12/18/2018</a:t>
            </a:fld>
            <a:endParaRPr lang="en-US"/>
          </a:p>
        </p:txBody>
      </p:sp>
      <p:sp>
        <p:nvSpPr>
          <p:cNvPr id="5" name="Rectangle 5">
            <a:extLst>
              <a:ext uri="{FF2B5EF4-FFF2-40B4-BE49-F238E27FC236}">
                <a16:creationId xmlns:a16="http://schemas.microsoft.com/office/drawing/2014/main" id="{B53CE513-DE7A-4D56-9A9C-5F849A61282A}"/>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6" name="Rectangle 6">
            <a:extLst>
              <a:ext uri="{FF2B5EF4-FFF2-40B4-BE49-F238E27FC236}">
                <a16:creationId xmlns:a16="http://schemas.microsoft.com/office/drawing/2014/main" id="{7BAB99DC-834F-4B3B-8446-3C43480DC919}"/>
              </a:ext>
            </a:extLst>
          </p:cNvPr>
          <p:cNvSpPr>
            <a:spLocks noGrp="1" noChangeArrowheads="1"/>
          </p:cNvSpPr>
          <p:nvPr>
            <p:ph type="sldNum" sz="quarter" idx="12"/>
          </p:nvPr>
        </p:nvSpPr>
        <p:spPr>
          <a:ln/>
        </p:spPr>
        <p:txBody>
          <a:bodyPr/>
          <a:lstStyle>
            <a:lvl1pPr>
              <a:defRPr/>
            </a:lvl1pPr>
          </a:lstStyle>
          <a:p>
            <a:pPr>
              <a:defRPr/>
            </a:pPr>
            <a:fld id="{747AD4E6-1DCD-46E8-8A01-F32488A677A4}" type="slidenum">
              <a:rPr lang="en-US" altLang="en-US"/>
              <a:pPr>
                <a:defRPr/>
              </a:pPr>
              <a:t>‹#›</a:t>
            </a:fld>
            <a:endParaRPr lang="en-US" altLang="en-US"/>
          </a:p>
        </p:txBody>
      </p:sp>
    </p:spTree>
    <p:extLst>
      <p:ext uri="{BB962C8B-B14F-4D97-AF65-F5344CB8AC3E}">
        <p14:creationId xmlns:p14="http://schemas.microsoft.com/office/powerpoint/2010/main" val="3040404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56E8B80-8104-4CD8-87FF-8AC893988FCD}"/>
              </a:ext>
            </a:extLst>
          </p:cNvPr>
          <p:cNvSpPr>
            <a:spLocks noGrp="1" noChangeArrowheads="1"/>
          </p:cNvSpPr>
          <p:nvPr>
            <p:ph type="dt" sz="half" idx="10"/>
          </p:nvPr>
        </p:nvSpPr>
        <p:spPr>
          <a:ln/>
        </p:spPr>
        <p:txBody>
          <a:bodyPr/>
          <a:lstStyle>
            <a:lvl1pPr>
              <a:defRPr/>
            </a:lvl1pPr>
          </a:lstStyle>
          <a:p>
            <a:pPr>
              <a:defRPr/>
            </a:pPr>
            <a:fld id="{B3972907-A5E1-453C-8AC2-56B664D7DAC8}" type="datetime1">
              <a:rPr lang="en-US"/>
              <a:pPr>
                <a:defRPr/>
              </a:pPr>
              <a:t>12/18/2018</a:t>
            </a:fld>
            <a:endParaRPr lang="en-US"/>
          </a:p>
        </p:txBody>
      </p:sp>
      <p:sp>
        <p:nvSpPr>
          <p:cNvPr id="5" name="Rectangle 5">
            <a:extLst>
              <a:ext uri="{FF2B5EF4-FFF2-40B4-BE49-F238E27FC236}">
                <a16:creationId xmlns:a16="http://schemas.microsoft.com/office/drawing/2014/main" id="{B3186181-6D68-40CB-820B-755CAD4D2CEF}"/>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6" name="Rectangle 6">
            <a:extLst>
              <a:ext uri="{FF2B5EF4-FFF2-40B4-BE49-F238E27FC236}">
                <a16:creationId xmlns:a16="http://schemas.microsoft.com/office/drawing/2014/main" id="{15F4B928-7D49-4DB2-B981-04B624054260}"/>
              </a:ext>
            </a:extLst>
          </p:cNvPr>
          <p:cNvSpPr>
            <a:spLocks noGrp="1" noChangeArrowheads="1"/>
          </p:cNvSpPr>
          <p:nvPr>
            <p:ph type="sldNum" sz="quarter" idx="12"/>
          </p:nvPr>
        </p:nvSpPr>
        <p:spPr>
          <a:ln/>
        </p:spPr>
        <p:txBody>
          <a:bodyPr/>
          <a:lstStyle>
            <a:lvl1pPr>
              <a:defRPr/>
            </a:lvl1pPr>
          </a:lstStyle>
          <a:p>
            <a:pPr>
              <a:defRPr/>
            </a:pPr>
            <a:fld id="{AB70E8FA-0959-4752-9D66-F44390898A8B}" type="slidenum">
              <a:rPr lang="en-US" altLang="en-US"/>
              <a:pPr>
                <a:defRPr/>
              </a:pPr>
              <a:t>‹#›</a:t>
            </a:fld>
            <a:endParaRPr lang="en-US" altLang="en-US"/>
          </a:p>
        </p:txBody>
      </p:sp>
    </p:spTree>
    <p:extLst>
      <p:ext uri="{BB962C8B-B14F-4D97-AF65-F5344CB8AC3E}">
        <p14:creationId xmlns:p14="http://schemas.microsoft.com/office/powerpoint/2010/main" val="533104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A19F92B-0D10-4613-B2FE-0DF66C28E867}"/>
              </a:ext>
            </a:extLst>
          </p:cNvPr>
          <p:cNvSpPr>
            <a:spLocks noGrp="1" noChangeArrowheads="1"/>
          </p:cNvSpPr>
          <p:nvPr>
            <p:ph type="dt" sz="half" idx="10"/>
          </p:nvPr>
        </p:nvSpPr>
        <p:spPr>
          <a:ln/>
        </p:spPr>
        <p:txBody>
          <a:bodyPr/>
          <a:lstStyle>
            <a:lvl1pPr>
              <a:defRPr/>
            </a:lvl1pPr>
          </a:lstStyle>
          <a:p>
            <a:pPr>
              <a:defRPr/>
            </a:pPr>
            <a:fld id="{696D4744-677E-4967-8F80-5F907B956536}" type="datetime1">
              <a:rPr lang="en-US"/>
              <a:pPr>
                <a:defRPr/>
              </a:pPr>
              <a:t>12/18/2018</a:t>
            </a:fld>
            <a:endParaRPr lang="en-US"/>
          </a:p>
        </p:txBody>
      </p:sp>
      <p:sp>
        <p:nvSpPr>
          <p:cNvPr id="5" name="Rectangle 5">
            <a:extLst>
              <a:ext uri="{FF2B5EF4-FFF2-40B4-BE49-F238E27FC236}">
                <a16:creationId xmlns:a16="http://schemas.microsoft.com/office/drawing/2014/main" id="{32B4B93F-B790-4D72-A825-285E4881C269}"/>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6" name="Rectangle 6">
            <a:extLst>
              <a:ext uri="{FF2B5EF4-FFF2-40B4-BE49-F238E27FC236}">
                <a16:creationId xmlns:a16="http://schemas.microsoft.com/office/drawing/2014/main" id="{D655A181-E939-43A3-B45F-479B14B8B459}"/>
              </a:ext>
            </a:extLst>
          </p:cNvPr>
          <p:cNvSpPr>
            <a:spLocks noGrp="1" noChangeArrowheads="1"/>
          </p:cNvSpPr>
          <p:nvPr>
            <p:ph type="sldNum" sz="quarter" idx="12"/>
          </p:nvPr>
        </p:nvSpPr>
        <p:spPr>
          <a:ln/>
        </p:spPr>
        <p:txBody>
          <a:bodyPr/>
          <a:lstStyle>
            <a:lvl1pPr>
              <a:defRPr/>
            </a:lvl1pPr>
          </a:lstStyle>
          <a:p>
            <a:pPr>
              <a:defRPr/>
            </a:pPr>
            <a:fld id="{E2F2D0A9-2AAB-4D43-9824-D74CD21C82BC}" type="slidenum">
              <a:rPr lang="en-US" altLang="en-US"/>
              <a:pPr>
                <a:defRPr/>
              </a:pPr>
              <a:t>‹#›</a:t>
            </a:fld>
            <a:endParaRPr lang="en-US" altLang="en-US"/>
          </a:p>
        </p:txBody>
      </p:sp>
    </p:spTree>
    <p:extLst>
      <p:ext uri="{BB962C8B-B14F-4D97-AF65-F5344CB8AC3E}">
        <p14:creationId xmlns:p14="http://schemas.microsoft.com/office/powerpoint/2010/main" val="3248797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E9C17E25-5E14-4A54-8037-DAD7A02593B0}"/>
              </a:ext>
            </a:extLst>
          </p:cNvPr>
          <p:cNvSpPr>
            <a:spLocks noGrp="1"/>
          </p:cNvSpPr>
          <p:nvPr>
            <p:ph type="dt" sz="half" idx="10"/>
          </p:nvPr>
        </p:nvSpPr>
        <p:spPr/>
        <p:txBody>
          <a:bodyPr/>
          <a:lstStyle>
            <a:lvl1pPr>
              <a:defRPr/>
            </a:lvl1pPr>
          </a:lstStyle>
          <a:p>
            <a:pPr>
              <a:defRPr/>
            </a:pPr>
            <a:fld id="{70FC56A9-BB0C-4950-926F-798648DC980B}" type="datetime1">
              <a:rPr lang="en-US"/>
              <a:pPr>
                <a:defRPr/>
              </a:pPr>
              <a:t>12/18/2018</a:t>
            </a:fld>
            <a:endParaRPr lang="en-US"/>
          </a:p>
        </p:txBody>
      </p:sp>
      <p:sp>
        <p:nvSpPr>
          <p:cNvPr id="5" name="Footer Placeholder 4">
            <a:extLst>
              <a:ext uri="{FF2B5EF4-FFF2-40B4-BE49-F238E27FC236}">
                <a16:creationId xmlns:a16="http://schemas.microsoft.com/office/drawing/2014/main" id="{9D754B93-111F-4183-B5E1-723358EC533F}"/>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6" name="Slide Number Placeholder 5">
            <a:extLst>
              <a:ext uri="{FF2B5EF4-FFF2-40B4-BE49-F238E27FC236}">
                <a16:creationId xmlns:a16="http://schemas.microsoft.com/office/drawing/2014/main" id="{13009D9A-7E4E-4C92-A823-525A82D6D38B}"/>
              </a:ext>
            </a:extLst>
          </p:cNvPr>
          <p:cNvSpPr>
            <a:spLocks noGrp="1"/>
          </p:cNvSpPr>
          <p:nvPr>
            <p:ph type="sldNum" sz="quarter" idx="12"/>
          </p:nvPr>
        </p:nvSpPr>
        <p:spPr/>
        <p:txBody>
          <a:bodyPr/>
          <a:lstStyle>
            <a:lvl1pPr>
              <a:defRPr/>
            </a:lvl1pPr>
          </a:lstStyle>
          <a:p>
            <a:pPr>
              <a:defRPr/>
            </a:pPr>
            <a:fld id="{9DAC3B16-6C39-4F7F-B45D-C31BBADB6C25}" type="slidenum">
              <a:rPr lang="en-US" altLang="en-US"/>
              <a:pPr>
                <a:defRPr/>
              </a:pPr>
              <a:t>‹#›</a:t>
            </a:fld>
            <a:endParaRPr lang="en-US" altLang="en-US"/>
          </a:p>
        </p:txBody>
      </p:sp>
    </p:spTree>
    <p:extLst>
      <p:ext uri="{BB962C8B-B14F-4D97-AF65-F5344CB8AC3E}">
        <p14:creationId xmlns:p14="http://schemas.microsoft.com/office/powerpoint/2010/main" val="2070930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CD5FE0-EAFC-4B38-87FC-F3F2C59C559C}"/>
              </a:ext>
            </a:extLst>
          </p:cNvPr>
          <p:cNvSpPr>
            <a:spLocks noGrp="1"/>
          </p:cNvSpPr>
          <p:nvPr>
            <p:ph type="dt" sz="half" idx="10"/>
          </p:nvPr>
        </p:nvSpPr>
        <p:spPr/>
        <p:txBody>
          <a:bodyPr/>
          <a:lstStyle>
            <a:lvl1pPr>
              <a:defRPr/>
            </a:lvl1pPr>
          </a:lstStyle>
          <a:p>
            <a:pPr>
              <a:defRPr/>
            </a:pPr>
            <a:fld id="{03BD5A3E-3503-4530-A13F-9EA35EF0BB31}" type="datetime1">
              <a:rPr lang="en-US"/>
              <a:pPr>
                <a:defRPr/>
              </a:pPr>
              <a:t>12/18/2018</a:t>
            </a:fld>
            <a:endParaRPr lang="en-US"/>
          </a:p>
        </p:txBody>
      </p:sp>
      <p:sp>
        <p:nvSpPr>
          <p:cNvPr id="5" name="Footer Placeholder 4">
            <a:extLst>
              <a:ext uri="{FF2B5EF4-FFF2-40B4-BE49-F238E27FC236}">
                <a16:creationId xmlns:a16="http://schemas.microsoft.com/office/drawing/2014/main" id="{44BD4FF8-5ED2-4BEF-9DD6-6C7DC985B73D}"/>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6" name="Slide Number Placeholder 5">
            <a:extLst>
              <a:ext uri="{FF2B5EF4-FFF2-40B4-BE49-F238E27FC236}">
                <a16:creationId xmlns:a16="http://schemas.microsoft.com/office/drawing/2014/main" id="{00193DF6-E1A9-46F7-BFC6-10AA80D452CE}"/>
              </a:ext>
            </a:extLst>
          </p:cNvPr>
          <p:cNvSpPr>
            <a:spLocks noGrp="1"/>
          </p:cNvSpPr>
          <p:nvPr>
            <p:ph type="sldNum" sz="quarter" idx="12"/>
          </p:nvPr>
        </p:nvSpPr>
        <p:spPr/>
        <p:txBody>
          <a:bodyPr/>
          <a:lstStyle>
            <a:lvl1pPr>
              <a:defRPr/>
            </a:lvl1pPr>
          </a:lstStyle>
          <a:p>
            <a:pPr>
              <a:defRPr/>
            </a:pPr>
            <a:fld id="{B36CC5F9-89FC-45FE-9F66-F1E98C587B90}" type="slidenum">
              <a:rPr lang="en-US" altLang="en-US"/>
              <a:pPr>
                <a:defRPr/>
              </a:pPr>
              <a:t>‹#›</a:t>
            </a:fld>
            <a:endParaRPr lang="en-US" altLang="en-US"/>
          </a:p>
        </p:txBody>
      </p:sp>
    </p:spTree>
    <p:extLst>
      <p:ext uri="{BB962C8B-B14F-4D97-AF65-F5344CB8AC3E}">
        <p14:creationId xmlns:p14="http://schemas.microsoft.com/office/powerpoint/2010/main" val="2586141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17F0BB-5395-4650-AE51-0EA28025823C}"/>
              </a:ext>
            </a:extLst>
          </p:cNvPr>
          <p:cNvSpPr>
            <a:spLocks noGrp="1"/>
          </p:cNvSpPr>
          <p:nvPr>
            <p:ph type="dt" sz="half" idx="10"/>
          </p:nvPr>
        </p:nvSpPr>
        <p:spPr/>
        <p:txBody>
          <a:bodyPr/>
          <a:lstStyle>
            <a:lvl1pPr>
              <a:defRPr/>
            </a:lvl1pPr>
          </a:lstStyle>
          <a:p>
            <a:pPr>
              <a:defRPr/>
            </a:pPr>
            <a:fld id="{4E424574-CEBC-429F-A74E-2FCAD8E69FE0}" type="datetime1">
              <a:rPr lang="en-US"/>
              <a:pPr>
                <a:defRPr/>
              </a:pPr>
              <a:t>12/18/2018</a:t>
            </a:fld>
            <a:endParaRPr lang="en-US"/>
          </a:p>
        </p:txBody>
      </p:sp>
      <p:sp>
        <p:nvSpPr>
          <p:cNvPr id="5" name="Footer Placeholder 4">
            <a:extLst>
              <a:ext uri="{FF2B5EF4-FFF2-40B4-BE49-F238E27FC236}">
                <a16:creationId xmlns:a16="http://schemas.microsoft.com/office/drawing/2014/main" id="{655C75F0-D402-4069-BA7A-016CAA8F8D90}"/>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6" name="Slide Number Placeholder 5">
            <a:extLst>
              <a:ext uri="{FF2B5EF4-FFF2-40B4-BE49-F238E27FC236}">
                <a16:creationId xmlns:a16="http://schemas.microsoft.com/office/drawing/2014/main" id="{D032D676-EC03-4342-9D0D-4418C09033AB}"/>
              </a:ext>
            </a:extLst>
          </p:cNvPr>
          <p:cNvSpPr>
            <a:spLocks noGrp="1"/>
          </p:cNvSpPr>
          <p:nvPr>
            <p:ph type="sldNum" sz="quarter" idx="12"/>
          </p:nvPr>
        </p:nvSpPr>
        <p:spPr/>
        <p:txBody>
          <a:bodyPr/>
          <a:lstStyle>
            <a:lvl1pPr>
              <a:defRPr/>
            </a:lvl1pPr>
          </a:lstStyle>
          <a:p>
            <a:pPr>
              <a:defRPr/>
            </a:pPr>
            <a:fld id="{C3223CE2-4151-4BB7-AD4E-EC047DC376CD}" type="slidenum">
              <a:rPr lang="en-US" altLang="en-US"/>
              <a:pPr>
                <a:defRPr/>
              </a:pPr>
              <a:t>‹#›</a:t>
            </a:fld>
            <a:endParaRPr lang="en-US" altLang="en-US"/>
          </a:p>
        </p:txBody>
      </p:sp>
    </p:spTree>
    <p:extLst>
      <p:ext uri="{BB962C8B-B14F-4D97-AF65-F5344CB8AC3E}">
        <p14:creationId xmlns:p14="http://schemas.microsoft.com/office/powerpoint/2010/main" val="3657623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D14877D-48A0-42C6-8C8D-C881915E0FAA}"/>
              </a:ext>
            </a:extLst>
          </p:cNvPr>
          <p:cNvSpPr>
            <a:spLocks noGrp="1"/>
          </p:cNvSpPr>
          <p:nvPr>
            <p:ph type="dt" sz="half" idx="10"/>
          </p:nvPr>
        </p:nvSpPr>
        <p:spPr/>
        <p:txBody>
          <a:bodyPr/>
          <a:lstStyle>
            <a:lvl1pPr>
              <a:defRPr/>
            </a:lvl1pPr>
          </a:lstStyle>
          <a:p>
            <a:pPr>
              <a:defRPr/>
            </a:pPr>
            <a:fld id="{7EEC8BF0-B1BE-4A4D-86D8-AF5FADFFDEEB}" type="datetime1">
              <a:rPr lang="en-US"/>
              <a:pPr>
                <a:defRPr/>
              </a:pPr>
              <a:t>12/18/2018</a:t>
            </a:fld>
            <a:endParaRPr lang="en-US"/>
          </a:p>
        </p:txBody>
      </p:sp>
      <p:sp>
        <p:nvSpPr>
          <p:cNvPr id="6" name="Footer Placeholder 4">
            <a:extLst>
              <a:ext uri="{FF2B5EF4-FFF2-40B4-BE49-F238E27FC236}">
                <a16:creationId xmlns:a16="http://schemas.microsoft.com/office/drawing/2014/main" id="{216A8C20-9F4C-4008-9846-5A69062CA9AD}"/>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7" name="Slide Number Placeholder 5">
            <a:extLst>
              <a:ext uri="{FF2B5EF4-FFF2-40B4-BE49-F238E27FC236}">
                <a16:creationId xmlns:a16="http://schemas.microsoft.com/office/drawing/2014/main" id="{F984D8C5-6DE2-4850-B893-B0C3017201A1}"/>
              </a:ext>
            </a:extLst>
          </p:cNvPr>
          <p:cNvSpPr>
            <a:spLocks noGrp="1"/>
          </p:cNvSpPr>
          <p:nvPr>
            <p:ph type="sldNum" sz="quarter" idx="12"/>
          </p:nvPr>
        </p:nvSpPr>
        <p:spPr/>
        <p:txBody>
          <a:bodyPr/>
          <a:lstStyle>
            <a:lvl1pPr>
              <a:defRPr/>
            </a:lvl1pPr>
          </a:lstStyle>
          <a:p>
            <a:pPr>
              <a:defRPr/>
            </a:pPr>
            <a:fld id="{85BE4080-5CE0-4C00-8A3A-EC6519D4BCEC}" type="slidenum">
              <a:rPr lang="en-US" altLang="en-US"/>
              <a:pPr>
                <a:defRPr/>
              </a:pPr>
              <a:t>‹#›</a:t>
            </a:fld>
            <a:endParaRPr lang="en-US" altLang="en-US"/>
          </a:p>
        </p:txBody>
      </p:sp>
    </p:spTree>
    <p:extLst>
      <p:ext uri="{BB962C8B-B14F-4D97-AF65-F5344CB8AC3E}">
        <p14:creationId xmlns:p14="http://schemas.microsoft.com/office/powerpoint/2010/main" val="3605654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168CC64-0D8A-4DA2-815E-12EC93192F1C}"/>
              </a:ext>
            </a:extLst>
          </p:cNvPr>
          <p:cNvSpPr>
            <a:spLocks noGrp="1"/>
          </p:cNvSpPr>
          <p:nvPr>
            <p:ph type="dt" sz="half" idx="10"/>
          </p:nvPr>
        </p:nvSpPr>
        <p:spPr/>
        <p:txBody>
          <a:bodyPr/>
          <a:lstStyle>
            <a:lvl1pPr>
              <a:defRPr/>
            </a:lvl1pPr>
          </a:lstStyle>
          <a:p>
            <a:pPr>
              <a:defRPr/>
            </a:pPr>
            <a:fld id="{113F7A6A-82C4-4027-BFB7-BD0A88C387F8}" type="datetime1">
              <a:rPr lang="en-US"/>
              <a:pPr>
                <a:defRPr/>
              </a:pPr>
              <a:t>12/18/2018</a:t>
            </a:fld>
            <a:endParaRPr lang="en-US"/>
          </a:p>
        </p:txBody>
      </p:sp>
      <p:sp>
        <p:nvSpPr>
          <p:cNvPr id="8" name="Footer Placeholder 4">
            <a:extLst>
              <a:ext uri="{FF2B5EF4-FFF2-40B4-BE49-F238E27FC236}">
                <a16:creationId xmlns:a16="http://schemas.microsoft.com/office/drawing/2014/main" id="{C1609622-D3A3-47D1-AA11-ED8B0D5A564F}"/>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9" name="Slide Number Placeholder 5">
            <a:extLst>
              <a:ext uri="{FF2B5EF4-FFF2-40B4-BE49-F238E27FC236}">
                <a16:creationId xmlns:a16="http://schemas.microsoft.com/office/drawing/2014/main" id="{3BFDB26B-D134-4250-AD07-4B982A93A53A}"/>
              </a:ext>
            </a:extLst>
          </p:cNvPr>
          <p:cNvSpPr>
            <a:spLocks noGrp="1"/>
          </p:cNvSpPr>
          <p:nvPr>
            <p:ph type="sldNum" sz="quarter" idx="12"/>
          </p:nvPr>
        </p:nvSpPr>
        <p:spPr/>
        <p:txBody>
          <a:bodyPr/>
          <a:lstStyle>
            <a:lvl1pPr>
              <a:defRPr/>
            </a:lvl1pPr>
          </a:lstStyle>
          <a:p>
            <a:pPr>
              <a:defRPr/>
            </a:pPr>
            <a:fld id="{083558AF-97CA-4116-9607-D6204707C427}" type="slidenum">
              <a:rPr lang="en-US" altLang="en-US"/>
              <a:pPr>
                <a:defRPr/>
              </a:pPr>
              <a:t>‹#›</a:t>
            </a:fld>
            <a:endParaRPr lang="en-US" altLang="en-US"/>
          </a:p>
        </p:txBody>
      </p:sp>
    </p:spTree>
    <p:extLst>
      <p:ext uri="{BB962C8B-B14F-4D97-AF65-F5344CB8AC3E}">
        <p14:creationId xmlns:p14="http://schemas.microsoft.com/office/powerpoint/2010/main" val="6085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AA209D0-D010-4C35-826D-FD1405A8F725}"/>
              </a:ext>
            </a:extLst>
          </p:cNvPr>
          <p:cNvSpPr>
            <a:spLocks noGrp="1"/>
          </p:cNvSpPr>
          <p:nvPr>
            <p:ph type="dt" sz="half" idx="10"/>
          </p:nvPr>
        </p:nvSpPr>
        <p:spPr/>
        <p:txBody>
          <a:bodyPr/>
          <a:lstStyle>
            <a:lvl1pPr>
              <a:defRPr/>
            </a:lvl1pPr>
          </a:lstStyle>
          <a:p>
            <a:pPr>
              <a:defRPr/>
            </a:pPr>
            <a:fld id="{FB50DBC0-B346-4D63-8DCF-E618BA3C70A9}" type="datetime1">
              <a:rPr lang="en-US"/>
              <a:pPr>
                <a:defRPr/>
              </a:pPr>
              <a:t>12/18/2018</a:t>
            </a:fld>
            <a:endParaRPr lang="en-US"/>
          </a:p>
        </p:txBody>
      </p:sp>
      <p:sp>
        <p:nvSpPr>
          <p:cNvPr id="4" name="Footer Placeholder 4">
            <a:extLst>
              <a:ext uri="{FF2B5EF4-FFF2-40B4-BE49-F238E27FC236}">
                <a16:creationId xmlns:a16="http://schemas.microsoft.com/office/drawing/2014/main" id="{35538C66-84FD-4FF2-974D-263EC44A4841}"/>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5" name="Slide Number Placeholder 5">
            <a:extLst>
              <a:ext uri="{FF2B5EF4-FFF2-40B4-BE49-F238E27FC236}">
                <a16:creationId xmlns:a16="http://schemas.microsoft.com/office/drawing/2014/main" id="{CFE4F9B8-BDBD-4BA6-9D46-32F6A5A2431E}"/>
              </a:ext>
            </a:extLst>
          </p:cNvPr>
          <p:cNvSpPr>
            <a:spLocks noGrp="1"/>
          </p:cNvSpPr>
          <p:nvPr>
            <p:ph type="sldNum" sz="quarter" idx="12"/>
          </p:nvPr>
        </p:nvSpPr>
        <p:spPr/>
        <p:txBody>
          <a:bodyPr/>
          <a:lstStyle>
            <a:lvl1pPr>
              <a:defRPr/>
            </a:lvl1pPr>
          </a:lstStyle>
          <a:p>
            <a:pPr>
              <a:defRPr/>
            </a:pPr>
            <a:fld id="{7D2AA7A7-7131-4DF8-AD71-A0EE2F277F60}" type="slidenum">
              <a:rPr lang="en-US" altLang="en-US"/>
              <a:pPr>
                <a:defRPr/>
              </a:pPr>
              <a:t>‹#›</a:t>
            </a:fld>
            <a:endParaRPr lang="en-US" altLang="en-US"/>
          </a:p>
        </p:txBody>
      </p:sp>
    </p:spTree>
    <p:extLst>
      <p:ext uri="{BB962C8B-B14F-4D97-AF65-F5344CB8AC3E}">
        <p14:creationId xmlns:p14="http://schemas.microsoft.com/office/powerpoint/2010/main" val="5556754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21AD77D-BF55-45B2-9EEF-6DAAEEB00767}"/>
              </a:ext>
            </a:extLst>
          </p:cNvPr>
          <p:cNvSpPr>
            <a:spLocks noGrp="1"/>
          </p:cNvSpPr>
          <p:nvPr>
            <p:ph type="dt" sz="half" idx="10"/>
          </p:nvPr>
        </p:nvSpPr>
        <p:spPr/>
        <p:txBody>
          <a:bodyPr/>
          <a:lstStyle>
            <a:lvl1pPr>
              <a:defRPr/>
            </a:lvl1pPr>
          </a:lstStyle>
          <a:p>
            <a:pPr>
              <a:defRPr/>
            </a:pPr>
            <a:fld id="{01C9E744-5717-458F-98E6-6F0EAE6A4F62}" type="datetime1">
              <a:rPr lang="en-US"/>
              <a:pPr>
                <a:defRPr/>
              </a:pPr>
              <a:t>12/18/2018</a:t>
            </a:fld>
            <a:endParaRPr lang="en-US"/>
          </a:p>
        </p:txBody>
      </p:sp>
      <p:sp>
        <p:nvSpPr>
          <p:cNvPr id="3" name="Footer Placeholder 4">
            <a:extLst>
              <a:ext uri="{FF2B5EF4-FFF2-40B4-BE49-F238E27FC236}">
                <a16:creationId xmlns:a16="http://schemas.microsoft.com/office/drawing/2014/main" id="{C0A0D619-A27C-4CF3-B589-F6397B3DEB77}"/>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4" name="Slide Number Placeholder 5">
            <a:extLst>
              <a:ext uri="{FF2B5EF4-FFF2-40B4-BE49-F238E27FC236}">
                <a16:creationId xmlns:a16="http://schemas.microsoft.com/office/drawing/2014/main" id="{E48C7E48-5756-4D9B-965B-E13CD9C3E083}"/>
              </a:ext>
            </a:extLst>
          </p:cNvPr>
          <p:cNvSpPr>
            <a:spLocks noGrp="1"/>
          </p:cNvSpPr>
          <p:nvPr>
            <p:ph type="sldNum" sz="quarter" idx="12"/>
          </p:nvPr>
        </p:nvSpPr>
        <p:spPr/>
        <p:txBody>
          <a:bodyPr/>
          <a:lstStyle>
            <a:lvl1pPr>
              <a:defRPr/>
            </a:lvl1pPr>
          </a:lstStyle>
          <a:p>
            <a:pPr>
              <a:defRPr/>
            </a:pPr>
            <a:fld id="{AE0CAE61-DE1B-46D6-B3C6-31132E0F27B6}" type="slidenum">
              <a:rPr lang="en-US" altLang="en-US"/>
              <a:pPr>
                <a:defRPr/>
              </a:pPr>
              <a:t>‹#›</a:t>
            </a:fld>
            <a:endParaRPr lang="en-US" altLang="en-US"/>
          </a:p>
        </p:txBody>
      </p:sp>
    </p:spTree>
    <p:extLst>
      <p:ext uri="{BB962C8B-B14F-4D97-AF65-F5344CB8AC3E}">
        <p14:creationId xmlns:p14="http://schemas.microsoft.com/office/powerpoint/2010/main" val="8433448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D9CE977-90FA-4C7E-94D0-CEEAF1BCBF65}"/>
              </a:ext>
            </a:extLst>
          </p:cNvPr>
          <p:cNvSpPr>
            <a:spLocks noGrp="1"/>
          </p:cNvSpPr>
          <p:nvPr>
            <p:ph type="dt" sz="half" idx="10"/>
          </p:nvPr>
        </p:nvSpPr>
        <p:spPr/>
        <p:txBody>
          <a:bodyPr/>
          <a:lstStyle>
            <a:lvl1pPr>
              <a:defRPr/>
            </a:lvl1pPr>
          </a:lstStyle>
          <a:p>
            <a:pPr>
              <a:defRPr/>
            </a:pPr>
            <a:fld id="{F112137D-E1A1-4C52-BE25-35E9AE2FFC91}" type="datetime1">
              <a:rPr lang="en-US"/>
              <a:pPr>
                <a:defRPr/>
              </a:pPr>
              <a:t>12/18/2018</a:t>
            </a:fld>
            <a:endParaRPr lang="en-US"/>
          </a:p>
        </p:txBody>
      </p:sp>
      <p:sp>
        <p:nvSpPr>
          <p:cNvPr id="6" name="Footer Placeholder 4">
            <a:extLst>
              <a:ext uri="{FF2B5EF4-FFF2-40B4-BE49-F238E27FC236}">
                <a16:creationId xmlns:a16="http://schemas.microsoft.com/office/drawing/2014/main" id="{0B9F1467-B269-4132-9F08-E799AF89D75D}"/>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7" name="Slide Number Placeholder 5">
            <a:extLst>
              <a:ext uri="{FF2B5EF4-FFF2-40B4-BE49-F238E27FC236}">
                <a16:creationId xmlns:a16="http://schemas.microsoft.com/office/drawing/2014/main" id="{DE0EA1FA-CAB3-4466-B77B-583A7FFE39CE}"/>
              </a:ext>
            </a:extLst>
          </p:cNvPr>
          <p:cNvSpPr>
            <a:spLocks noGrp="1"/>
          </p:cNvSpPr>
          <p:nvPr>
            <p:ph type="sldNum" sz="quarter" idx="12"/>
          </p:nvPr>
        </p:nvSpPr>
        <p:spPr/>
        <p:txBody>
          <a:bodyPr/>
          <a:lstStyle>
            <a:lvl1pPr>
              <a:defRPr/>
            </a:lvl1pPr>
          </a:lstStyle>
          <a:p>
            <a:pPr>
              <a:defRPr/>
            </a:pPr>
            <a:fld id="{00EB47F1-7383-4AB5-94DF-7975C01CA0A5}" type="slidenum">
              <a:rPr lang="en-US" altLang="en-US"/>
              <a:pPr>
                <a:defRPr/>
              </a:pPr>
              <a:t>‹#›</a:t>
            </a:fld>
            <a:endParaRPr lang="en-US" altLang="en-US"/>
          </a:p>
        </p:txBody>
      </p:sp>
    </p:spTree>
    <p:extLst>
      <p:ext uri="{BB962C8B-B14F-4D97-AF65-F5344CB8AC3E}">
        <p14:creationId xmlns:p14="http://schemas.microsoft.com/office/powerpoint/2010/main" val="53534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E47099A-EA43-48EE-8D09-12C53CCEE1BE}"/>
              </a:ext>
            </a:extLst>
          </p:cNvPr>
          <p:cNvSpPr>
            <a:spLocks noGrp="1" noChangeArrowheads="1"/>
          </p:cNvSpPr>
          <p:nvPr>
            <p:ph type="dt" sz="half" idx="10"/>
          </p:nvPr>
        </p:nvSpPr>
        <p:spPr>
          <a:ln/>
        </p:spPr>
        <p:txBody>
          <a:bodyPr/>
          <a:lstStyle>
            <a:lvl1pPr>
              <a:defRPr/>
            </a:lvl1pPr>
          </a:lstStyle>
          <a:p>
            <a:pPr>
              <a:defRPr/>
            </a:pPr>
            <a:fld id="{255F30B6-BEDE-4851-B14B-BABFA6208E85}" type="datetime1">
              <a:rPr lang="en-US"/>
              <a:pPr>
                <a:defRPr/>
              </a:pPr>
              <a:t>12/18/2018</a:t>
            </a:fld>
            <a:endParaRPr lang="en-US"/>
          </a:p>
        </p:txBody>
      </p:sp>
      <p:sp>
        <p:nvSpPr>
          <p:cNvPr id="5" name="Rectangle 5">
            <a:extLst>
              <a:ext uri="{FF2B5EF4-FFF2-40B4-BE49-F238E27FC236}">
                <a16:creationId xmlns:a16="http://schemas.microsoft.com/office/drawing/2014/main" id="{07DE4B1D-EB9F-4F34-A19B-61C313B95B79}"/>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6" name="Rectangle 6">
            <a:extLst>
              <a:ext uri="{FF2B5EF4-FFF2-40B4-BE49-F238E27FC236}">
                <a16:creationId xmlns:a16="http://schemas.microsoft.com/office/drawing/2014/main" id="{EBAD1F45-A7DD-4107-A870-B04B5136CA25}"/>
              </a:ext>
            </a:extLst>
          </p:cNvPr>
          <p:cNvSpPr>
            <a:spLocks noGrp="1" noChangeArrowheads="1"/>
          </p:cNvSpPr>
          <p:nvPr>
            <p:ph type="sldNum" sz="quarter" idx="12"/>
          </p:nvPr>
        </p:nvSpPr>
        <p:spPr>
          <a:ln/>
        </p:spPr>
        <p:txBody>
          <a:bodyPr/>
          <a:lstStyle>
            <a:lvl1pPr>
              <a:defRPr/>
            </a:lvl1pPr>
          </a:lstStyle>
          <a:p>
            <a:pPr>
              <a:defRPr/>
            </a:pPr>
            <a:fld id="{D2D6E5C8-56A7-43C9-91BD-904E9FCEFEAC}" type="slidenum">
              <a:rPr lang="en-US" altLang="en-US"/>
              <a:pPr>
                <a:defRPr/>
              </a:pPr>
              <a:t>‹#›</a:t>
            </a:fld>
            <a:endParaRPr lang="en-US" altLang="en-US"/>
          </a:p>
        </p:txBody>
      </p:sp>
    </p:spTree>
    <p:extLst>
      <p:ext uri="{BB962C8B-B14F-4D97-AF65-F5344CB8AC3E}">
        <p14:creationId xmlns:p14="http://schemas.microsoft.com/office/powerpoint/2010/main" val="2309899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3D44054-9DCD-42A1-8D9C-1F123B00394A}"/>
              </a:ext>
            </a:extLst>
          </p:cNvPr>
          <p:cNvSpPr>
            <a:spLocks noGrp="1"/>
          </p:cNvSpPr>
          <p:nvPr>
            <p:ph type="dt" sz="half" idx="10"/>
          </p:nvPr>
        </p:nvSpPr>
        <p:spPr/>
        <p:txBody>
          <a:bodyPr/>
          <a:lstStyle>
            <a:lvl1pPr>
              <a:defRPr/>
            </a:lvl1pPr>
          </a:lstStyle>
          <a:p>
            <a:pPr>
              <a:defRPr/>
            </a:pPr>
            <a:fld id="{713DBEF9-6840-4A50-AB23-D020FC6996DE}" type="datetime1">
              <a:rPr lang="en-US"/>
              <a:pPr>
                <a:defRPr/>
              </a:pPr>
              <a:t>12/18/2018</a:t>
            </a:fld>
            <a:endParaRPr lang="en-US"/>
          </a:p>
        </p:txBody>
      </p:sp>
      <p:sp>
        <p:nvSpPr>
          <p:cNvPr id="6" name="Footer Placeholder 4">
            <a:extLst>
              <a:ext uri="{FF2B5EF4-FFF2-40B4-BE49-F238E27FC236}">
                <a16:creationId xmlns:a16="http://schemas.microsoft.com/office/drawing/2014/main" id="{AAC3A9DA-5D00-419F-A0E5-C703C6FDEA58}"/>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7" name="Slide Number Placeholder 5">
            <a:extLst>
              <a:ext uri="{FF2B5EF4-FFF2-40B4-BE49-F238E27FC236}">
                <a16:creationId xmlns:a16="http://schemas.microsoft.com/office/drawing/2014/main" id="{9C8F8285-BD86-4229-8D68-1D81231B5F30}"/>
              </a:ext>
            </a:extLst>
          </p:cNvPr>
          <p:cNvSpPr>
            <a:spLocks noGrp="1"/>
          </p:cNvSpPr>
          <p:nvPr>
            <p:ph type="sldNum" sz="quarter" idx="12"/>
          </p:nvPr>
        </p:nvSpPr>
        <p:spPr/>
        <p:txBody>
          <a:bodyPr/>
          <a:lstStyle>
            <a:lvl1pPr>
              <a:defRPr/>
            </a:lvl1pPr>
          </a:lstStyle>
          <a:p>
            <a:pPr>
              <a:defRPr/>
            </a:pPr>
            <a:fld id="{F036339B-1E5E-4716-9AE0-D26D0C503BF1}" type="slidenum">
              <a:rPr lang="en-US" altLang="en-US"/>
              <a:pPr>
                <a:defRPr/>
              </a:pPr>
              <a:t>‹#›</a:t>
            </a:fld>
            <a:endParaRPr lang="en-US" altLang="en-US"/>
          </a:p>
        </p:txBody>
      </p:sp>
    </p:spTree>
    <p:extLst>
      <p:ext uri="{BB962C8B-B14F-4D97-AF65-F5344CB8AC3E}">
        <p14:creationId xmlns:p14="http://schemas.microsoft.com/office/powerpoint/2010/main" val="22584752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84344-A76D-4023-BA31-E9124B3827CE}"/>
              </a:ext>
            </a:extLst>
          </p:cNvPr>
          <p:cNvSpPr>
            <a:spLocks noGrp="1"/>
          </p:cNvSpPr>
          <p:nvPr>
            <p:ph type="dt" sz="half" idx="10"/>
          </p:nvPr>
        </p:nvSpPr>
        <p:spPr/>
        <p:txBody>
          <a:bodyPr/>
          <a:lstStyle>
            <a:lvl1pPr>
              <a:defRPr/>
            </a:lvl1pPr>
          </a:lstStyle>
          <a:p>
            <a:pPr>
              <a:defRPr/>
            </a:pPr>
            <a:fld id="{E6250B4A-1353-47F8-9520-4F69C31E7040}" type="datetime1">
              <a:rPr lang="en-US"/>
              <a:pPr>
                <a:defRPr/>
              </a:pPr>
              <a:t>12/18/2018</a:t>
            </a:fld>
            <a:endParaRPr lang="en-US"/>
          </a:p>
        </p:txBody>
      </p:sp>
      <p:sp>
        <p:nvSpPr>
          <p:cNvPr id="5" name="Footer Placeholder 4">
            <a:extLst>
              <a:ext uri="{FF2B5EF4-FFF2-40B4-BE49-F238E27FC236}">
                <a16:creationId xmlns:a16="http://schemas.microsoft.com/office/drawing/2014/main" id="{601CC8A0-137A-4BA7-A9CE-C6604340F38C}"/>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6" name="Slide Number Placeholder 5">
            <a:extLst>
              <a:ext uri="{FF2B5EF4-FFF2-40B4-BE49-F238E27FC236}">
                <a16:creationId xmlns:a16="http://schemas.microsoft.com/office/drawing/2014/main" id="{33C1749D-2FAE-4113-A427-84F8CBE8AF07}"/>
              </a:ext>
            </a:extLst>
          </p:cNvPr>
          <p:cNvSpPr>
            <a:spLocks noGrp="1"/>
          </p:cNvSpPr>
          <p:nvPr>
            <p:ph type="sldNum" sz="quarter" idx="12"/>
          </p:nvPr>
        </p:nvSpPr>
        <p:spPr/>
        <p:txBody>
          <a:bodyPr/>
          <a:lstStyle>
            <a:lvl1pPr>
              <a:defRPr/>
            </a:lvl1pPr>
          </a:lstStyle>
          <a:p>
            <a:pPr>
              <a:defRPr/>
            </a:pPr>
            <a:fld id="{59B60673-5C84-45AB-A9BC-98F919402B77}" type="slidenum">
              <a:rPr lang="en-US" altLang="en-US"/>
              <a:pPr>
                <a:defRPr/>
              </a:pPr>
              <a:t>‹#›</a:t>
            </a:fld>
            <a:endParaRPr lang="en-US" altLang="en-US"/>
          </a:p>
        </p:txBody>
      </p:sp>
    </p:spTree>
    <p:extLst>
      <p:ext uri="{BB962C8B-B14F-4D97-AF65-F5344CB8AC3E}">
        <p14:creationId xmlns:p14="http://schemas.microsoft.com/office/powerpoint/2010/main" val="2433862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3AACB-EBFE-4963-8BAC-03595DC0461B}"/>
              </a:ext>
            </a:extLst>
          </p:cNvPr>
          <p:cNvSpPr>
            <a:spLocks noGrp="1"/>
          </p:cNvSpPr>
          <p:nvPr>
            <p:ph type="dt" sz="half" idx="10"/>
          </p:nvPr>
        </p:nvSpPr>
        <p:spPr/>
        <p:txBody>
          <a:bodyPr/>
          <a:lstStyle>
            <a:lvl1pPr>
              <a:defRPr/>
            </a:lvl1pPr>
          </a:lstStyle>
          <a:p>
            <a:pPr>
              <a:defRPr/>
            </a:pPr>
            <a:fld id="{7995567F-153D-44DE-9E87-72255C670DD0}" type="datetime1">
              <a:rPr lang="en-US"/>
              <a:pPr>
                <a:defRPr/>
              </a:pPr>
              <a:t>12/18/2018</a:t>
            </a:fld>
            <a:endParaRPr lang="en-US"/>
          </a:p>
        </p:txBody>
      </p:sp>
      <p:sp>
        <p:nvSpPr>
          <p:cNvPr id="5" name="Footer Placeholder 4">
            <a:extLst>
              <a:ext uri="{FF2B5EF4-FFF2-40B4-BE49-F238E27FC236}">
                <a16:creationId xmlns:a16="http://schemas.microsoft.com/office/drawing/2014/main" id="{58F9504F-CA3E-40C3-A397-1A60B4D4F585}"/>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6" name="Slide Number Placeholder 5">
            <a:extLst>
              <a:ext uri="{FF2B5EF4-FFF2-40B4-BE49-F238E27FC236}">
                <a16:creationId xmlns:a16="http://schemas.microsoft.com/office/drawing/2014/main" id="{B939F631-93CD-4A1C-AC90-FE120D61A48A}"/>
              </a:ext>
            </a:extLst>
          </p:cNvPr>
          <p:cNvSpPr>
            <a:spLocks noGrp="1"/>
          </p:cNvSpPr>
          <p:nvPr>
            <p:ph type="sldNum" sz="quarter" idx="12"/>
          </p:nvPr>
        </p:nvSpPr>
        <p:spPr/>
        <p:txBody>
          <a:bodyPr/>
          <a:lstStyle>
            <a:lvl1pPr>
              <a:defRPr/>
            </a:lvl1pPr>
          </a:lstStyle>
          <a:p>
            <a:pPr>
              <a:defRPr/>
            </a:pPr>
            <a:fld id="{D4D780D0-0D4A-4AF2-9C96-C9F1EA9F4C8B}" type="slidenum">
              <a:rPr lang="en-US" altLang="en-US"/>
              <a:pPr>
                <a:defRPr/>
              </a:pPr>
              <a:t>‹#›</a:t>
            </a:fld>
            <a:endParaRPr lang="en-US" altLang="en-US"/>
          </a:p>
        </p:txBody>
      </p:sp>
    </p:spTree>
    <p:extLst>
      <p:ext uri="{BB962C8B-B14F-4D97-AF65-F5344CB8AC3E}">
        <p14:creationId xmlns:p14="http://schemas.microsoft.com/office/powerpoint/2010/main" val="94679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62A392F6-4CEE-4743-B34A-64387DEBBA77}"/>
              </a:ext>
            </a:extLst>
          </p:cNvPr>
          <p:cNvSpPr>
            <a:spLocks noGrp="1" noChangeArrowheads="1"/>
          </p:cNvSpPr>
          <p:nvPr>
            <p:ph type="dt" sz="half" idx="10"/>
          </p:nvPr>
        </p:nvSpPr>
        <p:spPr>
          <a:ln/>
        </p:spPr>
        <p:txBody>
          <a:bodyPr/>
          <a:lstStyle>
            <a:lvl1pPr>
              <a:defRPr/>
            </a:lvl1pPr>
          </a:lstStyle>
          <a:p>
            <a:pPr>
              <a:defRPr/>
            </a:pPr>
            <a:fld id="{5C20EFBD-EB7E-4E8E-81CC-85B3CF56150D}" type="datetime1">
              <a:rPr lang="en-US"/>
              <a:pPr>
                <a:defRPr/>
              </a:pPr>
              <a:t>12/18/2018</a:t>
            </a:fld>
            <a:endParaRPr lang="en-US"/>
          </a:p>
        </p:txBody>
      </p:sp>
      <p:sp>
        <p:nvSpPr>
          <p:cNvPr id="5" name="Rectangle 5">
            <a:extLst>
              <a:ext uri="{FF2B5EF4-FFF2-40B4-BE49-F238E27FC236}">
                <a16:creationId xmlns:a16="http://schemas.microsoft.com/office/drawing/2014/main" id="{F4C758B5-3412-4A40-95C5-654A35F1D01A}"/>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6" name="Rectangle 6">
            <a:extLst>
              <a:ext uri="{FF2B5EF4-FFF2-40B4-BE49-F238E27FC236}">
                <a16:creationId xmlns:a16="http://schemas.microsoft.com/office/drawing/2014/main" id="{8B8C7B5A-1A80-47CC-A99C-F5602F70365B}"/>
              </a:ext>
            </a:extLst>
          </p:cNvPr>
          <p:cNvSpPr>
            <a:spLocks noGrp="1" noChangeArrowheads="1"/>
          </p:cNvSpPr>
          <p:nvPr>
            <p:ph type="sldNum" sz="quarter" idx="12"/>
          </p:nvPr>
        </p:nvSpPr>
        <p:spPr>
          <a:ln/>
        </p:spPr>
        <p:txBody>
          <a:bodyPr/>
          <a:lstStyle>
            <a:lvl1pPr>
              <a:defRPr/>
            </a:lvl1pPr>
          </a:lstStyle>
          <a:p>
            <a:pPr>
              <a:defRPr/>
            </a:pPr>
            <a:fld id="{BD19DCB3-764D-449E-B8E7-C6F0F2A81870}" type="slidenum">
              <a:rPr lang="en-US" altLang="en-US"/>
              <a:pPr>
                <a:defRPr/>
              </a:pPr>
              <a:t>‹#›</a:t>
            </a:fld>
            <a:endParaRPr lang="en-US" altLang="en-US"/>
          </a:p>
        </p:txBody>
      </p:sp>
    </p:spTree>
    <p:extLst>
      <p:ext uri="{BB962C8B-B14F-4D97-AF65-F5344CB8AC3E}">
        <p14:creationId xmlns:p14="http://schemas.microsoft.com/office/powerpoint/2010/main" val="214009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16FE409-3327-43D5-994F-E4D06961B542}"/>
              </a:ext>
            </a:extLst>
          </p:cNvPr>
          <p:cNvSpPr>
            <a:spLocks noGrp="1" noChangeArrowheads="1"/>
          </p:cNvSpPr>
          <p:nvPr>
            <p:ph type="dt" sz="half" idx="10"/>
          </p:nvPr>
        </p:nvSpPr>
        <p:spPr>
          <a:ln/>
        </p:spPr>
        <p:txBody>
          <a:bodyPr/>
          <a:lstStyle>
            <a:lvl1pPr>
              <a:defRPr/>
            </a:lvl1pPr>
          </a:lstStyle>
          <a:p>
            <a:pPr>
              <a:defRPr/>
            </a:pPr>
            <a:fld id="{C2E59FD9-1F4F-486A-A805-169E18EA7236}" type="datetime1">
              <a:rPr lang="en-US"/>
              <a:pPr>
                <a:defRPr/>
              </a:pPr>
              <a:t>12/18/2018</a:t>
            </a:fld>
            <a:endParaRPr lang="en-US"/>
          </a:p>
        </p:txBody>
      </p:sp>
      <p:sp>
        <p:nvSpPr>
          <p:cNvPr id="6" name="Rectangle 5">
            <a:extLst>
              <a:ext uri="{FF2B5EF4-FFF2-40B4-BE49-F238E27FC236}">
                <a16:creationId xmlns:a16="http://schemas.microsoft.com/office/drawing/2014/main" id="{ACB923C8-5A9E-4832-B656-D72C8DFE67F6}"/>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7" name="Rectangle 6">
            <a:extLst>
              <a:ext uri="{FF2B5EF4-FFF2-40B4-BE49-F238E27FC236}">
                <a16:creationId xmlns:a16="http://schemas.microsoft.com/office/drawing/2014/main" id="{0F51A211-F219-42C0-93DC-CAEB550385EB}"/>
              </a:ext>
            </a:extLst>
          </p:cNvPr>
          <p:cNvSpPr>
            <a:spLocks noGrp="1" noChangeArrowheads="1"/>
          </p:cNvSpPr>
          <p:nvPr>
            <p:ph type="sldNum" sz="quarter" idx="12"/>
          </p:nvPr>
        </p:nvSpPr>
        <p:spPr>
          <a:ln/>
        </p:spPr>
        <p:txBody>
          <a:bodyPr/>
          <a:lstStyle>
            <a:lvl1pPr>
              <a:defRPr/>
            </a:lvl1pPr>
          </a:lstStyle>
          <a:p>
            <a:pPr>
              <a:defRPr/>
            </a:pPr>
            <a:fld id="{BF6A067E-E46D-4C98-B9E9-EC2BA65B2D80}" type="slidenum">
              <a:rPr lang="en-US" altLang="en-US"/>
              <a:pPr>
                <a:defRPr/>
              </a:pPr>
              <a:t>‹#›</a:t>
            </a:fld>
            <a:endParaRPr lang="en-US" altLang="en-US"/>
          </a:p>
        </p:txBody>
      </p:sp>
    </p:spTree>
    <p:extLst>
      <p:ext uri="{BB962C8B-B14F-4D97-AF65-F5344CB8AC3E}">
        <p14:creationId xmlns:p14="http://schemas.microsoft.com/office/powerpoint/2010/main" val="386276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0BEDE7D-1295-4FC1-AEAE-C2E4A95A427A}"/>
              </a:ext>
            </a:extLst>
          </p:cNvPr>
          <p:cNvSpPr>
            <a:spLocks noGrp="1" noChangeArrowheads="1"/>
          </p:cNvSpPr>
          <p:nvPr>
            <p:ph type="dt" sz="half" idx="10"/>
          </p:nvPr>
        </p:nvSpPr>
        <p:spPr>
          <a:ln/>
        </p:spPr>
        <p:txBody>
          <a:bodyPr/>
          <a:lstStyle>
            <a:lvl1pPr>
              <a:defRPr/>
            </a:lvl1pPr>
          </a:lstStyle>
          <a:p>
            <a:pPr>
              <a:defRPr/>
            </a:pPr>
            <a:fld id="{EF0363E5-B807-4505-B554-2777BDE699CF}" type="datetime1">
              <a:rPr lang="en-US"/>
              <a:pPr>
                <a:defRPr/>
              </a:pPr>
              <a:t>12/18/2018</a:t>
            </a:fld>
            <a:endParaRPr lang="en-US"/>
          </a:p>
        </p:txBody>
      </p:sp>
      <p:sp>
        <p:nvSpPr>
          <p:cNvPr id="8" name="Rectangle 5">
            <a:extLst>
              <a:ext uri="{FF2B5EF4-FFF2-40B4-BE49-F238E27FC236}">
                <a16:creationId xmlns:a16="http://schemas.microsoft.com/office/drawing/2014/main" id="{455CC8C6-E779-41F6-AA5C-E609473D7A4A}"/>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9" name="Rectangle 6">
            <a:extLst>
              <a:ext uri="{FF2B5EF4-FFF2-40B4-BE49-F238E27FC236}">
                <a16:creationId xmlns:a16="http://schemas.microsoft.com/office/drawing/2014/main" id="{365E2404-C5A9-471F-93BC-E646F2394981}"/>
              </a:ext>
            </a:extLst>
          </p:cNvPr>
          <p:cNvSpPr>
            <a:spLocks noGrp="1" noChangeArrowheads="1"/>
          </p:cNvSpPr>
          <p:nvPr>
            <p:ph type="sldNum" sz="quarter" idx="12"/>
          </p:nvPr>
        </p:nvSpPr>
        <p:spPr>
          <a:ln/>
        </p:spPr>
        <p:txBody>
          <a:bodyPr/>
          <a:lstStyle>
            <a:lvl1pPr>
              <a:defRPr/>
            </a:lvl1pPr>
          </a:lstStyle>
          <a:p>
            <a:pPr>
              <a:defRPr/>
            </a:pPr>
            <a:fld id="{27C6F158-2DDD-4223-B645-2C18430FA420}" type="slidenum">
              <a:rPr lang="en-US" altLang="en-US"/>
              <a:pPr>
                <a:defRPr/>
              </a:pPr>
              <a:t>‹#›</a:t>
            </a:fld>
            <a:endParaRPr lang="en-US" altLang="en-US"/>
          </a:p>
        </p:txBody>
      </p:sp>
    </p:spTree>
    <p:extLst>
      <p:ext uri="{BB962C8B-B14F-4D97-AF65-F5344CB8AC3E}">
        <p14:creationId xmlns:p14="http://schemas.microsoft.com/office/powerpoint/2010/main" val="721001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9BAA3D35-AFB1-471B-879A-76A76C14620B}"/>
              </a:ext>
            </a:extLst>
          </p:cNvPr>
          <p:cNvSpPr>
            <a:spLocks noGrp="1" noChangeArrowheads="1"/>
          </p:cNvSpPr>
          <p:nvPr>
            <p:ph type="dt" sz="half" idx="10"/>
          </p:nvPr>
        </p:nvSpPr>
        <p:spPr>
          <a:ln/>
        </p:spPr>
        <p:txBody>
          <a:bodyPr/>
          <a:lstStyle>
            <a:lvl1pPr>
              <a:defRPr/>
            </a:lvl1pPr>
          </a:lstStyle>
          <a:p>
            <a:pPr>
              <a:defRPr/>
            </a:pPr>
            <a:fld id="{E2803EB0-BBD4-4739-8B84-FFF7408C64A0}" type="datetime1">
              <a:rPr lang="en-US"/>
              <a:pPr>
                <a:defRPr/>
              </a:pPr>
              <a:t>12/18/2018</a:t>
            </a:fld>
            <a:endParaRPr lang="en-US"/>
          </a:p>
        </p:txBody>
      </p:sp>
      <p:sp>
        <p:nvSpPr>
          <p:cNvPr id="4" name="Rectangle 5">
            <a:extLst>
              <a:ext uri="{FF2B5EF4-FFF2-40B4-BE49-F238E27FC236}">
                <a16:creationId xmlns:a16="http://schemas.microsoft.com/office/drawing/2014/main" id="{97DA19C8-E751-4C89-BDFB-463234B33909}"/>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5" name="Rectangle 6">
            <a:extLst>
              <a:ext uri="{FF2B5EF4-FFF2-40B4-BE49-F238E27FC236}">
                <a16:creationId xmlns:a16="http://schemas.microsoft.com/office/drawing/2014/main" id="{B66C9932-1325-465D-8622-A06352C9A4C9}"/>
              </a:ext>
            </a:extLst>
          </p:cNvPr>
          <p:cNvSpPr>
            <a:spLocks noGrp="1" noChangeArrowheads="1"/>
          </p:cNvSpPr>
          <p:nvPr>
            <p:ph type="sldNum" sz="quarter" idx="12"/>
          </p:nvPr>
        </p:nvSpPr>
        <p:spPr>
          <a:ln/>
        </p:spPr>
        <p:txBody>
          <a:bodyPr/>
          <a:lstStyle>
            <a:lvl1pPr>
              <a:defRPr/>
            </a:lvl1pPr>
          </a:lstStyle>
          <a:p>
            <a:pPr>
              <a:defRPr/>
            </a:pPr>
            <a:fld id="{53A26527-1005-4402-81CE-27CCC2933B1A}" type="slidenum">
              <a:rPr lang="en-US" altLang="en-US"/>
              <a:pPr>
                <a:defRPr/>
              </a:pPr>
              <a:t>‹#›</a:t>
            </a:fld>
            <a:endParaRPr lang="en-US" altLang="en-US"/>
          </a:p>
        </p:txBody>
      </p:sp>
    </p:spTree>
    <p:extLst>
      <p:ext uri="{BB962C8B-B14F-4D97-AF65-F5344CB8AC3E}">
        <p14:creationId xmlns:p14="http://schemas.microsoft.com/office/powerpoint/2010/main" val="2130274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9C3821D-887E-405B-A27C-81F4EF364C17}"/>
              </a:ext>
            </a:extLst>
          </p:cNvPr>
          <p:cNvSpPr>
            <a:spLocks noGrp="1" noChangeArrowheads="1"/>
          </p:cNvSpPr>
          <p:nvPr>
            <p:ph type="dt" sz="half" idx="10"/>
          </p:nvPr>
        </p:nvSpPr>
        <p:spPr>
          <a:ln/>
        </p:spPr>
        <p:txBody>
          <a:bodyPr/>
          <a:lstStyle>
            <a:lvl1pPr>
              <a:defRPr/>
            </a:lvl1pPr>
          </a:lstStyle>
          <a:p>
            <a:pPr>
              <a:defRPr/>
            </a:pPr>
            <a:fld id="{411ABB78-E806-4FEF-8F49-9107E99A4CCC}" type="datetime1">
              <a:rPr lang="en-US"/>
              <a:pPr>
                <a:defRPr/>
              </a:pPr>
              <a:t>12/18/2018</a:t>
            </a:fld>
            <a:endParaRPr lang="en-US"/>
          </a:p>
        </p:txBody>
      </p:sp>
      <p:sp>
        <p:nvSpPr>
          <p:cNvPr id="3" name="Rectangle 5">
            <a:extLst>
              <a:ext uri="{FF2B5EF4-FFF2-40B4-BE49-F238E27FC236}">
                <a16:creationId xmlns:a16="http://schemas.microsoft.com/office/drawing/2014/main" id="{34FB67AF-347C-44EB-B5CA-AC6A97308956}"/>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4" name="Rectangle 6">
            <a:extLst>
              <a:ext uri="{FF2B5EF4-FFF2-40B4-BE49-F238E27FC236}">
                <a16:creationId xmlns:a16="http://schemas.microsoft.com/office/drawing/2014/main" id="{7A425E38-E4EC-415E-8D2C-33D60A075D94}"/>
              </a:ext>
            </a:extLst>
          </p:cNvPr>
          <p:cNvSpPr>
            <a:spLocks noGrp="1" noChangeArrowheads="1"/>
          </p:cNvSpPr>
          <p:nvPr>
            <p:ph type="sldNum" sz="quarter" idx="12"/>
          </p:nvPr>
        </p:nvSpPr>
        <p:spPr>
          <a:ln/>
        </p:spPr>
        <p:txBody>
          <a:bodyPr/>
          <a:lstStyle>
            <a:lvl1pPr>
              <a:defRPr/>
            </a:lvl1pPr>
          </a:lstStyle>
          <a:p>
            <a:pPr>
              <a:defRPr/>
            </a:pPr>
            <a:fld id="{B2473EDD-A73A-4E80-AD9C-9CE0D1AF57AD}" type="slidenum">
              <a:rPr lang="en-US" altLang="en-US"/>
              <a:pPr>
                <a:defRPr/>
              </a:pPr>
              <a:t>‹#›</a:t>
            </a:fld>
            <a:endParaRPr lang="en-US" altLang="en-US"/>
          </a:p>
        </p:txBody>
      </p:sp>
    </p:spTree>
    <p:extLst>
      <p:ext uri="{BB962C8B-B14F-4D97-AF65-F5344CB8AC3E}">
        <p14:creationId xmlns:p14="http://schemas.microsoft.com/office/powerpoint/2010/main" val="402717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0BC6D4C-0944-48EB-ACB0-FE5C76E22108}"/>
              </a:ext>
            </a:extLst>
          </p:cNvPr>
          <p:cNvSpPr>
            <a:spLocks noGrp="1" noChangeArrowheads="1"/>
          </p:cNvSpPr>
          <p:nvPr>
            <p:ph type="dt" sz="half" idx="10"/>
          </p:nvPr>
        </p:nvSpPr>
        <p:spPr>
          <a:ln/>
        </p:spPr>
        <p:txBody>
          <a:bodyPr/>
          <a:lstStyle>
            <a:lvl1pPr>
              <a:defRPr/>
            </a:lvl1pPr>
          </a:lstStyle>
          <a:p>
            <a:pPr>
              <a:defRPr/>
            </a:pPr>
            <a:fld id="{8D5171C0-C01D-4E6B-A68E-F245FEAE968B}" type="datetime1">
              <a:rPr lang="en-US"/>
              <a:pPr>
                <a:defRPr/>
              </a:pPr>
              <a:t>12/18/2018</a:t>
            </a:fld>
            <a:endParaRPr lang="en-US"/>
          </a:p>
        </p:txBody>
      </p:sp>
      <p:sp>
        <p:nvSpPr>
          <p:cNvPr id="6" name="Rectangle 5">
            <a:extLst>
              <a:ext uri="{FF2B5EF4-FFF2-40B4-BE49-F238E27FC236}">
                <a16:creationId xmlns:a16="http://schemas.microsoft.com/office/drawing/2014/main" id="{857E0F6A-505A-48F8-888A-F20BBF24FCCB}"/>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7" name="Rectangle 6">
            <a:extLst>
              <a:ext uri="{FF2B5EF4-FFF2-40B4-BE49-F238E27FC236}">
                <a16:creationId xmlns:a16="http://schemas.microsoft.com/office/drawing/2014/main" id="{81EB0298-B46A-4DB8-98C2-573C10BCCC4A}"/>
              </a:ext>
            </a:extLst>
          </p:cNvPr>
          <p:cNvSpPr>
            <a:spLocks noGrp="1" noChangeArrowheads="1"/>
          </p:cNvSpPr>
          <p:nvPr>
            <p:ph type="sldNum" sz="quarter" idx="12"/>
          </p:nvPr>
        </p:nvSpPr>
        <p:spPr>
          <a:ln/>
        </p:spPr>
        <p:txBody>
          <a:bodyPr/>
          <a:lstStyle>
            <a:lvl1pPr>
              <a:defRPr/>
            </a:lvl1pPr>
          </a:lstStyle>
          <a:p>
            <a:pPr>
              <a:defRPr/>
            </a:pPr>
            <a:fld id="{93D9EBBA-892C-4FC6-A89F-318D9FEBAE2F}" type="slidenum">
              <a:rPr lang="en-US" altLang="en-US"/>
              <a:pPr>
                <a:defRPr/>
              </a:pPr>
              <a:t>‹#›</a:t>
            </a:fld>
            <a:endParaRPr lang="en-US" altLang="en-US"/>
          </a:p>
        </p:txBody>
      </p:sp>
    </p:spTree>
    <p:extLst>
      <p:ext uri="{BB962C8B-B14F-4D97-AF65-F5344CB8AC3E}">
        <p14:creationId xmlns:p14="http://schemas.microsoft.com/office/powerpoint/2010/main" val="188998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201CF3B-FB38-4352-948B-41BB72968B1F}"/>
              </a:ext>
            </a:extLst>
          </p:cNvPr>
          <p:cNvSpPr>
            <a:spLocks noGrp="1" noChangeArrowheads="1"/>
          </p:cNvSpPr>
          <p:nvPr>
            <p:ph type="dt" sz="half" idx="10"/>
          </p:nvPr>
        </p:nvSpPr>
        <p:spPr>
          <a:ln/>
        </p:spPr>
        <p:txBody>
          <a:bodyPr/>
          <a:lstStyle>
            <a:lvl1pPr>
              <a:defRPr/>
            </a:lvl1pPr>
          </a:lstStyle>
          <a:p>
            <a:pPr>
              <a:defRPr/>
            </a:pPr>
            <a:fld id="{8A12908E-9F74-4E1F-9436-300055FCFAFC}" type="datetime1">
              <a:rPr lang="en-US"/>
              <a:pPr>
                <a:defRPr/>
              </a:pPr>
              <a:t>12/18/2018</a:t>
            </a:fld>
            <a:endParaRPr lang="en-US"/>
          </a:p>
        </p:txBody>
      </p:sp>
      <p:sp>
        <p:nvSpPr>
          <p:cNvPr id="6" name="Rectangle 5">
            <a:extLst>
              <a:ext uri="{FF2B5EF4-FFF2-40B4-BE49-F238E27FC236}">
                <a16:creationId xmlns:a16="http://schemas.microsoft.com/office/drawing/2014/main" id="{E36C4279-3894-4E44-822C-583F361D1828}"/>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7" name="Rectangle 6">
            <a:extLst>
              <a:ext uri="{FF2B5EF4-FFF2-40B4-BE49-F238E27FC236}">
                <a16:creationId xmlns:a16="http://schemas.microsoft.com/office/drawing/2014/main" id="{EBC5E754-17C3-4867-81FF-298EC39FA0B1}"/>
              </a:ext>
            </a:extLst>
          </p:cNvPr>
          <p:cNvSpPr>
            <a:spLocks noGrp="1" noChangeArrowheads="1"/>
          </p:cNvSpPr>
          <p:nvPr>
            <p:ph type="sldNum" sz="quarter" idx="12"/>
          </p:nvPr>
        </p:nvSpPr>
        <p:spPr>
          <a:ln/>
        </p:spPr>
        <p:txBody>
          <a:bodyPr/>
          <a:lstStyle>
            <a:lvl1pPr>
              <a:defRPr/>
            </a:lvl1pPr>
          </a:lstStyle>
          <a:p>
            <a:pPr>
              <a:defRPr/>
            </a:pPr>
            <a:fld id="{0FE3C85E-AA42-4E81-B0E2-26945BC98C6A}" type="slidenum">
              <a:rPr lang="en-US" altLang="en-US"/>
              <a:pPr>
                <a:defRPr/>
              </a:pPr>
              <a:t>‹#›</a:t>
            </a:fld>
            <a:endParaRPr lang="en-US" altLang="en-US"/>
          </a:p>
        </p:txBody>
      </p:sp>
    </p:spTree>
    <p:extLst>
      <p:ext uri="{BB962C8B-B14F-4D97-AF65-F5344CB8AC3E}">
        <p14:creationId xmlns:p14="http://schemas.microsoft.com/office/powerpoint/2010/main" val="60884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E4AFC6B-3587-4642-B05F-9111A15A58AF}"/>
              </a:ext>
            </a:extLst>
          </p:cNvPr>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51849BB-8CAE-4DA2-AB34-13EDB1341ECF}"/>
              </a:ext>
            </a:extLst>
          </p:cNvPr>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6" name="Rectangle 4">
            <a:extLst>
              <a:ext uri="{FF2B5EF4-FFF2-40B4-BE49-F238E27FC236}">
                <a16:creationId xmlns:a16="http://schemas.microsoft.com/office/drawing/2014/main" id="{F000E5A3-AF2F-4F63-8F39-AF83E9918270}"/>
              </a:ext>
            </a:extLst>
          </p:cNvPr>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cs typeface="Arial" charset="0"/>
              </a:defRPr>
            </a:lvl1pPr>
          </a:lstStyle>
          <a:p>
            <a:pPr>
              <a:defRPr/>
            </a:pPr>
            <a:fld id="{26E897F9-D5FC-4433-9DC3-024166642ACD}" type="datetime1">
              <a:rPr lang="en-US"/>
              <a:pPr>
                <a:defRPr/>
              </a:pPr>
              <a:t>12/18/2018</a:t>
            </a:fld>
            <a:endParaRPr lang="en-US"/>
          </a:p>
        </p:txBody>
      </p:sp>
      <p:sp>
        <p:nvSpPr>
          <p:cNvPr id="7" name="Rectangle 5">
            <a:extLst>
              <a:ext uri="{FF2B5EF4-FFF2-40B4-BE49-F238E27FC236}">
                <a16:creationId xmlns:a16="http://schemas.microsoft.com/office/drawing/2014/main" id="{58A4C62E-C846-4EC9-8B93-59925BE4D0FE}"/>
              </a:ext>
            </a:extLst>
          </p:cNvPr>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solidFill>
                  <a:srgbClr val="222222"/>
                </a:solidFill>
                <a:cs typeface="Arial" charset="0"/>
              </a:defRPr>
            </a:lvl1pPr>
          </a:lstStyle>
          <a:p>
            <a:pPr>
              <a:defRPr/>
            </a:pPr>
            <a:r>
              <a:rPr lang="en-US"/>
              <a:t>Programming Logic &amp; Design, Sixth Edition</a:t>
            </a:r>
          </a:p>
        </p:txBody>
      </p:sp>
      <p:sp>
        <p:nvSpPr>
          <p:cNvPr id="8" name="Rectangle 6">
            <a:extLst>
              <a:ext uri="{FF2B5EF4-FFF2-40B4-BE49-F238E27FC236}">
                <a16:creationId xmlns:a16="http://schemas.microsoft.com/office/drawing/2014/main" id="{DA3CD1EE-7F59-40C6-8DF2-80E1269E84A6}"/>
              </a:ext>
            </a:extLst>
          </p:cNvPr>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222222"/>
                </a:solidFill>
              </a:defRPr>
            </a:lvl1pPr>
          </a:lstStyle>
          <a:p>
            <a:pPr>
              <a:defRPr/>
            </a:pPr>
            <a:fld id="{D2D6E31B-6B29-46F2-98B2-CB1CDB1C0D1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028" r:id="rId1"/>
    <p:sldLayoutId id="2147485029" r:id="rId2"/>
    <p:sldLayoutId id="2147485030" r:id="rId3"/>
    <p:sldLayoutId id="2147485031" r:id="rId4"/>
    <p:sldLayoutId id="2147485032" r:id="rId5"/>
    <p:sldLayoutId id="2147485033" r:id="rId6"/>
    <p:sldLayoutId id="2147485034" r:id="rId7"/>
    <p:sldLayoutId id="2147485035" r:id="rId8"/>
    <p:sldLayoutId id="2147485036" r:id="rId9"/>
    <p:sldLayoutId id="2147485037" r:id="rId10"/>
    <p:sldLayoutId id="2147485038"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4E49803D-40D9-43F7-A9BC-82DA927B2C0F}"/>
              </a:ext>
            </a:extLst>
          </p:cNvPr>
          <p:cNvSpPr>
            <a:spLocks noGrp="1"/>
          </p:cNvSpPr>
          <p:nvPr>
            <p:ph type="title"/>
          </p:nvPr>
        </p:nvSpPr>
        <p:spPr bwMode="auto">
          <a:xfrm>
            <a:off x="228600" y="228600"/>
            <a:ext cx="6261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5DD64FCE-0619-4918-86E6-4DE8C6A74DC1}"/>
              </a:ext>
            </a:extLst>
          </p:cNvPr>
          <p:cNvSpPr>
            <a:spLocks noGrp="1"/>
          </p:cNvSpPr>
          <p:nvPr>
            <p:ph type="body" idx="1"/>
          </p:nvPr>
        </p:nvSpPr>
        <p:spPr bwMode="auto">
          <a:xfrm>
            <a:off x="304800" y="1600200"/>
            <a:ext cx="8382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2FB9019-DE1F-4F8B-95DF-BC3F46E09082}"/>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8AC7BBB-0D32-4F27-8D62-5202F2F901B7}" type="datetime1">
              <a:rPr lang="en-US"/>
              <a:pPr>
                <a:defRPr/>
              </a:pPr>
              <a:t>12/18/2018</a:t>
            </a:fld>
            <a:endParaRPr lang="en-US"/>
          </a:p>
        </p:txBody>
      </p:sp>
      <p:sp>
        <p:nvSpPr>
          <p:cNvPr id="5" name="Footer Placeholder 4">
            <a:extLst>
              <a:ext uri="{FF2B5EF4-FFF2-40B4-BE49-F238E27FC236}">
                <a16:creationId xmlns:a16="http://schemas.microsoft.com/office/drawing/2014/main" id="{FE2E4817-0C35-403F-9E6E-D70120938199}"/>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rgbClr val="38BBDA"/>
                </a:solidFill>
                <a:latin typeface="Times New Roman" pitchFamily="18" charset="0"/>
                <a:cs typeface="Times New Roman" pitchFamily="18" charset="0"/>
              </a:defRPr>
            </a:lvl1pPr>
          </a:lstStyle>
          <a:p>
            <a:pPr>
              <a:defRPr/>
            </a:pPr>
            <a:r>
              <a:rPr lang="en-US"/>
              <a:t>Programming Logic &amp; Design, Sixth Edition</a:t>
            </a:r>
          </a:p>
        </p:txBody>
      </p:sp>
      <p:sp>
        <p:nvSpPr>
          <p:cNvPr id="6" name="Slide Number Placeholder 5">
            <a:extLst>
              <a:ext uri="{FF2B5EF4-FFF2-40B4-BE49-F238E27FC236}">
                <a16:creationId xmlns:a16="http://schemas.microsoft.com/office/drawing/2014/main" id="{71D37E47-D111-499A-A4F0-6F102EBE00B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C9E48078-4199-42B7-B851-6F00A1B36E7F}" type="slidenum">
              <a:rPr lang="en-US" altLang="en-US"/>
              <a:pPr>
                <a:defRPr/>
              </a:pPr>
              <a:t>‹#›</a:t>
            </a:fld>
            <a:endParaRPr lang="en-US" altLang="en-US"/>
          </a:p>
        </p:txBody>
      </p:sp>
      <p:pic>
        <p:nvPicPr>
          <p:cNvPr id="2055" name="Picture 6">
            <a:extLst>
              <a:ext uri="{FF2B5EF4-FFF2-40B4-BE49-F238E27FC236}">
                <a16:creationId xmlns:a16="http://schemas.microsoft.com/office/drawing/2014/main" id="{9EF532D2-7A71-4C34-BC23-67019B2AA052}"/>
              </a:ext>
            </a:extLst>
          </p:cNvPr>
          <p:cNvPicPr>
            <a:picLocks noChangeAspect="1"/>
          </p:cNvPicPr>
          <p:nvPr/>
        </p:nvPicPr>
        <p:blipFill>
          <a:blip r:embed="rId13">
            <a:extLst>
              <a:ext uri="{28A0092B-C50C-407E-A947-70E740481C1C}">
                <a14:useLocalDpi xmlns:a14="http://schemas.microsoft.com/office/drawing/2010/main" val="0"/>
              </a:ext>
            </a:extLst>
          </a:blip>
          <a:srcRect l="7407" r="15186" b="26471"/>
          <a:stretch>
            <a:fillRect/>
          </a:stretch>
        </p:blipFill>
        <p:spPr bwMode="auto">
          <a:xfrm>
            <a:off x="6324600" y="44450"/>
            <a:ext cx="28067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39" r:id="rId1"/>
    <p:sldLayoutId id="2147485040" r:id="rId2"/>
    <p:sldLayoutId id="2147485041" r:id="rId3"/>
    <p:sldLayoutId id="2147485042" r:id="rId4"/>
    <p:sldLayoutId id="2147485043" r:id="rId5"/>
    <p:sldLayoutId id="2147485044" r:id="rId6"/>
    <p:sldLayoutId id="2147485045" r:id="rId7"/>
    <p:sldLayoutId id="2147485046" r:id="rId8"/>
    <p:sldLayoutId id="2147485047" r:id="rId9"/>
    <p:sldLayoutId id="2147485048" r:id="rId10"/>
    <p:sldLayoutId id="2147485049" r:id="rId11"/>
  </p:sldLayoutIdLst>
  <p:hf hdr="0" dt="0"/>
  <p:txStyles>
    <p:titleStyle>
      <a:lvl1pPr algn="ctr" rtl="0" eaLnBrk="0" fontAlgn="base" hangingPunct="0">
        <a:spcBef>
          <a:spcPct val="0"/>
        </a:spcBef>
        <a:spcAft>
          <a:spcPct val="0"/>
        </a:spcAft>
        <a:defRPr sz="3600" kern="1200">
          <a:solidFill>
            <a:schemeClr val="tx1"/>
          </a:solidFill>
          <a:latin typeface="Times New Roman" pitchFamily="18" charset="0"/>
          <a:ea typeface="Times New Roman" panose="02020603050405020304" pitchFamily="18" charset="0"/>
          <a:cs typeface="Times New Roman" pitchFamily="18" charset="0"/>
        </a:defRPr>
      </a:lvl1pPr>
      <a:lvl2pPr algn="ctr" rtl="0" eaLnBrk="0" fontAlgn="base" hangingPunct="0">
        <a:spcBef>
          <a:spcPct val="0"/>
        </a:spcBef>
        <a:spcAft>
          <a:spcPct val="0"/>
        </a:spcAft>
        <a:defRPr sz="3600">
          <a:solidFill>
            <a:schemeClr val="tx1"/>
          </a:solidFill>
          <a:latin typeface="Times New Roman" pitchFamily="18" charset="0"/>
          <a:ea typeface="Times New Roman" panose="02020603050405020304" pitchFamily="18" charset="0"/>
          <a:cs typeface="Times New Roman" pitchFamily="18" charset="0"/>
        </a:defRPr>
      </a:lvl2pPr>
      <a:lvl3pPr algn="ctr" rtl="0" eaLnBrk="0" fontAlgn="base" hangingPunct="0">
        <a:spcBef>
          <a:spcPct val="0"/>
        </a:spcBef>
        <a:spcAft>
          <a:spcPct val="0"/>
        </a:spcAft>
        <a:defRPr sz="3600">
          <a:solidFill>
            <a:schemeClr val="tx1"/>
          </a:solidFill>
          <a:latin typeface="Times New Roman" pitchFamily="18" charset="0"/>
          <a:ea typeface="Times New Roman" panose="02020603050405020304" pitchFamily="18" charset="0"/>
          <a:cs typeface="Times New Roman" pitchFamily="18" charset="0"/>
        </a:defRPr>
      </a:lvl3pPr>
      <a:lvl4pPr algn="ctr" rtl="0" eaLnBrk="0" fontAlgn="base" hangingPunct="0">
        <a:spcBef>
          <a:spcPct val="0"/>
        </a:spcBef>
        <a:spcAft>
          <a:spcPct val="0"/>
        </a:spcAft>
        <a:defRPr sz="3600">
          <a:solidFill>
            <a:schemeClr val="tx1"/>
          </a:solidFill>
          <a:latin typeface="Times New Roman" pitchFamily="18" charset="0"/>
          <a:ea typeface="Times New Roman" panose="02020603050405020304" pitchFamily="18" charset="0"/>
          <a:cs typeface="Times New Roman" pitchFamily="18" charset="0"/>
        </a:defRPr>
      </a:lvl4pPr>
      <a:lvl5pPr algn="ctr" rtl="0" eaLnBrk="0" fontAlgn="base" hangingPunct="0">
        <a:spcBef>
          <a:spcPct val="0"/>
        </a:spcBef>
        <a:spcAft>
          <a:spcPct val="0"/>
        </a:spcAft>
        <a:defRPr sz="3600">
          <a:solidFill>
            <a:schemeClr val="tx1"/>
          </a:solidFill>
          <a:latin typeface="Times New Roman" pitchFamily="18" charset="0"/>
          <a:ea typeface="Times New Roman" panose="02020603050405020304" pitchFamily="18" charset="0"/>
          <a:cs typeface="Times New Roman" pitchFamily="18" charset="0"/>
        </a:defRPr>
      </a:lvl5pPr>
      <a:lvl6pPr marL="457200" algn="ctr" rtl="0" fontAlgn="base">
        <a:spcBef>
          <a:spcPct val="0"/>
        </a:spcBef>
        <a:spcAft>
          <a:spcPct val="0"/>
        </a:spcAft>
        <a:defRPr sz="3600">
          <a:solidFill>
            <a:schemeClr val="tx1"/>
          </a:solidFill>
          <a:latin typeface="Times New Roman" pitchFamily="18" charset="0"/>
          <a:cs typeface="Times New Roman" pitchFamily="18" charset="0"/>
        </a:defRPr>
      </a:lvl6pPr>
      <a:lvl7pPr marL="914400" algn="ctr" rtl="0" fontAlgn="base">
        <a:spcBef>
          <a:spcPct val="0"/>
        </a:spcBef>
        <a:spcAft>
          <a:spcPct val="0"/>
        </a:spcAft>
        <a:defRPr sz="3600">
          <a:solidFill>
            <a:schemeClr val="tx1"/>
          </a:solidFill>
          <a:latin typeface="Times New Roman" pitchFamily="18" charset="0"/>
          <a:cs typeface="Times New Roman" pitchFamily="18" charset="0"/>
        </a:defRPr>
      </a:lvl7pPr>
      <a:lvl8pPr marL="1371600" algn="ctr" rtl="0" fontAlgn="base">
        <a:spcBef>
          <a:spcPct val="0"/>
        </a:spcBef>
        <a:spcAft>
          <a:spcPct val="0"/>
        </a:spcAft>
        <a:defRPr sz="3600">
          <a:solidFill>
            <a:schemeClr val="tx1"/>
          </a:solidFill>
          <a:latin typeface="Times New Roman" pitchFamily="18" charset="0"/>
          <a:cs typeface="Times New Roman" pitchFamily="18" charset="0"/>
        </a:defRPr>
      </a:lvl8pPr>
      <a:lvl9pPr marL="1828800" algn="ctr" rtl="0" fontAlgn="base">
        <a:spcBef>
          <a:spcPct val="0"/>
        </a:spcBef>
        <a:spcAft>
          <a:spcPct val="0"/>
        </a:spcAft>
        <a:defRPr sz="3600">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Times New Roman" pitchFamily="18" charset="0"/>
          <a:ea typeface="Times New Roman" panose="02020603050405020304" pitchFamily="18" charset="0"/>
          <a:cs typeface="Times New Roman" pitchFamily="18"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Times New Roman" pitchFamily="18" charset="0"/>
          <a:ea typeface="Times New Roman" panose="02020603050405020304" pitchFamily="18" charset="0"/>
          <a:cs typeface="Times New Roman"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Times New Roman" pitchFamily="18" charset="0"/>
          <a:ea typeface="Times New Roman" panose="02020603050405020304" pitchFamily="18" charset="0"/>
          <a:cs typeface="Times New Roman"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Times New Roman" panose="02020603050405020304" pitchFamily="18" charset="0"/>
          <a:cs typeface="Times New Roman"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Times New Roman" panose="02020603050405020304" pitchFamily="18"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555BA06F-4A4F-485E-8FC5-9A12420BA322}"/>
              </a:ext>
            </a:extLst>
          </p:cNvPr>
          <p:cNvSpPr>
            <a:spLocks noGrp="1"/>
          </p:cNvSpPr>
          <p:nvPr>
            <p:ph type="ctrTitle"/>
          </p:nvPr>
        </p:nvSpPr>
        <p:spPr>
          <a:xfrm>
            <a:off x="685800" y="1371600"/>
            <a:ext cx="7772400" cy="1470025"/>
          </a:xfrm>
        </p:spPr>
        <p:txBody>
          <a:bodyPr/>
          <a:lstStyle/>
          <a:p>
            <a:pPr eaLnBrk="1" hangingPunct="1"/>
            <a:r>
              <a:rPr lang="en-US" altLang="en-US"/>
              <a:t>Programming Logic and Design</a:t>
            </a:r>
            <a:br>
              <a:rPr lang="en-US" altLang="en-US"/>
            </a:br>
            <a:r>
              <a:rPr lang="en-US" altLang="en-US" i="1"/>
              <a:t>Sixth Edition</a:t>
            </a:r>
          </a:p>
        </p:txBody>
      </p:sp>
      <p:sp>
        <p:nvSpPr>
          <p:cNvPr id="16387" name="Rectangle 5">
            <a:extLst>
              <a:ext uri="{FF2B5EF4-FFF2-40B4-BE49-F238E27FC236}">
                <a16:creationId xmlns:a16="http://schemas.microsoft.com/office/drawing/2014/main" id="{3287557E-5719-4828-AE7C-DBC6F4185929}"/>
              </a:ext>
            </a:extLst>
          </p:cNvPr>
          <p:cNvSpPr>
            <a:spLocks noGrp="1" noChangeArrowheads="1"/>
          </p:cNvSpPr>
          <p:nvPr>
            <p:ph type="subTitle" idx="1"/>
          </p:nvPr>
        </p:nvSpPr>
        <p:spPr>
          <a:xfrm>
            <a:off x="990600" y="3429000"/>
            <a:ext cx="7391400" cy="3124200"/>
          </a:xfrm>
        </p:spPr>
        <p:txBody>
          <a:bodyPr rtlCol="0">
            <a:normAutofit fontScale="92500" lnSpcReduction="10000"/>
          </a:bodyPr>
          <a:lstStyle/>
          <a:p>
            <a:pPr marL="63500" eaLnBrk="1" fontAlgn="auto" hangingPunct="1">
              <a:lnSpc>
                <a:spcPct val="90000"/>
              </a:lnSpc>
              <a:spcAft>
                <a:spcPts val="0"/>
              </a:spcAft>
              <a:defRPr/>
            </a:pPr>
            <a:endParaRPr lang="en-US" sz="3400" i="1">
              <a:ea typeface="+mn-ea"/>
            </a:endParaRPr>
          </a:p>
          <a:p>
            <a:pPr marL="63500" eaLnBrk="1" fontAlgn="auto" hangingPunct="1">
              <a:lnSpc>
                <a:spcPct val="90000"/>
              </a:lnSpc>
              <a:spcAft>
                <a:spcPts val="0"/>
              </a:spcAft>
              <a:defRPr/>
            </a:pPr>
            <a:r>
              <a:rPr lang="en-US" sz="3400" i="1">
                <a:ea typeface="+mn-ea"/>
              </a:rPr>
              <a:t>1103 – Basic Data Processing</a:t>
            </a:r>
          </a:p>
          <a:p>
            <a:pPr marL="63500" eaLnBrk="1" fontAlgn="auto" hangingPunct="1">
              <a:lnSpc>
                <a:spcPct val="90000"/>
              </a:lnSpc>
              <a:spcAft>
                <a:spcPts val="0"/>
              </a:spcAft>
              <a:defRPr/>
            </a:pPr>
            <a:endParaRPr lang="en-US" sz="2800" i="1">
              <a:ea typeface="+mn-ea"/>
            </a:endParaRPr>
          </a:p>
          <a:p>
            <a:pPr marL="63500" eaLnBrk="1" fontAlgn="auto" hangingPunct="1">
              <a:lnSpc>
                <a:spcPct val="90000"/>
              </a:lnSpc>
              <a:spcAft>
                <a:spcPts val="0"/>
              </a:spcAft>
              <a:defRPr/>
            </a:pPr>
            <a:r>
              <a:rPr lang="en-US" sz="2800" i="1">
                <a:ea typeface="+mn-ea"/>
              </a:rPr>
              <a:t>Chapter - 2</a:t>
            </a:r>
          </a:p>
          <a:p>
            <a:pPr marL="63500" eaLnBrk="1" fontAlgn="auto" hangingPunct="1">
              <a:lnSpc>
                <a:spcPct val="90000"/>
              </a:lnSpc>
              <a:spcAft>
                <a:spcPts val="0"/>
              </a:spcAft>
              <a:defRPr/>
            </a:pPr>
            <a:endParaRPr lang="en-US" sz="2800" i="1">
              <a:ea typeface="+mn-ea"/>
            </a:endParaRPr>
          </a:p>
          <a:p>
            <a:pPr>
              <a:defRPr/>
            </a:pPr>
            <a:r>
              <a:rPr lang="en-US" i="1"/>
              <a:t>Working with Data, Creating Modules, and Designing High-Quality Programs</a:t>
            </a:r>
            <a:endParaRPr lang="en-US" sz="2800" i="1">
              <a:ea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7A05-1C0A-4994-8979-101C406597B0}"/>
              </a:ext>
            </a:extLst>
          </p:cNvPr>
          <p:cNvSpPr>
            <a:spLocks noGrp="1"/>
          </p:cNvSpPr>
          <p:nvPr>
            <p:ph type="title"/>
          </p:nvPr>
        </p:nvSpPr>
        <p:spPr/>
        <p:txBody>
          <a:bodyPr/>
          <a:lstStyle/>
          <a:p>
            <a:r>
              <a:rPr lang="en-US"/>
              <a:t>Exercises</a:t>
            </a:r>
          </a:p>
        </p:txBody>
      </p:sp>
      <p:sp>
        <p:nvSpPr>
          <p:cNvPr id="3" name="Content Placeholder 2">
            <a:extLst>
              <a:ext uri="{FF2B5EF4-FFF2-40B4-BE49-F238E27FC236}">
                <a16:creationId xmlns:a16="http://schemas.microsoft.com/office/drawing/2014/main" id="{1CAC3550-7356-46A8-8309-7BAF0BAD4391}"/>
              </a:ext>
            </a:extLst>
          </p:cNvPr>
          <p:cNvSpPr>
            <a:spLocks noGrp="1"/>
          </p:cNvSpPr>
          <p:nvPr>
            <p:ph idx="1"/>
          </p:nvPr>
        </p:nvSpPr>
        <p:spPr/>
        <p:txBody>
          <a:bodyPr/>
          <a:lstStyle/>
          <a:p>
            <a:r>
              <a:rPr lang="en-US"/>
              <a:t>Review Question – </a:t>
            </a:r>
            <a:r>
              <a:rPr lang="en-US" err="1"/>
              <a:t>pg</a:t>
            </a:r>
            <a:r>
              <a:rPr lang="en-US"/>
              <a:t> 82 to 86</a:t>
            </a:r>
          </a:p>
          <a:p>
            <a:r>
              <a:rPr lang="en-US"/>
              <a:t>Exercises – 1,2,3</a:t>
            </a:r>
          </a:p>
        </p:txBody>
      </p:sp>
      <p:sp>
        <p:nvSpPr>
          <p:cNvPr id="4" name="Footer Placeholder 3">
            <a:extLst>
              <a:ext uri="{FF2B5EF4-FFF2-40B4-BE49-F238E27FC236}">
                <a16:creationId xmlns:a16="http://schemas.microsoft.com/office/drawing/2014/main" id="{267D02A9-2B9E-4E01-96AB-5055E42FEAC6}"/>
              </a:ext>
            </a:extLst>
          </p:cNvPr>
          <p:cNvSpPr>
            <a:spLocks noGrp="1"/>
          </p:cNvSpPr>
          <p:nvPr>
            <p:ph type="ftr" sz="quarter" idx="11"/>
          </p:nvPr>
        </p:nvSpPr>
        <p:spPr/>
        <p:txBody>
          <a:bodyPr/>
          <a:lstStyle/>
          <a:p>
            <a:pPr>
              <a:defRPr/>
            </a:pPr>
            <a:r>
              <a:rPr lang="en-US"/>
              <a:t>Programming Logic &amp; Design, Sixth Edition</a:t>
            </a:r>
          </a:p>
        </p:txBody>
      </p:sp>
      <p:sp>
        <p:nvSpPr>
          <p:cNvPr id="5" name="Slide Number Placeholder 4">
            <a:extLst>
              <a:ext uri="{FF2B5EF4-FFF2-40B4-BE49-F238E27FC236}">
                <a16:creationId xmlns:a16="http://schemas.microsoft.com/office/drawing/2014/main" id="{CAF01DD6-6522-45F6-A707-50F52F3E29C9}"/>
              </a:ext>
            </a:extLst>
          </p:cNvPr>
          <p:cNvSpPr>
            <a:spLocks noGrp="1"/>
          </p:cNvSpPr>
          <p:nvPr>
            <p:ph type="sldNum" sz="quarter" idx="12"/>
          </p:nvPr>
        </p:nvSpPr>
        <p:spPr/>
        <p:txBody>
          <a:bodyPr/>
          <a:lstStyle/>
          <a:p>
            <a:pPr>
              <a:defRPr/>
            </a:pPr>
            <a:fld id="{B36CC5F9-89FC-45FE-9F66-F1E98C587B90}" type="slidenum">
              <a:rPr lang="en-US" altLang="en-US" smtClean="0"/>
              <a:pPr>
                <a:defRPr/>
              </a:pPr>
              <a:t>2</a:t>
            </a:fld>
            <a:endParaRPr lang="en-US" altLang="en-US"/>
          </a:p>
        </p:txBody>
      </p:sp>
    </p:spTree>
    <p:extLst>
      <p:ext uri="{BB962C8B-B14F-4D97-AF65-F5344CB8AC3E}">
        <p14:creationId xmlns:p14="http://schemas.microsoft.com/office/powerpoint/2010/main" val="292793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168C-87F8-497B-A669-1C981891B75D}"/>
              </a:ext>
            </a:extLst>
          </p:cNvPr>
          <p:cNvSpPr>
            <a:spLocks noGrp="1"/>
          </p:cNvSpPr>
          <p:nvPr>
            <p:ph type="title"/>
          </p:nvPr>
        </p:nvSpPr>
        <p:spPr>
          <a:xfrm>
            <a:off x="0" y="0"/>
            <a:ext cx="6261100" cy="731837"/>
          </a:xfrm>
        </p:spPr>
        <p:txBody>
          <a:bodyPr/>
          <a:lstStyle/>
          <a:p>
            <a:pPr algn="l"/>
            <a:r>
              <a:rPr lang="en-US" b="1"/>
              <a:t>Exercises - ch2_ex1</a:t>
            </a:r>
          </a:p>
        </p:txBody>
      </p:sp>
      <p:sp>
        <p:nvSpPr>
          <p:cNvPr id="3" name="Content Placeholder 2">
            <a:extLst>
              <a:ext uri="{FF2B5EF4-FFF2-40B4-BE49-F238E27FC236}">
                <a16:creationId xmlns:a16="http://schemas.microsoft.com/office/drawing/2014/main" id="{748F79E8-F8C4-4B4D-BAA7-9A6C4E91A752}"/>
              </a:ext>
            </a:extLst>
          </p:cNvPr>
          <p:cNvSpPr>
            <a:spLocks noGrp="1"/>
          </p:cNvSpPr>
          <p:nvPr>
            <p:ph idx="1"/>
          </p:nvPr>
        </p:nvSpPr>
        <p:spPr>
          <a:xfrm>
            <a:off x="0" y="914400"/>
            <a:ext cx="9144000" cy="5441950"/>
          </a:xfrm>
        </p:spPr>
        <p:txBody>
          <a:bodyPr/>
          <a:lstStyle/>
          <a:p>
            <a:pPr marL="0" indent="0" algn="just">
              <a:buNone/>
            </a:pPr>
            <a:r>
              <a:rPr lang="en-US" sz="2400"/>
              <a:t>	Write a pseudo code and draw a flowchart for the sales manager of The Couch Potato Furniture Company. The manager needs a program to determine the profit on any item sold. Input includes the wholesale price and retail price for an item. The output is the item’s profit, which is the retail price minus the wholesale price. </a:t>
            </a:r>
          </a:p>
          <a:p>
            <a:pPr marL="457200" indent="-457200" algn="just">
              <a:buAutoNum type="alphaLcParenBoth"/>
            </a:pPr>
            <a:r>
              <a:rPr lang="en-US" sz="2400"/>
              <a:t>Use three modules. The main program declares global variables and calls housekeeping, detail, and end-of-job modules. The housekeeping module prompts for and accepts a wholesale price. The detail module prompts for and accepts the retail price, computes the profit, and displays the result. The end-of-job module displays the message “Thanks for using this program”.</a:t>
            </a:r>
          </a:p>
          <a:p>
            <a:pPr marL="457200" indent="-457200" algn="just">
              <a:buAutoNum type="alphaLcParenBoth"/>
            </a:pPr>
            <a:r>
              <a:rPr lang="en-US" sz="2400"/>
              <a:t>Draw the hierarchy chart for the above problem.</a:t>
            </a:r>
          </a:p>
          <a:p>
            <a:pPr marL="0" indent="0">
              <a:buNone/>
            </a:pPr>
            <a:endParaRPr lang="en-US" sz="2400"/>
          </a:p>
        </p:txBody>
      </p:sp>
      <p:sp>
        <p:nvSpPr>
          <p:cNvPr id="4" name="Footer Placeholder 3">
            <a:extLst>
              <a:ext uri="{FF2B5EF4-FFF2-40B4-BE49-F238E27FC236}">
                <a16:creationId xmlns:a16="http://schemas.microsoft.com/office/drawing/2014/main" id="{2992BF53-AF51-45C9-A739-73E1C3F5FB35}"/>
              </a:ext>
            </a:extLst>
          </p:cNvPr>
          <p:cNvSpPr>
            <a:spLocks noGrp="1"/>
          </p:cNvSpPr>
          <p:nvPr>
            <p:ph type="ftr" sz="quarter" idx="11"/>
          </p:nvPr>
        </p:nvSpPr>
        <p:spPr/>
        <p:txBody>
          <a:bodyPr/>
          <a:lstStyle/>
          <a:p>
            <a:pPr>
              <a:defRPr/>
            </a:pPr>
            <a:r>
              <a:rPr lang="en-US"/>
              <a:t>Programming Logic &amp; Design, Sixth Edition</a:t>
            </a:r>
          </a:p>
        </p:txBody>
      </p:sp>
      <p:sp>
        <p:nvSpPr>
          <p:cNvPr id="5" name="Slide Number Placeholder 4">
            <a:extLst>
              <a:ext uri="{FF2B5EF4-FFF2-40B4-BE49-F238E27FC236}">
                <a16:creationId xmlns:a16="http://schemas.microsoft.com/office/drawing/2014/main" id="{943360EE-FBB7-469A-BC04-440FD9CFE4D9}"/>
              </a:ext>
            </a:extLst>
          </p:cNvPr>
          <p:cNvSpPr>
            <a:spLocks noGrp="1"/>
          </p:cNvSpPr>
          <p:nvPr>
            <p:ph type="sldNum" sz="quarter" idx="12"/>
          </p:nvPr>
        </p:nvSpPr>
        <p:spPr/>
        <p:txBody>
          <a:bodyPr/>
          <a:lstStyle/>
          <a:p>
            <a:pPr>
              <a:defRPr/>
            </a:pPr>
            <a:fld id="{B36CC5F9-89FC-45FE-9F66-F1E98C587B90}" type="slidenum">
              <a:rPr lang="en-US" altLang="en-US" smtClean="0"/>
              <a:pPr>
                <a:defRPr/>
              </a:pPr>
              <a:t>3</a:t>
            </a:fld>
            <a:endParaRPr lang="en-US" altLang="en-US"/>
          </a:p>
        </p:txBody>
      </p:sp>
    </p:spTree>
    <p:extLst>
      <p:ext uri="{BB962C8B-B14F-4D97-AF65-F5344CB8AC3E}">
        <p14:creationId xmlns:p14="http://schemas.microsoft.com/office/powerpoint/2010/main" val="224022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168C-87F8-497B-A669-1C981891B75D}"/>
              </a:ext>
            </a:extLst>
          </p:cNvPr>
          <p:cNvSpPr>
            <a:spLocks noGrp="1"/>
          </p:cNvSpPr>
          <p:nvPr>
            <p:ph type="title"/>
          </p:nvPr>
        </p:nvSpPr>
        <p:spPr>
          <a:xfrm>
            <a:off x="0" y="0"/>
            <a:ext cx="6261100" cy="731837"/>
          </a:xfrm>
        </p:spPr>
        <p:txBody>
          <a:bodyPr/>
          <a:lstStyle/>
          <a:p>
            <a:pPr algn="l"/>
            <a:r>
              <a:rPr lang="en-US" b="1"/>
              <a:t>Exercises - ch2_ex2</a:t>
            </a:r>
          </a:p>
        </p:txBody>
      </p:sp>
      <p:sp>
        <p:nvSpPr>
          <p:cNvPr id="3" name="Content Placeholder 2">
            <a:extLst>
              <a:ext uri="{FF2B5EF4-FFF2-40B4-BE49-F238E27FC236}">
                <a16:creationId xmlns:a16="http://schemas.microsoft.com/office/drawing/2014/main" id="{748F79E8-F8C4-4B4D-BAA7-9A6C4E91A752}"/>
              </a:ext>
            </a:extLst>
          </p:cNvPr>
          <p:cNvSpPr>
            <a:spLocks noGrp="1"/>
          </p:cNvSpPr>
          <p:nvPr>
            <p:ph idx="1"/>
          </p:nvPr>
        </p:nvSpPr>
        <p:spPr>
          <a:xfrm>
            <a:off x="0" y="914400"/>
            <a:ext cx="9144000" cy="5441950"/>
          </a:xfrm>
        </p:spPr>
        <p:txBody>
          <a:bodyPr/>
          <a:lstStyle/>
          <a:p>
            <a:pPr marL="0" indent="0" algn="just">
              <a:buNone/>
            </a:pPr>
            <a:r>
              <a:rPr lang="en-US" sz="2400"/>
              <a:t>	Write a pseudo code and draw a flowchart for the gown size calculator of a graduation ceremony. </a:t>
            </a:r>
          </a:p>
          <a:p>
            <a:pPr marL="457200" indent="-457200" algn="just">
              <a:buAutoNum type="alphaLcParenBoth"/>
            </a:pPr>
            <a:r>
              <a:rPr lang="en-US" sz="2400"/>
              <a:t>The program uses three modules. The first prompts a user for and accepts the student’s height in inches. The second module accepts the student’s weight in pounds and converts the student’s height to centimeters and weight to grams. Then, it calculates the graduation gown size needed by adding 1/3 of the weight in grams to the value of the height in centimeters. The program’s output is the gown size the student should order. There are 2.54 centimeters in an inch and 453.59 grams in a pound. Use named constants wherever you think they are appropriate. The last module displays the message “End of job”.</a:t>
            </a:r>
          </a:p>
          <a:p>
            <a:pPr marL="457200" indent="-457200" algn="just">
              <a:buAutoNum type="alphaLcParenBoth"/>
            </a:pPr>
            <a:r>
              <a:rPr lang="en-US" sz="2400"/>
              <a:t>Draw the hierarchy chart for the above problem.</a:t>
            </a:r>
          </a:p>
          <a:p>
            <a:pPr marL="0" indent="0">
              <a:buNone/>
            </a:pPr>
            <a:endParaRPr lang="en-US" sz="2400"/>
          </a:p>
        </p:txBody>
      </p:sp>
      <p:sp>
        <p:nvSpPr>
          <p:cNvPr id="4" name="Footer Placeholder 3">
            <a:extLst>
              <a:ext uri="{FF2B5EF4-FFF2-40B4-BE49-F238E27FC236}">
                <a16:creationId xmlns:a16="http://schemas.microsoft.com/office/drawing/2014/main" id="{2992BF53-AF51-45C9-A739-73E1C3F5FB35}"/>
              </a:ext>
            </a:extLst>
          </p:cNvPr>
          <p:cNvSpPr>
            <a:spLocks noGrp="1"/>
          </p:cNvSpPr>
          <p:nvPr>
            <p:ph type="ftr" sz="quarter" idx="11"/>
          </p:nvPr>
        </p:nvSpPr>
        <p:spPr/>
        <p:txBody>
          <a:bodyPr/>
          <a:lstStyle/>
          <a:p>
            <a:pPr>
              <a:defRPr/>
            </a:pPr>
            <a:r>
              <a:rPr lang="en-US"/>
              <a:t>Programming Logic &amp; Design, Sixth Edition</a:t>
            </a:r>
          </a:p>
        </p:txBody>
      </p:sp>
      <p:sp>
        <p:nvSpPr>
          <p:cNvPr id="5" name="Slide Number Placeholder 4">
            <a:extLst>
              <a:ext uri="{FF2B5EF4-FFF2-40B4-BE49-F238E27FC236}">
                <a16:creationId xmlns:a16="http://schemas.microsoft.com/office/drawing/2014/main" id="{943360EE-FBB7-469A-BC04-440FD9CFE4D9}"/>
              </a:ext>
            </a:extLst>
          </p:cNvPr>
          <p:cNvSpPr>
            <a:spLocks noGrp="1"/>
          </p:cNvSpPr>
          <p:nvPr>
            <p:ph type="sldNum" sz="quarter" idx="12"/>
          </p:nvPr>
        </p:nvSpPr>
        <p:spPr/>
        <p:txBody>
          <a:bodyPr/>
          <a:lstStyle/>
          <a:p>
            <a:pPr>
              <a:defRPr/>
            </a:pPr>
            <a:fld id="{B36CC5F9-89FC-45FE-9F66-F1E98C587B90}" type="slidenum">
              <a:rPr lang="en-US" altLang="en-US" smtClean="0"/>
              <a:pPr>
                <a:defRPr/>
              </a:pPr>
              <a:t>4</a:t>
            </a:fld>
            <a:endParaRPr lang="en-US" altLang="en-US"/>
          </a:p>
        </p:txBody>
      </p:sp>
    </p:spTree>
    <p:extLst>
      <p:ext uri="{BB962C8B-B14F-4D97-AF65-F5344CB8AC3E}">
        <p14:creationId xmlns:p14="http://schemas.microsoft.com/office/powerpoint/2010/main" val="166534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168C-87F8-497B-A669-1C981891B75D}"/>
              </a:ext>
            </a:extLst>
          </p:cNvPr>
          <p:cNvSpPr>
            <a:spLocks noGrp="1"/>
          </p:cNvSpPr>
          <p:nvPr>
            <p:ph type="title"/>
          </p:nvPr>
        </p:nvSpPr>
        <p:spPr>
          <a:xfrm>
            <a:off x="0" y="0"/>
            <a:ext cx="6261100" cy="731837"/>
          </a:xfrm>
        </p:spPr>
        <p:txBody>
          <a:bodyPr/>
          <a:lstStyle/>
          <a:p>
            <a:pPr algn="l"/>
            <a:r>
              <a:rPr lang="en-US" b="1"/>
              <a:t>Exercises - ch2_ex3</a:t>
            </a:r>
          </a:p>
        </p:txBody>
      </p:sp>
      <p:sp>
        <p:nvSpPr>
          <p:cNvPr id="3" name="Content Placeholder 2">
            <a:extLst>
              <a:ext uri="{FF2B5EF4-FFF2-40B4-BE49-F238E27FC236}">
                <a16:creationId xmlns:a16="http://schemas.microsoft.com/office/drawing/2014/main" id="{748F79E8-F8C4-4B4D-BAA7-9A6C4E91A752}"/>
              </a:ext>
            </a:extLst>
          </p:cNvPr>
          <p:cNvSpPr>
            <a:spLocks noGrp="1"/>
          </p:cNvSpPr>
          <p:nvPr>
            <p:ph idx="1"/>
          </p:nvPr>
        </p:nvSpPr>
        <p:spPr>
          <a:xfrm>
            <a:off x="0" y="914400"/>
            <a:ext cx="9144000" cy="5441950"/>
          </a:xfrm>
        </p:spPr>
        <p:txBody>
          <a:bodyPr/>
          <a:lstStyle/>
          <a:p>
            <a:pPr marL="0" indent="0" algn="just">
              <a:buNone/>
            </a:pPr>
            <a:r>
              <a:rPr lang="en-US" sz="2400"/>
              <a:t>	Write a pseudo code and draw a flowchart for the service charge calculator about the customers owe for writing a bad check. </a:t>
            </a:r>
          </a:p>
          <a:p>
            <a:pPr marL="457200" indent="-457200" algn="just">
              <a:buAutoNum type="alphaLcParenBoth"/>
            </a:pPr>
            <a:r>
              <a:rPr lang="en-US" sz="2400"/>
              <a:t>The program contains housekeeping, detail loop and end-of-job module. The main program declares any needed global variables and constants and calls the other modules. The housekeeping module displays a prompt for and accepts a customer’s last name. The detail loop accepts the amount of the check in dollars and cents. The service charge is computed as $20 plus 2 percent of the check amount. The detail loop also displays the service. The end-of-job module displays the message “Thanks for using this program”.</a:t>
            </a:r>
          </a:p>
          <a:p>
            <a:pPr marL="457200" indent="-457200" algn="just">
              <a:buAutoNum type="alphaLcParenBoth"/>
            </a:pPr>
            <a:r>
              <a:rPr lang="en-US" sz="2400"/>
              <a:t>Draw the hierarchy chart for the above problem.</a:t>
            </a:r>
          </a:p>
          <a:p>
            <a:pPr marL="0" indent="0">
              <a:buNone/>
            </a:pPr>
            <a:endParaRPr lang="en-US" sz="2400"/>
          </a:p>
        </p:txBody>
      </p:sp>
      <p:sp>
        <p:nvSpPr>
          <p:cNvPr id="4" name="Footer Placeholder 3">
            <a:extLst>
              <a:ext uri="{FF2B5EF4-FFF2-40B4-BE49-F238E27FC236}">
                <a16:creationId xmlns:a16="http://schemas.microsoft.com/office/drawing/2014/main" id="{2992BF53-AF51-45C9-A739-73E1C3F5FB35}"/>
              </a:ext>
            </a:extLst>
          </p:cNvPr>
          <p:cNvSpPr>
            <a:spLocks noGrp="1"/>
          </p:cNvSpPr>
          <p:nvPr>
            <p:ph type="ftr" sz="quarter" idx="11"/>
          </p:nvPr>
        </p:nvSpPr>
        <p:spPr/>
        <p:txBody>
          <a:bodyPr/>
          <a:lstStyle/>
          <a:p>
            <a:pPr>
              <a:defRPr/>
            </a:pPr>
            <a:r>
              <a:rPr lang="en-US"/>
              <a:t>Programming Logic &amp; Design, Sixth Edition</a:t>
            </a:r>
          </a:p>
        </p:txBody>
      </p:sp>
      <p:sp>
        <p:nvSpPr>
          <p:cNvPr id="5" name="Slide Number Placeholder 4">
            <a:extLst>
              <a:ext uri="{FF2B5EF4-FFF2-40B4-BE49-F238E27FC236}">
                <a16:creationId xmlns:a16="http://schemas.microsoft.com/office/drawing/2014/main" id="{943360EE-FBB7-469A-BC04-440FD9CFE4D9}"/>
              </a:ext>
            </a:extLst>
          </p:cNvPr>
          <p:cNvSpPr>
            <a:spLocks noGrp="1"/>
          </p:cNvSpPr>
          <p:nvPr>
            <p:ph type="sldNum" sz="quarter" idx="12"/>
          </p:nvPr>
        </p:nvSpPr>
        <p:spPr/>
        <p:txBody>
          <a:bodyPr/>
          <a:lstStyle/>
          <a:p>
            <a:pPr>
              <a:defRPr/>
            </a:pPr>
            <a:fld id="{B36CC5F9-89FC-45FE-9F66-F1E98C587B90}" type="slidenum">
              <a:rPr lang="en-US" altLang="en-US" smtClean="0"/>
              <a:pPr>
                <a:defRPr/>
              </a:pPr>
              <a:t>5</a:t>
            </a:fld>
            <a:endParaRPr lang="en-US" altLang="en-US"/>
          </a:p>
        </p:txBody>
      </p:sp>
    </p:spTree>
    <p:extLst>
      <p:ext uri="{BB962C8B-B14F-4D97-AF65-F5344CB8AC3E}">
        <p14:creationId xmlns:p14="http://schemas.microsoft.com/office/powerpoint/2010/main" val="417441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168C-87F8-497B-A669-1C981891B75D}"/>
              </a:ext>
            </a:extLst>
          </p:cNvPr>
          <p:cNvSpPr>
            <a:spLocks noGrp="1"/>
          </p:cNvSpPr>
          <p:nvPr>
            <p:ph type="title"/>
          </p:nvPr>
        </p:nvSpPr>
        <p:spPr>
          <a:xfrm>
            <a:off x="0" y="0"/>
            <a:ext cx="6261100" cy="731837"/>
          </a:xfrm>
        </p:spPr>
        <p:txBody>
          <a:bodyPr/>
          <a:lstStyle/>
          <a:p>
            <a:pPr algn="l"/>
            <a:r>
              <a:rPr lang="en-US" b="1"/>
              <a:t>Exercises - ch2_ex4</a:t>
            </a:r>
          </a:p>
        </p:txBody>
      </p:sp>
      <p:sp>
        <p:nvSpPr>
          <p:cNvPr id="3" name="Content Placeholder 2">
            <a:extLst>
              <a:ext uri="{FF2B5EF4-FFF2-40B4-BE49-F238E27FC236}">
                <a16:creationId xmlns:a16="http://schemas.microsoft.com/office/drawing/2014/main" id="{748F79E8-F8C4-4B4D-BAA7-9A6C4E91A752}"/>
              </a:ext>
            </a:extLst>
          </p:cNvPr>
          <p:cNvSpPr>
            <a:spLocks noGrp="1"/>
          </p:cNvSpPr>
          <p:nvPr>
            <p:ph idx="1"/>
          </p:nvPr>
        </p:nvSpPr>
        <p:spPr>
          <a:xfrm>
            <a:off x="0" y="914400"/>
            <a:ext cx="9144000" cy="5441950"/>
          </a:xfrm>
        </p:spPr>
        <p:txBody>
          <a:bodyPr/>
          <a:lstStyle/>
          <a:p>
            <a:pPr marL="0" indent="0" algn="just">
              <a:buNone/>
            </a:pPr>
            <a:r>
              <a:rPr lang="en-US" sz="2400"/>
              <a:t>	Write a pseudo code and draw a flowchart for the owner of Bits and Pieces Manufacturing Company, who needs to calculate and employee’s projected salary following a raise. The input is the name of the employee, the employee’s current weekly salary, and the percentage increase expressed as a decimal (for example, 0.04 for a 4 percent raise). </a:t>
            </a:r>
          </a:p>
          <a:p>
            <a:pPr marL="457200" indent="-457200" algn="just">
              <a:buAutoNum type="alphaLcParenBoth"/>
            </a:pPr>
            <a:r>
              <a:rPr lang="en-US" sz="2400"/>
              <a:t>The program contains three modules. The housekeeping module prompts the user for the percent raise that will be applied to an employee and prompts for the employee’s name. The detail loop gets the employee’s weekly salary, applies the raise, produces the result.  The end-of-job module displays the message that indicates the program is complete.</a:t>
            </a:r>
          </a:p>
          <a:p>
            <a:pPr marL="457200" indent="-457200" algn="just">
              <a:buAutoNum type="alphaLcParenBoth"/>
            </a:pPr>
            <a:r>
              <a:rPr lang="en-US" sz="2400"/>
              <a:t>Draw the hierarchy chart for the above problem.</a:t>
            </a:r>
          </a:p>
          <a:p>
            <a:pPr marL="0" indent="0">
              <a:buNone/>
            </a:pPr>
            <a:endParaRPr lang="en-US" sz="2400"/>
          </a:p>
        </p:txBody>
      </p:sp>
      <p:sp>
        <p:nvSpPr>
          <p:cNvPr id="4" name="Footer Placeholder 3">
            <a:extLst>
              <a:ext uri="{FF2B5EF4-FFF2-40B4-BE49-F238E27FC236}">
                <a16:creationId xmlns:a16="http://schemas.microsoft.com/office/drawing/2014/main" id="{2992BF53-AF51-45C9-A739-73E1C3F5FB35}"/>
              </a:ext>
            </a:extLst>
          </p:cNvPr>
          <p:cNvSpPr>
            <a:spLocks noGrp="1"/>
          </p:cNvSpPr>
          <p:nvPr>
            <p:ph type="ftr" sz="quarter" idx="11"/>
          </p:nvPr>
        </p:nvSpPr>
        <p:spPr/>
        <p:txBody>
          <a:bodyPr/>
          <a:lstStyle/>
          <a:p>
            <a:pPr>
              <a:defRPr/>
            </a:pPr>
            <a:r>
              <a:rPr lang="en-US"/>
              <a:t>Programming Logic &amp; Design, Sixth Edition</a:t>
            </a:r>
          </a:p>
        </p:txBody>
      </p:sp>
      <p:sp>
        <p:nvSpPr>
          <p:cNvPr id="5" name="Slide Number Placeholder 4">
            <a:extLst>
              <a:ext uri="{FF2B5EF4-FFF2-40B4-BE49-F238E27FC236}">
                <a16:creationId xmlns:a16="http://schemas.microsoft.com/office/drawing/2014/main" id="{943360EE-FBB7-469A-BC04-440FD9CFE4D9}"/>
              </a:ext>
            </a:extLst>
          </p:cNvPr>
          <p:cNvSpPr>
            <a:spLocks noGrp="1"/>
          </p:cNvSpPr>
          <p:nvPr>
            <p:ph type="sldNum" sz="quarter" idx="12"/>
          </p:nvPr>
        </p:nvSpPr>
        <p:spPr/>
        <p:txBody>
          <a:bodyPr/>
          <a:lstStyle/>
          <a:p>
            <a:pPr>
              <a:defRPr/>
            </a:pPr>
            <a:fld id="{B36CC5F9-89FC-45FE-9F66-F1E98C587B90}" type="slidenum">
              <a:rPr lang="en-US" altLang="en-US" smtClean="0"/>
              <a:pPr>
                <a:defRPr/>
              </a:pPr>
              <a:t>6</a:t>
            </a:fld>
            <a:endParaRPr lang="en-US" altLang="en-US"/>
          </a:p>
        </p:txBody>
      </p:sp>
    </p:spTree>
    <p:extLst>
      <p:ext uri="{BB962C8B-B14F-4D97-AF65-F5344CB8AC3E}">
        <p14:creationId xmlns:p14="http://schemas.microsoft.com/office/powerpoint/2010/main" val="3519830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168C-87F8-497B-A669-1C981891B75D}"/>
              </a:ext>
            </a:extLst>
          </p:cNvPr>
          <p:cNvSpPr>
            <a:spLocks noGrp="1"/>
          </p:cNvSpPr>
          <p:nvPr>
            <p:ph type="title"/>
          </p:nvPr>
        </p:nvSpPr>
        <p:spPr>
          <a:xfrm>
            <a:off x="0" y="0"/>
            <a:ext cx="6261100" cy="731837"/>
          </a:xfrm>
        </p:spPr>
        <p:txBody>
          <a:bodyPr/>
          <a:lstStyle/>
          <a:p>
            <a:pPr algn="l"/>
            <a:r>
              <a:rPr lang="en-US" b="1"/>
              <a:t>Exercises - ch2_ex5</a:t>
            </a:r>
          </a:p>
        </p:txBody>
      </p:sp>
      <p:sp>
        <p:nvSpPr>
          <p:cNvPr id="3" name="Content Placeholder 2">
            <a:extLst>
              <a:ext uri="{FF2B5EF4-FFF2-40B4-BE49-F238E27FC236}">
                <a16:creationId xmlns:a16="http://schemas.microsoft.com/office/drawing/2014/main" id="{748F79E8-F8C4-4B4D-BAA7-9A6C4E91A752}"/>
              </a:ext>
            </a:extLst>
          </p:cNvPr>
          <p:cNvSpPr>
            <a:spLocks noGrp="1"/>
          </p:cNvSpPr>
          <p:nvPr>
            <p:ph idx="1"/>
          </p:nvPr>
        </p:nvSpPr>
        <p:spPr>
          <a:xfrm>
            <a:off x="0" y="914400"/>
            <a:ext cx="9144000" cy="5441950"/>
          </a:xfrm>
        </p:spPr>
        <p:txBody>
          <a:bodyPr/>
          <a:lstStyle/>
          <a:p>
            <a:pPr marL="0" indent="0" algn="just">
              <a:buNone/>
            </a:pPr>
            <a:r>
              <a:rPr lang="en-US" sz="2400"/>
              <a:t>	Write a pseudo code and draw a flowchart for the manager of the Jeter Country softball team who wants to compute batting averages for his players. A batting average is computed as hits divided by at-bats, and is usually expressed to three decimal positions (for example, .235).</a:t>
            </a:r>
          </a:p>
          <a:p>
            <a:pPr marL="457200" indent="-457200" algn="just">
              <a:buAutoNum type="alphaLcParenBoth"/>
            </a:pPr>
            <a:r>
              <a:rPr lang="en-US" sz="2400"/>
              <a:t>The program that prompts the user for a player jersey number, the number of hits and the number of at-bats, and then displays all the data, including the calculated batting average. The program accepts a player’s information. Use appropriate modules, including one that displays “End of Job” after displaying the calculated batting average.</a:t>
            </a:r>
          </a:p>
          <a:p>
            <a:pPr marL="457200" indent="-457200" algn="just">
              <a:buAutoNum type="alphaLcParenBoth"/>
            </a:pPr>
            <a:r>
              <a:rPr lang="en-US" sz="2400"/>
              <a:t>Draw the hierarchy chart for the above problem.</a:t>
            </a:r>
          </a:p>
          <a:p>
            <a:pPr marL="0" indent="0">
              <a:buNone/>
            </a:pPr>
            <a:endParaRPr lang="en-US" sz="2400"/>
          </a:p>
        </p:txBody>
      </p:sp>
      <p:sp>
        <p:nvSpPr>
          <p:cNvPr id="4" name="Footer Placeholder 3">
            <a:extLst>
              <a:ext uri="{FF2B5EF4-FFF2-40B4-BE49-F238E27FC236}">
                <a16:creationId xmlns:a16="http://schemas.microsoft.com/office/drawing/2014/main" id="{2992BF53-AF51-45C9-A739-73E1C3F5FB35}"/>
              </a:ext>
            </a:extLst>
          </p:cNvPr>
          <p:cNvSpPr>
            <a:spLocks noGrp="1"/>
          </p:cNvSpPr>
          <p:nvPr>
            <p:ph type="ftr" sz="quarter" idx="11"/>
          </p:nvPr>
        </p:nvSpPr>
        <p:spPr/>
        <p:txBody>
          <a:bodyPr/>
          <a:lstStyle/>
          <a:p>
            <a:pPr>
              <a:defRPr/>
            </a:pPr>
            <a:r>
              <a:rPr lang="en-US"/>
              <a:t>Programming Logic &amp; Design, Sixth Edition</a:t>
            </a:r>
          </a:p>
        </p:txBody>
      </p:sp>
      <p:sp>
        <p:nvSpPr>
          <p:cNvPr id="5" name="Slide Number Placeholder 4">
            <a:extLst>
              <a:ext uri="{FF2B5EF4-FFF2-40B4-BE49-F238E27FC236}">
                <a16:creationId xmlns:a16="http://schemas.microsoft.com/office/drawing/2014/main" id="{943360EE-FBB7-469A-BC04-440FD9CFE4D9}"/>
              </a:ext>
            </a:extLst>
          </p:cNvPr>
          <p:cNvSpPr>
            <a:spLocks noGrp="1"/>
          </p:cNvSpPr>
          <p:nvPr>
            <p:ph type="sldNum" sz="quarter" idx="12"/>
          </p:nvPr>
        </p:nvSpPr>
        <p:spPr/>
        <p:txBody>
          <a:bodyPr/>
          <a:lstStyle/>
          <a:p>
            <a:pPr>
              <a:defRPr/>
            </a:pPr>
            <a:fld id="{B36CC5F9-89FC-45FE-9F66-F1E98C587B90}" type="slidenum">
              <a:rPr lang="en-US" altLang="en-US" smtClean="0"/>
              <a:pPr>
                <a:defRPr/>
              </a:pPr>
              <a:t>7</a:t>
            </a:fld>
            <a:endParaRPr lang="en-US" altLang="en-US"/>
          </a:p>
        </p:txBody>
      </p:sp>
    </p:spTree>
    <p:extLst>
      <p:ext uri="{BB962C8B-B14F-4D97-AF65-F5344CB8AC3E}">
        <p14:creationId xmlns:p14="http://schemas.microsoft.com/office/powerpoint/2010/main" val="237416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1093-38B5-4D7D-9496-C0B28A6630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3DDA14-2255-40F9-ABC3-AF51E95AD069}"/>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120D1D27-490B-46BD-9B9F-65DD6100C999}"/>
              </a:ext>
            </a:extLst>
          </p:cNvPr>
          <p:cNvSpPr>
            <a:spLocks noGrp="1"/>
          </p:cNvSpPr>
          <p:nvPr>
            <p:ph type="ftr" sz="quarter" idx="11"/>
          </p:nvPr>
        </p:nvSpPr>
        <p:spPr/>
        <p:txBody>
          <a:bodyPr/>
          <a:lstStyle/>
          <a:p>
            <a:pPr>
              <a:defRPr/>
            </a:pPr>
            <a:r>
              <a:rPr lang="en-US"/>
              <a:t>Programming Logic &amp; Design, Sixth Edition</a:t>
            </a:r>
          </a:p>
        </p:txBody>
      </p:sp>
      <p:sp>
        <p:nvSpPr>
          <p:cNvPr id="5" name="Slide Number Placeholder 4">
            <a:extLst>
              <a:ext uri="{FF2B5EF4-FFF2-40B4-BE49-F238E27FC236}">
                <a16:creationId xmlns:a16="http://schemas.microsoft.com/office/drawing/2014/main" id="{80537EBC-2CBA-4C1F-8C12-1E18AA96F00A}"/>
              </a:ext>
            </a:extLst>
          </p:cNvPr>
          <p:cNvSpPr>
            <a:spLocks noGrp="1"/>
          </p:cNvSpPr>
          <p:nvPr>
            <p:ph type="sldNum" sz="quarter" idx="12"/>
          </p:nvPr>
        </p:nvSpPr>
        <p:spPr/>
        <p:txBody>
          <a:bodyPr/>
          <a:lstStyle/>
          <a:p>
            <a:pPr>
              <a:defRPr/>
            </a:pPr>
            <a:fld id="{B36CC5F9-89FC-45FE-9F66-F1E98C587B90}" type="slidenum">
              <a:rPr lang="en-US" altLang="en-US" smtClean="0"/>
              <a:pPr>
                <a:defRPr/>
              </a:pPr>
              <a:t>8</a:t>
            </a:fld>
            <a:endParaRPr lang="en-US" altLang="en-US"/>
          </a:p>
        </p:txBody>
      </p:sp>
    </p:spTree>
    <p:extLst>
      <p:ext uri="{BB962C8B-B14F-4D97-AF65-F5344CB8AC3E}">
        <p14:creationId xmlns:p14="http://schemas.microsoft.com/office/powerpoint/2010/main" val="3780973483"/>
      </p:ext>
    </p:extLst>
  </p:cSld>
  <p:clrMapOvr>
    <a:masterClrMapping/>
  </p:clrMapOvr>
</p:sld>
</file>

<file path=ppt/theme/theme1.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IT Template" id="{3E97B76A-10FA-4B69-A379-0444049B645E}" vid="{049D426D-09B6-433F-9F40-E570C60D04CF}"/>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8</Slides>
  <Notes>0</Notes>
  <HiddenSlides>0</HiddenSlide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3_Default Design</vt:lpstr>
      <vt:lpstr>uit</vt:lpstr>
      <vt:lpstr>Programming Logic and Design Sixth Edition</vt:lpstr>
      <vt:lpstr>Exercises</vt:lpstr>
      <vt:lpstr>Exercises - ch2_ex1</vt:lpstr>
      <vt:lpstr>Exercises - ch2_ex2</vt:lpstr>
      <vt:lpstr>Exercises - ch2_ex3</vt:lpstr>
      <vt:lpstr>Exercises - ch2_ex4</vt:lpstr>
      <vt:lpstr>Exercises - ch2_ex5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Logic and Design Sixth Edition</dc:title>
  <dc:creator/>
  <cp:revision>1</cp:revision>
  <dcterms:created xsi:type="dcterms:W3CDTF">2002-09-27T23:29:22Z</dcterms:created>
  <dcterms:modified xsi:type="dcterms:W3CDTF">2018-12-18T14:14:08Z</dcterms:modified>
</cp:coreProperties>
</file>