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4" r:id="rId1"/>
    <p:sldMasterId id="2147485027" r:id="rId2"/>
  </p:sldMasterIdLst>
  <p:notesMasterIdLst>
    <p:notesMasterId r:id="rId53"/>
  </p:notesMasterIdLst>
  <p:handoutMasterIdLst>
    <p:handoutMasterId r:id="rId54"/>
  </p:handoutMasterIdLst>
  <p:sldIdLst>
    <p:sldId id="953" r:id="rId3"/>
    <p:sldId id="282"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1" r:id="rId19"/>
    <p:sldId id="273" r:id="rId20"/>
    <p:sldId id="274" r:id="rId21"/>
    <p:sldId id="275" r:id="rId22"/>
    <p:sldId id="276" r:id="rId23"/>
    <p:sldId id="277" r:id="rId24"/>
    <p:sldId id="278" r:id="rId25"/>
    <p:sldId id="285" r:id="rId26"/>
    <p:sldId id="286" r:id="rId27"/>
    <p:sldId id="287" r:id="rId28"/>
    <p:sldId id="288" r:id="rId29"/>
    <p:sldId id="289" r:id="rId30"/>
    <p:sldId id="290" r:id="rId31"/>
    <p:sldId id="291" r:id="rId32"/>
    <p:sldId id="293" r:id="rId33"/>
    <p:sldId id="295" r:id="rId34"/>
    <p:sldId id="296" r:id="rId35"/>
    <p:sldId id="298" r:id="rId36"/>
    <p:sldId id="299"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9" r:id="rId50"/>
    <p:sldId id="320" r:id="rId51"/>
    <p:sldId id="321" r:id="rId52"/>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33CC"/>
    <a:srgbClr val="FF0000"/>
    <a:srgbClr val="222222"/>
    <a:srgbClr val="FFFFFF"/>
    <a:srgbClr val="18B2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0" autoAdjust="0"/>
    <p:restoredTop sz="85429" autoAdjust="0"/>
  </p:normalViewPr>
  <p:slideViewPr>
    <p:cSldViewPr>
      <p:cViewPr varScale="1">
        <p:scale>
          <a:sx n="61" d="100"/>
          <a:sy n="61" d="100"/>
        </p:scale>
        <p:origin x="186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14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874941CB-49C8-4ADB-A4D3-2DE76123161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cs typeface="+mn-cs"/>
              </a:defRPr>
            </a:lvl1pPr>
          </a:lstStyle>
          <a:p>
            <a:pPr>
              <a:defRPr/>
            </a:pPr>
            <a:endParaRPr lang="en-US"/>
          </a:p>
        </p:txBody>
      </p:sp>
      <p:sp>
        <p:nvSpPr>
          <p:cNvPr id="122883" name="Rectangle 3">
            <a:extLst>
              <a:ext uri="{FF2B5EF4-FFF2-40B4-BE49-F238E27FC236}">
                <a16:creationId xmlns:a16="http://schemas.microsoft.com/office/drawing/2014/main" id="{4924D2FA-9B4A-48A8-BFD9-A439393270F8}"/>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cs typeface="+mn-cs"/>
              </a:defRPr>
            </a:lvl1pPr>
          </a:lstStyle>
          <a:p>
            <a:pPr>
              <a:defRPr/>
            </a:pPr>
            <a:endParaRPr lang="en-US"/>
          </a:p>
        </p:txBody>
      </p:sp>
      <p:sp>
        <p:nvSpPr>
          <p:cNvPr id="122884" name="Rectangle 4">
            <a:extLst>
              <a:ext uri="{FF2B5EF4-FFF2-40B4-BE49-F238E27FC236}">
                <a16:creationId xmlns:a16="http://schemas.microsoft.com/office/drawing/2014/main" id="{2B3E5922-A833-487A-97CD-9651B3C161BC}"/>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cs typeface="+mn-cs"/>
              </a:defRPr>
            </a:lvl1pPr>
          </a:lstStyle>
          <a:p>
            <a:pPr>
              <a:defRPr/>
            </a:pPr>
            <a:endParaRPr lang="en-US"/>
          </a:p>
        </p:txBody>
      </p:sp>
      <p:sp>
        <p:nvSpPr>
          <p:cNvPr id="122885" name="Rectangle 5">
            <a:extLst>
              <a:ext uri="{FF2B5EF4-FFF2-40B4-BE49-F238E27FC236}">
                <a16:creationId xmlns:a16="http://schemas.microsoft.com/office/drawing/2014/main" id="{672CECF6-652B-4AE9-8388-E6C02E830567}"/>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8FD6EE55-7F40-4CE6-8E82-4E3A29E11C8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583F4DB9-7469-4A3B-8310-27477A78581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cs typeface="+mn-cs"/>
              </a:defRPr>
            </a:lvl1pPr>
          </a:lstStyle>
          <a:p>
            <a:pPr>
              <a:defRPr/>
            </a:pPr>
            <a:endParaRPr lang="en-US"/>
          </a:p>
        </p:txBody>
      </p:sp>
      <p:sp>
        <p:nvSpPr>
          <p:cNvPr id="64515" name="Rectangle 3">
            <a:extLst>
              <a:ext uri="{FF2B5EF4-FFF2-40B4-BE49-F238E27FC236}">
                <a16:creationId xmlns:a16="http://schemas.microsoft.com/office/drawing/2014/main" id="{C6AE8EA0-8E98-4438-B62F-D7AC7C5D3C17}"/>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cs typeface="+mn-cs"/>
              </a:defRPr>
            </a:lvl1pPr>
          </a:lstStyle>
          <a:p>
            <a:pPr>
              <a:defRPr/>
            </a:pPr>
            <a:endParaRPr lang="en-US"/>
          </a:p>
        </p:txBody>
      </p:sp>
      <p:sp>
        <p:nvSpPr>
          <p:cNvPr id="3076" name="Rectangle 4">
            <a:extLst>
              <a:ext uri="{FF2B5EF4-FFF2-40B4-BE49-F238E27FC236}">
                <a16:creationId xmlns:a16="http://schemas.microsoft.com/office/drawing/2014/main" id="{2B502BCC-2E1B-434E-AF5D-C3506BC281F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a:extLst>
              <a:ext uri="{FF2B5EF4-FFF2-40B4-BE49-F238E27FC236}">
                <a16:creationId xmlns:a16="http://schemas.microsoft.com/office/drawing/2014/main" id="{63A9C703-CEEA-428C-B552-8F60AEEC7B5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a:extLst>
              <a:ext uri="{FF2B5EF4-FFF2-40B4-BE49-F238E27FC236}">
                <a16:creationId xmlns:a16="http://schemas.microsoft.com/office/drawing/2014/main" id="{B8012B13-2573-4547-9F3F-2B7C645FBE9F}"/>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cs typeface="+mn-cs"/>
              </a:defRPr>
            </a:lvl1pPr>
          </a:lstStyle>
          <a:p>
            <a:pPr>
              <a:defRPr/>
            </a:pPr>
            <a:endParaRPr lang="en-US"/>
          </a:p>
        </p:txBody>
      </p:sp>
      <p:sp>
        <p:nvSpPr>
          <p:cNvPr id="64519" name="Rectangle 7">
            <a:extLst>
              <a:ext uri="{FF2B5EF4-FFF2-40B4-BE49-F238E27FC236}">
                <a16:creationId xmlns:a16="http://schemas.microsoft.com/office/drawing/2014/main" id="{311F898E-1AEA-4D01-AF06-62F2D3DCA18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E2BA47A3-182A-4D11-B2AB-79683B45D15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BC8CB5DC-05F9-4A50-9E8A-D083698EBA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EE10925C-11AC-4854-B404-455D40413464}" type="slidenum">
              <a:rPr lang="en-US" altLang="en-US" sz="1200" smtClean="0">
                <a:solidFill>
                  <a:schemeClr val="tx1"/>
                </a:solidFill>
              </a:rPr>
              <a:pPr/>
              <a:t>2</a:t>
            </a:fld>
            <a:endParaRPr lang="en-US" altLang="en-US" sz="1200">
              <a:solidFill>
                <a:schemeClr val="tx1"/>
              </a:solidFill>
            </a:endParaRPr>
          </a:p>
        </p:txBody>
      </p:sp>
      <p:sp>
        <p:nvSpPr>
          <p:cNvPr id="7171" name="Rectangle 2">
            <a:extLst>
              <a:ext uri="{FF2B5EF4-FFF2-40B4-BE49-F238E27FC236}">
                <a16:creationId xmlns:a16="http://schemas.microsoft.com/office/drawing/2014/main" id="{097E0799-4B00-4AA7-8D8E-FDCBA0729E51}"/>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75899F90-46A4-45DA-886A-3C98D8FDE0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CDB8621D-00D1-44CC-B07A-21BF86D8E7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5BED814C-ABA5-4145-A705-6E5746836500}" type="slidenum">
              <a:rPr lang="en-US" altLang="en-US" sz="1200" smtClean="0">
                <a:solidFill>
                  <a:schemeClr val="tx1"/>
                </a:solidFill>
              </a:rPr>
              <a:pPr/>
              <a:t>15</a:t>
            </a:fld>
            <a:endParaRPr lang="en-US" altLang="en-US" sz="1200">
              <a:solidFill>
                <a:schemeClr val="tx1"/>
              </a:solidFill>
            </a:endParaRPr>
          </a:p>
        </p:txBody>
      </p:sp>
      <p:sp>
        <p:nvSpPr>
          <p:cNvPr id="29699" name="Rectangle 2">
            <a:extLst>
              <a:ext uri="{FF2B5EF4-FFF2-40B4-BE49-F238E27FC236}">
                <a16:creationId xmlns:a16="http://schemas.microsoft.com/office/drawing/2014/main" id="{D6C0384A-4E5D-4878-821C-C229D1E04A6F}"/>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EC7BF09A-84A8-40AA-B214-2D91949581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83DAD05D-133C-4AE3-8476-0B70CD1E86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91D483D4-5F87-403F-9E4A-1A91085FD9ED}" type="slidenum">
              <a:rPr lang="en-US" altLang="en-US" sz="1200" smtClean="0">
                <a:solidFill>
                  <a:schemeClr val="tx1"/>
                </a:solidFill>
              </a:rPr>
              <a:pPr/>
              <a:t>16</a:t>
            </a:fld>
            <a:endParaRPr lang="en-US" altLang="en-US" sz="1200">
              <a:solidFill>
                <a:schemeClr val="tx1"/>
              </a:solidFill>
            </a:endParaRPr>
          </a:p>
        </p:txBody>
      </p:sp>
      <p:sp>
        <p:nvSpPr>
          <p:cNvPr id="31747" name="Rectangle 2">
            <a:extLst>
              <a:ext uri="{FF2B5EF4-FFF2-40B4-BE49-F238E27FC236}">
                <a16:creationId xmlns:a16="http://schemas.microsoft.com/office/drawing/2014/main" id="{8D8393EF-893D-4645-A05C-F2D5E006D63E}"/>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1B26D1E9-F256-42E1-B330-BA95651374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page97</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28A35309-88CF-444C-89A4-EA35F15624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2CBEFFE4-D2D8-4FE9-84E3-F557D2BEC06B}" type="slidenum">
              <a:rPr lang="en-US" altLang="en-US" sz="1200" smtClean="0">
                <a:solidFill>
                  <a:schemeClr val="tx1"/>
                </a:solidFill>
              </a:rPr>
              <a:pPr/>
              <a:t>17</a:t>
            </a:fld>
            <a:endParaRPr lang="en-US" altLang="en-US" sz="1200">
              <a:solidFill>
                <a:schemeClr val="tx1"/>
              </a:solidFill>
            </a:endParaRPr>
          </a:p>
        </p:txBody>
      </p:sp>
      <p:sp>
        <p:nvSpPr>
          <p:cNvPr id="33795" name="Rectangle 2">
            <a:extLst>
              <a:ext uri="{FF2B5EF4-FFF2-40B4-BE49-F238E27FC236}">
                <a16:creationId xmlns:a16="http://schemas.microsoft.com/office/drawing/2014/main" id="{832D60D2-BEB3-4436-ADB1-88960BFCABFA}"/>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71851874-5EA8-4229-A380-3C4C3D7A07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E0306090-3208-465C-9470-046E0A4004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52426C88-6A16-42B0-A9EC-3B4BFF363978}" type="slidenum">
              <a:rPr lang="en-US" altLang="en-US" sz="1200" smtClean="0">
                <a:solidFill>
                  <a:schemeClr val="tx1"/>
                </a:solidFill>
              </a:rPr>
              <a:pPr/>
              <a:t>24</a:t>
            </a:fld>
            <a:endParaRPr lang="en-US" altLang="en-US" sz="1200">
              <a:solidFill>
                <a:schemeClr val="tx1"/>
              </a:solidFill>
            </a:endParaRPr>
          </a:p>
        </p:txBody>
      </p:sp>
      <p:sp>
        <p:nvSpPr>
          <p:cNvPr id="41987" name="Rectangle 2">
            <a:extLst>
              <a:ext uri="{FF2B5EF4-FFF2-40B4-BE49-F238E27FC236}">
                <a16:creationId xmlns:a16="http://schemas.microsoft.com/office/drawing/2014/main" id="{FB18C416-FE17-4B3D-AB91-7BB7E225D782}"/>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F15AF519-69EE-41B7-BAB5-C456E04E54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F80DBBD5-5712-44BF-82D4-F5819C8837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6B115E9E-FEFF-4097-95D6-189770611E8E}" type="slidenum">
              <a:rPr lang="en-US" altLang="en-US" sz="1200" smtClean="0">
                <a:solidFill>
                  <a:schemeClr val="tx1"/>
                </a:solidFill>
              </a:rPr>
              <a:pPr/>
              <a:t>25</a:t>
            </a:fld>
            <a:endParaRPr lang="en-US" altLang="en-US" sz="1200">
              <a:solidFill>
                <a:schemeClr val="tx1"/>
              </a:solidFill>
            </a:endParaRPr>
          </a:p>
        </p:txBody>
      </p:sp>
      <p:sp>
        <p:nvSpPr>
          <p:cNvPr id="44035" name="Rectangle 2">
            <a:extLst>
              <a:ext uri="{FF2B5EF4-FFF2-40B4-BE49-F238E27FC236}">
                <a16:creationId xmlns:a16="http://schemas.microsoft.com/office/drawing/2014/main" id="{FF081227-0372-4644-BC84-0A7FB6209D33}"/>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4735DB1F-61E9-4FC0-925A-32935E5267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5E730E93-6C7F-4AD0-82E0-3932BED457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98877520-7228-4588-8C0A-6820675D4DAE}" type="slidenum">
              <a:rPr lang="en-US" altLang="en-US" sz="1200" smtClean="0">
                <a:solidFill>
                  <a:schemeClr val="tx1"/>
                </a:solidFill>
              </a:rPr>
              <a:pPr/>
              <a:t>26</a:t>
            </a:fld>
            <a:endParaRPr lang="en-US" altLang="en-US" sz="1200">
              <a:solidFill>
                <a:schemeClr val="tx1"/>
              </a:solidFill>
            </a:endParaRPr>
          </a:p>
        </p:txBody>
      </p:sp>
      <p:sp>
        <p:nvSpPr>
          <p:cNvPr id="46083" name="Rectangle 2">
            <a:extLst>
              <a:ext uri="{FF2B5EF4-FFF2-40B4-BE49-F238E27FC236}">
                <a16:creationId xmlns:a16="http://schemas.microsoft.com/office/drawing/2014/main" id="{0D038BB9-ECEA-4BE3-9CF5-548BD90E24AE}"/>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A98BC7F4-4ED7-4B96-956F-88AA87E1D7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251B032B-1AA6-4C37-9A1B-CABF4D9B53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A765346B-16E6-4B72-A88C-BE3CF054DA5B}" type="slidenum">
              <a:rPr lang="en-US" altLang="en-US" sz="1200" smtClean="0">
                <a:solidFill>
                  <a:schemeClr val="tx1"/>
                </a:solidFill>
              </a:rPr>
              <a:pPr/>
              <a:t>27</a:t>
            </a:fld>
            <a:endParaRPr lang="en-US" altLang="en-US" sz="1200">
              <a:solidFill>
                <a:schemeClr val="tx1"/>
              </a:solidFill>
            </a:endParaRPr>
          </a:p>
        </p:txBody>
      </p:sp>
      <p:sp>
        <p:nvSpPr>
          <p:cNvPr id="48131" name="Rectangle 2">
            <a:extLst>
              <a:ext uri="{FF2B5EF4-FFF2-40B4-BE49-F238E27FC236}">
                <a16:creationId xmlns:a16="http://schemas.microsoft.com/office/drawing/2014/main" id="{F75F2A41-3325-4873-90B5-A6635C580779}"/>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F1F1877E-BE59-4A70-8795-F9035F3534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E0EE5A92-A039-4BF9-BB74-B8902A4B6F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38606A94-7069-4289-A0BB-9683169560B3}" type="slidenum">
              <a:rPr lang="en-US" altLang="en-US" sz="1200" smtClean="0">
                <a:solidFill>
                  <a:schemeClr val="tx1"/>
                </a:solidFill>
              </a:rPr>
              <a:pPr/>
              <a:t>28</a:t>
            </a:fld>
            <a:endParaRPr lang="en-US" altLang="en-US" sz="1200">
              <a:solidFill>
                <a:schemeClr val="tx1"/>
              </a:solidFill>
            </a:endParaRPr>
          </a:p>
        </p:txBody>
      </p:sp>
      <p:sp>
        <p:nvSpPr>
          <p:cNvPr id="50179" name="Rectangle 2">
            <a:extLst>
              <a:ext uri="{FF2B5EF4-FFF2-40B4-BE49-F238E27FC236}">
                <a16:creationId xmlns:a16="http://schemas.microsoft.com/office/drawing/2014/main" id="{83369830-1575-4CB9-87FC-CF1C99F06E5B}"/>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89406061-4685-42D2-9075-C8ED0AF8D0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A519753F-097F-4FC9-A57E-3F0BE4710D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5C9BC6D1-2B9A-416F-AFF1-327C0FFB5594}" type="slidenum">
              <a:rPr lang="en-US" altLang="en-US" sz="1200" smtClean="0">
                <a:solidFill>
                  <a:schemeClr val="tx1"/>
                </a:solidFill>
              </a:rPr>
              <a:pPr/>
              <a:t>30</a:t>
            </a:fld>
            <a:endParaRPr lang="en-US" altLang="en-US" sz="1200">
              <a:solidFill>
                <a:schemeClr val="tx1"/>
              </a:solidFill>
            </a:endParaRPr>
          </a:p>
        </p:txBody>
      </p:sp>
      <p:sp>
        <p:nvSpPr>
          <p:cNvPr id="53251" name="Rectangle 2">
            <a:extLst>
              <a:ext uri="{FF2B5EF4-FFF2-40B4-BE49-F238E27FC236}">
                <a16:creationId xmlns:a16="http://schemas.microsoft.com/office/drawing/2014/main" id="{6E1C57F6-11BA-43C3-9041-1215D4BD2292}"/>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77D7E9BE-0CEA-465F-81A6-2B65313E8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B16E9774-94B0-42D4-A6E1-34BF95C6B1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58A8C07E-E12E-4A79-BE7C-6E40204E4CC5}" type="slidenum">
              <a:rPr lang="en-US" altLang="en-US" sz="1200" smtClean="0">
                <a:solidFill>
                  <a:schemeClr val="tx1"/>
                </a:solidFill>
              </a:rPr>
              <a:pPr/>
              <a:t>31</a:t>
            </a:fld>
            <a:endParaRPr lang="en-US" altLang="en-US" sz="1200">
              <a:solidFill>
                <a:schemeClr val="tx1"/>
              </a:solidFill>
            </a:endParaRPr>
          </a:p>
        </p:txBody>
      </p:sp>
      <p:sp>
        <p:nvSpPr>
          <p:cNvPr id="56323" name="Rectangle 2">
            <a:extLst>
              <a:ext uri="{FF2B5EF4-FFF2-40B4-BE49-F238E27FC236}">
                <a16:creationId xmlns:a16="http://schemas.microsoft.com/office/drawing/2014/main" id="{F0E7943C-B9E5-490B-B463-D3CE8F78228A}"/>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68F3C4EE-AC65-4884-A8F1-791517B919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page103</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9B5686BF-B145-442B-9BFC-F4D63EF0F3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197A12BD-DA32-4D6B-B733-5AC309CCCC86}" type="slidenum">
              <a:rPr lang="en-US" altLang="en-US" sz="1200" smtClean="0">
                <a:solidFill>
                  <a:schemeClr val="tx1"/>
                </a:solidFill>
              </a:rPr>
              <a:pPr/>
              <a:t>3</a:t>
            </a:fld>
            <a:endParaRPr lang="en-US" altLang="en-US" sz="1200">
              <a:solidFill>
                <a:schemeClr val="tx1"/>
              </a:solidFill>
            </a:endParaRPr>
          </a:p>
        </p:txBody>
      </p:sp>
      <p:sp>
        <p:nvSpPr>
          <p:cNvPr id="9219" name="Rectangle 2">
            <a:extLst>
              <a:ext uri="{FF2B5EF4-FFF2-40B4-BE49-F238E27FC236}">
                <a16:creationId xmlns:a16="http://schemas.microsoft.com/office/drawing/2014/main" id="{B5AE9EA7-E516-4BFB-A287-75DF40948108}"/>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DF1EBFFF-2353-483A-B244-61B5CDDB52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68567BE7-4E69-48A1-86B1-68865CA446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ED15C3C3-3EFA-4566-B054-8556A9C90B59}" type="slidenum">
              <a:rPr lang="en-US" altLang="en-US" sz="1200" smtClean="0">
                <a:solidFill>
                  <a:schemeClr val="tx1"/>
                </a:solidFill>
              </a:rPr>
              <a:pPr/>
              <a:t>32</a:t>
            </a:fld>
            <a:endParaRPr lang="en-US" altLang="en-US" sz="1200">
              <a:solidFill>
                <a:schemeClr val="tx1"/>
              </a:solidFill>
            </a:endParaRPr>
          </a:p>
        </p:txBody>
      </p:sp>
      <p:sp>
        <p:nvSpPr>
          <p:cNvPr id="60419" name="Rectangle 2">
            <a:extLst>
              <a:ext uri="{FF2B5EF4-FFF2-40B4-BE49-F238E27FC236}">
                <a16:creationId xmlns:a16="http://schemas.microsoft.com/office/drawing/2014/main" id="{D98AAAD4-04A4-4F87-9217-879C9D142634}"/>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EC1C802D-1375-46CE-B74E-E30F333949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3FC7173B-380B-4069-BC42-8689A6DAC1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6FE507A3-B6F2-4D82-B45E-0124AA6C1F84}" type="slidenum">
              <a:rPr lang="en-US" altLang="en-US" sz="1200" smtClean="0">
                <a:solidFill>
                  <a:schemeClr val="tx1"/>
                </a:solidFill>
              </a:rPr>
              <a:pPr/>
              <a:t>33</a:t>
            </a:fld>
            <a:endParaRPr lang="en-US" altLang="en-US" sz="1200">
              <a:solidFill>
                <a:schemeClr val="tx1"/>
              </a:solidFill>
            </a:endParaRPr>
          </a:p>
        </p:txBody>
      </p:sp>
      <p:sp>
        <p:nvSpPr>
          <p:cNvPr id="62467" name="Rectangle 2">
            <a:extLst>
              <a:ext uri="{FF2B5EF4-FFF2-40B4-BE49-F238E27FC236}">
                <a16:creationId xmlns:a16="http://schemas.microsoft.com/office/drawing/2014/main" id="{D6166DC0-5E72-4506-8CA9-F4BCA4827FA4}"/>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14204AF7-A9A1-4491-964B-7388437A51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E8AAEF75-9156-466B-A02D-D24634DDF5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A3764BB9-E932-4D95-AB05-DAA0277F638F}" type="slidenum">
              <a:rPr lang="en-US" altLang="en-US" sz="1200" smtClean="0">
                <a:solidFill>
                  <a:schemeClr val="tx1"/>
                </a:solidFill>
              </a:rPr>
              <a:pPr/>
              <a:t>34</a:t>
            </a:fld>
            <a:endParaRPr lang="en-US" altLang="en-US" sz="1200">
              <a:solidFill>
                <a:schemeClr val="tx1"/>
              </a:solidFill>
            </a:endParaRPr>
          </a:p>
        </p:txBody>
      </p:sp>
      <p:sp>
        <p:nvSpPr>
          <p:cNvPr id="66563" name="Rectangle 2">
            <a:extLst>
              <a:ext uri="{FF2B5EF4-FFF2-40B4-BE49-F238E27FC236}">
                <a16:creationId xmlns:a16="http://schemas.microsoft.com/office/drawing/2014/main" id="{2115DB0A-D210-4A04-BBD2-E5F193E1056C}"/>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CF5CC2FE-472B-4803-89A3-A6C173A0B8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39266434-A762-4119-8C60-43C5DAA32A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3EB95AF7-09D1-4F8D-A08D-4DE34313F33C}" type="slidenum">
              <a:rPr lang="en-US" altLang="en-US" sz="1200" smtClean="0">
                <a:solidFill>
                  <a:schemeClr val="tx1"/>
                </a:solidFill>
              </a:rPr>
              <a:pPr/>
              <a:t>35</a:t>
            </a:fld>
            <a:endParaRPr lang="en-US" altLang="en-US" sz="1200">
              <a:solidFill>
                <a:schemeClr val="tx1"/>
              </a:solidFill>
            </a:endParaRPr>
          </a:p>
        </p:txBody>
      </p:sp>
      <p:sp>
        <p:nvSpPr>
          <p:cNvPr id="68611" name="Rectangle 2">
            <a:extLst>
              <a:ext uri="{FF2B5EF4-FFF2-40B4-BE49-F238E27FC236}">
                <a16:creationId xmlns:a16="http://schemas.microsoft.com/office/drawing/2014/main" id="{841A57F9-1844-4495-A1F6-D339112962DF}"/>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12105458-2078-49F7-B828-6C8FC1D236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711E5319-7BBA-4C8C-B78D-D511C62B9F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79FE442E-EE64-4A28-AAFF-2199AC108FED}" type="slidenum">
              <a:rPr lang="en-US" altLang="en-US" sz="1200" smtClean="0">
                <a:solidFill>
                  <a:schemeClr val="tx1"/>
                </a:solidFill>
              </a:rPr>
              <a:pPr/>
              <a:t>38</a:t>
            </a:fld>
            <a:endParaRPr lang="en-US" altLang="en-US" sz="1200">
              <a:solidFill>
                <a:schemeClr val="tx1"/>
              </a:solidFill>
            </a:endParaRPr>
          </a:p>
        </p:txBody>
      </p:sp>
      <p:sp>
        <p:nvSpPr>
          <p:cNvPr id="74755" name="Rectangle 2">
            <a:extLst>
              <a:ext uri="{FF2B5EF4-FFF2-40B4-BE49-F238E27FC236}">
                <a16:creationId xmlns:a16="http://schemas.microsoft.com/office/drawing/2014/main" id="{82D945AC-1623-477E-ABD6-A80E589A0F5D}"/>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F29E572D-7795-44AC-ABD8-6F12B2A80E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D4A3F2E4-CED3-460A-8F4E-75DA1139CA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AC199650-CE66-420E-BEFE-1875F42EEF62}" type="slidenum">
              <a:rPr lang="en-US" altLang="en-US" sz="1200" smtClean="0">
                <a:solidFill>
                  <a:schemeClr val="tx1"/>
                </a:solidFill>
              </a:rPr>
              <a:pPr/>
              <a:t>39</a:t>
            </a:fld>
            <a:endParaRPr lang="en-US" altLang="en-US" sz="1200">
              <a:solidFill>
                <a:schemeClr val="tx1"/>
              </a:solidFill>
            </a:endParaRPr>
          </a:p>
        </p:txBody>
      </p:sp>
      <p:sp>
        <p:nvSpPr>
          <p:cNvPr id="76803" name="Rectangle 2">
            <a:extLst>
              <a:ext uri="{FF2B5EF4-FFF2-40B4-BE49-F238E27FC236}">
                <a16:creationId xmlns:a16="http://schemas.microsoft.com/office/drawing/2014/main" id="{530C02A7-6730-4573-97C6-E5E34132E534}"/>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E869D41A-CEAE-4EA0-A3D6-C593D95CD5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43CF2473-A3DB-4B52-9EF3-31B863A3BC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8504215B-2587-495A-8304-ED593913C58B}" type="slidenum">
              <a:rPr lang="en-US" altLang="en-US" sz="1200" smtClean="0">
                <a:solidFill>
                  <a:schemeClr val="tx1"/>
                </a:solidFill>
              </a:rPr>
              <a:pPr/>
              <a:t>40</a:t>
            </a:fld>
            <a:endParaRPr lang="en-US" altLang="en-US" sz="1200">
              <a:solidFill>
                <a:schemeClr val="tx1"/>
              </a:solidFill>
            </a:endParaRPr>
          </a:p>
        </p:txBody>
      </p:sp>
      <p:sp>
        <p:nvSpPr>
          <p:cNvPr id="78851" name="Rectangle 2">
            <a:extLst>
              <a:ext uri="{FF2B5EF4-FFF2-40B4-BE49-F238E27FC236}">
                <a16:creationId xmlns:a16="http://schemas.microsoft.com/office/drawing/2014/main" id="{678818BA-217B-4D35-89C3-B2CAD8FA1635}"/>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632B370E-EAA8-4276-9570-146CCCF46D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4A162C29-D4A8-468B-9170-C0C4388BC9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8433B951-374B-4C48-88CA-F3E339DF5CE7}" type="slidenum">
              <a:rPr lang="en-US" altLang="en-US" sz="1200" smtClean="0">
                <a:solidFill>
                  <a:schemeClr val="tx1"/>
                </a:solidFill>
              </a:rPr>
              <a:pPr/>
              <a:t>41</a:t>
            </a:fld>
            <a:endParaRPr lang="en-US" altLang="en-US" sz="1200">
              <a:solidFill>
                <a:schemeClr val="tx1"/>
              </a:solidFill>
            </a:endParaRPr>
          </a:p>
        </p:txBody>
      </p:sp>
      <p:sp>
        <p:nvSpPr>
          <p:cNvPr id="80899" name="Rectangle 2">
            <a:extLst>
              <a:ext uri="{FF2B5EF4-FFF2-40B4-BE49-F238E27FC236}">
                <a16:creationId xmlns:a16="http://schemas.microsoft.com/office/drawing/2014/main" id="{57205B41-624A-4F27-80D9-B15208FCCC6E}"/>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E5BA8D12-BBD9-4821-84A8-6EA61EC214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9E669FFD-669B-418C-9C6D-C7473F4036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75F953EE-5CAA-4040-8188-71749567F31E}" type="slidenum">
              <a:rPr lang="en-US" altLang="en-US" sz="1200" smtClean="0">
                <a:solidFill>
                  <a:schemeClr val="tx1"/>
                </a:solidFill>
              </a:rPr>
              <a:pPr/>
              <a:t>42</a:t>
            </a:fld>
            <a:endParaRPr lang="en-US" altLang="en-US" sz="1200">
              <a:solidFill>
                <a:schemeClr val="tx1"/>
              </a:solidFill>
            </a:endParaRPr>
          </a:p>
        </p:txBody>
      </p:sp>
      <p:sp>
        <p:nvSpPr>
          <p:cNvPr id="82947" name="Rectangle 2">
            <a:extLst>
              <a:ext uri="{FF2B5EF4-FFF2-40B4-BE49-F238E27FC236}">
                <a16:creationId xmlns:a16="http://schemas.microsoft.com/office/drawing/2014/main" id="{B8BCB9EC-9A28-4A56-B565-41423B98DD96}"/>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9FBE44CE-2D59-49E3-9D82-528A21C36F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A78903DD-41A3-45DD-A089-ABCEA10A0A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C74E69EC-69D7-49AE-9779-E7691B74D0B1}" type="slidenum">
              <a:rPr lang="en-US" altLang="en-US" sz="1200" smtClean="0">
                <a:solidFill>
                  <a:schemeClr val="tx1"/>
                </a:solidFill>
              </a:rPr>
              <a:pPr/>
              <a:t>43</a:t>
            </a:fld>
            <a:endParaRPr lang="en-US" altLang="en-US" sz="1200">
              <a:solidFill>
                <a:schemeClr val="tx1"/>
              </a:solidFill>
            </a:endParaRPr>
          </a:p>
        </p:txBody>
      </p:sp>
      <p:sp>
        <p:nvSpPr>
          <p:cNvPr id="84995" name="Rectangle 2">
            <a:extLst>
              <a:ext uri="{FF2B5EF4-FFF2-40B4-BE49-F238E27FC236}">
                <a16:creationId xmlns:a16="http://schemas.microsoft.com/office/drawing/2014/main" id="{7FAD1227-B1AC-458F-AA26-00671224FA7B}"/>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8E26A95A-EE63-4432-A4C9-283433516E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9A5BD7AB-25FA-4666-84EB-7C3B90F420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9FE03A76-1EB8-4652-B3B9-F335EAACA25E}" type="slidenum">
              <a:rPr lang="en-US" altLang="en-US" sz="1200" smtClean="0">
                <a:solidFill>
                  <a:schemeClr val="tx1"/>
                </a:solidFill>
              </a:rPr>
              <a:pPr/>
              <a:t>4</a:t>
            </a:fld>
            <a:endParaRPr lang="en-US" altLang="en-US" sz="1200">
              <a:solidFill>
                <a:schemeClr val="tx1"/>
              </a:solidFill>
            </a:endParaRPr>
          </a:p>
        </p:txBody>
      </p:sp>
      <p:sp>
        <p:nvSpPr>
          <p:cNvPr id="11267" name="Rectangle 2">
            <a:extLst>
              <a:ext uri="{FF2B5EF4-FFF2-40B4-BE49-F238E27FC236}">
                <a16:creationId xmlns:a16="http://schemas.microsoft.com/office/drawing/2014/main" id="{4B2E60FA-3692-4EF8-B7A1-02E0EFE50728}"/>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348FFBC3-5C33-409A-9849-FD1DC2A9E8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BCCA6F4F-4F8A-4EB6-A7B2-54AF460414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88A84D27-DFB6-493B-8FF0-CE6E3B6FA4B7}" type="slidenum">
              <a:rPr lang="en-US" altLang="en-US" sz="1200" smtClean="0">
                <a:solidFill>
                  <a:schemeClr val="tx1"/>
                </a:solidFill>
              </a:rPr>
              <a:pPr/>
              <a:t>44</a:t>
            </a:fld>
            <a:endParaRPr lang="en-US" altLang="en-US" sz="1200">
              <a:solidFill>
                <a:schemeClr val="tx1"/>
              </a:solidFill>
            </a:endParaRPr>
          </a:p>
        </p:txBody>
      </p:sp>
      <p:sp>
        <p:nvSpPr>
          <p:cNvPr id="87043" name="Rectangle 2">
            <a:extLst>
              <a:ext uri="{FF2B5EF4-FFF2-40B4-BE49-F238E27FC236}">
                <a16:creationId xmlns:a16="http://schemas.microsoft.com/office/drawing/2014/main" id="{C1EF7E26-57FD-46DB-9662-B8E6D7F10DAA}"/>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6428EA0F-E7FD-4C48-B77B-9C24E1ED56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7306D98E-A582-43F4-BC96-DAE41D62E2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CCBAFEE6-8105-4D69-8400-D946518AE617}" type="slidenum">
              <a:rPr lang="en-US" altLang="en-US" sz="1200" smtClean="0">
                <a:solidFill>
                  <a:schemeClr val="tx1"/>
                </a:solidFill>
              </a:rPr>
              <a:pPr/>
              <a:t>45</a:t>
            </a:fld>
            <a:endParaRPr lang="en-US" altLang="en-US" sz="1200">
              <a:solidFill>
                <a:schemeClr val="tx1"/>
              </a:solidFill>
            </a:endParaRPr>
          </a:p>
        </p:txBody>
      </p:sp>
      <p:sp>
        <p:nvSpPr>
          <p:cNvPr id="89091" name="Rectangle 2">
            <a:extLst>
              <a:ext uri="{FF2B5EF4-FFF2-40B4-BE49-F238E27FC236}">
                <a16:creationId xmlns:a16="http://schemas.microsoft.com/office/drawing/2014/main" id="{B8B19880-FADF-46C2-B7BB-DE7520AA5221}"/>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2A08CC4C-B95B-4D5A-A291-A8D1C18CA5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367DDD41-5E46-43C2-B1F5-4D2EA02E4D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4BB07E82-6DA0-4C76-AD5E-D508314F21B3}" type="slidenum">
              <a:rPr lang="en-US" altLang="en-US" sz="1200" smtClean="0">
                <a:solidFill>
                  <a:schemeClr val="tx1"/>
                </a:solidFill>
              </a:rPr>
              <a:pPr/>
              <a:t>46</a:t>
            </a:fld>
            <a:endParaRPr lang="en-US" altLang="en-US" sz="1200">
              <a:solidFill>
                <a:schemeClr val="tx1"/>
              </a:solidFill>
            </a:endParaRPr>
          </a:p>
        </p:txBody>
      </p:sp>
      <p:sp>
        <p:nvSpPr>
          <p:cNvPr id="91139" name="Rectangle 2">
            <a:extLst>
              <a:ext uri="{FF2B5EF4-FFF2-40B4-BE49-F238E27FC236}">
                <a16:creationId xmlns:a16="http://schemas.microsoft.com/office/drawing/2014/main" id="{38C532BE-0146-4282-88C1-96E1F053EC5C}"/>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B97EC093-EDDA-4D91-8CE3-0DCC5196CA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7C5CB1C4-A4B6-4DD4-8DC9-955882F791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C664DE0B-D7AE-4338-8709-366FB6956E1A}" type="slidenum">
              <a:rPr lang="en-US" altLang="en-US" sz="1200" smtClean="0">
                <a:solidFill>
                  <a:schemeClr val="tx1"/>
                </a:solidFill>
              </a:rPr>
              <a:pPr/>
              <a:t>49</a:t>
            </a:fld>
            <a:endParaRPr lang="en-US" altLang="en-US" sz="1200">
              <a:solidFill>
                <a:schemeClr val="tx1"/>
              </a:solidFill>
            </a:endParaRPr>
          </a:p>
        </p:txBody>
      </p:sp>
      <p:sp>
        <p:nvSpPr>
          <p:cNvPr id="100355" name="Rectangle 2">
            <a:extLst>
              <a:ext uri="{FF2B5EF4-FFF2-40B4-BE49-F238E27FC236}">
                <a16:creationId xmlns:a16="http://schemas.microsoft.com/office/drawing/2014/main" id="{BE6F23B7-015A-40E8-A64B-6592C6EBF8A9}"/>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67F62A46-D674-4269-A127-4E52605ABC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A4AE5ABF-42F2-44A5-9C0D-9C28C4E672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82E04AAC-6A47-43C2-A37B-A6FACFBFDB66}" type="slidenum">
              <a:rPr lang="en-US" altLang="en-US" sz="1200" smtClean="0">
                <a:solidFill>
                  <a:schemeClr val="tx1"/>
                </a:solidFill>
              </a:rPr>
              <a:pPr/>
              <a:t>50</a:t>
            </a:fld>
            <a:endParaRPr lang="en-US" altLang="en-US" sz="1200">
              <a:solidFill>
                <a:schemeClr val="tx1"/>
              </a:solidFill>
            </a:endParaRPr>
          </a:p>
        </p:txBody>
      </p:sp>
      <p:sp>
        <p:nvSpPr>
          <p:cNvPr id="102403" name="Rectangle 2">
            <a:extLst>
              <a:ext uri="{FF2B5EF4-FFF2-40B4-BE49-F238E27FC236}">
                <a16:creationId xmlns:a16="http://schemas.microsoft.com/office/drawing/2014/main" id="{3B4267CD-5302-4DC8-ACEA-769F9A0C5A82}"/>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8824C83E-9AC1-4674-A26C-3A5E28D201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1CDCD615-C9C9-41BD-B0F6-C70780E07E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7F9DD430-CADC-405B-9E69-04287043F888}" type="slidenum">
              <a:rPr lang="en-US" altLang="en-US" sz="1200" smtClean="0">
                <a:solidFill>
                  <a:schemeClr val="tx1"/>
                </a:solidFill>
              </a:rPr>
              <a:pPr/>
              <a:t>5</a:t>
            </a:fld>
            <a:endParaRPr lang="en-US" altLang="en-US" sz="1200">
              <a:solidFill>
                <a:schemeClr val="tx1"/>
              </a:solidFill>
            </a:endParaRPr>
          </a:p>
        </p:txBody>
      </p:sp>
      <p:sp>
        <p:nvSpPr>
          <p:cNvPr id="13315" name="Rectangle 2">
            <a:extLst>
              <a:ext uri="{FF2B5EF4-FFF2-40B4-BE49-F238E27FC236}">
                <a16:creationId xmlns:a16="http://schemas.microsoft.com/office/drawing/2014/main" id="{E84FD0C8-A6BF-4F73-9038-D5C43FD1A4E5}"/>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E3CF8408-80A1-4136-AC9E-8D22C0DC86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8DA5F7-E18E-470C-B76E-BEBF5CE705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B82D4108-5D10-460A-BDE5-A056F97BBD80}" type="slidenum">
              <a:rPr lang="en-US" altLang="en-US" sz="1200" smtClean="0">
                <a:solidFill>
                  <a:schemeClr val="tx1"/>
                </a:solidFill>
              </a:rPr>
              <a:pPr/>
              <a:t>6</a:t>
            </a:fld>
            <a:endParaRPr lang="en-US" altLang="en-US" sz="1200">
              <a:solidFill>
                <a:schemeClr val="tx1"/>
              </a:solidFill>
            </a:endParaRPr>
          </a:p>
        </p:txBody>
      </p:sp>
      <p:sp>
        <p:nvSpPr>
          <p:cNvPr id="15363" name="Rectangle 2">
            <a:extLst>
              <a:ext uri="{FF2B5EF4-FFF2-40B4-BE49-F238E27FC236}">
                <a16:creationId xmlns:a16="http://schemas.microsoft.com/office/drawing/2014/main" id="{299854C7-AE36-4664-AA35-5CF2E7B0140D}"/>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8FC01CE1-BCDB-4068-9F43-7BFEBF15D8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9786EC32-16C1-4627-B002-6617BFD43A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AD4D7381-9AB5-4DCD-BDD5-FBE1408EBBEA}" type="slidenum">
              <a:rPr lang="en-US" altLang="en-US" sz="1200" smtClean="0">
                <a:solidFill>
                  <a:schemeClr val="tx1"/>
                </a:solidFill>
              </a:rPr>
              <a:pPr/>
              <a:t>7</a:t>
            </a:fld>
            <a:endParaRPr lang="en-US" altLang="en-US" sz="1200">
              <a:solidFill>
                <a:schemeClr val="tx1"/>
              </a:solidFill>
            </a:endParaRPr>
          </a:p>
        </p:txBody>
      </p:sp>
      <p:sp>
        <p:nvSpPr>
          <p:cNvPr id="17411" name="Rectangle 2">
            <a:extLst>
              <a:ext uri="{FF2B5EF4-FFF2-40B4-BE49-F238E27FC236}">
                <a16:creationId xmlns:a16="http://schemas.microsoft.com/office/drawing/2014/main" id="{01B44AB4-2C25-4CAD-9023-2639ED4C3D54}"/>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C4A2F7A5-4B7B-4D3E-9226-6906D3E8DE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96576E98-CA05-48F1-9039-2B285DCD90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72DC2C4E-DCF9-452E-9C43-0E7F520D4903}" type="slidenum">
              <a:rPr lang="en-US" altLang="en-US" sz="1200" smtClean="0">
                <a:solidFill>
                  <a:schemeClr val="tx1"/>
                </a:solidFill>
              </a:rPr>
              <a:pPr/>
              <a:t>8</a:t>
            </a:fld>
            <a:endParaRPr lang="en-US" altLang="en-US" sz="1200">
              <a:solidFill>
                <a:schemeClr val="tx1"/>
              </a:solidFill>
            </a:endParaRPr>
          </a:p>
        </p:txBody>
      </p:sp>
      <p:sp>
        <p:nvSpPr>
          <p:cNvPr id="19459" name="Rectangle 2">
            <a:extLst>
              <a:ext uri="{FF2B5EF4-FFF2-40B4-BE49-F238E27FC236}">
                <a16:creationId xmlns:a16="http://schemas.microsoft.com/office/drawing/2014/main" id="{9B4535B0-3436-49DD-AB75-5EC8D1A47F7B}"/>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1A7E0A56-486C-4A50-9161-BF831D164C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5D6CB888-463C-44E8-8F9F-D0DE3DCE89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C067C2C2-769D-4FC4-9AB9-3632321BD4D4}" type="slidenum">
              <a:rPr lang="en-US" altLang="en-US" sz="1200" smtClean="0">
                <a:solidFill>
                  <a:schemeClr val="tx1"/>
                </a:solidFill>
              </a:rPr>
              <a:pPr/>
              <a:t>11</a:t>
            </a:fld>
            <a:endParaRPr lang="en-US" altLang="en-US" sz="1200">
              <a:solidFill>
                <a:schemeClr val="tx1"/>
              </a:solidFill>
            </a:endParaRPr>
          </a:p>
        </p:txBody>
      </p:sp>
      <p:sp>
        <p:nvSpPr>
          <p:cNvPr id="23555" name="Rectangle 2">
            <a:extLst>
              <a:ext uri="{FF2B5EF4-FFF2-40B4-BE49-F238E27FC236}">
                <a16:creationId xmlns:a16="http://schemas.microsoft.com/office/drawing/2014/main" id="{BADFCFA3-94E7-4955-B7AB-2B5A89FD4960}"/>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CD02F60B-0D0C-41F1-945C-082DA348F3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374664B9-3F81-4E92-835A-3E0F41BC67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anose="02020603050405020304" pitchFamily="18" charset="0"/>
                <a:cs typeface="Arial" panose="020B0604020202020204" pitchFamily="34" charset="0"/>
              </a:defRPr>
            </a:lvl1pPr>
            <a:lvl2pPr marL="742950" indent="-285750">
              <a:defRPr sz="2000">
                <a:solidFill>
                  <a:srgbClr val="FFFFFF"/>
                </a:solidFill>
                <a:latin typeface="Times New Roman" panose="02020603050405020304" pitchFamily="18" charset="0"/>
                <a:cs typeface="Arial" panose="020B0604020202020204" pitchFamily="34" charset="0"/>
              </a:defRPr>
            </a:lvl2pPr>
            <a:lvl3pPr marL="1143000" indent="-228600">
              <a:defRPr sz="2000">
                <a:solidFill>
                  <a:srgbClr val="FFFFFF"/>
                </a:solidFill>
                <a:latin typeface="Times New Roman" panose="02020603050405020304" pitchFamily="18" charset="0"/>
                <a:cs typeface="Arial" panose="020B0604020202020204" pitchFamily="34" charset="0"/>
              </a:defRPr>
            </a:lvl3pPr>
            <a:lvl4pPr marL="1600200" indent="-228600">
              <a:defRPr sz="2000">
                <a:solidFill>
                  <a:srgbClr val="FFFFFF"/>
                </a:solidFill>
                <a:latin typeface="Times New Roman" panose="02020603050405020304" pitchFamily="18" charset="0"/>
                <a:cs typeface="Arial" panose="020B0604020202020204" pitchFamily="34" charset="0"/>
              </a:defRPr>
            </a:lvl4pPr>
            <a:lvl5pPr marL="2057400" indent="-22860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fld id="{B6CD7EAA-6F47-4515-9911-FA95046E2BF7}" type="slidenum">
              <a:rPr lang="en-US" altLang="en-US" sz="1200" smtClean="0">
                <a:solidFill>
                  <a:schemeClr val="tx1"/>
                </a:solidFill>
              </a:rPr>
              <a:pPr/>
              <a:t>14</a:t>
            </a:fld>
            <a:endParaRPr lang="en-US" altLang="en-US" sz="1200">
              <a:solidFill>
                <a:schemeClr val="tx1"/>
              </a:solidFill>
            </a:endParaRPr>
          </a:p>
        </p:txBody>
      </p:sp>
      <p:sp>
        <p:nvSpPr>
          <p:cNvPr id="27651" name="Rectangle 2">
            <a:extLst>
              <a:ext uri="{FF2B5EF4-FFF2-40B4-BE49-F238E27FC236}">
                <a16:creationId xmlns:a16="http://schemas.microsoft.com/office/drawing/2014/main" id="{D86F4584-0FE1-4AF5-89D4-B710625C07CD}"/>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4C0CB2EE-3F0D-425B-9AD7-13063BCA16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9210EF95-734A-434B-8B4B-F92711962259}"/>
              </a:ext>
            </a:extLst>
          </p:cNvPr>
          <p:cNvSpPr>
            <a:spLocks noGrp="1" noChangeArrowheads="1"/>
          </p:cNvSpPr>
          <p:nvPr>
            <p:ph type="dt" sz="half" idx="10"/>
          </p:nvPr>
        </p:nvSpPr>
        <p:spPr>
          <a:ln/>
        </p:spPr>
        <p:txBody>
          <a:bodyPr/>
          <a:lstStyle>
            <a:lvl1pPr>
              <a:defRPr/>
            </a:lvl1pPr>
          </a:lstStyle>
          <a:p>
            <a:pPr>
              <a:defRPr/>
            </a:pPr>
            <a:fld id="{EC0F4629-F52F-4816-A0EC-35AB3178E4C6}" type="datetime1">
              <a:rPr lang="en-US"/>
              <a:pPr>
                <a:defRPr/>
              </a:pPr>
              <a:t>12/23/2018</a:t>
            </a:fld>
            <a:endParaRPr lang="en-US" dirty="0"/>
          </a:p>
        </p:txBody>
      </p:sp>
      <p:sp>
        <p:nvSpPr>
          <p:cNvPr id="5" name="Rectangle 5">
            <a:extLst>
              <a:ext uri="{FF2B5EF4-FFF2-40B4-BE49-F238E27FC236}">
                <a16:creationId xmlns:a16="http://schemas.microsoft.com/office/drawing/2014/main" id="{5B8D050B-3D86-4930-A2A0-94A7988021FC}"/>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6" name="Rectangle 6">
            <a:extLst>
              <a:ext uri="{FF2B5EF4-FFF2-40B4-BE49-F238E27FC236}">
                <a16:creationId xmlns:a16="http://schemas.microsoft.com/office/drawing/2014/main" id="{75A8A452-F260-4988-91B2-5CDC97E85A24}"/>
              </a:ext>
            </a:extLst>
          </p:cNvPr>
          <p:cNvSpPr>
            <a:spLocks noGrp="1" noChangeArrowheads="1"/>
          </p:cNvSpPr>
          <p:nvPr>
            <p:ph type="sldNum" sz="quarter" idx="12"/>
          </p:nvPr>
        </p:nvSpPr>
        <p:spPr>
          <a:ln/>
        </p:spPr>
        <p:txBody>
          <a:bodyPr/>
          <a:lstStyle>
            <a:lvl1pPr>
              <a:defRPr/>
            </a:lvl1pPr>
          </a:lstStyle>
          <a:p>
            <a:pPr>
              <a:defRPr/>
            </a:pPr>
            <a:fld id="{8799FA53-ACC4-4B61-9B67-A55C71E0121E}" type="slidenum">
              <a:rPr lang="en-US" altLang="en-US"/>
              <a:pPr>
                <a:defRPr/>
              </a:pPr>
              <a:t>‹#›</a:t>
            </a:fld>
            <a:endParaRPr lang="en-US" altLang="en-US"/>
          </a:p>
        </p:txBody>
      </p:sp>
    </p:spTree>
    <p:extLst>
      <p:ext uri="{BB962C8B-B14F-4D97-AF65-F5344CB8AC3E}">
        <p14:creationId xmlns:p14="http://schemas.microsoft.com/office/powerpoint/2010/main" val="2019190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676C52E-5FBF-42CA-BF6A-DD28EBF474F9}"/>
              </a:ext>
            </a:extLst>
          </p:cNvPr>
          <p:cNvSpPr>
            <a:spLocks noGrp="1" noChangeArrowheads="1"/>
          </p:cNvSpPr>
          <p:nvPr>
            <p:ph type="dt" sz="half" idx="10"/>
          </p:nvPr>
        </p:nvSpPr>
        <p:spPr>
          <a:ln/>
        </p:spPr>
        <p:txBody>
          <a:bodyPr/>
          <a:lstStyle>
            <a:lvl1pPr>
              <a:defRPr/>
            </a:lvl1pPr>
          </a:lstStyle>
          <a:p>
            <a:pPr>
              <a:defRPr/>
            </a:pPr>
            <a:fld id="{42925FA5-DE8D-4532-8213-18A96A571E0F}" type="datetime1">
              <a:rPr lang="en-US"/>
              <a:pPr>
                <a:defRPr/>
              </a:pPr>
              <a:t>12/23/2018</a:t>
            </a:fld>
            <a:endParaRPr lang="en-US" dirty="0"/>
          </a:p>
        </p:txBody>
      </p:sp>
      <p:sp>
        <p:nvSpPr>
          <p:cNvPr id="5" name="Rectangle 5">
            <a:extLst>
              <a:ext uri="{FF2B5EF4-FFF2-40B4-BE49-F238E27FC236}">
                <a16:creationId xmlns:a16="http://schemas.microsoft.com/office/drawing/2014/main" id="{EBEFD8D4-49F1-4D63-BD15-EED91C140F92}"/>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6" name="Rectangle 6">
            <a:extLst>
              <a:ext uri="{FF2B5EF4-FFF2-40B4-BE49-F238E27FC236}">
                <a16:creationId xmlns:a16="http://schemas.microsoft.com/office/drawing/2014/main" id="{A5793D4B-E18A-4666-9146-0B467A8F9018}"/>
              </a:ext>
            </a:extLst>
          </p:cNvPr>
          <p:cNvSpPr>
            <a:spLocks noGrp="1" noChangeArrowheads="1"/>
          </p:cNvSpPr>
          <p:nvPr>
            <p:ph type="sldNum" sz="quarter" idx="12"/>
          </p:nvPr>
        </p:nvSpPr>
        <p:spPr>
          <a:ln/>
        </p:spPr>
        <p:txBody>
          <a:bodyPr/>
          <a:lstStyle>
            <a:lvl1pPr>
              <a:defRPr/>
            </a:lvl1pPr>
          </a:lstStyle>
          <a:p>
            <a:pPr>
              <a:defRPr/>
            </a:pPr>
            <a:fld id="{94E9ED78-DBC1-42A5-BC98-BAFDFE24B76B}" type="slidenum">
              <a:rPr lang="en-US" altLang="en-US"/>
              <a:pPr>
                <a:defRPr/>
              </a:pPr>
              <a:t>‹#›</a:t>
            </a:fld>
            <a:endParaRPr lang="en-US" altLang="en-US"/>
          </a:p>
        </p:txBody>
      </p:sp>
    </p:spTree>
    <p:extLst>
      <p:ext uri="{BB962C8B-B14F-4D97-AF65-F5344CB8AC3E}">
        <p14:creationId xmlns:p14="http://schemas.microsoft.com/office/powerpoint/2010/main" val="2708339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CA653A6-1FC5-411A-8C6C-635871BADD2A}"/>
              </a:ext>
            </a:extLst>
          </p:cNvPr>
          <p:cNvSpPr>
            <a:spLocks noGrp="1" noChangeArrowheads="1"/>
          </p:cNvSpPr>
          <p:nvPr>
            <p:ph type="dt" sz="half" idx="10"/>
          </p:nvPr>
        </p:nvSpPr>
        <p:spPr>
          <a:ln/>
        </p:spPr>
        <p:txBody>
          <a:bodyPr/>
          <a:lstStyle>
            <a:lvl1pPr>
              <a:defRPr/>
            </a:lvl1pPr>
          </a:lstStyle>
          <a:p>
            <a:pPr>
              <a:defRPr/>
            </a:pPr>
            <a:fld id="{5D4EC41A-B845-47E0-84A9-A1373A9784FA}" type="datetime1">
              <a:rPr lang="en-US"/>
              <a:pPr>
                <a:defRPr/>
              </a:pPr>
              <a:t>12/23/2018</a:t>
            </a:fld>
            <a:endParaRPr lang="en-US" dirty="0"/>
          </a:p>
        </p:txBody>
      </p:sp>
      <p:sp>
        <p:nvSpPr>
          <p:cNvPr id="5" name="Rectangle 5">
            <a:extLst>
              <a:ext uri="{FF2B5EF4-FFF2-40B4-BE49-F238E27FC236}">
                <a16:creationId xmlns:a16="http://schemas.microsoft.com/office/drawing/2014/main" id="{A82FFCEC-B97C-448A-83DE-5A5553325682}"/>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6" name="Rectangle 6">
            <a:extLst>
              <a:ext uri="{FF2B5EF4-FFF2-40B4-BE49-F238E27FC236}">
                <a16:creationId xmlns:a16="http://schemas.microsoft.com/office/drawing/2014/main" id="{DE16CAA1-9080-44EE-B552-F19A5734017B}"/>
              </a:ext>
            </a:extLst>
          </p:cNvPr>
          <p:cNvSpPr>
            <a:spLocks noGrp="1" noChangeArrowheads="1"/>
          </p:cNvSpPr>
          <p:nvPr>
            <p:ph type="sldNum" sz="quarter" idx="12"/>
          </p:nvPr>
        </p:nvSpPr>
        <p:spPr>
          <a:ln/>
        </p:spPr>
        <p:txBody>
          <a:bodyPr/>
          <a:lstStyle>
            <a:lvl1pPr>
              <a:defRPr/>
            </a:lvl1pPr>
          </a:lstStyle>
          <a:p>
            <a:pPr>
              <a:defRPr/>
            </a:pPr>
            <a:fld id="{8B744497-BDD0-4A42-9797-6C642DF067A8}" type="slidenum">
              <a:rPr lang="en-US" altLang="en-US"/>
              <a:pPr>
                <a:defRPr/>
              </a:pPr>
              <a:t>‹#›</a:t>
            </a:fld>
            <a:endParaRPr lang="en-US" altLang="en-US"/>
          </a:p>
        </p:txBody>
      </p:sp>
    </p:spTree>
    <p:extLst>
      <p:ext uri="{BB962C8B-B14F-4D97-AF65-F5344CB8AC3E}">
        <p14:creationId xmlns:p14="http://schemas.microsoft.com/office/powerpoint/2010/main" val="4236610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B21424-5967-4D06-B120-8E70164FC91E}"/>
              </a:ext>
            </a:extLst>
          </p:cNvPr>
          <p:cNvSpPr>
            <a:spLocks noGrp="1"/>
          </p:cNvSpPr>
          <p:nvPr>
            <p:ph type="dt" sz="half" idx="10"/>
          </p:nvPr>
        </p:nvSpPr>
        <p:spPr/>
        <p:txBody>
          <a:bodyPr/>
          <a:lstStyle>
            <a:lvl1pPr>
              <a:defRPr/>
            </a:lvl1pPr>
          </a:lstStyle>
          <a:p>
            <a:pPr>
              <a:defRPr/>
            </a:pPr>
            <a:fld id="{CE55D899-34F4-4AAC-9125-D60A121E3723}" type="datetime1">
              <a:rPr lang="en-US"/>
              <a:pPr>
                <a:defRPr/>
              </a:pPr>
              <a:t>12/23/2018</a:t>
            </a:fld>
            <a:endParaRPr lang="en-US" dirty="0"/>
          </a:p>
        </p:txBody>
      </p:sp>
      <p:sp>
        <p:nvSpPr>
          <p:cNvPr id="5" name="Footer Placeholder 4">
            <a:extLst>
              <a:ext uri="{FF2B5EF4-FFF2-40B4-BE49-F238E27FC236}">
                <a16:creationId xmlns:a16="http://schemas.microsoft.com/office/drawing/2014/main" id="{66914611-0AE4-4B3F-8260-032939FC303E}"/>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6" name="Slide Number Placeholder 5">
            <a:extLst>
              <a:ext uri="{FF2B5EF4-FFF2-40B4-BE49-F238E27FC236}">
                <a16:creationId xmlns:a16="http://schemas.microsoft.com/office/drawing/2014/main" id="{8F859D1F-28FF-41A1-B920-923A81C18E0B}"/>
              </a:ext>
            </a:extLst>
          </p:cNvPr>
          <p:cNvSpPr>
            <a:spLocks noGrp="1"/>
          </p:cNvSpPr>
          <p:nvPr>
            <p:ph type="sldNum" sz="quarter" idx="12"/>
          </p:nvPr>
        </p:nvSpPr>
        <p:spPr/>
        <p:txBody>
          <a:bodyPr/>
          <a:lstStyle>
            <a:lvl1pPr>
              <a:defRPr/>
            </a:lvl1pPr>
          </a:lstStyle>
          <a:p>
            <a:pPr>
              <a:defRPr/>
            </a:pPr>
            <a:fld id="{421650D8-88EC-42E1-89C1-140901D4D2D1}" type="slidenum">
              <a:rPr lang="en-US" altLang="en-US"/>
              <a:pPr>
                <a:defRPr/>
              </a:pPr>
              <a:t>‹#›</a:t>
            </a:fld>
            <a:endParaRPr lang="en-US" altLang="en-US"/>
          </a:p>
        </p:txBody>
      </p:sp>
    </p:spTree>
    <p:extLst>
      <p:ext uri="{BB962C8B-B14F-4D97-AF65-F5344CB8AC3E}">
        <p14:creationId xmlns:p14="http://schemas.microsoft.com/office/powerpoint/2010/main" val="3094168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EA2C8B-1DA1-4A3A-B423-1662BA88E472}"/>
              </a:ext>
            </a:extLst>
          </p:cNvPr>
          <p:cNvSpPr>
            <a:spLocks noGrp="1"/>
          </p:cNvSpPr>
          <p:nvPr>
            <p:ph type="dt" sz="half" idx="10"/>
          </p:nvPr>
        </p:nvSpPr>
        <p:spPr/>
        <p:txBody>
          <a:bodyPr/>
          <a:lstStyle>
            <a:lvl1pPr>
              <a:defRPr/>
            </a:lvl1pPr>
          </a:lstStyle>
          <a:p>
            <a:pPr>
              <a:defRPr/>
            </a:pPr>
            <a:fld id="{9F897757-6760-441F-8D7C-9783C65A930C}" type="datetime1">
              <a:rPr lang="en-US"/>
              <a:pPr>
                <a:defRPr/>
              </a:pPr>
              <a:t>12/23/2018</a:t>
            </a:fld>
            <a:endParaRPr lang="en-US" dirty="0"/>
          </a:p>
        </p:txBody>
      </p:sp>
      <p:sp>
        <p:nvSpPr>
          <p:cNvPr id="5" name="Footer Placeholder 4">
            <a:extLst>
              <a:ext uri="{FF2B5EF4-FFF2-40B4-BE49-F238E27FC236}">
                <a16:creationId xmlns:a16="http://schemas.microsoft.com/office/drawing/2014/main" id="{7ED4830F-CCFF-48F6-A0FB-B9F8075C0F67}"/>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6" name="Slide Number Placeholder 5">
            <a:extLst>
              <a:ext uri="{FF2B5EF4-FFF2-40B4-BE49-F238E27FC236}">
                <a16:creationId xmlns:a16="http://schemas.microsoft.com/office/drawing/2014/main" id="{274F8CF7-3175-4918-983D-4FA87E1D3E26}"/>
              </a:ext>
            </a:extLst>
          </p:cNvPr>
          <p:cNvSpPr>
            <a:spLocks noGrp="1"/>
          </p:cNvSpPr>
          <p:nvPr>
            <p:ph type="sldNum" sz="quarter" idx="12"/>
          </p:nvPr>
        </p:nvSpPr>
        <p:spPr/>
        <p:txBody>
          <a:bodyPr/>
          <a:lstStyle>
            <a:lvl1pPr>
              <a:defRPr/>
            </a:lvl1pPr>
          </a:lstStyle>
          <a:p>
            <a:pPr>
              <a:defRPr/>
            </a:pPr>
            <a:fld id="{B859D246-AD32-434F-93EF-39A195419712}" type="slidenum">
              <a:rPr lang="en-US" altLang="en-US"/>
              <a:pPr>
                <a:defRPr/>
              </a:pPr>
              <a:t>‹#›</a:t>
            </a:fld>
            <a:endParaRPr lang="en-US" altLang="en-US"/>
          </a:p>
        </p:txBody>
      </p:sp>
    </p:spTree>
    <p:extLst>
      <p:ext uri="{BB962C8B-B14F-4D97-AF65-F5344CB8AC3E}">
        <p14:creationId xmlns:p14="http://schemas.microsoft.com/office/powerpoint/2010/main" val="3302532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657A0A-C607-4955-B3AC-A922B4C70970}"/>
              </a:ext>
            </a:extLst>
          </p:cNvPr>
          <p:cNvSpPr>
            <a:spLocks noGrp="1"/>
          </p:cNvSpPr>
          <p:nvPr>
            <p:ph type="dt" sz="half" idx="10"/>
          </p:nvPr>
        </p:nvSpPr>
        <p:spPr/>
        <p:txBody>
          <a:bodyPr/>
          <a:lstStyle>
            <a:lvl1pPr>
              <a:defRPr/>
            </a:lvl1pPr>
          </a:lstStyle>
          <a:p>
            <a:pPr>
              <a:defRPr/>
            </a:pPr>
            <a:fld id="{18E3B4E3-FE72-47F8-ABF2-B1A83A5167DA}" type="datetime1">
              <a:rPr lang="en-US"/>
              <a:pPr>
                <a:defRPr/>
              </a:pPr>
              <a:t>12/23/2018</a:t>
            </a:fld>
            <a:endParaRPr lang="en-US" dirty="0"/>
          </a:p>
        </p:txBody>
      </p:sp>
      <p:sp>
        <p:nvSpPr>
          <p:cNvPr id="5" name="Footer Placeholder 4">
            <a:extLst>
              <a:ext uri="{FF2B5EF4-FFF2-40B4-BE49-F238E27FC236}">
                <a16:creationId xmlns:a16="http://schemas.microsoft.com/office/drawing/2014/main" id="{D6BC3BED-3570-4378-851F-1F2FFC6F0A8C}"/>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6" name="Slide Number Placeholder 5">
            <a:extLst>
              <a:ext uri="{FF2B5EF4-FFF2-40B4-BE49-F238E27FC236}">
                <a16:creationId xmlns:a16="http://schemas.microsoft.com/office/drawing/2014/main" id="{B2F5833B-9821-43C1-BB76-7B0777E56F9E}"/>
              </a:ext>
            </a:extLst>
          </p:cNvPr>
          <p:cNvSpPr>
            <a:spLocks noGrp="1"/>
          </p:cNvSpPr>
          <p:nvPr>
            <p:ph type="sldNum" sz="quarter" idx="12"/>
          </p:nvPr>
        </p:nvSpPr>
        <p:spPr/>
        <p:txBody>
          <a:bodyPr/>
          <a:lstStyle>
            <a:lvl1pPr>
              <a:defRPr/>
            </a:lvl1pPr>
          </a:lstStyle>
          <a:p>
            <a:pPr>
              <a:defRPr/>
            </a:pPr>
            <a:fld id="{7501743B-1CBB-4C12-A213-DE3ED54ACF1B}" type="slidenum">
              <a:rPr lang="en-US" altLang="en-US"/>
              <a:pPr>
                <a:defRPr/>
              </a:pPr>
              <a:t>‹#›</a:t>
            </a:fld>
            <a:endParaRPr lang="en-US" altLang="en-US"/>
          </a:p>
        </p:txBody>
      </p:sp>
    </p:spTree>
    <p:extLst>
      <p:ext uri="{BB962C8B-B14F-4D97-AF65-F5344CB8AC3E}">
        <p14:creationId xmlns:p14="http://schemas.microsoft.com/office/powerpoint/2010/main" val="3514130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9F11942-0D5F-4A77-89F9-354655118D34}"/>
              </a:ext>
            </a:extLst>
          </p:cNvPr>
          <p:cNvSpPr>
            <a:spLocks noGrp="1"/>
          </p:cNvSpPr>
          <p:nvPr>
            <p:ph type="dt" sz="half" idx="10"/>
          </p:nvPr>
        </p:nvSpPr>
        <p:spPr/>
        <p:txBody>
          <a:bodyPr/>
          <a:lstStyle>
            <a:lvl1pPr>
              <a:defRPr/>
            </a:lvl1pPr>
          </a:lstStyle>
          <a:p>
            <a:pPr>
              <a:defRPr/>
            </a:pPr>
            <a:fld id="{D12E2836-632F-4183-89F3-449055DCB848}" type="datetime1">
              <a:rPr lang="en-US"/>
              <a:pPr>
                <a:defRPr/>
              </a:pPr>
              <a:t>12/23/2018</a:t>
            </a:fld>
            <a:endParaRPr lang="en-US" dirty="0"/>
          </a:p>
        </p:txBody>
      </p:sp>
      <p:sp>
        <p:nvSpPr>
          <p:cNvPr id="6" name="Footer Placeholder 4">
            <a:extLst>
              <a:ext uri="{FF2B5EF4-FFF2-40B4-BE49-F238E27FC236}">
                <a16:creationId xmlns:a16="http://schemas.microsoft.com/office/drawing/2014/main" id="{15C28EFD-D065-4DFE-8EBF-0D9A3D64D3D5}"/>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7" name="Slide Number Placeholder 5">
            <a:extLst>
              <a:ext uri="{FF2B5EF4-FFF2-40B4-BE49-F238E27FC236}">
                <a16:creationId xmlns:a16="http://schemas.microsoft.com/office/drawing/2014/main" id="{9FBF7A76-9E6C-4FD5-AE1D-8DC5B59B2C38}"/>
              </a:ext>
            </a:extLst>
          </p:cNvPr>
          <p:cNvSpPr>
            <a:spLocks noGrp="1"/>
          </p:cNvSpPr>
          <p:nvPr>
            <p:ph type="sldNum" sz="quarter" idx="12"/>
          </p:nvPr>
        </p:nvSpPr>
        <p:spPr/>
        <p:txBody>
          <a:bodyPr/>
          <a:lstStyle>
            <a:lvl1pPr>
              <a:defRPr/>
            </a:lvl1pPr>
          </a:lstStyle>
          <a:p>
            <a:pPr>
              <a:defRPr/>
            </a:pPr>
            <a:fld id="{BD2E5E29-2838-4571-A75F-E92DAC36590F}" type="slidenum">
              <a:rPr lang="en-US" altLang="en-US"/>
              <a:pPr>
                <a:defRPr/>
              </a:pPr>
              <a:t>‹#›</a:t>
            </a:fld>
            <a:endParaRPr lang="en-US" altLang="en-US"/>
          </a:p>
        </p:txBody>
      </p:sp>
    </p:spTree>
    <p:extLst>
      <p:ext uri="{BB962C8B-B14F-4D97-AF65-F5344CB8AC3E}">
        <p14:creationId xmlns:p14="http://schemas.microsoft.com/office/powerpoint/2010/main" val="1405593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ED30C856-B89A-44F8-AE8B-0A1E3E3A3746}"/>
              </a:ext>
            </a:extLst>
          </p:cNvPr>
          <p:cNvSpPr>
            <a:spLocks noGrp="1"/>
          </p:cNvSpPr>
          <p:nvPr>
            <p:ph type="dt" sz="half" idx="10"/>
          </p:nvPr>
        </p:nvSpPr>
        <p:spPr/>
        <p:txBody>
          <a:bodyPr/>
          <a:lstStyle>
            <a:lvl1pPr>
              <a:defRPr/>
            </a:lvl1pPr>
          </a:lstStyle>
          <a:p>
            <a:pPr>
              <a:defRPr/>
            </a:pPr>
            <a:fld id="{91588B95-EDD9-4916-91CF-708A0073915F}" type="datetime1">
              <a:rPr lang="en-US"/>
              <a:pPr>
                <a:defRPr/>
              </a:pPr>
              <a:t>12/23/2018</a:t>
            </a:fld>
            <a:endParaRPr lang="en-US" dirty="0"/>
          </a:p>
        </p:txBody>
      </p:sp>
      <p:sp>
        <p:nvSpPr>
          <p:cNvPr id="8" name="Footer Placeholder 4">
            <a:extLst>
              <a:ext uri="{FF2B5EF4-FFF2-40B4-BE49-F238E27FC236}">
                <a16:creationId xmlns:a16="http://schemas.microsoft.com/office/drawing/2014/main" id="{E2560194-84FC-4E86-BE45-68B7F413FB58}"/>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9" name="Slide Number Placeholder 5">
            <a:extLst>
              <a:ext uri="{FF2B5EF4-FFF2-40B4-BE49-F238E27FC236}">
                <a16:creationId xmlns:a16="http://schemas.microsoft.com/office/drawing/2014/main" id="{B2A64CC4-B19C-4515-95D5-93D9D66FB58E}"/>
              </a:ext>
            </a:extLst>
          </p:cNvPr>
          <p:cNvSpPr>
            <a:spLocks noGrp="1"/>
          </p:cNvSpPr>
          <p:nvPr>
            <p:ph type="sldNum" sz="quarter" idx="12"/>
          </p:nvPr>
        </p:nvSpPr>
        <p:spPr/>
        <p:txBody>
          <a:bodyPr/>
          <a:lstStyle>
            <a:lvl1pPr>
              <a:defRPr/>
            </a:lvl1pPr>
          </a:lstStyle>
          <a:p>
            <a:pPr>
              <a:defRPr/>
            </a:pPr>
            <a:fld id="{5A5A270C-34C7-41F1-BFE2-912DF82821B3}" type="slidenum">
              <a:rPr lang="en-US" altLang="en-US"/>
              <a:pPr>
                <a:defRPr/>
              </a:pPr>
              <a:t>‹#›</a:t>
            </a:fld>
            <a:endParaRPr lang="en-US" altLang="en-US"/>
          </a:p>
        </p:txBody>
      </p:sp>
    </p:spTree>
    <p:extLst>
      <p:ext uri="{BB962C8B-B14F-4D97-AF65-F5344CB8AC3E}">
        <p14:creationId xmlns:p14="http://schemas.microsoft.com/office/powerpoint/2010/main" val="363236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09A4F2C1-D669-475A-9210-6769CF2CB0B8}"/>
              </a:ext>
            </a:extLst>
          </p:cNvPr>
          <p:cNvSpPr>
            <a:spLocks noGrp="1"/>
          </p:cNvSpPr>
          <p:nvPr>
            <p:ph type="dt" sz="half" idx="10"/>
          </p:nvPr>
        </p:nvSpPr>
        <p:spPr/>
        <p:txBody>
          <a:bodyPr/>
          <a:lstStyle>
            <a:lvl1pPr>
              <a:defRPr/>
            </a:lvl1pPr>
          </a:lstStyle>
          <a:p>
            <a:pPr>
              <a:defRPr/>
            </a:pPr>
            <a:fld id="{FF767DD1-65E1-4FF9-8CBF-4C4FC115A0BE}" type="datetime1">
              <a:rPr lang="en-US"/>
              <a:pPr>
                <a:defRPr/>
              </a:pPr>
              <a:t>12/23/2018</a:t>
            </a:fld>
            <a:endParaRPr lang="en-US" dirty="0"/>
          </a:p>
        </p:txBody>
      </p:sp>
      <p:sp>
        <p:nvSpPr>
          <p:cNvPr id="4" name="Footer Placeholder 4">
            <a:extLst>
              <a:ext uri="{FF2B5EF4-FFF2-40B4-BE49-F238E27FC236}">
                <a16:creationId xmlns:a16="http://schemas.microsoft.com/office/drawing/2014/main" id="{BBED236A-DCED-4638-AE2D-FF8BFFB6B7DF}"/>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5" name="Slide Number Placeholder 5">
            <a:extLst>
              <a:ext uri="{FF2B5EF4-FFF2-40B4-BE49-F238E27FC236}">
                <a16:creationId xmlns:a16="http://schemas.microsoft.com/office/drawing/2014/main" id="{B3F6C97B-A45D-4E17-B56D-3B687EADEB18}"/>
              </a:ext>
            </a:extLst>
          </p:cNvPr>
          <p:cNvSpPr>
            <a:spLocks noGrp="1"/>
          </p:cNvSpPr>
          <p:nvPr>
            <p:ph type="sldNum" sz="quarter" idx="12"/>
          </p:nvPr>
        </p:nvSpPr>
        <p:spPr/>
        <p:txBody>
          <a:bodyPr/>
          <a:lstStyle>
            <a:lvl1pPr>
              <a:defRPr/>
            </a:lvl1pPr>
          </a:lstStyle>
          <a:p>
            <a:pPr>
              <a:defRPr/>
            </a:pPr>
            <a:fld id="{12CA8953-F734-4892-BA7D-E244A5E0A6B1}" type="slidenum">
              <a:rPr lang="en-US" altLang="en-US"/>
              <a:pPr>
                <a:defRPr/>
              </a:pPr>
              <a:t>‹#›</a:t>
            </a:fld>
            <a:endParaRPr lang="en-US" altLang="en-US"/>
          </a:p>
        </p:txBody>
      </p:sp>
    </p:spTree>
    <p:extLst>
      <p:ext uri="{BB962C8B-B14F-4D97-AF65-F5344CB8AC3E}">
        <p14:creationId xmlns:p14="http://schemas.microsoft.com/office/powerpoint/2010/main" val="85962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F483075-C5B9-4C3A-949C-3AAC22698735}"/>
              </a:ext>
            </a:extLst>
          </p:cNvPr>
          <p:cNvSpPr>
            <a:spLocks noGrp="1"/>
          </p:cNvSpPr>
          <p:nvPr>
            <p:ph type="dt" sz="half" idx="10"/>
          </p:nvPr>
        </p:nvSpPr>
        <p:spPr/>
        <p:txBody>
          <a:bodyPr/>
          <a:lstStyle>
            <a:lvl1pPr>
              <a:defRPr/>
            </a:lvl1pPr>
          </a:lstStyle>
          <a:p>
            <a:pPr>
              <a:defRPr/>
            </a:pPr>
            <a:fld id="{4164B021-DEB1-426E-989D-0A193387670F}" type="datetime1">
              <a:rPr lang="en-US"/>
              <a:pPr>
                <a:defRPr/>
              </a:pPr>
              <a:t>12/23/2018</a:t>
            </a:fld>
            <a:endParaRPr lang="en-US" dirty="0"/>
          </a:p>
        </p:txBody>
      </p:sp>
      <p:sp>
        <p:nvSpPr>
          <p:cNvPr id="3" name="Footer Placeholder 4">
            <a:extLst>
              <a:ext uri="{FF2B5EF4-FFF2-40B4-BE49-F238E27FC236}">
                <a16:creationId xmlns:a16="http://schemas.microsoft.com/office/drawing/2014/main" id="{E7CF8C8F-11E3-4486-A9BD-0F34D65D2ACD}"/>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4" name="Slide Number Placeholder 5">
            <a:extLst>
              <a:ext uri="{FF2B5EF4-FFF2-40B4-BE49-F238E27FC236}">
                <a16:creationId xmlns:a16="http://schemas.microsoft.com/office/drawing/2014/main" id="{E2945D41-76AF-455C-90E0-B2C23A7E1AC2}"/>
              </a:ext>
            </a:extLst>
          </p:cNvPr>
          <p:cNvSpPr>
            <a:spLocks noGrp="1"/>
          </p:cNvSpPr>
          <p:nvPr>
            <p:ph type="sldNum" sz="quarter" idx="12"/>
          </p:nvPr>
        </p:nvSpPr>
        <p:spPr/>
        <p:txBody>
          <a:bodyPr/>
          <a:lstStyle>
            <a:lvl1pPr>
              <a:defRPr/>
            </a:lvl1pPr>
          </a:lstStyle>
          <a:p>
            <a:pPr>
              <a:defRPr/>
            </a:pPr>
            <a:fld id="{4EFA51B8-DB29-401D-844A-2677882E7B61}" type="slidenum">
              <a:rPr lang="en-US" altLang="en-US"/>
              <a:pPr>
                <a:defRPr/>
              </a:pPr>
              <a:t>‹#›</a:t>
            </a:fld>
            <a:endParaRPr lang="en-US" altLang="en-US"/>
          </a:p>
        </p:txBody>
      </p:sp>
    </p:spTree>
    <p:extLst>
      <p:ext uri="{BB962C8B-B14F-4D97-AF65-F5344CB8AC3E}">
        <p14:creationId xmlns:p14="http://schemas.microsoft.com/office/powerpoint/2010/main" val="2195942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71FC1BF-D221-4241-93A2-6FE82C1B5CFF}"/>
              </a:ext>
            </a:extLst>
          </p:cNvPr>
          <p:cNvSpPr>
            <a:spLocks noGrp="1"/>
          </p:cNvSpPr>
          <p:nvPr>
            <p:ph type="dt" sz="half" idx="10"/>
          </p:nvPr>
        </p:nvSpPr>
        <p:spPr/>
        <p:txBody>
          <a:bodyPr/>
          <a:lstStyle>
            <a:lvl1pPr>
              <a:defRPr/>
            </a:lvl1pPr>
          </a:lstStyle>
          <a:p>
            <a:pPr>
              <a:defRPr/>
            </a:pPr>
            <a:fld id="{3B528762-E358-4805-9729-E429D8C56C6E}" type="datetime1">
              <a:rPr lang="en-US"/>
              <a:pPr>
                <a:defRPr/>
              </a:pPr>
              <a:t>12/23/2018</a:t>
            </a:fld>
            <a:endParaRPr lang="en-US" dirty="0"/>
          </a:p>
        </p:txBody>
      </p:sp>
      <p:sp>
        <p:nvSpPr>
          <p:cNvPr id="6" name="Footer Placeholder 4">
            <a:extLst>
              <a:ext uri="{FF2B5EF4-FFF2-40B4-BE49-F238E27FC236}">
                <a16:creationId xmlns:a16="http://schemas.microsoft.com/office/drawing/2014/main" id="{F625BDF9-32B7-4789-83C8-056208C186B2}"/>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7" name="Slide Number Placeholder 5">
            <a:extLst>
              <a:ext uri="{FF2B5EF4-FFF2-40B4-BE49-F238E27FC236}">
                <a16:creationId xmlns:a16="http://schemas.microsoft.com/office/drawing/2014/main" id="{F335DD19-612D-4502-AE13-A327FFBD681E}"/>
              </a:ext>
            </a:extLst>
          </p:cNvPr>
          <p:cNvSpPr>
            <a:spLocks noGrp="1"/>
          </p:cNvSpPr>
          <p:nvPr>
            <p:ph type="sldNum" sz="quarter" idx="12"/>
          </p:nvPr>
        </p:nvSpPr>
        <p:spPr/>
        <p:txBody>
          <a:bodyPr/>
          <a:lstStyle>
            <a:lvl1pPr>
              <a:defRPr/>
            </a:lvl1pPr>
          </a:lstStyle>
          <a:p>
            <a:pPr>
              <a:defRPr/>
            </a:pPr>
            <a:fld id="{8A286451-A29A-42A8-8B81-0AF19BC0E516}" type="slidenum">
              <a:rPr lang="en-US" altLang="en-US"/>
              <a:pPr>
                <a:defRPr/>
              </a:pPr>
              <a:t>‹#›</a:t>
            </a:fld>
            <a:endParaRPr lang="en-US" altLang="en-US"/>
          </a:p>
        </p:txBody>
      </p:sp>
    </p:spTree>
    <p:extLst>
      <p:ext uri="{BB962C8B-B14F-4D97-AF65-F5344CB8AC3E}">
        <p14:creationId xmlns:p14="http://schemas.microsoft.com/office/powerpoint/2010/main" val="1885576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832C0FC-DB2B-4F2C-9AE9-B857824A1668}"/>
              </a:ext>
            </a:extLst>
          </p:cNvPr>
          <p:cNvSpPr>
            <a:spLocks noGrp="1" noChangeArrowheads="1"/>
          </p:cNvSpPr>
          <p:nvPr>
            <p:ph type="dt" sz="half" idx="10"/>
          </p:nvPr>
        </p:nvSpPr>
        <p:spPr>
          <a:ln/>
        </p:spPr>
        <p:txBody>
          <a:bodyPr/>
          <a:lstStyle>
            <a:lvl1pPr>
              <a:defRPr/>
            </a:lvl1pPr>
          </a:lstStyle>
          <a:p>
            <a:pPr>
              <a:defRPr/>
            </a:pPr>
            <a:fld id="{408116A0-889C-4C96-9236-21842435B2DB}" type="datetime1">
              <a:rPr lang="en-US"/>
              <a:pPr>
                <a:defRPr/>
              </a:pPr>
              <a:t>12/23/2018</a:t>
            </a:fld>
            <a:endParaRPr lang="en-US" dirty="0"/>
          </a:p>
        </p:txBody>
      </p:sp>
      <p:sp>
        <p:nvSpPr>
          <p:cNvPr id="5" name="Rectangle 5">
            <a:extLst>
              <a:ext uri="{FF2B5EF4-FFF2-40B4-BE49-F238E27FC236}">
                <a16:creationId xmlns:a16="http://schemas.microsoft.com/office/drawing/2014/main" id="{A14354D2-0E4C-4274-AC3D-AF91981360BF}"/>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6" name="Rectangle 6">
            <a:extLst>
              <a:ext uri="{FF2B5EF4-FFF2-40B4-BE49-F238E27FC236}">
                <a16:creationId xmlns:a16="http://schemas.microsoft.com/office/drawing/2014/main" id="{0555804B-37E6-43D8-AC91-45A6AF07752F}"/>
              </a:ext>
            </a:extLst>
          </p:cNvPr>
          <p:cNvSpPr>
            <a:spLocks noGrp="1" noChangeArrowheads="1"/>
          </p:cNvSpPr>
          <p:nvPr>
            <p:ph type="sldNum" sz="quarter" idx="12"/>
          </p:nvPr>
        </p:nvSpPr>
        <p:spPr>
          <a:ln/>
        </p:spPr>
        <p:txBody>
          <a:bodyPr/>
          <a:lstStyle>
            <a:lvl1pPr>
              <a:defRPr/>
            </a:lvl1pPr>
          </a:lstStyle>
          <a:p>
            <a:pPr>
              <a:defRPr/>
            </a:pPr>
            <a:fld id="{C9CBA35C-B0FA-47F7-8139-757D3FC29037}" type="slidenum">
              <a:rPr lang="en-US" altLang="en-US"/>
              <a:pPr>
                <a:defRPr/>
              </a:pPr>
              <a:t>‹#›</a:t>
            </a:fld>
            <a:endParaRPr lang="en-US" altLang="en-US"/>
          </a:p>
        </p:txBody>
      </p:sp>
    </p:spTree>
    <p:extLst>
      <p:ext uri="{BB962C8B-B14F-4D97-AF65-F5344CB8AC3E}">
        <p14:creationId xmlns:p14="http://schemas.microsoft.com/office/powerpoint/2010/main" val="26360552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040AE4F-0127-4EAF-8403-F2A268870FC5}"/>
              </a:ext>
            </a:extLst>
          </p:cNvPr>
          <p:cNvSpPr>
            <a:spLocks noGrp="1"/>
          </p:cNvSpPr>
          <p:nvPr>
            <p:ph type="dt" sz="half" idx="10"/>
          </p:nvPr>
        </p:nvSpPr>
        <p:spPr/>
        <p:txBody>
          <a:bodyPr/>
          <a:lstStyle>
            <a:lvl1pPr>
              <a:defRPr/>
            </a:lvl1pPr>
          </a:lstStyle>
          <a:p>
            <a:pPr>
              <a:defRPr/>
            </a:pPr>
            <a:fld id="{4EB8F756-9206-4040-92E8-D2D34F2190EF}" type="datetime1">
              <a:rPr lang="en-US"/>
              <a:pPr>
                <a:defRPr/>
              </a:pPr>
              <a:t>12/23/2018</a:t>
            </a:fld>
            <a:endParaRPr lang="en-US" dirty="0"/>
          </a:p>
        </p:txBody>
      </p:sp>
      <p:sp>
        <p:nvSpPr>
          <p:cNvPr id="6" name="Footer Placeholder 4">
            <a:extLst>
              <a:ext uri="{FF2B5EF4-FFF2-40B4-BE49-F238E27FC236}">
                <a16:creationId xmlns:a16="http://schemas.microsoft.com/office/drawing/2014/main" id="{7002E043-5DD3-477E-8564-16A017C6D949}"/>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7" name="Slide Number Placeholder 5">
            <a:extLst>
              <a:ext uri="{FF2B5EF4-FFF2-40B4-BE49-F238E27FC236}">
                <a16:creationId xmlns:a16="http://schemas.microsoft.com/office/drawing/2014/main" id="{BCEF0E3F-FE24-49AE-AEC0-E1A88B7597D6}"/>
              </a:ext>
            </a:extLst>
          </p:cNvPr>
          <p:cNvSpPr>
            <a:spLocks noGrp="1"/>
          </p:cNvSpPr>
          <p:nvPr>
            <p:ph type="sldNum" sz="quarter" idx="12"/>
          </p:nvPr>
        </p:nvSpPr>
        <p:spPr/>
        <p:txBody>
          <a:bodyPr/>
          <a:lstStyle>
            <a:lvl1pPr>
              <a:defRPr/>
            </a:lvl1pPr>
          </a:lstStyle>
          <a:p>
            <a:pPr>
              <a:defRPr/>
            </a:pPr>
            <a:fld id="{6E9E6A49-D575-4460-99F2-9D53E6305CF2}" type="slidenum">
              <a:rPr lang="en-US" altLang="en-US"/>
              <a:pPr>
                <a:defRPr/>
              </a:pPr>
              <a:t>‹#›</a:t>
            </a:fld>
            <a:endParaRPr lang="en-US" altLang="en-US"/>
          </a:p>
        </p:txBody>
      </p:sp>
    </p:spTree>
    <p:extLst>
      <p:ext uri="{BB962C8B-B14F-4D97-AF65-F5344CB8AC3E}">
        <p14:creationId xmlns:p14="http://schemas.microsoft.com/office/powerpoint/2010/main" val="10478345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19B7D5-2D55-481C-8C35-3B505A6B6D11}"/>
              </a:ext>
            </a:extLst>
          </p:cNvPr>
          <p:cNvSpPr>
            <a:spLocks noGrp="1"/>
          </p:cNvSpPr>
          <p:nvPr>
            <p:ph type="dt" sz="half" idx="10"/>
          </p:nvPr>
        </p:nvSpPr>
        <p:spPr/>
        <p:txBody>
          <a:bodyPr/>
          <a:lstStyle>
            <a:lvl1pPr>
              <a:defRPr/>
            </a:lvl1pPr>
          </a:lstStyle>
          <a:p>
            <a:pPr>
              <a:defRPr/>
            </a:pPr>
            <a:fld id="{1864F68F-57E7-42B4-9D3B-8EAAB5D5B353}" type="datetime1">
              <a:rPr lang="en-US"/>
              <a:pPr>
                <a:defRPr/>
              </a:pPr>
              <a:t>12/23/2018</a:t>
            </a:fld>
            <a:endParaRPr lang="en-US" dirty="0"/>
          </a:p>
        </p:txBody>
      </p:sp>
      <p:sp>
        <p:nvSpPr>
          <p:cNvPr id="5" name="Footer Placeholder 4">
            <a:extLst>
              <a:ext uri="{FF2B5EF4-FFF2-40B4-BE49-F238E27FC236}">
                <a16:creationId xmlns:a16="http://schemas.microsoft.com/office/drawing/2014/main" id="{0E41A91C-1812-47A7-89ED-7DADF22CDBC7}"/>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6" name="Slide Number Placeholder 5">
            <a:extLst>
              <a:ext uri="{FF2B5EF4-FFF2-40B4-BE49-F238E27FC236}">
                <a16:creationId xmlns:a16="http://schemas.microsoft.com/office/drawing/2014/main" id="{2B06CC1B-A046-48E5-A08F-F85C4291CA83}"/>
              </a:ext>
            </a:extLst>
          </p:cNvPr>
          <p:cNvSpPr>
            <a:spLocks noGrp="1"/>
          </p:cNvSpPr>
          <p:nvPr>
            <p:ph type="sldNum" sz="quarter" idx="12"/>
          </p:nvPr>
        </p:nvSpPr>
        <p:spPr/>
        <p:txBody>
          <a:bodyPr/>
          <a:lstStyle>
            <a:lvl1pPr>
              <a:defRPr/>
            </a:lvl1pPr>
          </a:lstStyle>
          <a:p>
            <a:pPr>
              <a:defRPr/>
            </a:pPr>
            <a:fld id="{7DF4FBC8-A6F7-423F-A439-9DCBF9403A9F}" type="slidenum">
              <a:rPr lang="en-US" altLang="en-US"/>
              <a:pPr>
                <a:defRPr/>
              </a:pPr>
              <a:t>‹#›</a:t>
            </a:fld>
            <a:endParaRPr lang="en-US" altLang="en-US"/>
          </a:p>
        </p:txBody>
      </p:sp>
    </p:spTree>
    <p:extLst>
      <p:ext uri="{BB962C8B-B14F-4D97-AF65-F5344CB8AC3E}">
        <p14:creationId xmlns:p14="http://schemas.microsoft.com/office/powerpoint/2010/main" val="27042608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CD62C0-164B-4178-A40D-E16734D22559}"/>
              </a:ext>
            </a:extLst>
          </p:cNvPr>
          <p:cNvSpPr>
            <a:spLocks noGrp="1"/>
          </p:cNvSpPr>
          <p:nvPr>
            <p:ph type="dt" sz="half" idx="10"/>
          </p:nvPr>
        </p:nvSpPr>
        <p:spPr/>
        <p:txBody>
          <a:bodyPr/>
          <a:lstStyle>
            <a:lvl1pPr>
              <a:defRPr/>
            </a:lvl1pPr>
          </a:lstStyle>
          <a:p>
            <a:pPr>
              <a:defRPr/>
            </a:pPr>
            <a:fld id="{5E0C0756-BF30-453C-8526-E0C605126A32}" type="datetime1">
              <a:rPr lang="en-US"/>
              <a:pPr>
                <a:defRPr/>
              </a:pPr>
              <a:t>12/23/2018</a:t>
            </a:fld>
            <a:endParaRPr lang="en-US" dirty="0"/>
          </a:p>
        </p:txBody>
      </p:sp>
      <p:sp>
        <p:nvSpPr>
          <p:cNvPr id="5" name="Footer Placeholder 4">
            <a:extLst>
              <a:ext uri="{FF2B5EF4-FFF2-40B4-BE49-F238E27FC236}">
                <a16:creationId xmlns:a16="http://schemas.microsoft.com/office/drawing/2014/main" id="{4BEBBD12-2971-4FDB-A87D-68C372CCDA3F}"/>
              </a:ext>
            </a:extLst>
          </p:cNvPr>
          <p:cNvSpPr>
            <a:spLocks noGrp="1"/>
          </p:cNvSpPr>
          <p:nvPr>
            <p:ph type="ftr" sz="quarter" idx="11"/>
          </p:nvPr>
        </p:nvSpPr>
        <p:spPr/>
        <p:txBody>
          <a:bodyPr/>
          <a:lstStyle>
            <a:lvl1pPr>
              <a:defRPr/>
            </a:lvl1pPr>
          </a:lstStyle>
          <a:p>
            <a:pPr>
              <a:defRPr/>
            </a:pPr>
            <a:r>
              <a:rPr lang="en-US"/>
              <a:t>Programming Logic &amp; Design, Sixth Edition</a:t>
            </a:r>
          </a:p>
        </p:txBody>
      </p:sp>
      <p:sp>
        <p:nvSpPr>
          <p:cNvPr id="6" name="Slide Number Placeholder 5">
            <a:extLst>
              <a:ext uri="{FF2B5EF4-FFF2-40B4-BE49-F238E27FC236}">
                <a16:creationId xmlns:a16="http://schemas.microsoft.com/office/drawing/2014/main" id="{51D7BD75-0362-4C5B-B887-5DF71D2537D4}"/>
              </a:ext>
            </a:extLst>
          </p:cNvPr>
          <p:cNvSpPr>
            <a:spLocks noGrp="1"/>
          </p:cNvSpPr>
          <p:nvPr>
            <p:ph type="sldNum" sz="quarter" idx="12"/>
          </p:nvPr>
        </p:nvSpPr>
        <p:spPr/>
        <p:txBody>
          <a:bodyPr/>
          <a:lstStyle>
            <a:lvl1pPr>
              <a:defRPr/>
            </a:lvl1pPr>
          </a:lstStyle>
          <a:p>
            <a:pPr>
              <a:defRPr/>
            </a:pPr>
            <a:fld id="{A383A8C0-9901-47D7-9D3E-0FCD56A410A9}" type="slidenum">
              <a:rPr lang="en-US" altLang="en-US"/>
              <a:pPr>
                <a:defRPr/>
              </a:pPr>
              <a:t>‹#›</a:t>
            </a:fld>
            <a:endParaRPr lang="en-US" altLang="en-US"/>
          </a:p>
        </p:txBody>
      </p:sp>
    </p:spTree>
    <p:extLst>
      <p:ext uri="{BB962C8B-B14F-4D97-AF65-F5344CB8AC3E}">
        <p14:creationId xmlns:p14="http://schemas.microsoft.com/office/powerpoint/2010/main" val="4032575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2791599C-5B26-48D3-9CB9-FFC254653FB2}"/>
              </a:ext>
            </a:extLst>
          </p:cNvPr>
          <p:cNvSpPr>
            <a:spLocks noGrp="1" noChangeArrowheads="1"/>
          </p:cNvSpPr>
          <p:nvPr>
            <p:ph type="dt" sz="half" idx="10"/>
          </p:nvPr>
        </p:nvSpPr>
        <p:spPr>
          <a:ln/>
        </p:spPr>
        <p:txBody>
          <a:bodyPr/>
          <a:lstStyle>
            <a:lvl1pPr>
              <a:defRPr/>
            </a:lvl1pPr>
          </a:lstStyle>
          <a:p>
            <a:pPr>
              <a:defRPr/>
            </a:pPr>
            <a:fld id="{3544134C-BB5A-4663-B04F-02CDE2232786}" type="datetime1">
              <a:rPr lang="en-US"/>
              <a:pPr>
                <a:defRPr/>
              </a:pPr>
              <a:t>12/23/2018</a:t>
            </a:fld>
            <a:endParaRPr lang="en-US" dirty="0"/>
          </a:p>
        </p:txBody>
      </p:sp>
      <p:sp>
        <p:nvSpPr>
          <p:cNvPr id="5" name="Rectangle 5">
            <a:extLst>
              <a:ext uri="{FF2B5EF4-FFF2-40B4-BE49-F238E27FC236}">
                <a16:creationId xmlns:a16="http://schemas.microsoft.com/office/drawing/2014/main" id="{B608FC72-AA16-45A1-848E-0FC689DE3221}"/>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6" name="Rectangle 6">
            <a:extLst>
              <a:ext uri="{FF2B5EF4-FFF2-40B4-BE49-F238E27FC236}">
                <a16:creationId xmlns:a16="http://schemas.microsoft.com/office/drawing/2014/main" id="{6EE99EB8-3245-4AE9-B971-58792D7B9894}"/>
              </a:ext>
            </a:extLst>
          </p:cNvPr>
          <p:cNvSpPr>
            <a:spLocks noGrp="1" noChangeArrowheads="1"/>
          </p:cNvSpPr>
          <p:nvPr>
            <p:ph type="sldNum" sz="quarter" idx="12"/>
          </p:nvPr>
        </p:nvSpPr>
        <p:spPr>
          <a:ln/>
        </p:spPr>
        <p:txBody>
          <a:bodyPr/>
          <a:lstStyle>
            <a:lvl1pPr>
              <a:defRPr/>
            </a:lvl1pPr>
          </a:lstStyle>
          <a:p>
            <a:pPr>
              <a:defRPr/>
            </a:pPr>
            <a:fld id="{DBD32B7A-E73D-4259-9108-A8D61DB9F2C8}" type="slidenum">
              <a:rPr lang="en-US" altLang="en-US"/>
              <a:pPr>
                <a:defRPr/>
              </a:pPr>
              <a:t>‹#›</a:t>
            </a:fld>
            <a:endParaRPr lang="en-US" altLang="en-US"/>
          </a:p>
        </p:txBody>
      </p:sp>
    </p:spTree>
    <p:extLst>
      <p:ext uri="{BB962C8B-B14F-4D97-AF65-F5344CB8AC3E}">
        <p14:creationId xmlns:p14="http://schemas.microsoft.com/office/powerpoint/2010/main" val="2412213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0E56A368-8C9D-4AB7-B3A3-934B40C0ED75}"/>
              </a:ext>
            </a:extLst>
          </p:cNvPr>
          <p:cNvSpPr>
            <a:spLocks noGrp="1" noChangeArrowheads="1"/>
          </p:cNvSpPr>
          <p:nvPr>
            <p:ph type="dt" sz="half" idx="10"/>
          </p:nvPr>
        </p:nvSpPr>
        <p:spPr>
          <a:ln/>
        </p:spPr>
        <p:txBody>
          <a:bodyPr/>
          <a:lstStyle>
            <a:lvl1pPr>
              <a:defRPr/>
            </a:lvl1pPr>
          </a:lstStyle>
          <a:p>
            <a:pPr>
              <a:defRPr/>
            </a:pPr>
            <a:fld id="{7B8CC234-864D-4897-8A39-48DA8F64F42A}" type="datetime1">
              <a:rPr lang="en-US"/>
              <a:pPr>
                <a:defRPr/>
              </a:pPr>
              <a:t>12/23/2018</a:t>
            </a:fld>
            <a:endParaRPr lang="en-US" dirty="0"/>
          </a:p>
        </p:txBody>
      </p:sp>
      <p:sp>
        <p:nvSpPr>
          <p:cNvPr id="6" name="Rectangle 5">
            <a:extLst>
              <a:ext uri="{FF2B5EF4-FFF2-40B4-BE49-F238E27FC236}">
                <a16:creationId xmlns:a16="http://schemas.microsoft.com/office/drawing/2014/main" id="{906D85AF-CA54-4CBE-B892-984FF2B6F291}"/>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7" name="Rectangle 6">
            <a:extLst>
              <a:ext uri="{FF2B5EF4-FFF2-40B4-BE49-F238E27FC236}">
                <a16:creationId xmlns:a16="http://schemas.microsoft.com/office/drawing/2014/main" id="{D6CE06F5-C4FB-4C9E-8F29-87A516317EEA}"/>
              </a:ext>
            </a:extLst>
          </p:cNvPr>
          <p:cNvSpPr>
            <a:spLocks noGrp="1" noChangeArrowheads="1"/>
          </p:cNvSpPr>
          <p:nvPr>
            <p:ph type="sldNum" sz="quarter" idx="12"/>
          </p:nvPr>
        </p:nvSpPr>
        <p:spPr>
          <a:ln/>
        </p:spPr>
        <p:txBody>
          <a:bodyPr/>
          <a:lstStyle>
            <a:lvl1pPr>
              <a:defRPr/>
            </a:lvl1pPr>
          </a:lstStyle>
          <a:p>
            <a:pPr>
              <a:defRPr/>
            </a:pPr>
            <a:fld id="{36A1D7A7-746A-4FCD-94BE-F5CB5F08348A}" type="slidenum">
              <a:rPr lang="en-US" altLang="en-US"/>
              <a:pPr>
                <a:defRPr/>
              </a:pPr>
              <a:t>‹#›</a:t>
            </a:fld>
            <a:endParaRPr lang="en-US" altLang="en-US"/>
          </a:p>
        </p:txBody>
      </p:sp>
    </p:spTree>
    <p:extLst>
      <p:ext uri="{BB962C8B-B14F-4D97-AF65-F5344CB8AC3E}">
        <p14:creationId xmlns:p14="http://schemas.microsoft.com/office/powerpoint/2010/main" val="500561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58C1EA1E-78B5-47F4-B9C5-3C1FC4C12D92}"/>
              </a:ext>
            </a:extLst>
          </p:cNvPr>
          <p:cNvSpPr>
            <a:spLocks noGrp="1" noChangeArrowheads="1"/>
          </p:cNvSpPr>
          <p:nvPr>
            <p:ph type="dt" sz="half" idx="10"/>
          </p:nvPr>
        </p:nvSpPr>
        <p:spPr>
          <a:ln/>
        </p:spPr>
        <p:txBody>
          <a:bodyPr/>
          <a:lstStyle>
            <a:lvl1pPr>
              <a:defRPr/>
            </a:lvl1pPr>
          </a:lstStyle>
          <a:p>
            <a:pPr>
              <a:defRPr/>
            </a:pPr>
            <a:fld id="{425F0F43-731B-401A-B2FB-9A0F949B58F0}" type="datetime1">
              <a:rPr lang="en-US"/>
              <a:pPr>
                <a:defRPr/>
              </a:pPr>
              <a:t>12/23/2018</a:t>
            </a:fld>
            <a:endParaRPr lang="en-US" dirty="0"/>
          </a:p>
        </p:txBody>
      </p:sp>
      <p:sp>
        <p:nvSpPr>
          <p:cNvPr id="8" name="Rectangle 5">
            <a:extLst>
              <a:ext uri="{FF2B5EF4-FFF2-40B4-BE49-F238E27FC236}">
                <a16:creationId xmlns:a16="http://schemas.microsoft.com/office/drawing/2014/main" id="{676B2F61-9241-4E1D-B278-1F7382C2C650}"/>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9" name="Rectangle 6">
            <a:extLst>
              <a:ext uri="{FF2B5EF4-FFF2-40B4-BE49-F238E27FC236}">
                <a16:creationId xmlns:a16="http://schemas.microsoft.com/office/drawing/2014/main" id="{01863810-C2D0-4B65-A86C-1E5187008BED}"/>
              </a:ext>
            </a:extLst>
          </p:cNvPr>
          <p:cNvSpPr>
            <a:spLocks noGrp="1" noChangeArrowheads="1"/>
          </p:cNvSpPr>
          <p:nvPr>
            <p:ph type="sldNum" sz="quarter" idx="12"/>
          </p:nvPr>
        </p:nvSpPr>
        <p:spPr>
          <a:ln/>
        </p:spPr>
        <p:txBody>
          <a:bodyPr/>
          <a:lstStyle>
            <a:lvl1pPr>
              <a:defRPr/>
            </a:lvl1pPr>
          </a:lstStyle>
          <a:p>
            <a:pPr>
              <a:defRPr/>
            </a:pPr>
            <a:fld id="{7FC68026-3320-4841-8525-152A21670546}" type="slidenum">
              <a:rPr lang="en-US" altLang="en-US"/>
              <a:pPr>
                <a:defRPr/>
              </a:pPr>
              <a:t>‹#›</a:t>
            </a:fld>
            <a:endParaRPr lang="en-US" altLang="en-US"/>
          </a:p>
        </p:txBody>
      </p:sp>
    </p:spTree>
    <p:extLst>
      <p:ext uri="{BB962C8B-B14F-4D97-AF65-F5344CB8AC3E}">
        <p14:creationId xmlns:p14="http://schemas.microsoft.com/office/powerpoint/2010/main" val="2441126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BB409AB-3CD6-4261-8680-6DABF7E40482}"/>
              </a:ext>
            </a:extLst>
          </p:cNvPr>
          <p:cNvSpPr>
            <a:spLocks noGrp="1" noChangeArrowheads="1"/>
          </p:cNvSpPr>
          <p:nvPr>
            <p:ph type="dt" sz="half" idx="10"/>
          </p:nvPr>
        </p:nvSpPr>
        <p:spPr>
          <a:ln/>
        </p:spPr>
        <p:txBody>
          <a:bodyPr/>
          <a:lstStyle>
            <a:lvl1pPr>
              <a:defRPr/>
            </a:lvl1pPr>
          </a:lstStyle>
          <a:p>
            <a:pPr>
              <a:defRPr/>
            </a:pPr>
            <a:fld id="{4E770404-15E0-499F-8CC9-5199844CDFAF}" type="datetime1">
              <a:rPr lang="en-US"/>
              <a:pPr>
                <a:defRPr/>
              </a:pPr>
              <a:t>12/23/2018</a:t>
            </a:fld>
            <a:endParaRPr lang="en-US" dirty="0"/>
          </a:p>
        </p:txBody>
      </p:sp>
      <p:sp>
        <p:nvSpPr>
          <p:cNvPr id="4" name="Rectangle 5">
            <a:extLst>
              <a:ext uri="{FF2B5EF4-FFF2-40B4-BE49-F238E27FC236}">
                <a16:creationId xmlns:a16="http://schemas.microsoft.com/office/drawing/2014/main" id="{9C97F223-0370-48B8-B447-D0F962AEB7B8}"/>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5" name="Rectangle 6">
            <a:extLst>
              <a:ext uri="{FF2B5EF4-FFF2-40B4-BE49-F238E27FC236}">
                <a16:creationId xmlns:a16="http://schemas.microsoft.com/office/drawing/2014/main" id="{6FE52992-62AA-4CDD-8196-AB06AD84BD15}"/>
              </a:ext>
            </a:extLst>
          </p:cNvPr>
          <p:cNvSpPr>
            <a:spLocks noGrp="1" noChangeArrowheads="1"/>
          </p:cNvSpPr>
          <p:nvPr>
            <p:ph type="sldNum" sz="quarter" idx="12"/>
          </p:nvPr>
        </p:nvSpPr>
        <p:spPr>
          <a:ln/>
        </p:spPr>
        <p:txBody>
          <a:bodyPr/>
          <a:lstStyle>
            <a:lvl1pPr>
              <a:defRPr/>
            </a:lvl1pPr>
          </a:lstStyle>
          <a:p>
            <a:pPr>
              <a:defRPr/>
            </a:pPr>
            <a:fld id="{5FC89C6A-3642-44E5-94FF-0065CE09B005}" type="slidenum">
              <a:rPr lang="en-US" altLang="en-US"/>
              <a:pPr>
                <a:defRPr/>
              </a:pPr>
              <a:t>‹#›</a:t>
            </a:fld>
            <a:endParaRPr lang="en-US" altLang="en-US"/>
          </a:p>
        </p:txBody>
      </p:sp>
    </p:spTree>
    <p:extLst>
      <p:ext uri="{BB962C8B-B14F-4D97-AF65-F5344CB8AC3E}">
        <p14:creationId xmlns:p14="http://schemas.microsoft.com/office/powerpoint/2010/main" val="1404864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F9B97D4-246D-4614-8EE1-6F315D581288}"/>
              </a:ext>
            </a:extLst>
          </p:cNvPr>
          <p:cNvSpPr>
            <a:spLocks noGrp="1" noChangeArrowheads="1"/>
          </p:cNvSpPr>
          <p:nvPr>
            <p:ph type="dt" sz="half" idx="10"/>
          </p:nvPr>
        </p:nvSpPr>
        <p:spPr>
          <a:ln/>
        </p:spPr>
        <p:txBody>
          <a:bodyPr/>
          <a:lstStyle>
            <a:lvl1pPr>
              <a:defRPr/>
            </a:lvl1pPr>
          </a:lstStyle>
          <a:p>
            <a:pPr>
              <a:defRPr/>
            </a:pPr>
            <a:fld id="{90956D9E-3C0A-47D4-AC96-C555BB1C6B73}" type="datetime1">
              <a:rPr lang="en-US"/>
              <a:pPr>
                <a:defRPr/>
              </a:pPr>
              <a:t>12/23/2018</a:t>
            </a:fld>
            <a:endParaRPr lang="en-US" dirty="0"/>
          </a:p>
        </p:txBody>
      </p:sp>
      <p:sp>
        <p:nvSpPr>
          <p:cNvPr id="3" name="Rectangle 5">
            <a:extLst>
              <a:ext uri="{FF2B5EF4-FFF2-40B4-BE49-F238E27FC236}">
                <a16:creationId xmlns:a16="http://schemas.microsoft.com/office/drawing/2014/main" id="{21984904-1C88-49E2-BC49-5DB66132E35E}"/>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4" name="Rectangle 6">
            <a:extLst>
              <a:ext uri="{FF2B5EF4-FFF2-40B4-BE49-F238E27FC236}">
                <a16:creationId xmlns:a16="http://schemas.microsoft.com/office/drawing/2014/main" id="{AA44EBAB-097F-4FDC-9130-8BA91EEFCD7C}"/>
              </a:ext>
            </a:extLst>
          </p:cNvPr>
          <p:cNvSpPr>
            <a:spLocks noGrp="1" noChangeArrowheads="1"/>
          </p:cNvSpPr>
          <p:nvPr>
            <p:ph type="sldNum" sz="quarter" idx="12"/>
          </p:nvPr>
        </p:nvSpPr>
        <p:spPr>
          <a:ln/>
        </p:spPr>
        <p:txBody>
          <a:bodyPr/>
          <a:lstStyle>
            <a:lvl1pPr>
              <a:defRPr/>
            </a:lvl1pPr>
          </a:lstStyle>
          <a:p>
            <a:pPr>
              <a:defRPr/>
            </a:pPr>
            <a:fld id="{AA9DA4A5-8272-4E55-B982-CD7B350AF344}" type="slidenum">
              <a:rPr lang="en-US" altLang="en-US"/>
              <a:pPr>
                <a:defRPr/>
              </a:pPr>
              <a:t>‹#›</a:t>
            </a:fld>
            <a:endParaRPr lang="en-US" altLang="en-US"/>
          </a:p>
        </p:txBody>
      </p:sp>
    </p:spTree>
    <p:extLst>
      <p:ext uri="{BB962C8B-B14F-4D97-AF65-F5344CB8AC3E}">
        <p14:creationId xmlns:p14="http://schemas.microsoft.com/office/powerpoint/2010/main" val="1168073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34B72B8-5BA9-4841-87E8-D1D8EED5A8C2}"/>
              </a:ext>
            </a:extLst>
          </p:cNvPr>
          <p:cNvSpPr>
            <a:spLocks noGrp="1" noChangeArrowheads="1"/>
          </p:cNvSpPr>
          <p:nvPr>
            <p:ph type="dt" sz="half" idx="10"/>
          </p:nvPr>
        </p:nvSpPr>
        <p:spPr>
          <a:ln/>
        </p:spPr>
        <p:txBody>
          <a:bodyPr/>
          <a:lstStyle>
            <a:lvl1pPr>
              <a:defRPr/>
            </a:lvl1pPr>
          </a:lstStyle>
          <a:p>
            <a:pPr>
              <a:defRPr/>
            </a:pPr>
            <a:fld id="{6E97E602-3327-4E4C-81A9-28C6C13EFADF}" type="datetime1">
              <a:rPr lang="en-US"/>
              <a:pPr>
                <a:defRPr/>
              </a:pPr>
              <a:t>12/23/2018</a:t>
            </a:fld>
            <a:endParaRPr lang="en-US" dirty="0"/>
          </a:p>
        </p:txBody>
      </p:sp>
      <p:sp>
        <p:nvSpPr>
          <p:cNvPr id="6" name="Rectangle 5">
            <a:extLst>
              <a:ext uri="{FF2B5EF4-FFF2-40B4-BE49-F238E27FC236}">
                <a16:creationId xmlns:a16="http://schemas.microsoft.com/office/drawing/2014/main" id="{9B833E88-7D2E-4D88-91F0-D7A484B4A934}"/>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7" name="Rectangle 6">
            <a:extLst>
              <a:ext uri="{FF2B5EF4-FFF2-40B4-BE49-F238E27FC236}">
                <a16:creationId xmlns:a16="http://schemas.microsoft.com/office/drawing/2014/main" id="{06A74CB1-F0F6-463B-A0CB-0153220B19F6}"/>
              </a:ext>
            </a:extLst>
          </p:cNvPr>
          <p:cNvSpPr>
            <a:spLocks noGrp="1" noChangeArrowheads="1"/>
          </p:cNvSpPr>
          <p:nvPr>
            <p:ph type="sldNum" sz="quarter" idx="12"/>
          </p:nvPr>
        </p:nvSpPr>
        <p:spPr>
          <a:ln/>
        </p:spPr>
        <p:txBody>
          <a:bodyPr/>
          <a:lstStyle>
            <a:lvl1pPr>
              <a:defRPr/>
            </a:lvl1pPr>
          </a:lstStyle>
          <a:p>
            <a:pPr>
              <a:defRPr/>
            </a:pPr>
            <a:fld id="{A12D2257-3084-4DC7-85DB-E642C256EDDC}" type="slidenum">
              <a:rPr lang="en-US" altLang="en-US"/>
              <a:pPr>
                <a:defRPr/>
              </a:pPr>
              <a:t>‹#›</a:t>
            </a:fld>
            <a:endParaRPr lang="en-US" altLang="en-US"/>
          </a:p>
        </p:txBody>
      </p:sp>
    </p:spTree>
    <p:extLst>
      <p:ext uri="{BB962C8B-B14F-4D97-AF65-F5344CB8AC3E}">
        <p14:creationId xmlns:p14="http://schemas.microsoft.com/office/powerpoint/2010/main" val="2888216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75072DA-C7F3-49C5-9C04-7DD5060ADA6E}"/>
              </a:ext>
            </a:extLst>
          </p:cNvPr>
          <p:cNvSpPr>
            <a:spLocks noGrp="1" noChangeArrowheads="1"/>
          </p:cNvSpPr>
          <p:nvPr>
            <p:ph type="dt" sz="half" idx="10"/>
          </p:nvPr>
        </p:nvSpPr>
        <p:spPr>
          <a:ln/>
        </p:spPr>
        <p:txBody>
          <a:bodyPr/>
          <a:lstStyle>
            <a:lvl1pPr>
              <a:defRPr/>
            </a:lvl1pPr>
          </a:lstStyle>
          <a:p>
            <a:pPr>
              <a:defRPr/>
            </a:pPr>
            <a:fld id="{3AC52631-83C1-4828-B1A1-9F2C78944A38}" type="datetime1">
              <a:rPr lang="en-US"/>
              <a:pPr>
                <a:defRPr/>
              </a:pPr>
              <a:t>12/23/2018</a:t>
            </a:fld>
            <a:endParaRPr lang="en-US" dirty="0"/>
          </a:p>
        </p:txBody>
      </p:sp>
      <p:sp>
        <p:nvSpPr>
          <p:cNvPr id="6" name="Rectangle 5">
            <a:extLst>
              <a:ext uri="{FF2B5EF4-FFF2-40B4-BE49-F238E27FC236}">
                <a16:creationId xmlns:a16="http://schemas.microsoft.com/office/drawing/2014/main" id="{AB993622-60D9-4447-8C76-A9F4272A48E9}"/>
              </a:ext>
            </a:extLst>
          </p:cNvPr>
          <p:cNvSpPr>
            <a:spLocks noGrp="1" noChangeArrowheads="1"/>
          </p:cNvSpPr>
          <p:nvPr>
            <p:ph type="ftr" sz="quarter" idx="11"/>
          </p:nvPr>
        </p:nvSpPr>
        <p:spPr>
          <a:ln/>
        </p:spPr>
        <p:txBody>
          <a:bodyPr/>
          <a:lstStyle>
            <a:lvl1pPr>
              <a:defRPr/>
            </a:lvl1pPr>
          </a:lstStyle>
          <a:p>
            <a:pPr>
              <a:defRPr/>
            </a:pPr>
            <a:r>
              <a:rPr lang="en-US"/>
              <a:t>Programming Logic &amp; Design, Sixth Edition</a:t>
            </a:r>
          </a:p>
        </p:txBody>
      </p:sp>
      <p:sp>
        <p:nvSpPr>
          <p:cNvPr id="7" name="Rectangle 6">
            <a:extLst>
              <a:ext uri="{FF2B5EF4-FFF2-40B4-BE49-F238E27FC236}">
                <a16:creationId xmlns:a16="http://schemas.microsoft.com/office/drawing/2014/main" id="{65859B90-AE61-4BB6-9EA5-36A9E36A33CE}"/>
              </a:ext>
            </a:extLst>
          </p:cNvPr>
          <p:cNvSpPr>
            <a:spLocks noGrp="1" noChangeArrowheads="1"/>
          </p:cNvSpPr>
          <p:nvPr>
            <p:ph type="sldNum" sz="quarter" idx="12"/>
          </p:nvPr>
        </p:nvSpPr>
        <p:spPr>
          <a:ln/>
        </p:spPr>
        <p:txBody>
          <a:bodyPr/>
          <a:lstStyle>
            <a:lvl1pPr>
              <a:defRPr/>
            </a:lvl1pPr>
          </a:lstStyle>
          <a:p>
            <a:pPr>
              <a:defRPr/>
            </a:pPr>
            <a:fld id="{9D6BE168-817E-4E29-A946-BABCB06FB4A9}" type="slidenum">
              <a:rPr lang="en-US" altLang="en-US"/>
              <a:pPr>
                <a:defRPr/>
              </a:pPr>
              <a:t>‹#›</a:t>
            </a:fld>
            <a:endParaRPr lang="en-US" altLang="en-US"/>
          </a:p>
        </p:txBody>
      </p:sp>
    </p:spTree>
    <p:extLst>
      <p:ext uri="{BB962C8B-B14F-4D97-AF65-F5344CB8AC3E}">
        <p14:creationId xmlns:p14="http://schemas.microsoft.com/office/powerpoint/2010/main" val="677295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ADE5BF2-D176-4534-A06D-F8C1BE692319}"/>
              </a:ext>
            </a:extLst>
          </p:cNvPr>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AE0877A-4906-4BB5-BDE7-7D3FB957F2CF}"/>
              </a:ext>
            </a:extLst>
          </p:cNvPr>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6" name="Rectangle 4">
            <a:extLst>
              <a:ext uri="{FF2B5EF4-FFF2-40B4-BE49-F238E27FC236}">
                <a16:creationId xmlns:a16="http://schemas.microsoft.com/office/drawing/2014/main" id="{F000E5A3-AF2F-4F63-8F39-AF83E9918270}"/>
              </a:ext>
            </a:extLst>
          </p:cNvPr>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rgbClr val="222222"/>
                </a:solidFill>
                <a:cs typeface="Arial" charset="0"/>
              </a:defRPr>
            </a:lvl1pPr>
          </a:lstStyle>
          <a:p>
            <a:pPr>
              <a:defRPr/>
            </a:pPr>
            <a:fld id="{2AA6436E-8AFA-4156-A951-E318BCDBC4B9}" type="datetime1">
              <a:rPr lang="en-US"/>
              <a:pPr>
                <a:defRPr/>
              </a:pPr>
              <a:t>12/23/2018</a:t>
            </a:fld>
            <a:endParaRPr lang="en-US" dirty="0"/>
          </a:p>
        </p:txBody>
      </p:sp>
      <p:sp>
        <p:nvSpPr>
          <p:cNvPr id="7" name="Rectangle 5">
            <a:extLst>
              <a:ext uri="{FF2B5EF4-FFF2-40B4-BE49-F238E27FC236}">
                <a16:creationId xmlns:a16="http://schemas.microsoft.com/office/drawing/2014/main" id="{58A4C62E-C846-4EC9-8B93-59925BE4D0FE}"/>
              </a:ext>
            </a:extLst>
          </p:cNvPr>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solidFill>
                  <a:srgbClr val="222222"/>
                </a:solidFill>
                <a:cs typeface="Arial" charset="0"/>
              </a:defRPr>
            </a:lvl1pPr>
          </a:lstStyle>
          <a:p>
            <a:pPr>
              <a:defRPr/>
            </a:pPr>
            <a:r>
              <a:rPr lang="en-US"/>
              <a:t>Programming Logic &amp; Design, Sixth Edition</a:t>
            </a:r>
          </a:p>
        </p:txBody>
      </p:sp>
      <p:sp>
        <p:nvSpPr>
          <p:cNvPr id="8" name="Rectangle 6">
            <a:extLst>
              <a:ext uri="{FF2B5EF4-FFF2-40B4-BE49-F238E27FC236}">
                <a16:creationId xmlns:a16="http://schemas.microsoft.com/office/drawing/2014/main" id="{DA3CD1EE-7F59-40C6-8DF2-80E1269E84A6}"/>
              </a:ext>
            </a:extLst>
          </p:cNvPr>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solidFill>
                  <a:srgbClr val="222222"/>
                </a:solidFill>
              </a:defRPr>
            </a:lvl1pPr>
          </a:lstStyle>
          <a:p>
            <a:pPr>
              <a:defRPr/>
            </a:pPr>
            <a:fld id="{A79161F3-14A1-466D-891B-3BD7DB52142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028" r:id="rId1"/>
    <p:sldLayoutId id="2147485029" r:id="rId2"/>
    <p:sldLayoutId id="2147485030" r:id="rId3"/>
    <p:sldLayoutId id="2147485031" r:id="rId4"/>
    <p:sldLayoutId id="2147485032" r:id="rId5"/>
    <p:sldLayoutId id="2147485033" r:id="rId6"/>
    <p:sldLayoutId id="2147485034" r:id="rId7"/>
    <p:sldLayoutId id="2147485035" r:id="rId8"/>
    <p:sldLayoutId id="2147485036" r:id="rId9"/>
    <p:sldLayoutId id="2147485037" r:id="rId10"/>
    <p:sldLayoutId id="2147485038"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FCAC6E24-B985-4798-A2B5-2CCF5328A114}"/>
              </a:ext>
            </a:extLst>
          </p:cNvPr>
          <p:cNvSpPr>
            <a:spLocks noGrp="1"/>
          </p:cNvSpPr>
          <p:nvPr>
            <p:ph type="title"/>
          </p:nvPr>
        </p:nvSpPr>
        <p:spPr bwMode="auto">
          <a:xfrm>
            <a:off x="228600" y="228600"/>
            <a:ext cx="6261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87DA5D9E-D77B-4283-8408-87390F026420}"/>
              </a:ext>
            </a:extLst>
          </p:cNvPr>
          <p:cNvSpPr>
            <a:spLocks noGrp="1"/>
          </p:cNvSpPr>
          <p:nvPr>
            <p:ph type="body" idx="1"/>
          </p:nvPr>
        </p:nvSpPr>
        <p:spPr bwMode="auto">
          <a:xfrm>
            <a:off x="304800" y="1600200"/>
            <a:ext cx="83820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2FB9019-DE1F-4F8B-95DF-BC3F46E09082}"/>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E734EDB-0334-4FC5-8BC5-9AC40AC5CB1E}" type="datetime1">
              <a:rPr lang="en-US"/>
              <a:pPr>
                <a:defRPr/>
              </a:pPr>
              <a:t>12/23/2018</a:t>
            </a:fld>
            <a:endParaRPr lang="en-US" dirty="0"/>
          </a:p>
        </p:txBody>
      </p:sp>
      <p:sp>
        <p:nvSpPr>
          <p:cNvPr id="5" name="Footer Placeholder 4">
            <a:extLst>
              <a:ext uri="{FF2B5EF4-FFF2-40B4-BE49-F238E27FC236}">
                <a16:creationId xmlns:a16="http://schemas.microsoft.com/office/drawing/2014/main" id="{FE2E4817-0C35-403F-9E6E-D70120938199}"/>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rgbClr val="38BBDA"/>
                </a:solidFill>
                <a:latin typeface="Times New Roman" pitchFamily="18" charset="0"/>
                <a:cs typeface="Times New Roman" pitchFamily="18" charset="0"/>
              </a:defRPr>
            </a:lvl1pPr>
          </a:lstStyle>
          <a:p>
            <a:pPr>
              <a:defRPr/>
            </a:pPr>
            <a:r>
              <a:rPr lang="en-US"/>
              <a:t>Programming Logic &amp; Design, Sixth Edition</a:t>
            </a:r>
          </a:p>
        </p:txBody>
      </p:sp>
      <p:sp>
        <p:nvSpPr>
          <p:cNvPr id="6" name="Slide Number Placeholder 5">
            <a:extLst>
              <a:ext uri="{FF2B5EF4-FFF2-40B4-BE49-F238E27FC236}">
                <a16:creationId xmlns:a16="http://schemas.microsoft.com/office/drawing/2014/main" id="{71D37E47-D111-499A-A4F0-6F102EBE00B5}"/>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FFFD9726-F8EE-416F-8E49-2E6CA6F81253}" type="slidenum">
              <a:rPr lang="en-US" altLang="en-US"/>
              <a:pPr>
                <a:defRPr/>
              </a:pPr>
              <a:t>‹#›</a:t>
            </a:fld>
            <a:endParaRPr lang="en-US" altLang="en-US"/>
          </a:p>
        </p:txBody>
      </p:sp>
      <p:pic>
        <p:nvPicPr>
          <p:cNvPr id="2055" name="Picture 6">
            <a:extLst>
              <a:ext uri="{FF2B5EF4-FFF2-40B4-BE49-F238E27FC236}">
                <a16:creationId xmlns:a16="http://schemas.microsoft.com/office/drawing/2014/main" id="{837C6ED6-70BD-4BEC-AD20-E291CD39D915}"/>
              </a:ext>
            </a:extLst>
          </p:cNvPr>
          <p:cNvPicPr>
            <a:picLocks noChangeAspect="1"/>
          </p:cNvPicPr>
          <p:nvPr/>
        </p:nvPicPr>
        <p:blipFill>
          <a:blip r:embed="rId13">
            <a:extLst>
              <a:ext uri="{28A0092B-C50C-407E-A947-70E740481C1C}">
                <a14:useLocalDpi xmlns:a14="http://schemas.microsoft.com/office/drawing/2010/main" val="0"/>
              </a:ext>
            </a:extLst>
          </a:blip>
          <a:srcRect l="7407" r="15186" b="26471"/>
          <a:stretch>
            <a:fillRect/>
          </a:stretch>
        </p:blipFill>
        <p:spPr bwMode="auto">
          <a:xfrm>
            <a:off x="6324600" y="44450"/>
            <a:ext cx="28067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039" r:id="rId1"/>
    <p:sldLayoutId id="2147485040" r:id="rId2"/>
    <p:sldLayoutId id="2147485041" r:id="rId3"/>
    <p:sldLayoutId id="2147485042" r:id="rId4"/>
    <p:sldLayoutId id="2147485043" r:id="rId5"/>
    <p:sldLayoutId id="2147485044" r:id="rId6"/>
    <p:sldLayoutId id="2147485045" r:id="rId7"/>
    <p:sldLayoutId id="2147485046" r:id="rId8"/>
    <p:sldLayoutId id="2147485047" r:id="rId9"/>
    <p:sldLayoutId id="2147485048" r:id="rId10"/>
    <p:sldLayoutId id="2147485049" r:id="rId11"/>
  </p:sldLayoutIdLst>
  <p:hf hdr="0" dt="0"/>
  <p:txStyles>
    <p:titleStyle>
      <a:lvl1pPr algn="ctr" rtl="0" eaLnBrk="0" fontAlgn="base" hangingPunct="0">
        <a:spcBef>
          <a:spcPct val="0"/>
        </a:spcBef>
        <a:spcAft>
          <a:spcPct val="0"/>
        </a:spcAft>
        <a:defRPr sz="3600" kern="1200">
          <a:solidFill>
            <a:schemeClr val="tx1"/>
          </a:solidFill>
          <a:latin typeface="Times New Roman" pitchFamily="18" charset="0"/>
          <a:ea typeface="Times New Roman" panose="02020603050405020304" pitchFamily="18" charset="0"/>
          <a:cs typeface="Times New Roman" pitchFamily="18" charset="0"/>
        </a:defRPr>
      </a:lvl1pPr>
      <a:lvl2pPr algn="ctr" rtl="0" eaLnBrk="0" fontAlgn="base" hangingPunct="0">
        <a:spcBef>
          <a:spcPct val="0"/>
        </a:spcBef>
        <a:spcAft>
          <a:spcPct val="0"/>
        </a:spcAft>
        <a:defRPr sz="3600">
          <a:solidFill>
            <a:schemeClr val="tx1"/>
          </a:solidFill>
          <a:latin typeface="Times New Roman" pitchFamily="18" charset="0"/>
          <a:ea typeface="Times New Roman" panose="02020603050405020304" pitchFamily="18" charset="0"/>
          <a:cs typeface="Times New Roman" pitchFamily="18" charset="0"/>
        </a:defRPr>
      </a:lvl2pPr>
      <a:lvl3pPr algn="ctr" rtl="0" eaLnBrk="0" fontAlgn="base" hangingPunct="0">
        <a:spcBef>
          <a:spcPct val="0"/>
        </a:spcBef>
        <a:spcAft>
          <a:spcPct val="0"/>
        </a:spcAft>
        <a:defRPr sz="3600">
          <a:solidFill>
            <a:schemeClr val="tx1"/>
          </a:solidFill>
          <a:latin typeface="Times New Roman" pitchFamily="18" charset="0"/>
          <a:ea typeface="Times New Roman" panose="02020603050405020304" pitchFamily="18" charset="0"/>
          <a:cs typeface="Times New Roman" pitchFamily="18" charset="0"/>
        </a:defRPr>
      </a:lvl3pPr>
      <a:lvl4pPr algn="ctr" rtl="0" eaLnBrk="0" fontAlgn="base" hangingPunct="0">
        <a:spcBef>
          <a:spcPct val="0"/>
        </a:spcBef>
        <a:spcAft>
          <a:spcPct val="0"/>
        </a:spcAft>
        <a:defRPr sz="3600">
          <a:solidFill>
            <a:schemeClr val="tx1"/>
          </a:solidFill>
          <a:latin typeface="Times New Roman" pitchFamily="18" charset="0"/>
          <a:ea typeface="Times New Roman" panose="02020603050405020304" pitchFamily="18" charset="0"/>
          <a:cs typeface="Times New Roman" pitchFamily="18" charset="0"/>
        </a:defRPr>
      </a:lvl4pPr>
      <a:lvl5pPr algn="ctr" rtl="0" eaLnBrk="0" fontAlgn="base" hangingPunct="0">
        <a:spcBef>
          <a:spcPct val="0"/>
        </a:spcBef>
        <a:spcAft>
          <a:spcPct val="0"/>
        </a:spcAft>
        <a:defRPr sz="3600">
          <a:solidFill>
            <a:schemeClr val="tx1"/>
          </a:solidFill>
          <a:latin typeface="Times New Roman" pitchFamily="18" charset="0"/>
          <a:ea typeface="Times New Roman" panose="02020603050405020304" pitchFamily="18" charset="0"/>
          <a:cs typeface="Times New Roman" pitchFamily="18" charset="0"/>
        </a:defRPr>
      </a:lvl5pPr>
      <a:lvl6pPr marL="457200" algn="ctr" rtl="0" fontAlgn="base">
        <a:spcBef>
          <a:spcPct val="0"/>
        </a:spcBef>
        <a:spcAft>
          <a:spcPct val="0"/>
        </a:spcAft>
        <a:defRPr sz="3600">
          <a:solidFill>
            <a:schemeClr val="tx1"/>
          </a:solidFill>
          <a:latin typeface="Times New Roman" pitchFamily="18" charset="0"/>
          <a:cs typeface="Times New Roman" pitchFamily="18" charset="0"/>
        </a:defRPr>
      </a:lvl6pPr>
      <a:lvl7pPr marL="914400" algn="ctr" rtl="0" fontAlgn="base">
        <a:spcBef>
          <a:spcPct val="0"/>
        </a:spcBef>
        <a:spcAft>
          <a:spcPct val="0"/>
        </a:spcAft>
        <a:defRPr sz="3600">
          <a:solidFill>
            <a:schemeClr val="tx1"/>
          </a:solidFill>
          <a:latin typeface="Times New Roman" pitchFamily="18" charset="0"/>
          <a:cs typeface="Times New Roman" pitchFamily="18" charset="0"/>
        </a:defRPr>
      </a:lvl7pPr>
      <a:lvl8pPr marL="1371600" algn="ctr" rtl="0" fontAlgn="base">
        <a:spcBef>
          <a:spcPct val="0"/>
        </a:spcBef>
        <a:spcAft>
          <a:spcPct val="0"/>
        </a:spcAft>
        <a:defRPr sz="3600">
          <a:solidFill>
            <a:schemeClr val="tx1"/>
          </a:solidFill>
          <a:latin typeface="Times New Roman" pitchFamily="18" charset="0"/>
          <a:cs typeface="Times New Roman" pitchFamily="18" charset="0"/>
        </a:defRPr>
      </a:lvl8pPr>
      <a:lvl9pPr marL="1828800" algn="ctr" rtl="0" fontAlgn="base">
        <a:spcBef>
          <a:spcPct val="0"/>
        </a:spcBef>
        <a:spcAft>
          <a:spcPct val="0"/>
        </a:spcAft>
        <a:defRPr sz="3600">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Times New Roman" pitchFamily="18" charset="0"/>
          <a:ea typeface="Times New Roman" panose="02020603050405020304" pitchFamily="18" charset="0"/>
          <a:cs typeface="Times New Roman" pitchFamily="18"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Times New Roman" pitchFamily="18" charset="0"/>
          <a:ea typeface="Times New Roman" panose="02020603050405020304" pitchFamily="18" charset="0"/>
          <a:cs typeface="Times New Roman" pitchFamily="18"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Times New Roman" pitchFamily="18" charset="0"/>
          <a:ea typeface="Times New Roman" panose="02020603050405020304" pitchFamily="18" charset="0"/>
          <a:cs typeface="Times New Roman" pitchFamily="18"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imes New Roman" pitchFamily="18" charset="0"/>
          <a:ea typeface="Times New Roman" panose="02020603050405020304" pitchFamily="18" charset="0"/>
          <a:cs typeface="Times New Roman" pitchFamily="18"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Times New Roman" pitchFamily="18" charset="0"/>
          <a:ea typeface="Times New Roman" panose="02020603050405020304" pitchFamily="18" charset="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C4C297C4-D423-4041-8777-5C51163E6FC0}"/>
              </a:ext>
            </a:extLst>
          </p:cNvPr>
          <p:cNvSpPr>
            <a:spLocks noGrp="1"/>
          </p:cNvSpPr>
          <p:nvPr>
            <p:ph type="ctrTitle"/>
          </p:nvPr>
        </p:nvSpPr>
        <p:spPr>
          <a:xfrm>
            <a:off x="685800" y="1905000"/>
            <a:ext cx="7772400" cy="1470025"/>
          </a:xfrm>
        </p:spPr>
        <p:txBody>
          <a:bodyPr/>
          <a:lstStyle/>
          <a:p>
            <a:pPr eaLnBrk="1" hangingPunct="1"/>
            <a:r>
              <a:rPr lang="en-US" altLang="en-US"/>
              <a:t>Programming Logic and Design</a:t>
            </a:r>
            <a:br>
              <a:rPr lang="en-US" altLang="en-US"/>
            </a:br>
            <a:r>
              <a:rPr lang="en-US" altLang="en-US" i="1"/>
              <a:t>Sixth Edition</a:t>
            </a:r>
          </a:p>
        </p:txBody>
      </p:sp>
      <p:sp>
        <p:nvSpPr>
          <p:cNvPr id="16387" name="Rectangle 5">
            <a:extLst>
              <a:ext uri="{FF2B5EF4-FFF2-40B4-BE49-F238E27FC236}">
                <a16:creationId xmlns:a16="http://schemas.microsoft.com/office/drawing/2014/main" id="{3287557E-5719-4828-AE7C-DBC6F4185929}"/>
              </a:ext>
            </a:extLst>
          </p:cNvPr>
          <p:cNvSpPr>
            <a:spLocks noGrp="1" noChangeArrowheads="1"/>
          </p:cNvSpPr>
          <p:nvPr>
            <p:ph type="subTitle" idx="1"/>
          </p:nvPr>
        </p:nvSpPr>
        <p:spPr>
          <a:xfrm>
            <a:off x="990600" y="3886200"/>
            <a:ext cx="7391400" cy="2667000"/>
          </a:xfrm>
        </p:spPr>
        <p:txBody>
          <a:bodyPr rtlCol="0">
            <a:normAutofit fontScale="92500" lnSpcReduction="10000"/>
          </a:bodyPr>
          <a:lstStyle/>
          <a:p>
            <a:pPr marL="63500" eaLnBrk="1" fontAlgn="auto" hangingPunct="1">
              <a:lnSpc>
                <a:spcPct val="90000"/>
              </a:lnSpc>
              <a:spcAft>
                <a:spcPts val="0"/>
              </a:spcAft>
              <a:defRPr/>
            </a:pPr>
            <a:endParaRPr lang="en-US" sz="3400" i="1" dirty="0">
              <a:ea typeface="+mn-ea"/>
            </a:endParaRPr>
          </a:p>
          <a:p>
            <a:pPr marL="63500" eaLnBrk="1" fontAlgn="auto" hangingPunct="1">
              <a:lnSpc>
                <a:spcPct val="90000"/>
              </a:lnSpc>
              <a:spcAft>
                <a:spcPts val="0"/>
              </a:spcAft>
              <a:defRPr/>
            </a:pPr>
            <a:r>
              <a:rPr lang="en-US" sz="3400" i="1" dirty="0">
                <a:ea typeface="+mn-ea"/>
              </a:rPr>
              <a:t>1103 – Basic Data Processing</a:t>
            </a:r>
          </a:p>
          <a:p>
            <a:pPr marL="63500" eaLnBrk="1" fontAlgn="auto" hangingPunct="1">
              <a:lnSpc>
                <a:spcPct val="90000"/>
              </a:lnSpc>
              <a:spcAft>
                <a:spcPts val="0"/>
              </a:spcAft>
              <a:defRPr/>
            </a:pPr>
            <a:endParaRPr lang="en-US" sz="2800" i="1" dirty="0">
              <a:ea typeface="+mn-ea"/>
            </a:endParaRPr>
          </a:p>
          <a:p>
            <a:pPr marL="63500" eaLnBrk="1" fontAlgn="auto" hangingPunct="1">
              <a:lnSpc>
                <a:spcPct val="90000"/>
              </a:lnSpc>
              <a:spcAft>
                <a:spcPts val="0"/>
              </a:spcAft>
              <a:defRPr/>
            </a:pPr>
            <a:r>
              <a:rPr lang="en-US" sz="2800" i="1" dirty="0">
                <a:ea typeface="+mn-ea"/>
              </a:rPr>
              <a:t>Chapter - 3</a:t>
            </a:r>
          </a:p>
          <a:p>
            <a:pPr marL="63500" eaLnBrk="1" fontAlgn="auto" hangingPunct="1">
              <a:lnSpc>
                <a:spcPct val="90000"/>
              </a:lnSpc>
              <a:spcAft>
                <a:spcPts val="0"/>
              </a:spcAft>
              <a:defRPr/>
            </a:pPr>
            <a:endParaRPr lang="en-US" sz="2800" i="1" dirty="0">
              <a:ea typeface="+mn-ea"/>
            </a:endParaRPr>
          </a:p>
          <a:p>
            <a:pPr>
              <a:defRPr/>
            </a:pPr>
            <a:r>
              <a:rPr lang="en-US" i="1"/>
              <a:t>Understanding Structure</a:t>
            </a:r>
            <a:endParaRPr lang="en-US" sz="2800" i="1" dirty="0">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1BB3-ECDD-4546-BBBD-3E838B4BC60E}"/>
              </a:ext>
            </a:extLst>
          </p:cNvPr>
          <p:cNvSpPr>
            <a:spLocks noGrp="1"/>
          </p:cNvSpPr>
          <p:nvPr>
            <p:ph type="title"/>
          </p:nvPr>
        </p:nvSpPr>
        <p:spPr>
          <a:xfrm>
            <a:off x="-123825" y="182563"/>
            <a:ext cx="6489700" cy="912812"/>
          </a:xfrm>
        </p:spPr>
        <p:txBody>
          <a:bodyPr>
            <a:normAutofit fontScale="90000"/>
          </a:bodyPr>
          <a:lstStyle/>
          <a:p>
            <a:pPr algn="l">
              <a:defRPr/>
            </a:pPr>
            <a:r>
              <a:rPr lang="en-US" b="1" dirty="0"/>
              <a:t>Problem: Checking the number is</a:t>
            </a:r>
            <a:br>
              <a:rPr lang="en-US" b="1" dirty="0"/>
            </a:br>
            <a:r>
              <a:rPr lang="en-US" b="1" dirty="0"/>
              <a:t> even or odd - </a:t>
            </a:r>
            <a:r>
              <a:rPr lang="en-US" altLang="en-US" b="1" dirty="0"/>
              <a:t>Flowchart</a:t>
            </a:r>
            <a:br>
              <a:rPr lang="en-US" altLang="en-US" b="1" dirty="0"/>
            </a:br>
            <a:endParaRPr lang="en-US" b="1" dirty="0"/>
          </a:p>
        </p:txBody>
      </p:sp>
      <p:sp>
        <p:nvSpPr>
          <p:cNvPr id="21507" name="Footer Placeholder 3">
            <a:extLst>
              <a:ext uri="{FF2B5EF4-FFF2-40B4-BE49-F238E27FC236}">
                <a16:creationId xmlns:a16="http://schemas.microsoft.com/office/drawing/2014/main" id="{C16FF81D-D974-4E37-BF4B-D2840B1AA6A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21508" name="Slide Number Placeholder 4">
            <a:extLst>
              <a:ext uri="{FF2B5EF4-FFF2-40B4-BE49-F238E27FC236}">
                <a16:creationId xmlns:a16="http://schemas.microsoft.com/office/drawing/2014/main" id="{88758EDD-E67F-42BE-8642-AAF52745C32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3C86B23F-4CED-4CB2-8506-B03E6C2B6B7B}" type="slidenum">
              <a:rPr lang="en-US" altLang="en-US" sz="1200" smtClean="0">
                <a:solidFill>
                  <a:srgbClr val="898989"/>
                </a:solidFill>
                <a:cs typeface="Arial" panose="020B0604020202020204" pitchFamily="34" charset="0"/>
              </a:rPr>
              <a:pPr>
                <a:spcBef>
                  <a:spcPct val="0"/>
                </a:spcBef>
                <a:buFontTx/>
                <a:buNone/>
              </a:pPr>
              <a:t>10</a:t>
            </a:fld>
            <a:endParaRPr lang="en-US" altLang="en-US" sz="1200">
              <a:solidFill>
                <a:srgbClr val="898989"/>
              </a:solidFill>
              <a:cs typeface="Arial" panose="020B0604020202020204" pitchFamily="34" charset="0"/>
            </a:endParaRPr>
          </a:p>
        </p:txBody>
      </p:sp>
      <p:grpSp>
        <p:nvGrpSpPr>
          <p:cNvPr id="12" name="Group 33">
            <a:extLst>
              <a:ext uri="{FF2B5EF4-FFF2-40B4-BE49-F238E27FC236}">
                <a16:creationId xmlns:a16="http://schemas.microsoft.com/office/drawing/2014/main" id="{6EF2BFDF-D09B-4760-B138-A0E616983302}"/>
              </a:ext>
            </a:extLst>
          </p:cNvPr>
          <p:cNvGrpSpPr/>
          <p:nvPr/>
        </p:nvGrpSpPr>
        <p:grpSpPr>
          <a:xfrm>
            <a:off x="1066800" y="868363"/>
            <a:ext cx="7625262" cy="5257800"/>
            <a:chOff x="914400" y="2057400"/>
            <a:chExt cx="5715000" cy="4648200"/>
          </a:xfrm>
          <a:noFill/>
        </p:grpSpPr>
        <p:sp>
          <p:nvSpPr>
            <p:cNvPr id="6" name="Rounded Rectangle 5">
              <a:extLst>
                <a:ext uri="{FF2B5EF4-FFF2-40B4-BE49-F238E27FC236}">
                  <a16:creationId xmlns:a16="http://schemas.microsoft.com/office/drawing/2014/main" id="{6021AA5F-075E-4050-9C9E-82CA12572D4A}"/>
                </a:ext>
              </a:extLst>
            </p:cNvPr>
            <p:cNvSpPr/>
            <p:nvPr/>
          </p:nvSpPr>
          <p:spPr>
            <a:xfrm>
              <a:off x="3200400" y="2057400"/>
              <a:ext cx="914400" cy="381000"/>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start</a:t>
              </a:r>
            </a:p>
          </p:txBody>
        </p:sp>
        <p:sp>
          <p:nvSpPr>
            <p:cNvPr id="7" name="Rounded Rectangle 6">
              <a:extLst>
                <a:ext uri="{FF2B5EF4-FFF2-40B4-BE49-F238E27FC236}">
                  <a16:creationId xmlns:a16="http://schemas.microsoft.com/office/drawing/2014/main" id="{D47FF4FA-93A5-4FCB-B19E-D9D054587906}"/>
                </a:ext>
              </a:extLst>
            </p:cNvPr>
            <p:cNvSpPr/>
            <p:nvPr/>
          </p:nvSpPr>
          <p:spPr>
            <a:xfrm>
              <a:off x="3200400" y="6324600"/>
              <a:ext cx="914400" cy="381000"/>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stop</a:t>
              </a:r>
            </a:p>
          </p:txBody>
        </p:sp>
        <p:sp>
          <p:nvSpPr>
            <p:cNvPr id="8" name="Parallelogram 7">
              <a:extLst>
                <a:ext uri="{FF2B5EF4-FFF2-40B4-BE49-F238E27FC236}">
                  <a16:creationId xmlns:a16="http://schemas.microsoft.com/office/drawing/2014/main" id="{B13EB85A-2BD1-4B8B-8632-B6CF83FE15AB}"/>
                </a:ext>
              </a:extLst>
            </p:cNvPr>
            <p:cNvSpPr/>
            <p:nvPr/>
          </p:nvSpPr>
          <p:spPr>
            <a:xfrm>
              <a:off x="2479965" y="3505200"/>
              <a:ext cx="2168235" cy="533400"/>
            </a:xfrm>
            <a:prstGeom prst="parallelogram">
              <a:avLst>
                <a:gd name="adj" fmla="val 43485"/>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input </a:t>
              </a:r>
              <a:r>
                <a:rPr lang="en-US" sz="1400" dirty="0" err="1">
                  <a:solidFill>
                    <a:schemeClr val="tx1"/>
                  </a:solidFill>
                </a:rPr>
                <a:t>myNumber</a:t>
              </a:r>
              <a:endParaRPr lang="en-US" sz="1400" dirty="0">
                <a:solidFill>
                  <a:schemeClr val="tx1"/>
                </a:solidFill>
              </a:endParaRPr>
            </a:p>
          </p:txBody>
        </p:sp>
        <p:sp>
          <p:nvSpPr>
            <p:cNvPr id="9" name="Parallelogram 8">
              <a:extLst>
                <a:ext uri="{FF2B5EF4-FFF2-40B4-BE49-F238E27FC236}">
                  <a16:creationId xmlns:a16="http://schemas.microsoft.com/office/drawing/2014/main" id="{8A775107-1B63-4309-A755-B9DA261A93C4}"/>
                </a:ext>
              </a:extLst>
            </p:cNvPr>
            <p:cNvSpPr/>
            <p:nvPr/>
          </p:nvSpPr>
          <p:spPr>
            <a:xfrm>
              <a:off x="914400" y="5257800"/>
              <a:ext cx="1905000" cy="533400"/>
            </a:xfrm>
            <a:prstGeom prst="parallelogram">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Output “Even Number”</a:t>
              </a:r>
            </a:p>
          </p:txBody>
        </p:sp>
        <p:sp>
          <p:nvSpPr>
            <p:cNvPr id="10" name="Parallelogram 9">
              <a:extLst>
                <a:ext uri="{FF2B5EF4-FFF2-40B4-BE49-F238E27FC236}">
                  <a16:creationId xmlns:a16="http://schemas.microsoft.com/office/drawing/2014/main" id="{0A8BD656-2D76-44A0-995E-B8BBB21CBD80}"/>
                </a:ext>
              </a:extLst>
            </p:cNvPr>
            <p:cNvSpPr/>
            <p:nvPr/>
          </p:nvSpPr>
          <p:spPr>
            <a:xfrm>
              <a:off x="4724400" y="5257800"/>
              <a:ext cx="1905000" cy="533400"/>
            </a:xfrm>
            <a:prstGeom prst="parallelogram">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Output “Odd Number”</a:t>
              </a:r>
            </a:p>
          </p:txBody>
        </p:sp>
        <p:sp>
          <p:nvSpPr>
            <p:cNvPr id="11" name="Diamond 10">
              <a:extLst>
                <a:ext uri="{FF2B5EF4-FFF2-40B4-BE49-F238E27FC236}">
                  <a16:creationId xmlns:a16="http://schemas.microsoft.com/office/drawing/2014/main" id="{1A732132-C513-4699-B02C-AFC84233A709}"/>
                </a:ext>
              </a:extLst>
            </p:cNvPr>
            <p:cNvSpPr/>
            <p:nvPr/>
          </p:nvSpPr>
          <p:spPr>
            <a:xfrm>
              <a:off x="2175160" y="4343400"/>
              <a:ext cx="2777840" cy="967740"/>
            </a:xfrm>
            <a:prstGeom prst="diamond">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Remainder (</a:t>
              </a:r>
              <a:r>
                <a:rPr lang="en-US" sz="1200" dirty="0" err="1">
                  <a:solidFill>
                    <a:schemeClr val="tx1"/>
                  </a:solidFill>
                </a:rPr>
                <a:t>myNumber</a:t>
              </a:r>
              <a:r>
                <a:rPr lang="en-US" sz="1200" dirty="0">
                  <a:solidFill>
                    <a:schemeClr val="tx1"/>
                  </a:solidFill>
                </a:rPr>
                <a:t>/2)= 0 </a:t>
              </a:r>
            </a:p>
          </p:txBody>
        </p:sp>
        <p:cxnSp>
          <p:nvCxnSpPr>
            <p:cNvPr id="13" name="Straight Arrow Connector 12">
              <a:extLst>
                <a:ext uri="{FF2B5EF4-FFF2-40B4-BE49-F238E27FC236}">
                  <a16:creationId xmlns:a16="http://schemas.microsoft.com/office/drawing/2014/main" id="{859286E8-EA78-4685-B450-33D1252065E2}"/>
                </a:ext>
              </a:extLst>
            </p:cNvPr>
            <p:cNvCxnSpPr>
              <a:stCxn id="6" idx="2"/>
              <a:endCxn id="27" idx="0"/>
            </p:cNvCxnSpPr>
            <p:nvPr/>
          </p:nvCxnSpPr>
          <p:spPr>
            <a:xfrm rot="5400000">
              <a:off x="3543300" y="2552700"/>
              <a:ext cx="228600" cy="1588"/>
            </a:xfrm>
            <a:prstGeom prst="straightConnector1">
              <a:avLst/>
            </a:prstGeom>
            <a:grpFill/>
            <a:ln w="285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5C7BB6D-5A10-4872-BAB1-F64CF4E7787E}"/>
                </a:ext>
              </a:extLst>
            </p:cNvPr>
            <p:cNvCxnSpPr>
              <a:stCxn id="8" idx="4"/>
              <a:endCxn id="11" idx="0"/>
            </p:cNvCxnSpPr>
            <p:nvPr/>
          </p:nvCxnSpPr>
          <p:spPr>
            <a:xfrm rot="5400000">
              <a:off x="3411683" y="4190999"/>
              <a:ext cx="304800" cy="3"/>
            </a:xfrm>
            <a:prstGeom prst="straightConnector1">
              <a:avLst/>
            </a:prstGeom>
            <a:grpFill/>
            <a:ln w="28575">
              <a:tailEnd type="arrow"/>
            </a:ln>
          </p:spPr>
          <p:style>
            <a:lnRef idx="1">
              <a:schemeClr val="accent1"/>
            </a:lnRef>
            <a:fillRef idx="0">
              <a:schemeClr val="accent1"/>
            </a:fillRef>
            <a:effectRef idx="0">
              <a:schemeClr val="accent1"/>
            </a:effectRef>
            <a:fontRef idx="minor">
              <a:schemeClr val="tx1"/>
            </a:fontRef>
          </p:style>
        </p:cxnSp>
        <p:cxnSp>
          <p:nvCxnSpPr>
            <p:cNvPr id="19" name="Shape 18">
              <a:extLst>
                <a:ext uri="{FF2B5EF4-FFF2-40B4-BE49-F238E27FC236}">
                  <a16:creationId xmlns:a16="http://schemas.microsoft.com/office/drawing/2014/main" id="{19076662-57D0-44FE-B499-8C548303CE79}"/>
                </a:ext>
              </a:extLst>
            </p:cNvPr>
            <p:cNvCxnSpPr>
              <a:stCxn id="11" idx="3"/>
              <a:endCxn id="10" idx="1"/>
            </p:cNvCxnSpPr>
            <p:nvPr/>
          </p:nvCxnSpPr>
          <p:spPr>
            <a:xfrm>
              <a:off x="4953000" y="4827271"/>
              <a:ext cx="789482" cy="430529"/>
            </a:xfrm>
            <a:prstGeom prst="bentConnector2">
              <a:avLst/>
            </a:prstGeom>
            <a:grpFill/>
            <a:ln w="28575">
              <a:tailEnd type="arrow"/>
            </a:ln>
          </p:spPr>
          <p:style>
            <a:lnRef idx="1">
              <a:schemeClr val="accent1"/>
            </a:lnRef>
            <a:fillRef idx="0">
              <a:schemeClr val="accent1"/>
            </a:fillRef>
            <a:effectRef idx="0">
              <a:schemeClr val="accent1"/>
            </a:effectRef>
            <a:fontRef idx="minor">
              <a:schemeClr val="tx1"/>
            </a:fontRef>
          </p:style>
        </p:cxnSp>
        <p:cxnSp>
          <p:nvCxnSpPr>
            <p:cNvPr id="21" name="Shape 20">
              <a:extLst>
                <a:ext uri="{FF2B5EF4-FFF2-40B4-BE49-F238E27FC236}">
                  <a16:creationId xmlns:a16="http://schemas.microsoft.com/office/drawing/2014/main" id="{485F1A13-08F2-4712-9904-DF4115CA6E48}"/>
                </a:ext>
              </a:extLst>
            </p:cNvPr>
            <p:cNvCxnSpPr>
              <a:stCxn id="11" idx="1"/>
              <a:endCxn id="9" idx="0"/>
            </p:cNvCxnSpPr>
            <p:nvPr/>
          </p:nvCxnSpPr>
          <p:spPr>
            <a:xfrm rot="10800000" flipV="1">
              <a:off x="1866900" y="4827270"/>
              <a:ext cx="308260" cy="430529"/>
            </a:xfrm>
            <a:prstGeom prst="bentConnector2">
              <a:avLst/>
            </a:prstGeom>
            <a:grpFill/>
            <a:ln w="28575">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D55FFF65-5AE5-4F90-A9D5-FFF22870EBA9}"/>
                </a:ext>
              </a:extLst>
            </p:cNvPr>
            <p:cNvCxnSpPr>
              <a:stCxn id="9" idx="4"/>
              <a:endCxn id="7" idx="0"/>
            </p:cNvCxnSpPr>
            <p:nvPr/>
          </p:nvCxnSpPr>
          <p:spPr>
            <a:xfrm rot="16200000" flipH="1">
              <a:off x="2495550" y="5162550"/>
              <a:ext cx="533400" cy="1790700"/>
            </a:xfrm>
            <a:prstGeom prst="bentConnector3">
              <a:avLst>
                <a:gd name="adj1" fmla="val 50000"/>
              </a:avLst>
            </a:prstGeom>
            <a:grpFill/>
            <a:ln w="28575"/>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8B51EE1B-681E-4FF3-972D-0E6BC89ECB29}"/>
                </a:ext>
              </a:extLst>
            </p:cNvPr>
            <p:cNvCxnSpPr>
              <a:stCxn id="10" idx="3"/>
              <a:endCxn id="7" idx="0"/>
            </p:cNvCxnSpPr>
            <p:nvPr/>
          </p:nvCxnSpPr>
          <p:spPr>
            <a:xfrm rot="5400000">
              <a:off x="4367213" y="5081588"/>
              <a:ext cx="533400" cy="1952625"/>
            </a:xfrm>
            <a:prstGeom prst="bentConnector3">
              <a:avLst>
                <a:gd name="adj1" fmla="val 50000"/>
              </a:avLst>
            </a:prstGeom>
            <a:grpFill/>
            <a:ln w="28575"/>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D47269C-3507-44D7-AA14-8CD9CCD5CA39}"/>
                </a:ext>
              </a:extLst>
            </p:cNvPr>
            <p:cNvCxnSpPr/>
            <p:nvPr/>
          </p:nvCxnSpPr>
          <p:spPr>
            <a:xfrm rot="5400000">
              <a:off x="3505197" y="6220687"/>
              <a:ext cx="304800" cy="5"/>
            </a:xfrm>
            <a:prstGeom prst="straightConnector1">
              <a:avLst/>
            </a:prstGeom>
            <a:grpFill/>
            <a:ln w="28575">
              <a:tailEnd type="arrow"/>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2B4BFBE-75D2-45C3-A4E7-3FFCC2F15898}"/>
                </a:ext>
              </a:extLst>
            </p:cNvPr>
            <p:cNvSpPr/>
            <p:nvPr/>
          </p:nvSpPr>
          <p:spPr>
            <a:xfrm>
              <a:off x="2743200" y="2667000"/>
              <a:ext cx="1828800" cy="5334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defRPr/>
              </a:pPr>
              <a:r>
                <a:rPr lang="en-US" sz="1200" b="1" dirty="0">
                  <a:solidFill>
                    <a:schemeClr val="tx1"/>
                  </a:solidFill>
                </a:rPr>
                <a:t>Declarations</a:t>
              </a:r>
            </a:p>
            <a:p>
              <a:pPr algn="ctr">
                <a:defRPr/>
              </a:pPr>
              <a:r>
                <a:rPr lang="en-US" sz="1200" dirty="0">
                  <a:solidFill>
                    <a:schemeClr val="tx1"/>
                  </a:solidFill>
                </a:rPr>
                <a:t>num </a:t>
              </a:r>
              <a:r>
                <a:rPr lang="en-US" sz="1200" dirty="0" err="1">
                  <a:solidFill>
                    <a:schemeClr val="tx1"/>
                  </a:solidFill>
                </a:rPr>
                <a:t>myNumber</a:t>
              </a:r>
              <a:endParaRPr lang="en-US" sz="1200" dirty="0">
                <a:solidFill>
                  <a:schemeClr val="tx1"/>
                </a:solidFill>
              </a:endParaRPr>
            </a:p>
          </p:txBody>
        </p:sp>
        <p:cxnSp>
          <p:nvCxnSpPr>
            <p:cNvPr id="31" name="Straight Arrow Connector 30">
              <a:extLst>
                <a:ext uri="{FF2B5EF4-FFF2-40B4-BE49-F238E27FC236}">
                  <a16:creationId xmlns:a16="http://schemas.microsoft.com/office/drawing/2014/main" id="{50FA61A7-EE99-4BA6-AF8B-C62323779C65}"/>
                </a:ext>
              </a:extLst>
            </p:cNvPr>
            <p:cNvCxnSpPr>
              <a:stCxn id="27" idx="2"/>
              <a:endCxn id="8" idx="1"/>
            </p:cNvCxnSpPr>
            <p:nvPr/>
          </p:nvCxnSpPr>
          <p:spPr>
            <a:xfrm rot="16200000" flipH="1">
              <a:off x="3515479" y="3342522"/>
              <a:ext cx="304800" cy="20556"/>
            </a:xfrm>
            <a:prstGeom prst="straightConnector1">
              <a:avLst/>
            </a:prstGeom>
            <a:grpFill/>
            <a:ln w="28575">
              <a:tailEnd type="arrow"/>
            </a:ln>
          </p:spPr>
          <p:style>
            <a:lnRef idx="1">
              <a:schemeClr val="accent1"/>
            </a:lnRef>
            <a:fillRef idx="0">
              <a:schemeClr val="accent1"/>
            </a:fillRef>
            <a:effectRef idx="0">
              <a:schemeClr val="accent1"/>
            </a:effectRef>
            <a:fontRef idx="minor">
              <a:schemeClr val="tx1"/>
            </a:fontRef>
          </p:style>
        </p:cxnSp>
      </p:grpSp>
      <p:sp>
        <p:nvSpPr>
          <p:cNvPr id="21510" name="TextBox 38">
            <a:extLst>
              <a:ext uri="{FF2B5EF4-FFF2-40B4-BE49-F238E27FC236}">
                <a16:creationId xmlns:a16="http://schemas.microsoft.com/office/drawing/2014/main" id="{C9DE6CA4-582E-4582-857D-9468E0C71C45}"/>
              </a:ext>
            </a:extLst>
          </p:cNvPr>
          <p:cNvSpPr txBox="1">
            <a:spLocks noChangeArrowheads="1"/>
          </p:cNvSpPr>
          <p:nvPr/>
        </p:nvSpPr>
        <p:spPr bwMode="auto">
          <a:xfrm>
            <a:off x="1733550" y="4000500"/>
            <a:ext cx="558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2000" b="1">
                <a:cs typeface="Arial" panose="020B0604020202020204" pitchFamily="34" charset="0"/>
              </a:rPr>
              <a:t>Yes</a:t>
            </a:r>
          </a:p>
        </p:txBody>
      </p:sp>
      <p:sp>
        <p:nvSpPr>
          <p:cNvPr id="21511" name="TextBox 39">
            <a:extLst>
              <a:ext uri="{FF2B5EF4-FFF2-40B4-BE49-F238E27FC236}">
                <a16:creationId xmlns:a16="http://schemas.microsoft.com/office/drawing/2014/main" id="{B1E2E791-9E64-42AE-9215-22768E5035E4}"/>
              </a:ext>
            </a:extLst>
          </p:cNvPr>
          <p:cNvSpPr txBox="1">
            <a:spLocks noChangeArrowheads="1"/>
          </p:cNvSpPr>
          <p:nvPr/>
        </p:nvSpPr>
        <p:spPr bwMode="auto">
          <a:xfrm>
            <a:off x="7639050" y="4038600"/>
            <a:ext cx="498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2000" b="1">
                <a:cs typeface="Arial" panose="020B0604020202020204" pitchFamily="34" charset="0"/>
              </a:rPr>
              <a:t>No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C785A7C-12A5-4330-AF5C-E60F9E13EC0B}"/>
              </a:ext>
            </a:extLst>
          </p:cNvPr>
          <p:cNvSpPr>
            <a:spLocks noGrp="1" noChangeArrowheads="1"/>
          </p:cNvSpPr>
          <p:nvPr>
            <p:ph type="title"/>
          </p:nvPr>
        </p:nvSpPr>
        <p:spPr>
          <a:xfrm>
            <a:off x="0" y="17463"/>
            <a:ext cx="6489700" cy="1066800"/>
          </a:xfrm>
        </p:spPr>
        <p:txBody>
          <a:bodyPr>
            <a:normAutofit fontScale="90000"/>
          </a:bodyPr>
          <a:lstStyle/>
          <a:p>
            <a:pPr algn="l">
              <a:defRPr/>
            </a:pPr>
            <a:r>
              <a:rPr lang="en-SG" altLang="en-US" b="1" dirty="0"/>
              <a:t>A selection structure (or) decision structure (cont’d)</a:t>
            </a:r>
            <a:endParaRPr lang="en-US" dirty="0"/>
          </a:p>
        </p:txBody>
      </p:sp>
      <p:sp>
        <p:nvSpPr>
          <p:cNvPr id="22531" name="Rectangle 3">
            <a:extLst>
              <a:ext uri="{FF2B5EF4-FFF2-40B4-BE49-F238E27FC236}">
                <a16:creationId xmlns:a16="http://schemas.microsoft.com/office/drawing/2014/main" id="{D87DF7DB-96CE-4771-B1E5-50D7BAAFC022}"/>
              </a:ext>
            </a:extLst>
          </p:cNvPr>
          <p:cNvSpPr>
            <a:spLocks noGrp="1"/>
          </p:cNvSpPr>
          <p:nvPr>
            <p:ph idx="1"/>
          </p:nvPr>
        </p:nvSpPr>
        <p:spPr>
          <a:xfrm>
            <a:off x="0" y="3881438"/>
            <a:ext cx="6248400" cy="2443162"/>
          </a:xfrm>
        </p:spPr>
        <p:txBody>
          <a:bodyPr/>
          <a:lstStyle/>
          <a:p>
            <a:pPr marL="109538" indent="0">
              <a:buFont typeface="Arial" panose="020B0604020202020204" pitchFamily="34" charset="0"/>
              <a:buNone/>
            </a:pPr>
            <a:r>
              <a:rPr lang="en-US" altLang="en-US" sz="2400"/>
              <a:t>Single-alternative if</a:t>
            </a:r>
          </a:p>
          <a:p>
            <a:pPr lvl="1"/>
            <a:r>
              <a:rPr lang="en-US" altLang="en-US" sz="2400"/>
              <a:t>Only </a:t>
            </a:r>
            <a:r>
              <a:rPr lang="en-US" altLang="en-US" sz="2400" i="1">
                <a:solidFill>
                  <a:srgbClr val="FF0000"/>
                </a:solidFill>
              </a:rPr>
              <a:t>one action </a:t>
            </a:r>
            <a:r>
              <a:rPr lang="en-US" altLang="en-US" sz="2400"/>
              <a:t>is done </a:t>
            </a:r>
            <a:r>
              <a:rPr lang="en-US" altLang="en-US" sz="2400" i="1">
                <a:solidFill>
                  <a:srgbClr val="0033CC"/>
                </a:solidFill>
              </a:rPr>
              <a:t>if the condition is satisfied</a:t>
            </a:r>
          </a:p>
          <a:p>
            <a:pPr lvl="1"/>
            <a:r>
              <a:rPr lang="en-US" altLang="en-US" sz="2400"/>
              <a:t>Otherwise nothing is done so </a:t>
            </a:r>
            <a:r>
              <a:rPr lang="en-US" altLang="en-US" sz="2400" b="1" i="1">
                <a:solidFill>
                  <a:srgbClr val="0033CC"/>
                </a:solidFill>
              </a:rPr>
              <a:t>Else</a:t>
            </a:r>
            <a:r>
              <a:rPr lang="en-US" altLang="en-US" sz="2400"/>
              <a:t> clause </a:t>
            </a:r>
            <a:r>
              <a:rPr lang="en-US" altLang="en-US" sz="2400" i="1">
                <a:solidFill>
                  <a:srgbClr val="C00000"/>
                </a:solidFill>
              </a:rPr>
              <a:t>is not required</a:t>
            </a:r>
            <a:r>
              <a:rPr lang="en-US" altLang="en-US" sz="2400" i="1">
                <a:solidFill>
                  <a:srgbClr val="222222"/>
                </a:solidFill>
              </a:rPr>
              <a:t>, called </a:t>
            </a:r>
            <a:r>
              <a:rPr lang="en-US" altLang="en-US" sz="2400" b="1" i="1">
                <a:solidFill>
                  <a:srgbClr val="0033CC"/>
                </a:solidFill>
              </a:rPr>
              <a:t>null case </a:t>
            </a:r>
          </a:p>
          <a:p>
            <a:pPr lvl="1">
              <a:buFontTx/>
              <a:buNone/>
            </a:pPr>
            <a:endParaRPr lang="en-US" altLang="en-US"/>
          </a:p>
        </p:txBody>
      </p:sp>
      <p:sp>
        <p:nvSpPr>
          <p:cNvPr id="22532" name="Footer Placeholder 3">
            <a:extLst>
              <a:ext uri="{FF2B5EF4-FFF2-40B4-BE49-F238E27FC236}">
                <a16:creationId xmlns:a16="http://schemas.microsoft.com/office/drawing/2014/main" id="{88F91D86-1564-4597-BFB8-99174E953D5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22533" name="Slide Number Placeholder 4">
            <a:extLst>
              <a:ext uri="{FF2B5EF4-FFF2-40B4-BE49-F238E27FC236}">
                <a16:creationId xmlns:a16="http://schemas.microsoft.com/office/drawing/2014/main" id="{6C3A4893-798C-4ACC-B56C-01166A4C5DA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95627BB4-8898-4EDB-816B-56EEBE088D9D}" type="slidenum">
              <a:rPr lang="en-US" altLang="en-US" sz="1200" smtClean="0">
                <a:solidFill>
                  <a:srgbClr val="898989"/>
                </a:solidFill>
                <a:cs typeface="Arial" panose="020B0604020202020204" pitchFamily="34" charset="0"/>
              </a:rPr>
              <a:pPr>
                <a:spcBef>
                  <a:spcPct val="0"/>
                </a:spcBef>
                <a:buFontTx/>
                <a:buNone/>
              </a:pPr>
              <a:t>11</a:t>
            </a:fld>
            <a:endParaRPr lang="en-US" altLang="en-US" sz="1200">
              <a:solidFill>
                <a:srgbClr val="898989"/>
              </a:solidFill>
              <a:cs typeface="Arial" panose="020B0604020202020204" pitchFamily="34" charset="0"/>
            </a:endParaRPr>
          </a:p>
        </p:txBody>
      </p:sp>
      <p:sp>
        <p:nvSpPr>
          <p:cNvPr id="11270" name="Text Box 5">
            <a:extLst>
              <a:ext uri="{FF2B5EF4-FFF2-40B4-BE49-F238E27FC236}">
                <a16:creationId xmlns:a16="http://schemas.microsoft.com/office/drawing/2014/main" id="{35D6AAB9-D124-4C21-8DB0-580523E5A387}"/>
              </a:ext>
            </a:extLst>
          </p:cNvPr>
          <p:cNvSpPr txBox="1">
            <a:spLocks noChangeArrowheads="1"/>
          </p:cNvSpPr>
          <p:nvPr/>
        </p:nvSpPr>
        <p:spPr bwMode="auto">
          <a:xfrm>
            <a:off x="304800" y="1620838"/>
            <a:ext cx="4800600" cy="2124075"/>
          </a:xfrm>
          <a:prstGeom prst="rect">
            <a:avLst/>
          </a:prstGeom>
          <a:solidFill>
            <a:schemeClr val="accent6">
              <a:lumMod val="20000"/>
              <a:lumOff val="80000"/>
            </a:schemeClr>
          </a:solidFill>
          <a:ln w="19050">
            <a:solidFill>
              <a:schemeClr val="tx1"/>
            </a:solidFill>
            <a:miter lim="800000"/>
            <a:headEnd/>
            <a:tailEnd/>
          </a:ln>
        </p:spPr>
        <p:txBody>
          <a:bodyPr>
            <a:spAutoFit/>
          </a:bodyPr>
          <a:lstStyle/>
          <a:p>
            <a:pPr>
              <a:spcBef>
                <a:spcPct val="50000"/>
              </a:spcBef>
              <a:defRPr/>
            </a:pPr>
            <a:r>
              <a:rPr lang="en-US" sz="2200" b="1" dirty="0">
                <a:solidFill>
                  <a:srgbClr val="0033CC"/>
                </a:solidFill>
                <a:latin typeface="Courier New" panose="02070309020205020404" pitchFamily="49" charset="0"/>
                <a:cs typeface="Courier New" panose="02070309020205020404" pitchFamily="49" charset="0"/>
              </a:rPr>
              <a:t>if</a:t>
            </a:r>
            <a:r>
              <a:rPr lang="en-US" sz="2200" dirty="0">
                <a:solidFill>
                  <a:schemeClr val="tx1"/>
                </a:solidFill>
                <a:latin typeface="Courier New" panose="02070309020205020404" pitchFamily="49" charset="0"/>
                <a:cs typeface="Courier New" panose="02070309020205020404" pitchFamily="49" charset="0"/>
              </a:rPr>
              <a:t> </a:t>
            </a:r>
            <a:r>
              <a:rPr lang="en-US" sz="2200" b="1" dirty="0">
                <a:solidFill>
                  <a:srgbClr val="C00000"/>
                </a:solidFill>
                <a:latin typeface="Courier New" panose="02070309020205020404" pitchFamily="49" charset="0"/>
                <a:cs typeface="Courier New" panose="02070309020205020404" pitchFamily="49" charset="0"/>
              </a:rPr>
              <a:t>employee belongs</a:t>
            </a:r>
            <a:r>
              <a:rPr lang="en-US" sz="2200" dirty="0">
                <a:solidFill>
                  <a:schemeClr val="tx1"/>
                </a:solidFill>
                <a:latin typeface="Courier New" panose="02070309020205020404" pitchFamily="49" charset="0"/>
                <a:cs typeface="Courier New" panose="02070309020205020404" pitchFamily="49" charset="0"/>
              </a:rPr>
              <a:t> </a:t>
            </a:r>
            <a:r>
              <a:rPr lang="en-US" sz="2200" b="1" dirty="0">
                <a:solidFill>
                  <a:srgbClr val="C00000"/>
                </a:solidFill>
                <a:latin typeface="Courier New" panose="02070309020205020404" pitchFamily="49" charset="0"/>
                <a:cs typeface="Courier New" panose="02070309020205020404" pitchFamily="49" charset="0"/>
              </a:rPr>
              <a:t>to </a:t>
            </a:r>
            <a:r>
              <a:rPr lang="en-US" sz="2200" b="1" dirty="0" err="1">
                <a:solidFill>
                  <a:srgbClr val="C00000"/>
                </a:solidFill>
                <a:latin typeface="Courier New" panose="02070309020205020404" pitchFamily="49" charset="0"/>
                <a:cs typeface="Courier New" panose="02070309020205020404" pitchFamily="49" charset="0"/>
              </a:rPr>
              <a:t>dentalPlan</a:t>
            </a:r>
            <a:r>
              <a:rPr lang="en-US" sz="2200" b="1" dirty="0">
                <a:solidFill>
                  <a:srgbClr val="C00000"/>
                </a:solidFill>
                <a:latin typeface="Courier New" panose="02070309020205020404" pitchFamily="49" charset="0"/>
                <a:cs typeface="Courier New" panose="02070309020205020404" pitchFamily="49" charset="0"/>
              </a:rPr>
              <a:t> </a:t>
            </a:r>
            <a:r>
              <a:rPr lang="en-US" sz="2200" b="1" dirty="0">
                <a:solidFill>
                  <a:srgbClr val="0033CC"/>
                </a:solidFill>
                <a:latin typeface="Courier New" panose="02070309020205020404" pitchFamily="49" charset="0"/>
                <a:cs typeface="Courier New" panose="02070309020205020404" pitchFamily="49" charset="0"/>
              </a:rPr>
              <a:t>then</a:t>
            </a:r>
          </a:p>
          <a:p>
            <a:pPr marL="1073150" indent="-1073150">
              <a:spcBef>
                <a:spcPct val="50000"/>
              </a:spcBef>
              <a:defRPr/>
            </a:pPr>
            <a:r>
              <a:rPr lang="en-US" sz="2200" dirty="0">
                <a:solidFill>
                  <a:schemeClr val="tx1"/>
                </a:solidFill>
                <a:latin typeface="Courier New" panose="02070309020205020404" pitchFamily="49" charset="0"/>
                <a:cs typeface="Courier New" panose="02070309020205020404" pitchFamily="49" charset="0"/>
              </a:rPr>
              <a:t>	</a:t>
            </a:r>
            <a:r>
              <a:rPr lang="en-US" sz="2200" b="1" dirty="0">
                <a:solidFill>
                  <a:schemeClr val="tx1"/>
                </a:solidFill>
                <a:latin typeface="Courier New" panose="02070309020205020404" pitchFamily="49" charset="0"/>
                <a:cs typeface="Courier New" panose="02070309020205020404" pitchFamily="49" charset="0"/>
              </a:rPr>
              <a:t>deduct $40 from </a:t>
            </a:r>
            <a:r>
              <a:rPr lang="en-US" sz="2200" b="1" dirty="0" err="1">
                <a:solidFill>
                  <a:schemeClr val="tx1"/>
                </a:solidFill>
                <a:latin typeface="Courier New" panose="02070309020205020404" pitchFamily="49" charset="0"/>
                <a:cs typeface="Courier New" panose="02070309020205020404" pitchFamily="49" charset="0"/>
              </a:rPr>
              <a:t>employeeGrossPay</a:t>
            </a:r>
            <a:endParaRPr lang="en-US" sz="2200" b="1" dirty="0">
              <a:solidFill>
                <a:schemeClr val="tx1"/>
              </a:solidFill>
              <a:latin typeface="Courier New" panose="02070309020205020404" pitchFamily="49" charset="0"/>
              <a:cs typeface="Courier New" panose="02070309020205020404" pitchFamily="49" charset="0"/>
            </a:endParaRPr>
          </a:p>
          <a:p>
            <a:pPr marL="1073150" indent="-1073150">
              <a:spcBef>
                <a:spcPct val="50000"/>
              </a:spcBef>
              <a:defRPr/>
            </a:pPr>
            <a:r>
              <a:rPr lang="en-US" sz="2200" b="1" dirty="0" err="1">
                <a:solidFill>
                  <a:srgbClr val="0033CC"/>
                </a:solidFill>
                <a:latin typeface="Courier New" panose="02070309020205020404" pitchFamily="49" charset="0"/>
                <a:cs typeface="Courier New" panose="02070309020205020404" pitchFamily="49" charset="0"/>
              </a:rPr>
              <a:t>endif</a:t>
            </a:r>
            <a:r>
              <a:rPr lang="en-US" sz="2200" b="1" dirty="0">
                <a:solidFill>
                  <a:schemeClr val="tx1"/>
                </a:solidFill>
                <a:latin typeface="Courier New" panose="02070309020205020404" pitchFamily="49" charset="0"/>
                <a:cs typeface="Courier New" panose="02070309020205020404" pitchFamily="49" charset="0"/>
              </a:rPr>
              <a:t> </a:t>
            </a:r>
          </a:p>
        </p:txBody>
      </p:sp>
      <p:sp>
        <p:nvSpPr>
          <p:cNvPr id="22535" name="Text Box 8">
            <a:extLst>
              <a:ext uri="{FF2B5EF4-FFF2-40B4-BE49-F238E27FC236}">
                <a16:creationId xmlns:a16="http://schemas.microsoft.com/office/drawing/2014/main" id="{CB9C3E8A-0FE4-47D8-84BC-A472812857ED}"/>
              </a:ext>
            </a:extLst>
          </p:cNvPr>
          <p:cNvSpPr txBox="1">
            <a:spLocks noChangeArrowheads="1"/>
          </p:cNvSpPr>
          <p:nvPr/>
        </p:nvSpPr>
        <p:spPr bwMode="auto">
          <a:xfrm>
            <a:off x="6248400" y="3773488"/>
            <a:ext cx="2362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lgn="ctr">
              <a:spcBef>
                <a:spcPct val="50000"/>
              </a:spcBef>
              <a:buFontTx/>
              <a:buNone/>
            </a:pPr>
            <a:r>
              <a:rPr lang="en-US" altLang="en-US" sz="1800" b="1">
                <a:latin typeface="Arial" panose="020B0604020202020204" pitchFamily="34" charset="0"/>
                <a:cs typeface="Arial" panose="020B0604020202020204" pitchFamily="34" charset="0"/>
              </a:rPr>
              <a:t>Figure 3-4</a:t>
            </a:r>
            <a:r>
              <a:rPr lang="en-US" altLang="en-US" sz="1800">
                <a:latin typeface="Arial" panose="020B0604020202020204" pitchFamily="34" charset="0"/>
                <a:cs typeface="Arial" panose="020B0604020202020204" pitchFamily="34" charset="0"/>
              </a:rPr>
              <a:t> Single-alternative selection structure</a:t>
            </a:r>
          </a:p>
        </p:txBody>
      </p:sp>
      <p:pic>
        <p:nvPicPr>
          <p:cNvPr id="22536" name="Picture 8">
            <a:extLst>
              <a:ext uri="{FF2B5EF4-FFF2-40B4-BE49-F238E27FC236}">
                <a16:creationId xmlns:a16="http://schemas.microsoft.com/office/drawing/2014/main" id="{EB55081D-9DC7-49CA-8C32-B2034DF39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482725"/>
            <a:ext cx="3581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060C038C-4F55-41CA-8BFD-6497DAC0181D}"/>
              </a:ext>
            </a:extLst>
          </p:cNvPr>
          <p:cNvSpPr>
            <a:spLocks noGrp="1"/>
          </p:cNvSpPr>
          <p:nvPr>
            <p:ph type="title"/>
          </p:nvPr>
        </p:nvSpPr>
        <p:spPr>
          <a:xfrm>
            <a:off x="23813" y="355600"/>
            <a:ext cx="6261100" cy="787400"/>
          </a:xfrm>
        </p:spPr>
        <p:txBody>
          <a:bodyPr/>
          <a:lstStyle/>
          <a:p>
            <a:pPr algn="l"/>
            <a:r>
              <a:rPr lang="en-US" altLang="en-US" sz="3200" b="1"/>
              <a:t>Problem: Checking the number positive or not - Pseudo code</a:t>
            </a:r>
            <a:br>
              <a:rPr lang="en-US" altLang="en-US" sz="3200"/>
            </a:br>
            <a:endParaRPr lang="en-US" altLang="en-US" sz="3200" b="1"/>
          </a:p>
        </p:txBody>
      </p:sp>
      <p:sp>
        <p:nvSpPr>
          <p:cNvPr id="24579" name="Footer Placeholder 3">
            <a:extLst>
              <a:ext uri="{FF2B5EF4-FFF2-40B4-BE49-F238E27FC236}">
                <a16:creationId xmlns:a16="http://schemas.microsoft.com/office/drawing/2014/main" id="{F4C03068-C4AD-4AAF-A3E2-49EF8E93024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24580" name="Slide Number Placeholder 4">
            <a:extLst>
              <a:ext uri="{FF2B5EF4-FFF2-40B4-BE49-F238E27FC236}">
                <a16:creationId xmlns:a16="http://schemas.microsoft.com/office/drawing/2014/main" id="{8096B19F-8C64-4A6B-AD6B-B3CB4467462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420FA1FD-5FA5-4CF7-BEFA-9DA00C858F8E}" type="slidenum">
              <a:rPr lang="en-US" altLang="en-US" sz="1200" smtClean="0">
                <a:solidFill>
                  <a:srgbClr val="898989"/>
                </a:solidFill>
                <a:cs typeface="Arial" panose="020B0604020202020204" pitchFamily="34" charset="0"/>
              </a:rPr>
              <a:pPr>
                <a:spcBef>
                  <a:spcPct val="0"/>
                </a:spcBef>
                <a:buFontTx/>
                <a:buNone/>
              </a:pPr>
              <a:t>12</a:t>
            </a:fld>
            <a:endParaRPr lang="en-US" altLang="en-US" sz="1200">
              <a:solidFill>
                <a:srgbClr val="898989"/>
              </a:solidFill>
              <a:cs typeface="Arial" panose="020B0604020202020204" pitchFamily="34" charset="0"/>
            </a:endParaRPr>
          </a:p>
        </p:txBody>
      </p:sp>
      <p:sp>
        <p:nvSpPr>
          <p:cNvPr id="6" name="Text Box 6">
            <a:extLst>
              <a:ext uri="{FF2B5EF4-FFF2-40B4-BE49-F238E27FC236}">
                <a16:creationId xmlns:a16="http://schemas.microsoft.com/office/drawing/2014/main" id="{12C26FE1-4D3F-48F1-B4F6-0EFA98854F91}"/>
              </a:ext>
            </a:extLst>
          </p:cNvPr>
          <p:cNvSpPr txBox="1">
            <a:spLocks noChangeArrowheads="1"/>
          </p:cNvSpPr>
          <p:nvPr/>
        </p:nvSpPr>
        <p:spPr bwMode="auto">
          <a:xfrm>
            <a:off x="457200" y="1447800"/>
            <a:ext cx="8458200" cy="3046413"/>
          </a:xfrm>
          <a:prstGeom prst="rect">
            <a:avLst/>
          </a:prstGeom>
          <a:solidFill>
            <a:schemeClr val="accent6">
              <a:lumMod val="20000"/>
              <a:lumOff val="80000"/>
            </a:schemeClr>
          </a:solidFill>
          <a:ln w="19050">
            <a:solidFill>
              <a:schemeClr val="tx1"/>
            </a:solidFill>
            <a:miter lim="800000"/>
            <a:headEnd/>
            <a:tailEnd/>
          </a:ln>
        </p:spPr>
        <p:txBody>
          <a:bodyPr>
            <a:spAutoFit/>
          </a:bodyPr>
          <a:lstStyle/>
          <a:p>
            <a:pPr>
              <a:spcBef>
                <a:spcPts val="0"/>
              </a:spcBef>
              <a:defRPr/>
            </a:pPr>
            <a:r>
              <a:rPr lang="en-US" sz="2400" b="1" dirty="0">
                <a:solidFill>
                  <a:srgbClr val="0033CC"/>
                </a:solidFill>
                <a:latin typeface="Courier New" panose="02070309020205020404" pitchFamily="49" charset="0"/>
                <a:cs typeface="Courier New" panose="02070309020205020404" pitchFamily="49" charset="0"/>
              </a:rPr>
              <a:t>start</a:t>
            </a:r>
          </a:p>
          <a:p>
            <a:pPr>
              <a:spcBef>
                <a:spcPts val="0"/>
              </a:spcBef>
              <a:defRPr/>
            </a:pPr>
            <a:r>
              <a:rPr lang="en-US" sz="2400" b="1" dirty="0">
                <a:solidFill>
                  <a:srgbClr val="0033CC"/>
                </a:solidFill>
                <a:latin typeface="Courier New" panose="02070309020205020404" pitchFamily="49" charset="0"/>
                <a:cs typeface="Courier New" panose="02070309020205020404" pitchFamily="49" charset="0"/>
              </a:rPr>
              <a:t>  </a:t>
            </a:r>
            <a:r>
              <a:rPr lang="en-US" sz="2400" b="1" dirty="0">
                <a:solidFill>
                  <a:srgbClr val="222222"/>
                </a:solidFill>
                <a:latin typeface="Courier New" panose="02070309020205020404" pitchFamily="49" charset="0"/>
                <a:cs typeface="Courier New" panose="02070309020205020404" pitchFamily="49" charset="0"/>
              </a:rPr>
              <a:t>Declarations</a:t>
            </a:r>
          </a:p>
          <a:p>
            <a:pPr>
              <a:spcBef>
                <a:spcPts val="0"/>
              </a:spcBef>
              <a:defRPr/>
            </a:pPr>
            <a:r>
              <a:rPr lang="en-US" sz="2400" b="1" dirty="0">
                <a:solidFill>
                  <a:srgbClr val="0033CC"/>
                </a:solidFill>
                <a:latin typeface="Courier New" panose="02070309020205020404" pitchFamily="49" charset="0"/>
                <a:cs typeface="Courier New" panose="02070309020205020404" pitchFamily="49" charset="0"/>
              </a:rPr>
              <a:t>     </a:t>
            </a:r>
            <a:r>
              <a:rPr lang="en-US" sz="2400" dirty="0">
                <a:solidFill>
                  <a:srgbClr val="222222"/>
                </a:solidFill>
                <a:latin typeface="Courier New" panose="02070309020205020404" pitchFamily="49" charset="0"/>
                <a:cs typeface="Courier New" panose="02070309020205020404" pitchFamily="49" charset="0"/>
              </a:rPr>
              <a:t>num </a:t>
            </a:r>
            <a:r>
              <a:rPr lang="en-US" sz="2400" dirty="0" err="1">
                <a:solidFill>
                  <a:srgbClr val="222222"/>
                </a:solidFill>
                <a:latin typeface="Courier New" panose="02070309020205020404" pitchFamily="49" charset="0"/>
                <a:cs typeface="Courier New" panose="02070309020205020404" pitchFamily="49" charset="0"/>
              </a:rPr>
              <a:t>myNumber</a:t>
            </a:r>
            <a:endParaRPr lang="en-US" sz="2400" dirty="0">
              <a:solidFill>
                <a:srgbClr val="222222"/>
              </a:solidFill>
              <a:latin typeface="Courier New" panose="02070309020205020404" pitchFamily="49" charset="0"/>
              <a:cs typeface="Courier New" panose="02070309020205020404" pitchFamily="49" charset="0"/>
            </a:endParaRPr>
          </a:p>
          <a:p>
            <a:pPr>
              <a:spcBef>
                <a:spcPts val="0"/>
              </a:spcBef>
              <a:defRPr/>
            </a:pPr>
            <a:r>
              <a:rPr lang="en-US" sz="2400" dirty="0">
                <a:solidFill>
                  <a:srgbClr val="222222"/>
                </a:solidFill>
                <a:latin typeface="Courier New" panose="02070309020205020404" pitchFamily="49" charset="0"/>
                <a:cs typeface="Courier New" panose="02070309020205020404" pitchFamily="49" charset="0"/>
              </a:rPr>
              <a:t>  </a:t>
            </a:r>
            <a:r>
              <a:rPr lang="en-US" sz="2400" dirty="0">
                <a:solidFill>
                  <a:srgbClr val="0033CC"/>
                </a:solidFill>
                <a:latin typeface="Courier New" panose="02070309020205020404" pitchFamily="49" charset="0"/>
                <a:cs typeface="Courier New" panose="02070309020205020404" pitchFamily="49" charset="0"/>
              </a:rPr>
              <a:t>input</a:t>
            </a:r>
            <a:r>
              <a:rPr lang="en-US" sz="2400" dirty="0">
                <a:solidFill>
                  <a:srgbClr val="222222"/>
                </a:solidFill>
                <a:latin typeface="Courier New" panose="02070309020205020404" pitchFamily="49" charset="0"/>
                <a:cs typeface="Courier New" panose="02070309020205020404" pitchFamily="49" charset="0"/>
              </a:rPr>
              <a:t> </a:t>
            </a:r>
            <a:r>
              <a:rPr lang="en-US" sz="2400" dirty="0" err="1">
                <a:solidFill>
                  <a:srgbClr val="222222"/>
                </a:solidFill>
                <a:latin typeface="Courier New" panose="02070309020205020404" pitchFamily="49" charset="0"/>
                <a:cs typeface="Courier New" panose="02070309020205020404" pitchFamily="49" charset="0"/>
              </a:rPr>
              <a:t>myNumber</a:t>
            </a:r>
            <a:endParaRPr lang="en-US" sz="2400" dirty="0">
              <a:solidFill>
                <a:srgbClr val="222222"/>
              </a:solidFill>
              <a:latin typeface="Courier New" panose="02070309020205020404" pitchFamily="49" charset="0"/>
              <a:cs typeface="Courier New" panose="02070309020205020404" pitchFamily="49" charset="0"/>
            </a:endParaRPr>
          </a:p>
          <a:p>
            <a:pPr>
              <a:spcBef>
                <a:spcPts val="0"/>
              </a:spcBef>
              <a:defRPr/>
            </a:pPr>
            <a:r>
              <a:rPr lang="en-US" sz="2400" dirty="0">
                <a:solidFill>
                  <a:srgbClr val="222222"/>
                </a:solidFill>
                <a:latin typeface="Courier New" panose="02070309020205020404" pitchFamily="49" charset="0"/>
                <a:cs typeface="Courier New" panose="02070309020205020404" pitchFamily="49" charset="0"/>
              </a:rPr>
              <a:t>  </a:t>
            </a:r>
            <a:r>
              <a:rPr lang="en-US" sz="2400" b="1" dirty="0">
                <a:solidFill>
                  <a:srgbClr val="C00000"/>
                </a:solidFill>
                <a:latin typeface="Courier New" panose="02070309020205020404" pitchFamily="49" charset="0"/>
                <a:cs typeface="Courier New" panose="02070309020205020404" pitchFamily="49" charset="0"/>
              </a:rPr>
              <a:t>if</a:t>
            </a:r>
            <a:r>
              <a:rPr lang="en-US" sz="2400" dirty="0">
                <a:solidFill>
                  <a:srgbClr val="0033CC"/>
                </a:solidFill>
                <a:latin typeface="Courier New" panose="02070309020205020404" pitchFamily="49" charset="0"/>
                <a:cs typeface="Courier New" panose="02070309020205020404" pitchFamily="49" charset="0"/>
              </a:rPr>
              <a:t> </a:t>
            </a:r>
            <a:r>
              <a:rPr lang="en-US" sz="2400" dirty="0" err="1">
                <a:solidFill>
                  <a:srgbClr val="222222"/>
                </a:solidFill>
                <a:latin typeface="Courier New" panose="02070309020205020404" pitchFamily="49" charset="0"/>
                <a:cs typeface="Courier New" panose="02070309020205020404" pitchFamily="49" charset="0"/>
              </a:rPr>
              <a:t>myNumber</a:t>
            </a:r>
            <a:r>
              <a:rPr lang="en-US" sz="2400" dirty="0">
                <a:solidFill>
                  <a:srgbClr val="222222"/>
                </a:solidFill>
                <a:latin typeface="Courier New" panose="02070309020205020404" pitchFamily="49" charset="0"/>
                <a:cs typeface="Courier New" panose="02070309020205020404" pitchFamily="49" charset="0"/>
              </a:rPr>
              <a:t>&gt;0 </a:t>
            </a:r>
            <a:r>
              <a:rPr lang="en-US" sz="2400" b="1" dirty="0">
                <a:solidFill>
                  <a:srgbClr val="C00000"/>
                </a:solidFill>
                <a:latin typeface="Courier New" panose="02070309020205020404" pitchFamily="49" charset="0"/>
                <a:cs typeface="Courier New" panose="02070309020205020404" pitchFamily="49" charset="0"/>
              </a:rPr>
              <a:t>then</a:t>
            </a:r>
          </a:p>
          <a:p>
            <a:pPr>
              <a:spcBef>
                <a:spcPts val="0"/>
              </a:spcBef>
              <a:defRPr/>
            </a:pPr>
            <a:r>
              <a:rPr lang="en-US" sz="2400" dirty="0">
                <a:solidFill>
                  <a:srgbClr val="0033CC"/>
                </a:solidFill>
                <a:latin typeface="Courier New" panose="02070309020205020404" pitchFamily="49" charset="0"/>
                <a:cs typeface="Courier New" panose="02070309020205020404" pitchFamily="49" charset="0"/>
              </a:rPr>
              <a:t>     output “Given Number is Positive Number”</a:t>
            </a:r>
            <a:r>
              <a:rPr lang="en-US" sz="2400" b="1" dirty="0">
                <a:solidFill>
                  <a:srgbClr val="0033CC"/>
                </a:solidFill>
                <a:latin typeface="Courier New" panose="02070309020205020404" pitchFamily="49" charset="0"/>
                <a:cs typeface="Courier New" panose="02070309020205020404" pitchFamily="49" charset="0"/>
              </a:rPr>
              <a:t>   </a:t>
            </a:r>
          </a:p>
          <a:p>
            <a:pPr>
              <a:spcBef>
                <a:spcPts val="0"/>
              </a:spcBef>
              <a:defRPr/>
            </a:pPr>
            <a:r>
              <a:rPr lang="en-US" sz="2400" b="1" dirty="0">
                <a:solidFill>
                  <a:srgbClr val="0033CC"/>
                </a:solidFill>
                <a:latin typeface="Courier New" panose="02070309020205020404" pitchFamily="49" charset="0"/>
                <a:cs typeface="Courier New" panose="02070309020205020404" pitchFamily="49" charset="0"/>
              </a:rPr>
              <a:t>  </a:t>
            </a:r>
            <a:r>
              <a:rPr lang="en-US" sz="2400" b="1" dirty="0" err="1">
                <a:solidFill>
                  <a:srgbClr val="C00000"/>
                </a:solidFill>
                <a:latin typeface="Courier New" panose="02070309020205020404" pitchFamily="49" charset="0"/>
                <a:cs typeface="Courier New" panose="02070309020205020404" pitchFamily="49" charset="0"/>
              </a:rPr>
              <a:t>endif</a:t>
            </a:r>
            <a:endParaRPr lang="en-US" sz="2400" b="1" dirty="0">
              <a:solidFill>
                <a:srgbClr val="C00000"/>
              </a:solidFill>
              <a:latin typeface="Courier New" panose="02070309020205020404" pitchFamily="49" charset="0"/>
              <a:cs typeface="Courier New" panose="02070309020205020404" pitchFamily="49" charset="0"/>
            </a:endParaRPr>
          </a:p>
          <a:p>
            <a:pPr>
              <a:spcBef>
                <a:spcPts val="0"/>
              </a:spcBef>
              <a:defRPr/>
            </a:pPr>
            <a:r>
              <a:rPr lang="en-US" sz="2400" b="1" dirty="0">
                <a:solidFill>
                  <a:srgbClr val="0033CC"/>
                </a:solidFill>
                <a:latin typeface="Courier New" panose="02070309020205020404" pitchFamily="49" charset="0"/>
                <a:cs typeface="Courier New" panose="02070309020205020404" pitchFamily="49" charset="0"/>
              </a:rPr>
              <a:t>stop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866C-4648-4E36-B484-041FC44511FD}"/>
              </a:ext>
            </a:extLst>
          </p:cNvPr>
          <p:cNvSpPr>
            <a:spLocks noGrp="1"/>
          </p:cNvSpPr>
          <p:nvPr>
            <p:ph type="title"/>
          </p:nvPr>
        </p:nvSpPr>
        <p:spPr>
          <a:xfrm>
            <a:off x="0" y="228600"/>
            <a:ext cx="6489700" cy="839788"/>
          </a:xfrm>
        </p:spPr>
        <p:txBody>
          <a:bodyPr>
            <a:normAutofit fontScale="90000"/>
          </a:bodyPr>
          <a:lstStyle/>
          <a:p>
            <a:pPr algn="l">
              <a:defRPr/>
            </a:pPr>
            <a:r>
              <a:rPr lang="en-US" b="1" dirty="0"/>
              <a:t>Problem: Checking the number               positive or not - </a:t>
            </a:r>
            <a:r>
              <a:rPr lang="en-US" altLang="en-US" b="1" dirty="0"/>
              <a:t>Flowchart</a:t>
            </a:r>
            <a:br>
              <a:rPr lang="en-US" altLang="en-US" b="1" dirty="0"/>
            </a:br>
            <a:endParaRPr lang="en-US" b="1" dirty="0"/>
          </a:p>
        </p:txBody>
      </p:sp>
      <p:sp>
        <p:nvSpPr>
          <p:cNvPr id="25603" name="Footer Placeholder 3">
            <a:extLst>
              <a:ext uri="{FF2B5EF4-FFF2-40B4-BE49-F238E27FC236}">
                <a16:creationId xmlns:a16="http://schemas.microsoft.com/office/drawing/2014/main" id="{F90DEC58-1B66-4EC1-A025-6D4416AE38B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25604" name="Slide Number Placeholder 4">
            <a:extLst>
              <a:ext uri="{FF2B5EF4-FFF2-40B4-BE49-F238E27FC236}">
                <a16:creationId xmlns:a16="http://schemas.microsoft.com/office/drawing/2014/main" id="{87A17E16-BDA2-4088-9629-CA3B7A94769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F714A1D4-334F-45C0-95D7-A1405ACB893E}" type="slidenum">
              <a:rPr lang="en-US" altLang="en-US" sz="1200" smtClean="0">
                <a:solidFill>
                  <a:srgbClr val="898989"/>
                </a:solidFill>
                <a:cs typeface="Arial" panose="020B0604020202020204" pitchFamily="34" charset="0"/>
              </a:rPr>
              <a:pPr>
                <a:spcBef>
                  <a:spcPct val="0"/>
                </a:spcBef>
                <a:buFontTx/>
                <a:buNone/>
              </a:pPr>
              <a:t>13</a:t>
            </a:fld>
            <a:endParaRPr lang="en-US" altLang="en-US" sz="1200">
              <a:solidFill>
                <a:srgbClr val="898989"/>
              </a:solidFill>
              <a:cs typeface="Arial" panose="020B0604020202020204" pitchFamily="34" charset="0"/>
            </a:endParaRPr>
          </a:p>
        </p:txBody>
      </p:sp>
      <p:grpSp>
        <p:nvGrpSpPr>
          <p:cNvPr id="9" name="Group 33">
            <a:extLst>
              <a:ext uri="{FF2B5EF4-FFF2-40B4-BE49-F238E27FC236}">
                <a16:creationId xmlns:a16="http://schemas.microsoft.com/office/drawing/2014/main" id="{BDD8BA65-DB9B-4759-8F50-F27A26BC6FCE}"/>
              </a:ext>
            </a:extLst>
          </p:cNvPr>
          <p:cNvGrpSpPr/>
          <p:nvPr/>
        </p:nvGrpSpPr>
        <p:grpSpPr>
          <a:xfrm>
            <a:off x="3160264" y="1368972"/>
            <a:ext cx="4634340" cy="4572000"/>
            <a:chOff x="1828800" y="2057400"/>
            <a:chExt cx="4634340" cy="4648200"/>
          </a:xfrm>
          <a:noFill/>
        </p:grpSpPr>
        <p:sp>
          <p:nvSpPr>
            <p:cNvPr id="6" name="Rounded Rectangle 5">
              <a:extLst>
                <a:ext uri="{FF2B5EF4-FFF2-40B4-BE49-F238E27FC236}">
                  <a16:creationId xmlns:a16="http://schemas.microsoft.com/office/drawing/2014/main" id="{427BEE33-306E-4B8A-BF54-CB21F62CA4AE}"/>
                </a:ext>
              </a:extLst>
            </p:cNvPr>
            <p:cNvSpPr/>
            <p:nvPr/>
          </p:nvSpPr>
          <p:spPr>
            <a:xfrm>
              <a:off x="3200400" y="2057400"/>
              <a:ext cx="914400" cy="381000"/>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start</a:t>
              </a:r>
            </a:p>
          </p:txBody>
        </p:sp>
        <p:sp>
          <p:nvSpPr>
            <p:cNvPr id="7" name="Rounded Rectangle 6">
              <a:extLst>
                <a:ext uri="{FF2B5EF4-FFF2-40B4-BE49-F238E27FC236}">
                  <a16:creationId xmlns:a16="http://schemas.microsoft.com/office/drawing/2014/main" id="{C7F36AE3-414D-460D-A27C-371369F1337E}"/>
                </a:ext>
              </a:extLst>
            </p:cNvPr>
            <p:cNvSpPr/>
            <p:nvPr/>
          </p:nvSpPr>
          <p:spPr>
            <a:xfrm>
              <a:off x="3200400" y="6324600"/>
              <a:ext cx="914400" cy="381000"/>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stop</a:t>
              </a:r>
            </a:p>
          </p:txBody>
        </p:sp>
        <p:sp>
          <p:nvSpPr>
            <p:cNvPr id="8" name="Parallelogram 7">
              <a:extLst>
                <a:ext uri="{FF2B5EF4-FFF2-40B4-BE49-F238E27FC236}">
                  <a16:creationId xmlns:a16="http://schemas.microsoft.com/office/drawing/2014/main" id="{38EBB967-F13F-4983-8052-45332FFCD23A}"/>
                </a:ext>
              </a:extLst>
            </p:cNvPr>
            <p:cNvSpPr/>
            <p:nvPr/>
          </p:nvSpPr>
          <p:spPr>
            <a:xfrm>
              <a:off x="2466110" y="3505200"/>
              <a:ext cx="2168235" cy="533400"/>
            </a:xfrm>
            <a:prstGeom prst="parallelogram">
              <a:avLst>
                <a:gd name="adj" fmla="val 43485"/>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input </a:t>
              </a:r>
              <a:r>
                <a:rPr lang="en-US" sz="1400" dirty="0" err="1">
                  <a:solidFill>
                    <a:schemeClr val="tx1"/>
                  </a:solidFill>
                </a:rPr>
                <a:t>myNumber</a:t>
              </a:r>
              <a:endParaRPr lang="en-US" sz="1400" dirty="0">
                <a:solidFill>
                  <a:schemeClr val="tx1"/>
                </a:solidFill>
              </a:endParaRPr>
            </a:p>
          </p:txBody>
        </p:sp>
        <p:sp>
          <p:nvSpPr>
            <p:cNvPr id="10" name="Parallelogram 9">
              <a:extLst>
                <a:ext uri="{FF2B5EF4-FFF2-40B4-BE49-F238E27FC236}">
                  <a16:creationId xmlns:a16="http://schemas.microsoft.com/office/drawing/2014/main" id="{FBE3D7EA-8155-407A-A7C2-7DF7F4449CB5}"/>
                </a:ext>
              </a:extLst>
            </p:cNvPr>
            <p:cNvSpPr/>
            <p:nvPr/>
          </p:nvSpPr>
          <p:spPr>
            <a:xfrm>
              <a:off x="4558140" y="5159198"/>
              <a:ext cx="1905000" cy="533400"/>
            </a:xfrm>
            <a:prstGeom prst="parallelogram">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Output “Positive Number”</a:t>
              </a:r>
            </a:p>
          </p:txBody>
        </p:sp>
        <p:sp>
          <p:nvSpPr>
            <p:cNvPr id="11" name="Diamond 10">
              <a:extLst>
                <a:ext uri="{FF2B5EF4-FFF2-40B4-BE49-F238E27FC236}">
                  <a16:creationId xmlns:a16="http://schemas.microsoft.com/office/drawing/2014/main" id="{B4D9EC83-4990-483B-9CDE-A76E1016AF4C}"/>
                </a:ext>
              </a:extLst>
            </p:cNvPr>
            <p:cNvSpPr/>
            <p:nvPr/>
          </p:nvSpPr>
          <p:spPr>
            <a:xfrm>
              <a:off x="2362195" y="4343400"/>
              <a:ext cx="2362200" cy="838200"/>
            </a:xfrm>
            <a:prstGeom prst="diamond">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err="1">
                  <a:solidFill>
                    <a:schemeClr val="tx1"/>
                  </a:solidFill>
                </a:rPr>
                <a:t>myNumber</a:t>
              </a:r>
              <a:r>
                <a:rPr lang="en-US" sz="1200" dirty="0">
                  <a:solidFill>
                    <a:schemeClr val="tx1"/>
                  </a:solidFill>
                </a:rPr>
                <a:t>&gt;0</a:t>
              </a:r>
            </a:p>
          </p:txBody>
        </p:sp>
        <p:cxnSp>
          <p:nvCxnSpPr>
            <p:cNvPr id="13" name="Straight Arrow Connector 12">
              <a:extLst>
                <a:ext uri="{FF2B5EF4-FFF2-40B4-BE49-F238E27FC236}">
                  <a16:creationId xmlns:a16="http://schemas.microsoft.com/office/drawing/2014/main" id="{D9D5B366-F8FA-4EA3-B58D-1BEEF40DF7EC}"/>
                </a:ext>
              </a:extLst>
            </p:cNvPr>
            <p:cNvCxnSpPr>
              <a:stCxn id="6" idx="2"/>
              <a:endCxn id="27" idx="0"/>
            </p:cNvCxnSpPr>
            <p:nvPr/>
          </p:nvCxnSpPr>
          <p:spPr>
            <a:xfrm rot="5400000">
              <a:off x="3543300" y="2552700"/>
              <a:ext cx="228600" cy="1588"/>
            </a:xfrm>
            <a:prstGeom prst="straightConnector1">
              <a:avLst/>
            </a:prstGeom>
            <a:grpFill/>
            <a:ln w="285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1B8BF47-8AB1-4DDD-9412-B861A1CCD48F}"/>
                </a:ext>
              </a:extLst>
            </p:cNvPr>
            <p:cNvCxnSpPr>
              <a:stCxn id="8" idx="4"/>
              <a:endCxn id="11" idx="0"/>
            </p:cNvCxnSpPr>
            <p:nvPr/>
          </p:nvCxnSpPr>
          <p:spPr>
            <a:xfrm rot="5400000">
              <a:off x="3394363" y="4187534"/>
              <a:ext cx="304800" cy="6933"/>
            </a:xfrm>
            <a:prstGeom prst="straightConnector1">
              <a:avLst/>
            </a:prstGeom>
            <a:grpFill/>
            <a:ln w="28575">
              <a:tailEnd type="arrow"/>
            </a:ln>
          </p:spPr>
          <p:style>
            <a:lnRef idx="1">
              <a:schemeClr val="accent1"/>
            </a:lnRef>
            <a:fillRef idx="0">
              <a:schemeClr val="accent1"/>
            </a:fillRef>
            <a:effectRef idx="0">
              <a:schemeClr val="accent1"/>
            </a:effectRef>
            <a:fontRef idx="minor">
              <a:schemeClr val="tx1"/>
            </a:fontRef>
          </p:style>
        </p:cxnSp>
        <p:cxnSp>
          <p:nvCxnSpPr>
            <p:cNvPr id="19" name="Shape 18">
              <a:extLst>
                <a:ext uri="{FF2B5EF4-FFF2-40B4-BE49-F238E27FC236}">
                  <a16:creationId xmlns:a16="http://schemas.microsoft.com/office/drawing/2014/main" id="{225F52BB-23E3-4D1A-96EE-D62FF176A3DB}"/>
                </a:ext>
              </a:extLst>
            </p:cNvPr>
            <p:cNvCxnSpPr>
              <a:stCxn id="11" idx="3"/>
              <a:endCxn id="10" idx="1"/>
            </p:cNvCxnSpPr>
            <p:nvPr/>
          </p:nvCxnSpPr>
          <p:spPr>
            <a:xfrm>
              <a:off x="4724395" y="4762501"/>
              <a:ext cx="851827" cy="396697"/>
            </a:xfrm>
            <a:prstGeom prst="bentConnector2">
              <a:avLst/>
            </a:prstGeom>
            <a:grpFill/>
            <a:ln w="28575">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C4400634-674D-4BFD-94A4-B0850A2AD537}"/>
                </a:ext>
              </a:extLst>
            </p:cNvPr>
            <p:cNvCxnSpPr>
              <a:endCxn id="7" idx="0"/>
            </p:cNvCxnSpPr>
            <p:nvPr/>
          </p:nvCxnSpPr>
          <p:spPr>
            <a:xfrm>
              <a:off x="1828800" y="6008370"/>
              <a:ext cx="1828800" cy="316230"/>
            </a:xfrm>
            <a:prstGeom prst="bentConnector2">
              <a:avLst/>
            </a:prstGeom>
            <a:grpFill/>
            <a:ln w="28575"/>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ECE75776-8664-4745-9BD7-637DE9C4903F}"/>
                </a:ext>
              </a:extLst>
            </p:cNvPr>
            <p:cNvCxnSpPr>
              <a:stCxn id="10" idx="3"/>
              <a:endCxn id="7" idx="0"/>
            </p:cNvCxnSpPr>
            <p:nvPr/>
          </p:nvCxnSpPr>
          <p:spPr>
            <a:xfrm rot="5400000">
              <a:off x="4235329" y="5114870"/>
              <a:ext cx="632002" cy="1787458"/>
            </a:xfrm>
            <a:prstGeom prst="bentConnector3">
              <a:avLst>
                <a:gd name="adj1" fmla="val 50000"/>
              </a:avLst>
            </a:prstGeom>
            <a:grpFill/>
            <a:ln w="28575"/>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27869AD-DA88-4CA5-89FE-9BBC62F84B6B}"/>
                </a:ext>
              </a:extLst>
            </p:cNvPr>
            <p:cNvCxnSpPr/>
            <p:nvPr/>
          </p:nvCxnSpPr>
          <p:spPr>
            <a:xfrm rot="5400000">
              <a:off x="3505197" y="6220687"/>
              <a:ext cx="304800" cy="5"/>
            </a:xfrm>
            <a:prstGeom prst="straightConnector1">
              <a:avLst/>
            </a:prstGeom>
            <a:grpFill/>
            <a:ln w="28575">
              <a:tailEnd type="arrow"/>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CAB00CF-8B54-406F-AF1C-E33ED8FEBCF1}"/>
                </a:ext>
              </a:extLst>
            </p:cNvPr>
            <p:cNvSpPr/>
            <p:nvPr/>
          </p:nvSpPr>
          <p:spPr>
            <a:xfrm>
              <a:off x="2743200" y="2667000"/>
              <a:ext cx="1828800" cy="5334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defRPr/>
              </a:pPr>
              <a:r>
                <a:rPr lang="en-US" sz="1200" b="1" dirty="0">
                  <a:solidFill>
                    <a:schemeClr val="tx1"/>
                  </a:solidFill>
                </a:rPr>
                <a:t>Declarations</a:t>
              </a:r>
            </a:p>
            <a:p>
              <a:pPr algn="ctr">
                <a:defRPr/>
              </a:pPr>
              <a:r>
                <a:rPr lang="en-US" sz="1200" dirty="0">
                  <a:solidFill>
                    <a:schemeClr val="tx1"/>
                  </a:solidFill>
                </a:rPr>
                <a:t>num </a:t>
              </a:r>
              <a:r>
                <a:rPr lang="en-US" sz="1200" dirty="0" err="1">
                  <a:solidFill>
                    <a:schemeClr val="tx1"/>
                  </a:solidFill>
                </a:rPr>
                <a:t>myNumber</a:t>
              </a:r>
              <a:endParaRPr lang="en-US" sz="1200" dirty="0">
                <a:solidFill>
                  <a:schemeClr val="tx1"/>
                </a:solidFill>
              </a:endParaRPr>
            </a:p>
          </p:txBody>
        </p:sp>
        <p:cxnSp>
          <p:nvCxnSpPr>
            <p:cNvPr id="31" name="Straight Arrow Connector 30">
              <a:extLst>
                <a:ext uri="{FF2B5EF4-FFF2-40B4-BE49-F238E27FC236}">
                  <a16:creationId xmlns:a16="http://schemas.microsoft.com/office/drawing/2014/main" id="{45D7573D-33BF-4F49-B6CE-5BF011E7C2ED}"/>
                </a:ext>
              </a:extLst>
            </p:cNvPr>
            <p:cNvCxnSpPr>
              <a:stCxn id="27" idx="2"/>
              <a:endCxn id="8" idx="1"/>
            </p:cNvCxnSpPr>
            <p:nvPr/>
          </p:nvCxnSpPr>
          <p:spPr>
            <a:xfrm rot="16200000" flipH="1">
              <a:off x="3508551" y="3349449"/>
              <a:ext cx="304800" cy="6701"/>
            </a:xfrm>
            <a:prstGeom prst="straightConnector1">
              <a:avLst/>
            </a:prstGeom>
            <a:grpFill/>
            <a:ln w="28575">
              <a:tailEnd type="arrow"/>
            </a:ln>
          </p:spPr>
          <p:style>
            <a:lnRef idx="1">
              <a:schemeClr val="accent1"/>
            </a:lnRef>
            <a:fillRef idx="0">
              <a:schemeClr val="accent1"/>
            </a:fillRef>
            <a:effectRef idx="0">
              <a:schemeClr val="accent1"/>
            </a:effectRef>
            <a:fontRef idx="minor">
              <a:schemeClr val="tx1"/>
            </a:fontRef>
          </p:style>
        </p:cxnSp>
      </p:grpSp>
      <p:sp>
        <p:nvSpPr>
          <p:cNvPr id="25606" name="TextBox 38">
            <a:extLst>
              <a:ext uri="{FF2B5EF4-FFF2-40B4-BE49-F238E27FC236}">
                <a16:creationId xmlns:a16="http://schemas.microsoft.com/office/drawing/2014/main" id="{D8F39420-377B-49FB-AABE-A9AF3A06C619}"/>
              </a:ext>
            </a:extLst>
          </p:cNvPr>
          <p:cNvSpPr txBox="1">
            <a:spLocks noChangeArrowheads="1"/>
          </p:cNvSpPr>
          <p:nvPr/>
        </p:nvSpPr>
        <p:spPr bwMode="auto">
          <a:xfrm>
            <a:off x="6180138" y="3565525"/>
            <a:ext cx="558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2000" b="1">
                <a:cs typeface="Arial" panose="020B0604020202020204" pitchFamily="34" charset="0"/>
              </a:rPr>
              <a:t>Yes</a:t>
            </a:r>
          </a:p>
        </p:txBody>
      </p:sp>
      <p:sp>
        <p:nvSpPr>
          <p:cNvPr id="25607" name="TextBox 39">
            <a:extLst>
              <a:ext uri="{FF2B5EF4-FFF2-40B4-BE49-F238E27FC236}">
                <a16:creationId xmlns:a16="http://schemas.microsoft.com/office/drawing/2014/main" id="{AFFE0292-824E-45DD-875C-9F2C167E44D4}"/>
              </a:ext>
            </a:extLst>
          </p:cNvPr>
          <p:cNvSpPr txBox="1">
            <a:spLocks noChangeArrowheads="1"/>
          </p:cNvSpPr>
          <p:nvPr/>
        </p:nvSpPr>
        <p:spPr bwMode="auto">
          <a:xfrm>
            <a:off x="3290888" y="3616325"/>
            <a:ext cx="5000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2000" b="1">
                <a:cs typeface="Arial" panose="020B0604020202020204" pitchFamily="34" charset="0"/>
              </a:rPr>
              <a:t>No</a:t>
            </a:r>
          </a:p>
        </p:txBody>
      </p:sp>
      <p:cxnSp>
        <p:nvCxnSpPr>
          <p:cNvPr id="53" name="Shape 52">
            <a:extLst>
              <a:ext uri="{FF2B5EF4-FFF2-40B4-BE49-F238E27FC236}">
                <a16:creationId xmlns:a16="http://schemas.microsoft.com/office/drawing/2014/main" id="{D462F0B3-59BE-4B83-85CE-7CFA7D5F8C46}"/>
              </a:ext>
            </a:extLst>
          </p:cNvPr>
          <p:cNvCxnSpPr>
            <a:cxnSpLocks/>
            <a:stCxn id="11" idx="1"/>
          </p:cNvCxnSpPr>
          <p:nvPr/>
        </p:nvCxnSpPr>
        <p:spPr>
          <a:xfrm rot="10800000" flipV="1">
            <a:off x="3160713" y="4029075"/>
            <a:ext cx="533400" cy="1225550"/>
          </a:xfrm>
          <a:prstGeom prst="bentConnector2">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563DA06-2368-4F05-9838-DC1606663C53}"/>
              </a:ext>
            </a:extLst>
          </p:cNvPr>
          <p:cNvSpPr>
            <a:spLocks noGrp="1"/>
          </p:cNvSpPr>
          <p:nvPr>
            <p:ph type="title"/>
          </p:nvPr>
        </p:nvSpPr>
        <p:spPr>
          <a:xfrm>
            <a:off x="0" y="0"/>
            <a:ext cx="6261100" cy="549275"/>
          </a:xfrm>
        </p:spPr>
        <p:txBody>
          <a:bodyPr/>
          <a:lstStyle/>
          <a:p>
            <a:pPr algn="l"/>
            <a:r>
              <a:rPr lang="en-SG" altLang="en-US"/>
              <a:t>A </a:t>
            </a:r>
            <a:r>
              <a:rPr lang="en-SG" altLang="en-US" b="1"/>
              <a:t>loop structure</a:t>
            </a:r>
            <a:endParaRPr lang="en-US" altLang="en-US"/>
          </a:p>
        </p:txBody>
      </p:sp>
      <p:sp>
        <p:nvSpPr>
          <p:cNvPr id="26627" name="Rectangle 3">
            <a:extLst>
              <a:ext uri="{FF2B5EF4-FFF2-40B4-BE49-F238E27FC236}">
                <a16:creationId xmlns:a16="http://schemas.microsoft.com/office/drawing/2014/main" id="{17E81454-FFB7-4D23-ACEF-33F765E74F48}"/>
              </a:ext>
            </a:extLst>
          </p:cNvPr>
          <p:cNvSpPr>
            <a:spLocks noGrp="1"/>
          </p:cNvSpPr>
          <p:nvPr>
            <p:ph idx="1"/>
          </p:nvPr>
        </p:nvSpPr>
        <p:spPr>
          <a:xfrm>
            <a:off x="0" y="762000"/>
            <a:ext cx="9144000" cy="5594350"/>
          </a:xfrm>
        </p:spPr>
        <p:txBody>
          <a:bodyPr/>
          <a:lstStyle/>
          <a:p>
            <a:pPr eaLnBrk="1" hangingPunct="1"/>
            <a:r>
              <a:rPr lang="en-US" altLang="en-US" sz="2800" b="1"/>
              <a:t>Loop structure</a:t>
            </a:r>
          </a:p>
          <a:p>
            <a:pPr lvl="1" eaLnBrk="1" hangingPunct="1">
              <a:buFont typeface="Wingdings" panose="05000000000000000000" pitchFamily="2" charset="2"/>
              <a:buChar char="§"/>
            </a:pPr>
            <a:r>
              <a:rPr lang="en-US" altLang="en-US" sz="2400" b="1" i="1">
                <a:solidFill>
                  <a:srgbClr val="C00000"/>
                </a:solidFill>
              </a:rPr>
              <a:t>Repeats a set of actions </a:t>
            </a:r>
            <a:r>
              <a:rPr lang="en-US" altLang="en-US" sz="2400"/>
              <a:t>based on the answer to a question.</a:t>
            </a:r>
          </a:p>
          <a:p>
            <a:pPr lvl="1">
              <a:buFont typeface="Wingdings" panose="05000000000000000000" pitchFamily="2" charset="2"/>
              <a:buChar char="§"/>
            </a:pPr>
            <a:r>
              <a:rPr lang="en-SG" altLang="en-US" sz="2400" i="1">
                <a:solidFill>
                  <a:srgbClr val="0033CC"/>
                </a:solidFill>
              </a:rPr>
              <a:t>Continue  to repeat actions while a condition remains true</a:t>
            </a:r>
            <a:r>
              <a:rPr lang="en-SG" altLang="en-US" sz="2400"/>
              <a:t>.</a:t>
            </a:r>
          </a:p>
          <a:p>
            <a:pPr lvl="1">
              <a:buFont typeface="Wingdings" panose="05000000000000000000" pitchFamily="2" charset="2"/>
              <a:buChar char="§"/>
            </a:pPr>
            <a:r>
              <a:rPr lang="en-SG" altLang="en-US" sz="2400"/>
              <a:t>The </a:t>
            </a:r>
            <a:r>
              <a:rPr lang="en-SG" altLang="en-US" sz="2400" i="1">
                <a:solidFill>
                  <a:srgbClr val="0033CC"/>
                </a:solidFill>
              </a:rPr>
              <a:t>action or actions that occur within the loop </a:t>
            </a:r>
            <a:r>
              <a:rPr lang="en-SG" altLang="en-US" sz="2400"/>
              <a:t>are known as the </a:t>
            </a:r>
            <a:r>
              <a:rPr lang="en-SG" altLang="en-US" sz="2400" b="1">
                <a:solidFill>
                  <a:srgbClr val="0033CC"/>
                </a:solidFill>
              </a:rPr>
              <a:t>loop body</a:t>
            </a:r>
            <a:r>
              <a:rPr lang="en-SG" altLang="en-US" sz="2400" b="1"/>
              <a:t>. </a:t>
            </a:r>
            <a:r>
              <a:rPr lang="en-US" altLang="en-US" sz="2400"/>
              <a:t>Also called </a:t>
            </a:r>
            <a:r>
              <a:rPr lang="en-US" altLang="en-US" sz="2400" b="1" i="1">
                <a:solidFill>
                  <a:srgbClr val="C00000"/>
                </a:solidFill>
              </a:rPr>
              <a:t>repetition</a:t>
            </a:r>
            <a:r>
              <a:rPr lang="en-US" altLang="en-US" sz="2400"/>
              <a:t> or </a:t>
            </a:r>
            <a:r>
              <a:rPr lang="en-US" altLang="en-US" sz="2400" b="1" i="1">
                <a:solidFill>
                  <a:srgbClr val="C00000"/>
                </a:solidFill>
              </a:rPr>
              <a:t>iteration</a:t>
            </a:r>
          </a:p>
          <a:p>
            <a:pPr lvl="1">
              <a:buFont typeface="Wingdings" panose="05000000000000000000" pitchFamily="2" charset="2"/>
              <a:buChar char="§"/>
            </a:pPr>
            <a:r>
              <a:rPr lang="en-SG" altLang="en-US" sz="2400" b="1"/>
              <a:t>In the most common </a:t>
            </a:r>
            <a:r>
              <a:rPr lang="en-SG" altLang="en-US" sz="2400"/>
              <a:t>type of loop, </a:t>
            </a:r>
            <a:r>
              <a:rPr lang="en-US" altLang="en-US" sz="2400"/>
              <a:t>called </a:t>
            </a:r>
            <a:r>
              <a:rPr lang="en-US" altLang="en-US" sz="2400" b="1" i="1">
                <a:solidFill>
                  <a:srgbClr val="C00000"/>
                </a:solidFill>
              </a:rPr>
              <a:t>while … do </a:t>
            </a:r>
            <a:r>
              <a:rPr lang="en-US" altLang="en-US" sz="2400"/>
              <a:t>or </a:t>
            </a:r>
            <a:r>
              <a:rPr lang="en-US" altLang="en-US" sz="2400" b="1" i="1">
                <a:solidFill>
                  <a:srgbClr val="C00000"/>
                </a:solidFill>
              </a:rPr>
              <a:t>while loop</a:t>
            </a:r>
            <a:endParaRPr lang="en-SG" altLang="en-US" sz="2400"/>
          </a:p>
          <a:p>
            <a:pPr lvl="1">
              <a:buFont typeface="Wingdings" panose="05000000000000000000" pitchFamily="2" charset="2"/>
              <a:buChar char="§"/>
            </a:pPr>
            <a:r>
              <a:rPr lang="en-US" altLang="en-US" sz="2400"/>
              <a:t>Question is asked first in the most common form of loop</a:t>
            </a:r>
            <a:endParaRPr lang="en-US" altLang="en-US" sz="2400" b="1" i="1">
              <a:solidFill>
                <a:srgbClr val="C00000"/>
              </a:solidFill>
            </a:endParaRPr>
          </a:p>
          <a:p>
            <a:pPr lvl="1">
              <a:buFont typeface="Wingdings" panose="05000000000000000000" pitchFamily="2" charset="2"/>
              <a:buChar char="§"/>
            </a:pPr>
            <a:r>
              <a:rPr lang="en-SG" altLang="en-US" sz="2400" i="1">
                <a:solidFill>
                  <a:srgbClr val="0033CC"/>
                </a:solidFill>
              </a:rPr>
              <a:t>A condition is evaluated; if the answer is </a:t>
            </a:r>
            <a:r>
              <a:rPr lang="en-SG" altLang="en-US" sz="2400" b="1" i="1">
                <a:solidFill>
                  <a:srgbClr val="C00000"/>
                </a:solidFill>
              </a:rPr>
              <a:t>true</a:t>
            </a:r>
            <a:r>
              <a:rPr lang="en-SG" altLang="en-US" sz="2400" i="1">
                <a:solidFill>
                  <a:srgbClr val="0033CC"/>
                </a:solidFill>
              </a:rPr>
              <a:t>, execute the loop body and evaluate the condition again. </a:t>
            </a:r>
          </a:p>
          <a:p>
            <a:pPr lvl="1">
              <a:buFont typeface="Wingdings" panose="05000000000000000000" pitchFamily="2" charset="2"/>
              <a:buChar char="§"/>
            </a:pPr>
            <a:r>
              <a:rPr lang="en-SG" altLang="en-US" sz="2400" i="1">
                <a:solidFill>
                  <a:srgbClr val="0033CC"/>
                </a:solidFill>
              </a:rPr>
              <a:t>If the condition is </a:t>
            </a:r>
            <a:r>
              <a:rPr lang="en-SG" altLang="en-US" sz="2400" b="1" i="1">
                <a:solidFill>
                  <a:srgbClr val="C00000"/>
                </a:solidFill>
              </a:rPr>
              <a:t>still true</a:t>
            </a:r>
            <a:r>
              <a:rPr lang="en-SG" altLang="en-US" sz="2400" i="1">
                <a:solidFill>
                  <a:srgbClr val="0033CC"/>
                </a:solidFill>
              </a:rPr>
              <a:t>, execute the loop body again and then re-evaluate the original condition</a:t>
            </a:r>
            <a:r>
              <a:rPr lang="en-SG" altLang="en-US" sz="2400"/>
              <a:t>. </a:t>
            </a:r>
          </a:p>
          <a:p>
            <a:pPr lvl="1">
              <a:buFont typeface="Wingdings" panose="05000000000000000000" pitchFamily="2" charset="2"/>
              <a:buChar char="§"/>
            </a:pPr>
            <a:r>
              <a:rPr lang="en-SG" altLang="en-US" sz="2400" i="1">
                <a:solidFill>
                  <a:srgbClr val="0033CC"/>
                </a:solidFill>
              </a:rPr>
              <a:t>This continues until the condition </a:t>
            </a:r>
            <a:r>
              <a:rPr lang="en-SG" altLang="en-US" sz="2400" b="1" i="1">
                <a:solidFill>
                  <a:srgbClr val="C00000"/>
                </a:solidFill>
              </a:rPr>
              <a:t>becomes false</a:t>
            </a:r>
            <a:r>
              <a:rPr lang="en-SG" altLang="en-US" sz="2400" i="1">
                <a:solidFill>
                  <a:srgbClr val="0033CC"/>
                </a:solidFill>
              </a:rPr>
              <a:t>, and then exit the structure. </a:t>
            </a:r>
          </a:p>
        </p:txBody>
      </p:sp>
      <p:sp>
        <p:nvSpPr>
          <p:cNvPr id="26628" name="Footer Placeholder 3">
            <a:extLst>
              <a:ext uri="{FF2B5EF4-FFF2-40B4-BE49-F238E27FC236}">
                <a16:creationId xmlns:a16="http://schemas.microsoft.com/office/drawing/2014/main" id="{EB4AD3D9-1BDE-45F4-93DB-F5C1D9F9F82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26629" name="Slide Number Placeholder 4">
            <a:extLst>
              <a:ext uri="{FF2B5EF4-FFF2-40B4-BE49-F238E27FC236}">
                <a16:creationId xmlns:a16="http://schemas.microsoft.com/office/drawing/2014/main" id="{8A4DA725-C896-46F0-8259-F2AA873FC44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C49F5F5C-A590-46E7-9E11-E5BB797CBE24}" type="slidenum">
              <a:rPr lang="en-US" altLang="en-US" sz="1200" smtClean="0">
                <a:solidFill>
                  <a:srgbClr val="898989"/>
                </a:solidFill>
                <a:cs typeface="Arial" panose="020B0604020202020204" pitchFamily="34" charset="0"/>
              </a:rPr>
              <a:pPr>
                <a:spcBef>
                  <a:spcPct val="0"/>
                </a:spcBef>
                <a:buFontTx/>
                <a:buNone/>
              </a:pPr>
              <a:t>14</a:t>
            </a:fld>
            <a:endParaRPr lang="en-US" altLang="en-US" sz="1200">
              <a:solidFill>
                <a:srgbClr val="898989"/>
              </a:solidFill>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128852D-5946-481A-A21B-9A99A9E9691D}"/>
              </a:ext>
            </a:extLst>
          </p:cNvPr>
          <p:cNvSpPr>
            <a:spLocks noGrp="1"/>
          </p:cNvSpPr>
          <p:nvPr>
            <p:ph type="title"/>
          </p:nvPr>
        </p:nvSpPr>
        <p:spPr>
          <a:xfrm>
            <a:off x="-6350" y="0"/>
            <a:ext cx="6261100" cy="730250"/>
          </a:xfrm>
        </p:spPr>
        <p:txBody>
          <a:bodyPr/>
          <a:lstStyle/>
          <a:p>
            <a:pPr algn="l"/>
            <a:r>
              <a:rPr lang="en-SG" altLang="en-US" b="1"/>
              <a:t>A loop structure</a:t>
            </a:r>
            <a:r>
              <a:rPr lang="en-US" altLang="en-US" b="1"/>
              <a:t>(cont’d)</a:t>
            </a:r>
          </a:p>
        </p:txBody>
      </p:sp>
      <p:sp>
        <p:nvSpPr>
          <p:cNvPr id="28675" name="Content Placeholder 7">
            <a:extLst>
              <a:ext uri="{FF2B5EF4-FFF2-40B4-BE49-F238E27FC236}">
                <a16:creationId xmlns:a16="http://schemas.microsoft.com/office/drawing/2014/main" id="{AE94B4FC-F095-4658-B3F9-E9BDB86CBF51}"/>
              </a:ext>
            </a:extLst>
          </p:cNvPr>
          <p:cNvSpPr>
            <a:spLocks noGrp="1"/>
          </p:cNvSpPr>
          <p:nvPr>
            <p:ph idx="1"/>
          </p:nvPr>
        </p:nvSpPr>
        <p:spPr>
          <a:xfrm>
            <a:off x="0" y="1550988"/>
            <a:ext cx="4419600" cy="3984625"/>
          </a:xfrm>
        </p:spPr>
        <p:txBody>
          <a:bodyPr/>
          <a:lstStyle/>
          <a:p>
            <a:r>
              <a:rPr lang="en-SG" altLang="en-US" sz="2400" b="1">
                <a:solidFill>
                  <a:srgbClr val="0033CC"/>
                </a:solidFill>
              </a:rPr>
              <a:t>A flowchart </a:t>
            </a:r>
            <a:r>
              <a:rPr lang="en-SG" altLang="en-US" sz="2400"/>
              <a:t>that describes a loop structure always </a:t>
            </a:r>
            <a:r>
              <a:rPr lang="en-SG" altLang="en-US" sz="2400" i="1">
                <a:solidFill>
                  <a:srgbClr val="C00000"/>
                </a:solidFill>
              </a:rPr>
              <a:t>begins with a decision symbol </a:t>
            </a:r>
            <a:r>
              <a:rPr lang="en-SG" altLang="en-US" sz="2400"/>
              <a:t>that </a:t>
            </a:r>
            <a:r>
              <a:rPr lang="en-SG" altLang="en-US" sz="2400" i="1">
                <a:solidFill>
                  <a:srgbClr val="C00000"/>
                </a:solidFill>
              </a:rPr>
              <a:t>has a branch </a:t>
            </a:r>
            <a:r>
              <a:rPr lang="en-SG" altLang="en-US" sz="2400"/>
              <a:t>that returns to a spot prior to the decision.</a:t>
            </a:r>
          </a:p>
          <a:p>
            <a:endParaRPr lang="en-SG" altLang="en-US"/>
          </a:p>
        </p:txBody>
      </p:sp>
      <p:sp>
        <p:nvSpPr>
          <p:cNvPr id="28676" name="Footer Placeholder 3">
            <a:extLst>
              <a:ext uri="{FF2B5EF4-FFF2-40B4-BE49-F238E27FC236}">
                <a16:creationId xmlns:a16="http://schemas.microsoft.com/office/drawing/2014/main" id="{0369BB38-7113-4606-BA32-F2D90A83778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28677" name="Slide Number Placeholder 4">
            <a:extLst>
              <a:ext uri="{FF2B5EF4-FFF2-40B4-BE49-F238E27FC236}">
                <a16:creationId xmlns:a16="http://schemas.microsoft.com/office/drawing/2014/main" id="{3829D965-73E0-45E4-B52A-8EBF46A7FE1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708C4B8B-EE98-40BA-9C5F-43A9E0F11868}" type="slidenum">
              <a:rPr lang="en-US" altLang="en-US" sz="1200" smtClean="0">
                <a:solidFill>
                  <a:srgbClr val="898989"/>
                </a:solidFill>
                <a:cs typeface="Arial" panose="020B0604020202020204" pitchFamily="34" charset="0"/>
              </a:rPr>
              <a:pPr>
                <a:spcBef>
                  <a:spcPct val="0"/>
                </a:spcBef>
                <a:buFontTx/>
                <a:buNone/>
              </a:pPr>
              <a:t>15</a:t>
            </a:fld>
            <a:endParaRPr lang="en-US" altLang="en-US" sz="1200">
              <a:solidFill>
                <a:srgbClr val="898989"/>
              </a:solidFill>
              <a:cs typeface="Arial" panose="020B0604020202020204" pitchFamily="34" charset="0"/>
            </a:endParaRPr>
          </a:p>
        </p:txBody>
      </p:sp>
      <p:sp>
        <p:nvSpPr>
          <p:cNvPr id="28678" name="Text Box 7">
            <a:extLst>
              <a:ext uri="{FF2B5EF4-FFF2-40B4-BE49-F238E27FC236}">
                <a16:creationId xmlns:a16="http://schemas.microsoft.com/office/drawing/2014/main" id="{238ABEBC-BF7D-4902-B0C0-E452EE584EC8}"/>
              </a:ext>
            </a:extLst>
          </p:cNvPr>
          <p:cNvSpPr txBox="1">
            <a:spLocks noChangeArrowheads="1"/>
          </p:cNvSpPr>
          <p:nvPr/>
        </p:nvSpPr>
        <p:spPr bwMode="auto">
          <a:xfrm>
            <a:off x="4384675" y="4381500"/>
            <a:ext cx="411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lgn="ctr">
              <a:spcBef>
                <a:spcPct val="50000"/>
              </a:spcBef>
              <a:buFontTx/>
              <a:buNone/>
            </a:pPr>
            <a:r>
              <a:rPr lang="en-US" altLang="en-US" sz="1800" b="1">
                <a:latin typeface="Arial" panose="020B0604020202020204" pitchFamily="34" charset="0"/>
                <a:cs typeface="Arial" panose="020B0604020202020204" pitchFamily="34" charset="0"/>
              </a:rPr>
              <a:t>Figure 3-5</a:t>
            </a:r>
            <a:r>
              <a:rPr lang="en-US" altLang="en-US" sz="1800">
                <a:latin typeface="Arial" panose="020B0604020202020204" pitchFamily="34" charset="0"/>
                <a:cs typeface="Arial" panose="020B0604020202020204" pitchFamily="34" charset="0"/>
              </a:rPr>
              <a:t> Loop structure</a:t>
            </a:r>
          </a:p>
        </p:txBody>
      </p:sp>
      <p:pic>
        <p:nvPicPr>
          <p:cNvPr id="28679" name="Picture 2">
            <a:extLst>
              <a:ext uri="{FF2B5EF4-FFF2-40B4-BE49-F238E27FC236}">
                <a16:creationId xmlns:a16="http://schemas.microsoft.com/office/drawing/2014/main" id="{3CE22623-F3E6-4DEB-80E0-3A783EC9F9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4675" y="1443038"/>
            <a:ext cx="420846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AA4530B-A017-406C-8E89-AAF023777897}"/>
              </a:ext>
            </a:extLst>
          </p:cNvPr>
          <p:cNvSpPr>
            <a:spLocks noGrp="1"/>
          </p:cNvSpPr>
          <p:nvPr>
            <p:ph type="title"/>
          </p:nvPr>
        </p:nvSpPr>
        <p:spPr>
          <a:xfrm>
            <a:off x="3175" y="52388"/>
            <a:ext cx="6261100" cy="762000"/>
          </a:xfrm>
        </p:spPr>
        <p:txBody>
          <a:bodyPr/>
          <a:lstStyle/>
          <a:p>
            <a:pPr algn="l"/>
            <a:r>
              <a:rPr lang="en-SG" altLang="en-US"/>
              <a:t>A </a:t>
            </a:r>
            <a:r>
              <a:rPr lang="en-SG" altLang="en-US" b="1"/>
              <a:t>loop structure</a:t>
            </a:r>
            <a:r>
              <a:rPr lang="en-US" altLang="en-US"/>
              <a:t>(cont’d)</a:t>
            </a:r>
          </a:p>
        </p:txBody>
      </p:sp>
      <p:sp>
        <p:nvSpPr>
          <p:cNvPr id="30723" name="Rectangle 3">
            <a:extLst>
              <a:ext uri="{FF2B5EF4-FFF2-40B4-BE49-F238E27FC236}">
                <a16:creationId xmlns:a16="http://schemas.microsoft.com/office/drawing/2014/main" id="{96F62E5F-007D-4702-9D45-6ACB9F8E85EA}"/>
              </a:ext>
            </a:extLst>
          </p:cNvPr>
          <p:cNvSpPr>
            <a:spLocks noGrp="1"/>
          </p:cNvSpPr>
          <p:nvPr>
            <p:ph idx="1"/>
          </p:nvPr>
        </p:nvSpPr>
        <p:spPr>
          <a:xfrm>
            <a:off x="0" y="1303338"/>
            <a:ext cx="8610600" cy="4945062"/>
          </a:xfrm>
        </p:spPr>
        <p:txBody>
          <a:bodyPr/>
          <a:lstStyle/>
          <a:p>
            <a:r>
              <a:rPr lang="en-US" altLang="en-US" sz="2400" b="1"/>
              <a:t>Loop structure </a:t>
            </a:r>
            <a:r>
              <a:rPr lang="en-SG" altLang="en-US" sz="2400" b="1">
                <a:solidFill>
                  <a:srgbClr val="0033CC"/>
                </a:solidFill>
              </a:rPr>
              <a:t>Pseudocode</a:t>
            </a:r>
            <a:r>
              <a:rPr lang="en-SG" altLang="en-US" sz="2400"/>
              <a:t> that describes a loop starts with </a:t>
            </a:r>
            <a:r>
              <a:rPr lang="en-SG" altLang="en-US" sz="2400" b="1" i="1">
                <a:solidFill>
                  <a:srgbClr val="C00000"/>
                </a:solidFill>
              </a:rPr>
              <a:t>while</a:t>
            </a:r>
            <a:r>
              <a:rPr lang="en-SG" altLang="en-US" sz="2400"/>
              <a:t> and ends with </a:t>
            </a:r>
            <a:r>
              <a:rPr lang="en-SG" altLang="en-US" sz="2400" b="1" i="1">
                <a:solidFill>
                  <a:srgbClr val="C00000"/>
                </a:solidFill>
              </a:rPr>
              <a:t>endwhile</a:t>
            </a:r>
            <a:r>
              <a:rPr lang="en-SG" altLang="en-US" sz="2400"/>
              <a:t>.</a:t>
            </a:r>
          </a:p>
          <a:p>
            <a:pPr eaLnBrk="1" hangingPunct="1"/>
            <a:endParaRPr lang="en-US" altLang="en-US" b="1"/>
          </a:p>
        </p:txBody>
      </p:sp>
      <p:sp>
        <p:nvSpPr>
          <p:cNvPr id="30724" name="Footer Placeholder 3">
            <a:extLst>
              <a:ext uri="{FF2B5EF4-FFF2-40B4-BE49-F238E27FC236}">
                <a16:creationId xmlns:a16="http://schemas.microsoft.com/office/drawing/2014/main" id="{129F3BD4-18C5-4290-B06B-C545827B9EE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30725" name="Slide Number Placeholder 4">
            <a:extLst>
              <a:ext uri="{FF2B5EF4-FFF2-40B4-BE49-F238E27FC236}">
                <a16:creationId xmlns:a16="http://schemas.microsoft.com/office/drawing/2014/main" id="{D28013A8-DE73-448F-8800-F423E005AE3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1D4ED33B-F38D-4E5C-AA15-9CD3E54D1682}" type="slidenum">
              <a:rPr lang="en-US" altLang="en-US" sz="1200" smtClean="0">
                <a:solidFill>
                  <a:srgbClr val="898989"/>
                </a:solidFill>
                <a:cs typeface="Arial" panose="020B0604020202020204" pitchFamily="34" charset="0"/>
              </a:rPr>
              <a:pPr>
                <a:spcBef>
                  <a:spcPct val="0"/>
                </a:spcBef>
                <a:buFontTx/>
                <a:buNone/>
              </a:pPr>
              <a:t>16</a:t>
            </a:fld>
            <a:endParaRPr lang="en-US" altLang="en-US" sz="1200">
              <a:solidFill>
                <a:srgbClr val="898989"/>
              </a:solidFill>
              <a:cs typeface="Arial" panose="020B0604020202020204" pitchFamily="34" charset="0"/>
            </a:endParaRPr>
          </a:p>
        </p:txBody>
      </p:sp>
      <p:sp>
        <p:nvSpPr>
          <p:cNvPr id="15366" name="Text Box 6">
            <a:extLst>
              <a:ext uri="{FF2B5EF4-FFF2-40B4-BE49-F238E27FC236}">
                <a16:creationId xmlns:a16="http://schemas.microsoft.com/office/drawing/2014/main" id="{FDF6DE06-C8F0-41F1-9E4C-80E96D8CA5E8}"/>
              </a:ext>
            </a:extLst>
          </p:cNvPr>
          <p:cNvSpPr txBox="1">
            <a:spLocks noChangeArrowheads="1"/>
          </p:cNvSpPr>
          <p:nvPr/>
        </p:nvSpPr>
        <p:spPr bwMode="auto">
          <a:xfrm>
            <a:off x="561975" y="2590800"/>
            <a:ext cx="7896225" cy="1570038"/>
          </a:xfrm>
          <a:prstGeom prst="rect">
            <a:avLst/>
          </a:prstGeom>
          <a:solidFill>
            <a:schemeClr val="accent6">
              <a:lumMod val="20000"/>
              <a:lumOff val="80000"/>
            </a:schemeClr>
          </a:solidFill>
          <a:ln w="19050">
            <a:solidFill>
              <a:schemeClr val="tx1"/>
            </a:solidFill>
            <a:miter lim="800000"/>
            <a:headEnd/>
            <a:tailEnd/>
          </a:ln>
        </p:spPr>
        <p:txBody>
          <a:bodyPr>
            <a:spAutoFit/>
          </a:bodyPr>
          <a:lstStyle/>
          <a:p>
            <a:pPr>
              <a:spcBef>
                <a:spcPct val="50000"/>
              </a:spcBef>
              <a:defRPr/>
            </a:pPr>
            <a:r>
              <a:rPr lang="en-US" sz="2400" b="1" dirty="0">
                <a:solidFill>
                  <a:srgbClr val="0033CC"/>
                </a:solidFill>
                <a:latin typeface="Courier New" panose="02070309020205020404" pitchFamily="49" charset="0"/>
                <a:cs typeface="Courier New" panose="02070309020205020404" pitchFamily="49" charset="0"/>
              </a:rPr>
              <a:t>while</a:t>
            </a:r>
            <a:r>
              <a:rPr lang="en-US" sz="2400" dirty="0">
                <a:solidFill>
                  <a:schemeClr val="tx1"/>
                </a:solidFill>
                <a:latin typeface="Courier New" panose="02070309020205020404" pitchFamily="49" charset="0"/>
                <a:cs typeface="Courier New" panose="02070309020205020404" pitchFamily="49" charset="0"/>
              </a:rPr>
              <a:t> </a:t>
            </a:r>
            <a:r>
              <a:rPr lang="en-US" sz="2400" i="1" dirty="0" err="1">
                <a:solidFill>
                  <a:srgbClr val="FF0000"/>
                </a:solidFill>
                <a:latin typeface="Courier New" panose="02070309020205020404" pitchFamily="49" charset="0"/>
                <a:cs typeface="Courier New" panose="02070309020205020404" pitchFamily="49" charset="0"/>
              </a:rPr>
              <a:t>testCondition</a:t>
            </a:r>
            <a:r>
              <a:rPr lang="en-US" sz="2400" i="1" dirty="0">
                <a:solidFill>
                  <a:srgbClr val="FF0000"/>
                </a:solidFill>
                <a:latin typeface="Courier New" panose="02070309020205020404" pitchFamily="49" charset="0"/>
                <a:cs typeface="Courier New" panose="02070309020205020404" pitchFamily="49" charset="0"/>
              </a:rPr>
              <a:t> continues to be true</a:t>
            </a:r>
          </a:p>
          <a:p>
            <a:pPr>
              <a:spcBef>
                <a:spcPct val="50000"/>
              </a:spcBef>
              <a:defRPr/>
            </a:pPr>
            <a:r>
              <a:rPr lang="en-US" sz="2400" dirty="0">
                <a:solidFill>
                  <a:schemeClr val="tx1"/>
                </a:solidFill>
                <a:latin typeface="Courier New" panose="02070309020205020404" pitchFamily="49" charset="0"/>
                <a:cs typeface="Courier New" panose="02070309020205020404" pitchFamily="49" charset="0"/>
              </a:rPr>
              <a:t>	</a:t>
            </a:r>
            <a:r>
              <a:rPr lang="en-US" sz="2400" b="1" dirty="0">
                <a:solidFill>
                  <a:schemeClr val="tx1"/>
                </a:solidFill>
                <a:latin typeface="Courier New" panose="02070309020205020404" pitchFamily="49" charset="0"/>
                <a:cs typeface="Courier New" panose="02070309020205020404" pitchFamily="49" charset="0"/>
              </a:rPr>
              <a:t>do </a:t>
            </a:r>
            <a:r>
              <a:rPr lang="en-US" sz="2400" b="1" dirty="0" err="1">
                <a:solidFill>
                  <a:schemeClr val="tx1"/>
                </a:solidFill>
                <a:latin typeface="Courier New" panose="02070309020205020404" pitchFamily="49" charset="0"/>
                <a:cs typeface="Courier New" panose="02070309020205020404" pitchFamily="49" charset="0"/>
              </a:rPr>
              <a:t>someProcess</a:t>
            </a:r>
            <a:r>
              <a:rPr lang="en-US" sz="2400" b="1" dirty="0">
                <a:solidFill>
                  <a:schemeClr val="tx1"/>
                </a:solidFill>
                <a:latin typeface="Courier New" panose="02070309020205020404" pitchFamily="49" charset="0"/>
                <a:cs typeface="Courier New" panose="02070309020205020404" pitchFamily="49" charset="0"/>
              </a:rPr>
              <a:t> </a:t>
            </a:r>
          </a:p>
          <a:p>
            <a:pPr>
              <a:spcBef>
                <a:spcPct val="50000"/>
              </a:spcBef>
              <a:defRPr/>
            </a:pPr>
            <a:r>
              <a:rPr lang="en-US" sz="2400" b="1" dirty="0" err="1">
                <a:solidFill>
                  <a:srgbClr val="0033CC"/>
                </a:solidFill>
                <a:latin typeface="Courier New" panose="02070309020205020404" pitchFamily="49" charset="0"/>
                <a:cs typeface="Courier New" panose="02070309020205020404" pitchFamily="49" charset="0"/>
              </a:rPr>
              <a:t>endwhile</a:t>
            </a:r>
            <a:endParaRPr lang="en-US" sz="2400" b="1" dirty="0">
              <a:solidFill>
                <a:srgbClr val="0033CC"/>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422AADE9-907E-4AC4-BA57-08677D81F1D7}"/>
              </a:ext>
            </a:extLst>
          </p:cNvPr>
          <p:cNvSpPr/>
          <p:nvPr/>
        </p:nvSpPr>
        <p:spPr>
          <a:xfrm>
            <a:off x="561975" y="4543425"/>
            <a:ext cx="7896225" cy="1570038"/>
          </a:xfrm>
          <a:prstGeom prst="rect">
            <a:avLst/>
          </a:prstGeom>
          <a:solidFill>
            <a:schemeClr val="accent6">
              <a:lumMod val="20000"/>
              <a:lumOff val="80000"/>
            </a:schemeClr>
          </a:solidFill>
          <a:ln w="19050">
            <a:solidFill>
              <a:schemeClr val="tx1"/>
            </a:solidFill>
          </a:ln>
        </p:spPr>
        <p:txBody>
          <a:bodyPr>
            <a:spAutoFit/>
          </a:bodyPr>
          <a:lstStyle/>
          <a:p>
            <a:pPr>
              <a:spcBef>
                <a:spcPct val="50000"/>
              </a:spcBef>
              <a:defRPr/>
            </a:pPr>
            <a:r>
              <a:rPr lang="en-US" sz="2400" b="1" dirty="0">
                <a:solidFill>
                  <a:srgbClr val="0033CC"/>
                </a:solidFill>
                <a:latin typeface="Courier New" panose="02070309020205020404" pitchFamily="49" charset="0"/>
                <a:cs typeface="Courier New" panose="02070309020205020404" pitchFamily="49" charset="0"/>
              </a:rPr>
              <a:t>while</a:t>
            </a:r>
            <a:r>
              <a:rPr lang="en-US" sz="2400" dirty="0">
                <a:solidFill>
                  <a:schemeClr val="tx1"/>
                </a:solidFill>
                <a:latin typeface="Courier New" panose="02070309020205020404" pitchFamily="49" charset="0"/>
                <a:cs typeface="Courier New" panose="02070309020205020404" pitchFamily="49" charset="0"/>
              </a:rPr>
              <a:t> </a:t>
            </a:r>
            <a:r>
              <a:rPr lang="en-US" sz="2400" i="1" dirty="0" err="1">
                <a:solidFill>
                  <a:srgbClr val="FF0000"/>
                </a:solidFill>
                <a:latin typeface="Courier New" panose="02070309020205020404" pitchFamily="49" charset="0"/>
                <a:cs typeface="Courier New" panose="02070309020205020404" pitchFamily="49" charset="0"/>
              </a:rPr>
              <a:t>quantityInInventory</a:t>
            </a:r>
            <a:r>
              <a:rPr lang="en-US" sz="2400" i="1" dirty="0">
                <a:solidFill>
                  <a:srgbClr val="FF0000"/>
                </a:solidFill>
                <a:latin typeface="Courier New" panose="02070309020205020404" pitchFamily="49" charset="0"/>
                <a:cs typeface="Courier New" panose="02070309020205020404" pitchFamily="49" charset="0"/>
              </a:rPr>
              <a:t> remains low</a:t>
            </a:r>
          </a:p>
          <a:p>
            <a:pPr>
              <a:spcBef>
                <a:spcPct val="50000"/>
              </a:spcBef>
              <a:defRPr/>
            </a:pPr>
            <a:r>
              <a:rPr lang="en-US" sz="2400" dirty="0">
                <a:solidFill>
                  <a:schemeClr val="tx1"/>
                </a:solidFill>
                <a:latin typeface="Courier New" panose="02070309020205020404" pitchFamily="49" charset="0"/>
                <a:cs typeface="Courier New" panose="02070309020205020404" pitchFamily="49" charset="0"/>
              </a:rPr>
              <a:t>	</a:t>
            </a:r>
            <a:r>
              <a:rPr lang="en-US" sz="2400" b="1" dirty="0">
                <a:solidFill>
                  <a:schemeClr val="tx1"/>
                </a:solidFill>
                <a:latin typeface="Courier New" panose="02070309020205020404" pitchFamily="49" charset="0"/>
                <a:cs typeface="Courier New" panose="02070309020205020404" pitchFamily="49" charset="0"/>
              </a:rPr>
              <a:t>continue to </a:t>
            </a:r>
            <a:r>
              <a:rPr lang="en-US" sz="2400" b="1" dirty="0" err="1">
                <a:solidFill>
                  <a:schemeClr val="tx1"/>
                </a:solidFill>
                <a:latin typeface="Courier New" panose="02070309020205020404" pitchFamily="49" charset="0"/>
                <a:cs typeface="Courier New" panose="02070309020205020404" pitchFamily="49" charset="0"/>
              </a:rPr>
              <a:t>orderItems</a:t>
            </a:r>
            <a:endParaRPr lang="en-US" sz="2400" b="1" dirty="0">
              <a:solidFill>
                <a:schemeClr val="tx1"/>
              </a:solidFill>
              <a:latin typeface="Courier New" panose="02070309020205020404" pitchFamily="49" charset="0"/>
              <a:cs typeface="Courier New" panose="02070309020205020404" pitchFamily="49" charset="0"/>
            </a:endParaRPr>
          </a:p>
          <a:p>
            <a:pPr>
              <a:spcBef>
                <a:spcPct val="50000"/>
              </a:spcBef>
              <a:defRPr/>
            </a:pPr>
            <a:r>
              <a:rPr lang="en-US" sz="2400" b="1" dirty="0" err="1">
                <a:solidFill>
                  <a:srgbClr val="0033CC"/>
                </a:solidFill>
                <a:latin typeface="Courier New" panose="02070309020205020404" pitchFamily="49" charset="0"/>
                <a:cs typeface="Courier New" panose="02070309020205020404" pitchFamily="49" charset="0"/>
              </a:rPr>
              <a:t>endwhile</a:t>
            </a:r>
            <a:endParaRPr lang="en-US" sz="2400" b="1" dirty="0">
              <a:solidFill>
                <a:srgbClr val="0033CC"/>
              </a:solidFill>
              <a:latin typeface="Courier New" panose="02070309020205020404" pitchFamily="49" charset="0"/>
              <a:cs typeface="Courier New" panose="020703090202050204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45BEC32-B127-47C4-B187-3428C0C7B547}"/>
              </a:ext>
            </a:extLst>
          </p:cNvPr>
          <p:cNvSpPr>
            <a:spLocks noGrp="1" noChangeArrowheads="1"/>
          </p:cNvSpPr>
          <p:nvPr>
            <p:ph type="title"/>
          </p:nvPr>
        </p:nvSpPr>
        <p:spPr>
          <a:xfrm>
            <a:off x="0" y="0"/>
            <a:ext cx="6261100" cy="1143000"/>
          </a:xfrm>
        </p:spPr>
        <p:txBody>
          <a:bodyPr>
            <a:normAutofit fontScale="90000"/>
          </a:bodyPr>
          <a:lstStyle/>
          <a:p>
            <a:pPr algn="l">
              <a:defRPr/>
            </a:pPr>
            <a:r>
              <a:rPr lang="en-US" b="1" dirty="0"/>
              <a:t>Understanding the Three Basic Structures (cont’d)</a:t>
            </a:r>
          </a:p>
        </p:txBody>
      </p:sp>
      <p:sp>
        <p:nvSpPr>
          <p:cNvPr id="32771" name="Rectangle 3">
            <a:extLst>
              <a:ext uri="{FF2B5EF4-FFF2-40B4-BE49-F238E27FC236}">
                <a16:creationId xmlns:a16="http://schemas.microsoft.com/office/drawing/2014/main" id="{B74FEBD8-187A-41B0-9349-00EE100412B3}"/>
              </a:ext>
            </a:extLst>
          </p:cNvPr>
          <p:cNvSpPr>
            <a:spLocks noGrp="1"/>
          </p:cNvSpPr>
          <p:nvPr>
            <p:ph idx="1"/>
          </p:nvPr>
        </p:nvSpPr>
        <p:spPr>
          <a:xfrm>
            <a:off x="0" y="1447800"/>
            <a:ext cx="8686800" cy="4678363"/>
          </a:xfrm>
        </p:spPr>
        <p:txBody>
          <a:bodyPr/>
          <a:lstStyle/>
          <a:p>
            <a:r>
              <a:rPr lang="en-US" altLang="en-US" sz="2400" i="1">
                <a:solidFill>
                  <a:srgbClr val="0033CC"/>
                </a:solidFill>
              </a:rPr>
              <a:t>All logic problems can be solved </a:t>
            </a:r>
            <a:r>
              <a:rPr lang="en-US" altLang="en-US" sz="2400"/>
              <a:t>using only these three structures</a:t>
            </a:r>
          </a:p>
          <a:p>
            <a:r>
              <a:rPr lang="en-US" altLang="en-US" sz="2400"/>
              <a:t>Structures can be combined in </a:t>
            </a:r>
            <a:r>
              <a:rPr lang="en-US" altLang="en-US" sz="2400" i="1">
                <a:solidFill>
                  <a:srgbClr val="0033CC"/>
                </a:solidFill>
              </a:rPr>
              <a:t>an infinite number of ways</a:t>
            </a:r>
          </a:p>
          <a:p>
            <a:endParaRPr lang="en-US" altLang="en-US" sz="2400" i="1">
              <a:solidFill>
                <a:srgbClr val="0033CC"/>
              </a:solidFill>
            </a:endParaRPr>
          </a:p>
          <a:p>
            <a:r>
              <a:rPr lang="en-US" altLang="en-US" sz="2400" b="1"/>
              <a:t>Stacking</a:t>
            </a:r>
          </a:p>
          <a:p>
            <a:pPr lvl="1"/>
            <a:r>
              <a:rPr lang="en-US" altLang="en-US" sz="2400"/>
              <a:t>Attaching structures end-to-end</a:t>
            </a:r>
          </a:p>
          <a:p>
            <a:pPr lvl="1"/>
            <a:endParaRPr lang="en-US" altLang="en-US" sz="2400"/>
          </a:p>
          <a:p>
            <a:r>
              <a:rPr lang="en-US" altLang="en-US" sz="2400" b="1"/>
              <a:t>End-structure statements</a:t>
            </a:r>
          </a:p>
          <a:p>
            <a:pPr lvl="1"/>
            <a:r>
              <a:rPr lang="en-US" altLang="en-US" sz="2400"/>
              <a:t>Indicate the end of a structure</a:t>
            </a:r>
          </a:p>
          <a:p>
            <a:pPr lvl="1"/>
            <a:r>
              <a:rPr lang="en-US" altLang="en-US" sz="2400"/>
              <a:t>The </a:t>
            </a:r>
            <a:r>
              <a:rPr lang="en-US" altLang="en-US" sz="2400" b="1">
                <a:solidFill>
                  <a:srgbClr val="0033CC"/>
                </a:solidFill>
              </a:rPr>
              <a:t>endif</a:t>
            </a:r>
            <a:r>
              <a:rPr lang="en-US" altLang="en-US" sz="2400"/>
              <a:t> statement ends an </a:t>
            </a:r>
            <a:r>
              <a:rPr lang="en-US" altLang="en-US" sz="2400" i="1">
                <a:solidFill>
                  <a:srgbClr val="0033CC"/>
                </a:solidFill>
              </a:rPr>
              <a:t>if-then-else structure</a:t>
            </a:r>
          </a:p>
          <a:p>
            <a:pPr lvl="1"/>
            <a:r>
              <a:rPr lang="en-US" altLang="en-US" sz="2400"/>
              <a:t>The </a:t>
            </a:r>
            <a:r>
              <a:rPr lang="en-US" altLang="en-US" sz="2400" b="1">
                <a:solidFill>
                  <a:srgbClr val="0033CC"/>
                </a:solidFill>
              </a:rPr>
              <a:t>endwhile</a:t>
            </a:r>
            <a:r>
              <a:rPr lang="en-US" altLang="en-US" sz="2400"/>
              <a:t> ends </a:t>
            </a:r>
            <a:r>
              <a:rPr lang="en-US" altLang="en-US" sz="2400" i="1">
                <a:solidFill>
                  <a:srgbClr val="0033CC"/>
                </a:solidFill>
              </a:rPr>
              <a:t>a loop structure</a:t>
            </a:r>
          </a:p>
        </p:txBody>
      </p:sp>
      <p:sp>
        <p:nvSpPr>
          <p:cNvPr id="32772" name="Footer Placeholder 3">
            <a:extLst>
              <a:ext uri="{FF2B5EF4-FFF2-40B4-BE49-F238E27FC236}">
                <a16:creationId xmlns:a16="http://schemas.microsoft.com/office/drawing/2014/main" id="{E82CEA97-35B8-4486-8088-9008967D0A9C}"/>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FDDD5308-3B95-4D6A-9FC7-DB638C3047BC}"/>
              </a:ext>
            </a:extLst>
          </p:cNvPr>
          <p:cNvSpPr>
            <a:spLocks noGrp="1"/>
          </p:cNvSpPr>
          <p:nvPr>
            <p:ph type="title"/>
          </p:nvPr>
        </p:nvSpPr>
        <p:spPr>
          <a:xfrm>
            <a:off x="36513" y="-38100"/>
            <a:ext cx="6261100" cy="1027113"/>
          </a:xfrm>
        </p:spPr>
        <p:txBody>
          <a:bodyPr/>
          <a:lstStyle/>
          <a:p>
            <a:r>
              <a:rPr lang="en-US" altLang="en-US" sz="3400" b="1"/>
              <a:t>Problem: Repeating Instructions</a:t>
            </a:r>
          </a:p>
        </p:txBody>
      </p:sp>
      <p:sp>
        <p:nvSpPr>
          <p:cNvPr id="34819" name="Content Placeholder 2">
            <a:extLst>
              <a:ext uri="{FF2B5EF4-FFF2-40B4-BE49-F238E27FC236}">
                <a16:creationId xmlns:a16="http://schemas.microsoft.com/office/drawing/2014/main" id="{C3747A53-EC04-48BE-833F-D41E13EA46EF}"/>
              </a:ext>
            </a:extLst>
          </p:cNvPr>
          <p:cNvSpPr>
            <a:spLocks noGrp="1"/>
          </p:cNvSpPr>
          <p:nvPr>
            <p:ph idx="1"/>
          </p:nvPr>
        </p:nvSpPr>
        <p:spPr>
          <a:xfrm>
            <a:off x="36513" y="989013"/>
            <a:ext cx="9031287" cy="5137150"/>
          </a:xfrm>
        </p:spPr>
        <p:txBody>
          <a:bodyPr/>
          <a:lstStyle/>
          <a:p>
            <a:r>
              <a:rPr lang="en-US" altLang="en-US" sz="2400" i="1">
                <a:solidFill>
                  <a:srgbClr val="C00000"/>
                </a:solidFill>
              </a:rPr>
              <a:t>The number doubling problems</a:t>
            </a:r>
          </a:p>
          <a:p>
            <a:r>
              <a:rPr lang="en-US" altLang="en-US" sz="2400">
                <a:solidFill>
                  <a:srgbClr val="0033CC"/>
                </a:solidFill>
              </a:rPr>
              <a:t>Double the 10,000—numbers in a limited amount of time—let’s say the next two minutes.</a:t>
            </a:r>
          </a:p>
          <a:p>
            <a:r>
              <a:rPr lang="en-US" altLang="en-US" sz="2400"/>
              <a:t>Pseudocode</a:t>
            </a:r>
          </a:p>
        </p:txBody>
      </p:sp>
      <p:sp>
        <p:nvSpPr>
          <p:cNvPr id="34820" name="Footer Placeholder 3">
            <a:extLst>
              <a:ext uri="{FF2B5EF4-FFF2-40B4-BE49-F238E27FC236}">
                <a16:creationId xmlns:a16="http://schemas.microsoft.com/office/drawing/2014/main" id="{EED40B4A-6BF1-40DB-96D2-EAB80273140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34821" name="Slide Number Placeholder 4">
            <a:extLst>
              <a:ext uri="{FF2B5EF4-FFF2-40B4-BE49-F238E27FC236}">
                <a16:creationId xmlns:a16="http://schemas.microsoft.com/office/drawing/2014/main" id="{777FB947-1738-4170-BD82-08DA4A5A038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BD103EEC-ED61-478D-9237-8B070394939E}" type="slidenum">
              <a:rPr lang="en-US" altLang="en-US" sz="1200" smtClean="0">
                <a:solidFill>
                  <a:srgbClr val="898989"/>
                </a:solidFill>
                <a:cs typeface="Arial" panose="020B0604020202020204" pitchFamily="34" charset="0"/>
              </a:rPr>
              <a:pPr>
                <a:spcBef>
                  <a:spcPct val="0"/>
                </a:spcBef>
                <a:buFontTx/>
                <a:buNone/>
              </a:pPr>
              <a:t>18</a:t>
            </a:fld>
            <a:endParaRPr lang="en-US" altLang="en-US" sz="1200">
              <a:solidFill>
                <a:srgbClr val="898989"/>
              </a:solidFill>
              <a:cs typeface="Arial" panose="020B0604020202020204" pitchFamily="34" charset="0"/>
            </a:endParaRPr>
          </a:p>
        </p:txBody>
      </p:sp>
      <p:pic>
        <p:nvPicPr>
          <p:cNvPr id="34822" name="Picture 3">
            <a:extLst>
              <a:ext uri="{FF2B5EF4-FFF2-40B4-BE49-F238E27FC236}">
                <a16:creationId xmlns:a16="http://schemas.microsoft.com/office/drawing/2014/main" id="{D75AB086-B4F2-4E09-8FDE-BAABA1BF1C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63" y="2743200"/>
            <a:ext cx="7269162"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296B6E71-B6DE-4D4D-ADA1-8CC6E81323FC}"/>
              </a:ext>
            </a:extLst>
          </p:cNvPr>
          <p:cNvSpPr>
            <a:spLocks noGrp="1"/>
          </p:cNvSpPr>
          <p:nvPr>
            <p:ph type="title"/>
          </p:nvPr>
        </p:nvSpPr>
        <p:spPr>
          <a:xfrm>
            <a:off x="11113" y="0"/>
            <a:ext cx="6770687" cy="762000"/>
          </a:xfrm>
        </p:spPr>
        <p:txBody>
          <a:bodyPr/>
          <a:lstStyle/>
          <a:p>
            <a:pPr algn="l"/>
            <a:r>
              <a:rPr lang="en-US" altLang="en-US" b="1"/>
              <a:t>Problem: Repeating Instructions</a:t>
            </a:r>
          </a:p>
        </p:txBody>
      </p:sp>
      <p:sp>
        <p:nvSpPr>
          <p:cNvPr id="35843" name="Content Placeholder 2">
            <a:extLst>
              <a:ext uri="{FF2B5EF4-FFF2-40B4-BE49-F238E27FC236}">
                <a16:creationId xmlns:a16="http://schemas.microsoft.com/office/drawing/2014/main" id="{8E115501-B7DE-49A5-8D4C-946DE7169A18}"/>
              </a:ext>
            </a:extLst>
          </p:cNvPr>
          <p:cNvSpPr>
            <a:spLocks noGrp="1"/>
          </p:cNvSpPr>
          <p:nvPr>
            <p:ph idx="1"/>
          </p:nvPr>
        </p:nvSpPr>
        <p:spPr>
          <a:xfrm>
            <a:off x="304800" y="1143000"/>
            <a:ext cx="8382000" cy="4983163"/>
          </a:xfrm>
        </p:spPr>
        <p:txBody>
          <a:bodyPr/>
          <a:lstStyle/>
          <a:p>
            <a:r>
              <a:rPr lang="en-US" altLang="en-US" sz="2400" i="1">
                <a:solidFill>
                  <a:srgbClr val="C00000"/>
                </a:solidFill>
              </a:rPr>
              <a:t>The number doubling problems</a:t>
            </a:r>
          </a:p>
          <a:p>
            <a:r>
              <a:rPr lang="en-US" altLang="en-US" sz="2400"/>
              <a:t>For example, </a:t>
            </a:r>
            <a:r>
              <a:rPr lang="en-US" altLang="en-US" sz="2400">
                <a:solidFill>
                  <a:srgbClr val="0033CC"/>
                </a:solidFill>
              </a:rPr>
              <a:t>Double the input numbers being entered at the keyboard, the program will keep accepting numbers and outputting doubles until the user input “0” (zero).</a:t>
            </a:r>
          </a:p>
          <a:p>
            <a:r>
              <a:rPr lang="en-US" altLang="en-US" sz="2400" b="1">
                <a:solidFill>
                  <a:srgbClr val="222222"/>
                </a:solidFill>
              </a:rPr>
              <a:t>Pseudo code</a:t>
            </a:r>
          </a:p>
        </p:txBody>
      </p:sp>
      <p:sp>
        <p:nvSpPr>
          <p:cNvPr id="35844" name="Footer Placeholder 3">
            <a:extLst>
              <a:ext uri="{FF2B5EF4-FFF2-40B4-BE49-F238E27FC236}">
                <a16:creationId xmlns:a16="http://schemas.microsoft.com/office/drawing/2014/main" id="{8FEE4B34-0A4F-4DEA-9547-7063F250F92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35845" name="Slide Number Placeholder 4">
            <a:extLst>
              <a:ext uri="{FF2B5EF4-FFF2-40B4-BE49-F238E27FC236}">
                <a16:creationId xmlns:a16="http://schemas.microsoft.com/office/drawing/2014/main" id="{3A285924-8F9E-4328-AF91-93D25264597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F4735D5B-D347-4ACB-A59C-5AD694DC4519}" type="slidenum">
              <a:rPr lang="en-US" altLang="en-US" sz="1200" smtClean="0">
                <a:solidFill>
                  <a:srgbClr val="898989"/>
                </a:solidFill>
                <a:cs typeface="Arial" panose="020B0604020202020204" pitchFamily="34" charset="0"/>
              </a:rPr>
              <a:pPr>
                <a:spcBef>
                  <a:spcPct val="0"/>
                </a:spcBef>
                <a:buFontTx/>
                <a:buNone/>
              </a:pPr>
              <a:t>19</a:t>
            </a:fld>
            <a:endParaRPr lang="en-US" altLang="en-US" sz="1200">
              <a:solidFill>
                <a:srgbClr val="898989"/>
              </a:solidFill>
              <a:cs typeface="Arial" panose="020B0604020202020204" pitchFamily="34" charset="0"/>
            </a:endParaRPr>
          </a:p>
        </p:txBody>
      </p:sp>
      <p:sp>
        <p:nvSpPr>
          <p:cNvPr id="6" name="Text Box 6">
            <a:extLst>
              <a:ext uri="{FF2B5EF4-FFF2-40B4-BE49-F238E27FC236}">
                <a16:creationId xmlns:a16="http://schemas.microsoft.com/office/drawing/2014/main" id="{C3134263-271E-4A99-8C9B-65BD4C132B34}"/>
              </a:ext>
            </a:extLst>
          </p:cNvPr>
          <p:cNvSpPr txBox="1">
            <a:spLocks noChangeArrowheads="1"/>
          </p:cNvSpPr>
          <p:nvPr/>
        </p:nvSpPr>
        <p:spPr bwMode="auto">
          <a:xfrm>
            <a:off x="838200" y="3173413"/>
            <a:ext cx="7467600" cy="3476625"/>
          </a:xfrm>
          <a:prstGeom prst="rect">
            <a:avLst/>
          </a:prstGeom>
          <a:solidFill>
            <a:schemeClr val="accent6">
              <a:lumMod val="20000"/>
              <a:lumOff val="80000"/>
            </a:schemeClr>
          </a:solidFill>
          <a:ln w="19050">
            <a:solidFill>
              <a:schemeClr val="tx1"/>
            </a:solidFill>
            <a:miter lim="800000"/>
            <a:headEnd/>
            <a:tailEnd/>
          </a:ln>
        </p:spPr>
        <p:txBody>
          <a:bodyPr>
            <a:spAutoFit/>
          </a:bodyPr>
          <a:lstStyle/>
          <a:p>
            <a:pPr>
              <a:spcBef>
                <a:spcPts val="0"/>
              </a:spcBef>
              <a:defRPr/>
            </a:pPr>
            <a:r>
              <a:rPr lang="en-US" b="1" dirty="0">
                <a:solidFill>
                  <a:srgbClr val="0033CC"/>
                </a:solidFill>
                <a:latin typeface="Courier New" pitchFamily="49" charset="0"/>
              </a:rPr>
              <a:t>start</a:t>
            </a:r>
          </a:p>
          <a:p>
            <a:pPr>
              <a:spcBef>
                <a:spcPts val="0"/>
              </a:spcBef>
              <a:defRPr/>
            </a:pPr>
            <a:r>
              <a:rPr lang="en-US" b="1" dirty="0">
                <a:solidFill>
                  <a:srgbClr val="0033CC"/>
                </a:solidFill>
                <a:latin typeface="Courier New" pitchFamily="49" charset="0"/>
              </a:rPr>
              <a:t>   Declarations</a:t>
            </a:r>
          </a:p>
          <a:p>
            <a:pPr>
              <a:spcBef>
                <a:spcPts val="0"/>
              </a:spcBef>
              <a:defRPr/>
            </a:pPr>
            <a:r>
              <a:rPr lang="en-US" b="1" dirty="0">
                <a:solidFill>
                  <a:srgbClr val="0033CC"/>
                </a:solidFill>
                <a:latin typeface="Courier New" pitchFamily="49" charset="0"/>
              </a:rPr>
              <a:t>     </a:t>
            </a:r>
            <a:r>
              <a:rPr lang="en-US" dirty="0">
                <a:solidFill>
                  <a:srgbClr val="222222"/>
                </a:solidFill>
                <a:latin typeface="Courier New" pitchFamily="49" charset="0"/>
              </a:rPr>
              <a:t>num </a:t>
            </a:r>
            <a:r>
              <a:rPr lang="en-US" dirty="0" err="1">
                <a:solidFill>
                  <a:srgbClr val="222222"/>
                </a:solidFill>
                <a:latin typeface="Courier New" pitchFamily="49" charset="0"/>
              </a:rPr>
              <a:t>originalNumber</a:t>
            </a:r>
            <a:endParaRPr lang="en-US" dirty="0">
              <a:solidFill>
                <a:srgbClr val="222222"/>
              </a:solidFill>
              <a:latin typeface="Courier New" pitchFamily="49" charset="0"/>
            </a:endParaRPr>
          </a:p>
          <a:p>
            <a:pPr>
              <a:spcBef>
                <a:spcPts val="0"/>
              </a:spcBef>
              <a:defRPr/>
            </a:pPr>
            <a:r>
              <a:rPr lang="en-US" dirty="0">
                <a:solidFill>
                  <a:srgbClr val="222222"/>
                </a:solidFill>
                <a:latin typeface="Courier New" pitchFamily="49" charset="0"/>
              </a:rPr>
              <a:t>     num </a:t>
            </a:r>
            <a:r>
              <a:rPr lang="en-US" dirty="0" err="1">
                <a:solidFill>
                  <a:srgbClr val="222222"/>
                </a:solidFill>
                <a:latin typeface="Courier New" pitchFamily="49" charset="0"/>
              </a:rPr>
              <a:t>calculatedAnswer</a:t>
            </a:r>
            <a:endParaRPr lang="en-US" dirty="0">
              <a:solidFill>
                <a:srgbClr val="222222"/>
              </a:solidFill>
              <a:latin typeface="Courier New" pitchFamily="49" charset="0"/>
            </a:endParaRPr>
          </a:p>
          <a:p>
            <a:pPr>
              <a:spcBef>
                <a:spcPts val="0"/>
              </a:spcBef>
              <a:defRPr/>
            </a:pPr>
            <a:r>
              <a:rPr lang="en-US" b="1" dirty="0">
                <a:solidFill>
                  <a:srgbClr val="0033CC"/>
                </a:solidFill>
                <a:latin typeface="Courier New" pitchFamily="49" charset="0"/>
              </a:rPr>
              <a:t>   input </a:t>
            </a:r>
            <a:r>
              <a:rPr lang="en-US" dirty="0" err="1">
                <a:solidFill>
                  <a:srgbClr val="222222"/>
                </a:solidFill>
                <a:latin typeface="Courier New" pitchFamily="49" charset="0"/>
              </a:rPr>
              <a:t>originalNumber</a:t>
            </a:r>
            <a:endParaRPr lang="en-US" dirty="0">
              <a:solidFill>
                <a:srgbClr val="222222"/>
              </a:solidFill>
              <a:latin typeface="Courier New" pitchFamily="49" charset="0"/>
            </a:endParaRPr>
          </a:p>
          <a:p>
            <a:pPr>
              <a:spcBef>
                <a:spcPts val="0"/>
              </a:spcBef>
              <a:defRPr/>
            </a:pPr>
            <a:r>
              <a:rPr lang="en-US" b="1" dirty="0">
                <a:solidFill>
                  <a:srgbClr val="0033CC"/>
                </a:solidFill>
                <a:latin typeface="Courier New" pitchFamily="49" charset="0"/>
              </a:rPr>
              <a:t>   while</a:t>
            </a:r>
            <a:r>
              <a:rPr lang="en-US" dirty="0">
                <a:solidFill>
                  <a:schemeClr val="tx1"/>
                </a:solidFill>
                <a:latin typeface="Courier New" pitchFamily="49" charset="0"/>
              </a:rPr>
              <a:t> </a:t>
            </a:r>
            <a:r>
              <a:rPr lang="en-US" i="1" dirty="0" err="1">
                <a:solidFill>
                  <a:srgbClr val="FF0000"/>
                </a:solidFill>
                <a:latin typeface="Courier New" pitchFamily="49" charset="0"/>
              </a:rPr>
              <a:t>originalNumber</a:t>
            </a:r>
            <a:r>
              <a:rPr lang="en-US" i="1" dirty="0">
                <a:solidFill>
                  <a:srgbClr val="FF0000"/>
                </a:solidFill>
                <a:latin typeface="Courier New" pitchFamily="49" charset="0"/>
              </a:rPr>
              <a:t> &lt;&gt; 0</a:t>
            </a:r>
          </a:p>
          <a:p>
            <a:pPr>
              <a:spcBef>
                <a:spcPts val="0"/>
              </a:spcBef>
              <a:defRPr/>
            </a:pPr>
            <a:r>
              <a:rPr lang="en-US" dirty="0">
                <a:solidFill>
                  <a:schemeClr val="tx1"/>
                </a:solidFill>
                <a:latin typeface="Courier New" pitchFamily="49" charset="0"/>
              </a:rPr>
              <a:t>      set </a:t>
            </a:r>
            <a:r>
              <a:rPr lang="en-US" dirty="0" err="1">
                <a:solidFill>
                  <a:schemeClr val="tx1"/>
                </a:solidFill>
                <a:latin typeface="Courier New" pitchFamily="49" charset="0"/>
              </a:rPr>
              <a:t>calculatedAnswer</a:t>
            </a:r>
            <a:r>
              <a:rPr lang="en-US" dirty="0">
                <a:solidFill>
                  <a:schemeClr val="tx1"/>
                </a:solidFill>
                <a:latin typeface="Courier New" pitchFamily="49" charset="0"/>
              </a:rPr>
              <a:t> = </a:t>
            </a:r>
            <a:r>
              <a:rPr lang="en-US" dirty="0" err="1">
                <a:solidFill>
                  <a:schemeClr val="tx1"/>
                </a:solidFill>
                <a:latin typeface="Courier New" pitchFamily="49" charset="0"/>
              </a:rPr>
              <a:t>originalNumber</a:t>
            </a:r>
            <a:r>
              <a:rPr lang="en-US" dirty="0">
                <a:solidFill>
                  <a:schemeClr val="tx1"/>
                </a:solidFill>
                <a:latin typeface="Courier New" pitchFamily="49" charset="0"/>
              </a:rPr>
              <a:t> *2</a:t>
            </a:r>
          </a:p>
          <a:p>
            <a:pPr>
              <a:spcBef>
                <a:spcPts val="0"/>
              </a:spcBef>
              <a:defRPr/>
            </a:pPr>
            <a:r>
              <a:rPr lang="en-US" dirty="0">
                <a:solidFill>
                  <a:schemeClr val="tx1"/>
                </a:solidFill>
                <a:latin typeface="Courier New" pitchFamily="49" charset="0"/>
              </a:rPr>
              <a:t>      output </a:t>
            </a:r>
            <a:r>
              <a:rPr lang="en-US" dirty="0" err="1">
                <a:solidFill>
                  <a:schemeClr val="tx1"/>
                </a:solidFill>
                <a:latin typeface="Courier New" pitchFamily="49" charset="0"/>
              </a:rPr>
              <a:t>calculatedAnswer</a:t>
            </a:r>
            <a:endParaRPr lang="en-US" dirty="0">
              <a:solidFill>
                <a:schemeClr val="tx1"/>
              </a:solidFill>
              <a:latin typeface="Courier New" pitchFamily="49" charset="0"/>
            </a:endParaRPr>
          </a:p>
          <a:p>
            <a:pPr>
              <a:spcBef>
                <a:spcPts val="0"/>
              </a:spcBef>
              <a:defRPr/>
            </a:pPr>
            <a:r>
              <a:rPr lang="en-US" dirty="0">
                <a:solidFill>
                  <a:schemeClr val="tx1"/>
                </a:solidFill>
                <a:latin typeface="Courier New" pitchFamily="49" charset="0"/>
              </a:rPr>
              <a:t>      input </a:t>
            </a:r>
            <a:r>
              <a:rPr lang="en-US" dirty="0" err="1">
                <a:solidFill>
                  <a:schemeClr val="tx1"/>
                </a:solidFill>
                <a:latin typeface="Courier New" pitchFamily="49" charset="0"/>
              </a:rPr>
              <a:t>originalNumber</a:t>
            </a:r>
            <a:r>
              <a:rPr lang="en-US" b="1" dirty="0">
                <a:solidFill>
                  <a:schemeClr val="tx1"/>
                </a:solidFill>
                <a:latin typeface="Courier New" pitchFamily="49" charset="0"/>
              </a:rPr>
              <a:t> </a:t>
            </a:r>
          </a:p>
          <a:p>
            <a:pPr>
              <a:spcBef>
                <a:spcPts val="0"/>
              </a:spcBef>
              <a:defRPr/>
            </a:pPr>
            <a:r>
              <a:rPr lang="en-US" b="1" dirty="0">
                <a:solidFill>
                  <a:srgbClr val="0033CC"/>
                </a:solidFill>
                <a:latin typeface="Courier New" pitchFamily="49" charset="0"/>
              </a:rPr>
              <a:t>   </a:t>
            </a:r>
            <a:r>
              <a:rPr lang="en-US" b="1" dirty="0" err="1">
                <a:solidFill>
                  <a:srgbClr val="0033CC"/>
                </a:solidFill>
                <a:latin typeface="Courier New" pitchFamily="49" charset="0"/>
              </a:rPr>
              <a:t>endwhile</a:t>
            </a:r>
            <a:endParaRPr lang="en-US" b="1" dirty="0">
              <a:solidFill>
                <a:srgbClr val="0033CC"/>
              </a:solidFill>
              <a:latin typeface="Courier New" pitchFamily="49" charset="0"/>
            </a:endParaRPr>
          </a:p>
          <a:p>
            <a:pPr>
              <a:spcBef>
                <a:spcPts val="0"/>
              </a:spcBef>
              <a:defRPr/>
            </a:pPr>
            <a:r>
              <a:rPr lang="en-US" b="1" dirty="0">
                <a:solidFill>
                  <a:srgbClr val="0033CC"/>
                </a:solidFill>
                <a:latin typeface="Courier New" pitchFamily="49" charset="0"/>
              </a:rPr>
              <a:t>stop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95AE6F8-F889-496E-8046-3409F1D54A95}"/>
              </a:ext>
            </a:extLst>
          </p:cNvPr>
          <p:cNvSpPr>
            <a:spLocks noGrp="1"/>
          </p:cNvSpPr>
          <p:nvPr>
            <p:ph type="title"/>
          </p:nvPr>
        </p:nvSpPr>
        <p:spPr/>
        <p:txBody>
          <a:bodyPr/>
          <a:lstStyle/>
          <a:p>
            <a:r>
              <a:rPr lang="en-US" altLang="en-US"/>
              <a:t>Objectives</a:t>
            </a:r>
          </a:p>
        </p:txBody>
      </p:sp>
      <p:sp>
        <p:nvSpPr>
          <p:cNvPr id="4099" name="Rectangle 3">
            <a:extLst>
              <a:ext uri="{FF2B5EF4-FFF2-40B4-BE49-F238E27FC236}">
                <a16:creationId xmlns:a16="http://schemas.microsoft.com/office/drawing/2014/main" id="{18423F31-050C-4ECB-B235-2F66F238EA4B}"/>
              </a:ext>
            </a:extLst>
          </p:cNvPr>
          <p:cNvSpPr>
            <a:spLocks noGrp="1" noChangeArrowheads="1"/>
          </p:cNvSpPr>
          <p:nvPr>
            <p:ph idx="1"/>
          </p:nvPr>
        </p:nvSpPr>
        <p:spPr/>
        <p:txBody>
          <a:bodyPr>
            <a:normAutofit lnSpcReduction="10000"/>
          </a:bodyPr>
          <a:lstStyle/>
          <a:p>
            <a:pPr>
              <a:buFontTx/>
              <a:buNone/>
              <a:defRPr/>
            </a:pPr>
            <a:r>
              <a:rPr lang="en-US" dirty="0"/>
              <a:t>You will learn about:</a:t>
            </a:r>
          </a:p>
          <a:p>
            <a:pPr>
              <a:buFont typeface="Wingdings" pitchFamily="2" charset="2"/>
              <a:buChar char="Ø"/>
              <a:defRPr/>
            </a:pPr>
            <a:r>
              <a:rPr lang="en-US" dirty="0"/>
              <a:t>The features of unstructured spaghetti code</a:t>
            </a:r>
          </a:p>
          <a:p>
            <a:pPr>
              <a:buFont typeface="Wingdings" pitchFamily="2" charset="2"/>
              <a:buChar char="Ø"/>
              <a:defRPr/>
            </a:pPr>
            <a:r>
              <a:rPr lang="en-US" dirty="0"/>
              <a:t>The three basic structures—sequence, selection, and loop</a:t>
            </a:r>
          </a:p>
          <a:p>
            <a:pPr>
              <a:buFont typeface="Wingdings" pitchFamily="2" charset="2"/>
              <a:buChar char="Ø"/>
              <a:defRPr/>
            </a:pPr>
            <a:r>
              <a:rPr lang="en-US" dirty="0"/>
              <a:t>Using a priming input to structure a program</a:t>
            </a:r>
          </a:p>
          <a:p>
            <a:pPr>
              <a:buFont typeface="Wingdings" pitchFamily="2" charset="2"/>
              <a:buChar char="Ø"/>
              <a:defRPr/>
            </a:pPr>
            <a:r>
              <a:rPr lang="en-US" dirty="0"/>
              <a:t>The need for structure</a:t>
            </a:r>
          </a:p>
          <a:p>
            <a:pPr>
              <a:buFont typeface="Wingdings" pitchFamily="2" charset="2"/>
              <a:buChar char="Ø"/>
              <a:defRPr/>
            </a:pPr>
            <a:r>
              <a:rPr lang="en-US" dirty="0"/>
              <a:t>Recognizing structure</a:t>
            </a:r>
          </a:p>
          <a:p>
            <a:pPr>
              <a:buFont typeface="Wingdings" pitchFamily="2" charset="2"/>
              <a:buChar char="Ø"/>
              <a:defRPr/>
            </a:pPr>
            <a:r>
              <a:rPr lang="en-US" dirty="0"/>
              <a:t>Structuring and modularizing unstructured logic</a:t>
            </a:r>
          </a:p>
          <a:p>
            <a:pPr>
              <a:defRPr/>
            </a:pPr>
            <a:endParaRPr lang="en-US" dirty="0"/>
          </a:p>
        </p:txBody>
      </p:sp>
      <p:sp>
        <p:nvSpPr>
          <p:cNvPr id="6148" name="Footer Placeholder 3">
            <a:extLst>
              <a:ext uri="{FF2B5EF4-FFF2-40B4-BE49-F238E27FC236}">
                <a16:creationId xmlns:a16="http://schemas.microsoft.com/office/drawing/2014/main" id="{55B8BA11-0962-4F5E-BAF3-1624C178C2B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456B-7F74-440D-A1E6-EE178CFFCB68}"/>
              </a:ext>
            </a:extLst>
          </p:cNvPr>
          <p:cNvSpPr>
            <a:spLocks noGrp="1"/>
          </p:cNvSpPr>
          <p:nvPr>
            <p:ph type="title"/>
          </p:nvPr>
        </p:nvSpPr>
        <p:spPr>
          <a:xfrm>
            <a:off x="3175" y="0"/>
            <a:ext cx="6261100" cy="609600"/>
          </a:xfrm>
        </p:spPr>
        <p:txBody>
          <a:bodyPr>
            <a:normAutofit fontScale="90000"/>
          </a:bodyPr>
          <a:lstStyle/>
          <a:p>
            <a:pPr algn="l">
              <a:defRPr/>
            </a:pPr>
            <a:r>
              <a:rPr lang="en-US" b="1" dirty="0"/>
              <a:t>Problem: Repeating Instructions</a:t>
            </a:r>
          </a:p>
        </p:txBody>
      </p:sp>
      <p:sp>
        <p:nvSpPr>
          <p:cNvPr id="36867" name="Content Placeholder 2">
            <a:extLst>
              <a:ext uri="{FF2B5EF4-FFF2-40B4-BE49-F238E27FC236}">
                <a16:creationId xmlns:a16="http://schemas.microsoft.com/office/drawing/2014/main" id="{E3D10239-FE85-444D-A69B-C5C8EA0BDD6A}"/>
              </a:ext>
            </a:extLst>
          </p:cNvPr>
          <p:cNvSpPr>
            <a:spLocks noGrp="1"/>
          </p:cNvSpPr>
          <p:nvPr>
            <p:ph idx="1"/>
          </p:nvPr>
        </p:nvSpPr>
        <p:spPr>
          <a:xfrm>
            <a:off x="381000" y="822325"/>
            <a:ext cx="4495800" cy="457200"/>
          </a:xfrm>
        </p:spPr>
        <p:txBody>
          <a:bodyPr/>
          <a:lstStyle/>
          <a:p>
            <a:r>
              <a:rPr lang="en-US" altLang="en-US" sz="2400" i="1">
                <a:solidFill>
                  <a:srgbClr val="C00000"/>
                </a:solidFill>
              </a:rPr>
              <a:t>The number doubling problems</a:t>
            </a:r>
          </a:p>
          <a:p>
            <a:endParaRPr lang="en-US" altLang="en-US"/>
          </a:p>
        </p:txBody>
      </p:sp>
      <p:sp>
        <p:nvSpPr>
          <p:cNvPr id="36868" name="Footer Placeholder 3">
            <a:extLst>
              <a:ext uri="{FF2B5EF4-FFF2-40B4-BE49-F238E27FC236}">
                <a16:creationId xmlns:a16="http://schemas.microsoft.com/office/drawing/2014/main" id="{2EAAC614-97E2-405A-A953-CA0797ABB13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36869" name="Slide Number Placeholder 4">
            <a:extLst>
              <a:ext uri="{FF2B5EF4-FFF2-40B4-BE49-F238E27FC236}">
                <a16:creationId xmlns:a16="http://schemas.microsoft.com/office/drawing/2014/main" id="{A8D9E4BA-C9DD-4C90-B188-E59E42DF44E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A26D5F51-2E3A-4BFE-80B8-19D232C9AA37}" type="slidenum">
              <a:rPr lang="en-US" altLang="en-US" sz="1200" smtClean="0">
                <a:solidFill>
                  <a:srgbClr val="898989"/>
                </a:solidFill>
                <a:cs typeface="Arial" panose="020B0604020202020204" pitchFamily="34" charset="0"/>
              </a:rPr>
              <a:pPr>
                <a:spcBef>
                  <a:spcPct val="0"/>
                </a:spcBef>
                <a:buFontTx/>
                <a:buNone/>
              </a:pPr>
              <a:t>20</a:t>
            </a:fld>
            <a:endParaRPr lang="en-US" altLang="en-US" sz="1200">
              <a:solidFill>
                <a:srgbClr val="898989"/>
              </a:solidFill>
              <a:cs typeface="Arial" panose="020B0604020202020204" pitchFamily="34" charset="0"/>
            </a:endParaRPr>
          </a:p>
        </p:txBody>
      </p:sp>
      <p:pic>
        <p:nvPicPr>
          <p:cNvPr id="36870" name="Picture 2">
            <a:extLst>
              <a:ext uri="{FF2B5EF4-FFF2-40B4-BE49-F238E27FC236}">
                <a16:creationId xmlns:a16="http://schemas.microsoft.com/office/drawing/2014/main" id="{CE934B75-5661-4FA4-A640-02145D63E4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79525"/>
            <a:ext cx="7315200"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82489B21-7705-4FC6-81FA-05123803AD3D}"/>
              </a:ext>
            </a:extLst>
          </p:cNvPr>
          <p:cNvSpPr txBox="1"/>
          <p:nvPr/>
        </p:nvSpPr>
        <p:spPr>
          <a:xfrm>
            <a:off x="5222875" y="3824288"/>
            <a:ext cx="1219200" cy="138112"/>
          </a:xfrm>
          <a:prstGeom prst="rect">
            <a:avLst/>
          </a:prstGeom>
          <a:solidFill>
            <a:schemeClr val="accent4">
              <a:lumMod val="20000"/>
              <a:lumOff val="80000"/>
            </a:schemeClr>
          </a:solidFill>
        </p:spPr>
        <p:txBody>
          <a:bodyPr lIns="0" tIns="0" rIns="0" bIns="0">
            <a:spAutoFit/>
          </a:bodyPr>
          <a:lstStyle/>
          <a:p>
            <a:pPr algn="ctr">
              <a:defRPr/>
            </a:pPr>
            <a:r>
              <a:rPr lang="en-US" sz="900" dirty="0" err="1">
                <a:solidFill>
                  <a:srgbClr val="222222"/>
                </a:solidFill>
              </a:rPr>
              <a:t>originalNumber</a:t>
            </a:r>
            <a:r>
              <a:rPr lang="en-US" sz="900" dirty="0">
                <a:solidFill>
                  <a:srgbClr val="222222"/>
                </a:solidFill>
              </a:rPr>
              <a:t>  &lt; &gt; 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2567-31C1-4B5C-ACDC-CD2BC0750774}"/>
              </a:ext>
            </a:extLst>
          </p:cNvPr>
          <p:cNvSpPr>
            <a:spLocks noGrp="1"/>
          </p:cNvSpPr>
          <p:nvPr>
            <p:ph type="title"/>
          </p:nvPr>
        </p:nvSpPr>
        <p:spPr>
          <a:xfrm>
            <a:off x="0" y="228600"/>
            <a:ext cx="6489700" cy="1143000"/>
          </a:xfrm>
        </p:spPr>
        <p:txBody>
          <a:bodyPr>
            <a:normAutofit fontScale="90000"/>
          </a:bodyPr>
          <a:lstStyle/>
          <a:p>
            <a:pPr algn="l">
              <a:defRPr/>
            </a:pPr>
            <a:r>
              <a:rPr lang="en-US" b="1" dirty="0"/>
              <a:t>Problem: Sum of the given numbers</a:t>
            </a:r>
          </a:p>
        </p:txBody>
      </p:sp>
      <p:sp>
        <p:nvSpPr>
          <p:cNvPr id="37891" name="Content Placeholder 2">
            <a:extLst>
              <a:ext uri="{FF2B5EF4-FFF2-40B4-BE49-F238E27FC236}">
                <a16:creationId xmlns:a16="http://schemas.microsoft.com/office/drawing/2014/main" id="{A66CBE02-C210-4310-B4D8-32A0E1AA8106}"/>
              </a:ext>
            </a:extLst>
          </p:cNvPr>
          <p:cNvSpPr>
            <a:spLocks noGrp="1"/>
          </p:cNvSpPr>
          <p:nvPr>
            <p:ph idx="1"/>
          </p:nvPr>
        </p:nvSpPr>
        <p:spPr>
          <a:xfrm>
            <a:off x="304800" y="1905000"/>
            <a:ext cx="8382000" cy="4221163"/>
          </a:xfrm>
        </p:spPr>
        <p:txBody>
          <a:bodyPr/>
          <a:lstStyle/>
          <a:p>
            <a:r>
              <a:rPr lang="en-US" altLang="en-US" sz="2800"/>
              <a:t>Write a pseudo code and draw a flowchart that accept the user input numbers until user input the stop value “999” and output the sum of all input numbers excluding the stop value.</a:t>
            </a:r>
          </a:p>
        </p:txBody>
      </p:sp>
      <p:sp>
        <p:nvSpPr>
          <p:cNvPr id="37892" name="Footer Placeholder 3">
            <a:extLst>
              <a:ext uri="{FF2B5EF4-FFF2-40B4-BE49-F238E27FC236}">
                <a16:creationId xmlns:a16="http://schemas.microsoft.com/office/drawing/2014/main" id="{84A00E5A-F36E-4337-B69B-00437769AE9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37893" name="Slide Number Placeholder 4">
            <a:extLst>
              <a:ext uri="{FF2B5EF4-FFF2-40B4-BE49-F238E27FC236}">
                <a16:creationId xmlns:a16="http://schemas.microsoft.com/office/drawing/2014/main" id="{375C61AD-4E1B-4B3A-9E8D-2A7A98A3C94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695ECA5F-AB2F-4939-8926-C74945B0FA00}" type="slidenum">
              <a:rPr lang="en-US" altLang="en-US" sz="1200" smtClean="0">
                <a:solidFill>
                  <a:srgbClr val="898989"/>
                </a:solidFill>
                <a:cs typeface="Arial" panose="020B0604020202020204" pitchFamily="34" charset="0"/>
              </a:rPr>
              <a:pPr>
                <a:spcBef>
                  <a:spcPct val="0"/>
                </a:spcBef>
                <a:buFontTx/>
                <a:buNone/>
              </a:pPr>
              <a:t>21</a:t>
            </a:fld>
            <a:endParaRPr lang="en-US" altLang="en-US" sz="1200">
              <a:solidFill>
                <a:srgbClr val="898989"/>
              </a:solidFill>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54E8D-04DA-470F-94A7-B4F46422B8E3}"/>
              </a:ext>
            </a:extLst>
          </p:cNvPr>
          <p:cNvSpPr>
            <a:spLocks noGrp="1"/>
          </p:cNvSpPr>
          <p:nvPr>
            <p:ph type="title"/>
          </p:nvPr>
        </p:nvSpPr>
        <p:spPr>
          <a:xfrm>
            <a:off x="0" y="228600"/>
            <a:ext cx="6489700" cy="1143000"/>
          </a:xfrm>
        </p:spPr>
        <p:txBody>
          <a:bodyPr>
            <a:normAutofit fontScale="90000"/>
          </a:bodyPr>
          <a:lstStyle/>
          <a:p>
            <a:pPr algn="l">
              <a:defRPr/>
            </a:pPr>
            <a:r>
              <a:rPr lang="en-US" b="1" dirty="0"/>
              <a:t>Problem: Sum of the given numbers</a:t>
            </a:r>
            <a:br>
              <a:rPr lang="en-US" b="1" dirty="0"/>
            </a:br>
            <a:r>
              <a:rPr lang="en-US" b="1" dirty="0"/>
              <a:t>- </a:t>
            </a:r>
            <a:r>
              <a:rPr lang="en-US" altLang="en-US" b="1" dirty="0"/>
              <a:t>Pseudo code</a:t>
            </a:r>
            <a:endParaRPr lang="en-US" b="1" dirty="0"/>
          </a:p>
        </p:txBody>
      </p:sp>
      <p:sp>
        <p:nvSpPr>
          <p:cNvPr id="38915" name="Footer Placeholder 3">
            <a:extLst>
              <a:ext uri="{FF2B5EF4-FFF2-40B4-BE49-F238E27FC236}">
                <a16:creationId xmlns:a16="http://schemas.microsoft.com/office/drawing/2014/main" id="{F769694A-AEB3-42D5-86F2-93C5353133F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38916" name="Slide Number Placeholder 4">
            <a:extLst>
              <a:ext uri="{FF2B5EF4-FFF2-40B4-BE49-F238E27FC236}">
                <a16:creationId xmlns:a16="http://schemas.microsoft.com/office/drawing/2014/main" id="{F5A19079-8A12-44EF-B39F-7ED843AE9FA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8DC2A21D-631C-4537-8017-8D8E6712F928}" type="slidenum">
              <a:rPr lang="en-US" altLang="en-US" sz="1200" smtClean="0">
                <a:solidFill>
                  <a:srgbClr val="898989"/>
                </a:solidFill>
                <a:cs typeface="Arial" panose="020B0604020202020204" pitchFamily="34" charset="0"/>
              </a:rPr>
              <a:pPr>
                <a:spcBef>
                  <a:spcPct val="0"/>
                </a:spcBef>
                <a:buFontTx/>
                <a:buNone/>
              </a:pPr>
              <a:t>22</a:t>
            </a:fld>
            <a:endParaRPr lang="en-US" altLang="en-US" sz="1200">
              <a:solidFill>
                <a:srgbClr val="898989"/>
              </a:solidFill>
              <a:cs typeface="Arial" panose="020B0604020202020204" pitchFamily="34" charset="0"/>
            </a:endParaRPr>
          </a:p>
        </p:txBody>
      </p:sp>
      <p:sp>
        <p:nvSpPr>
          <p:cNvPr id="6" name="Text Box 6">
            <a:extLst>
              <a:ext uri="{FF2B5EF4-FFF2-40B4-BE49-F238E27FC236}">
                <a16:creationId xmlns:a16="http://schemas.microsoft.com/office/drawing/2014/main" id="{4E65BE94-C2AD-4A69-9A03-EB625ABF650F}"/>
              </a:ext>
            </a:extLst>
          </p:cNvPr>
          <p:cNvSpPr txBox="1">
            <a:spLocks noChangeArrowheads="1"/>
          </p:cNvSpPr>
          <p:nvPr/>
        </p:nvSpPr>
        <p:spPr bwMode="auto">
          <a:xfrm>
            <a:off x="685800" y="1752600"/>
            <a:ext cx="7467600" cy="3816350"/>
          </a:xfrm>
          <a:prstGeom prst="rect">
            <a:avLst/>
          </a:prstGeom>
          <a:solidFill>
            <a:schemeClr val="accent6">
              <a:lumMod val="20000"/>
              <a:lumOff val="80000"/>
            </a:schemeClr>
          </a:solidFill>
          <a:ln w="19050">
            <a:solidFill>
              <a:schemeClr val="tx1"/>
            </a:solidFill>
            <a:miter lim="800000"/>
            <a:headEnd/>
            <a:tailEnd/>
          </a:ln>
        </p:spPr>
        <p:txBody>
          <a:bodyPr>
            <a:spAutoFit/>
          </a:bodyPr>
          <a:lstStyle/>
          <a:p>
            <a:pPr>
              <a:spcBef>
                <a:spcPts val="0"/>
              </a:spcBef>
              <a:defRPr/>
            </a:pPr>
            <a:r>
              <a:rPr lang="en-US" sz="2200" b="1" dirty="0">
                <a:solidFill>
                  <a:srgbClr val="0033CC"/>
                </a:solidFill>
                <a:latin typeface="Courier New" pitchFamily="49" charset="0"/>
              </a:rPr>
              <a:t>start</a:t>
            </a:r>
          </a:p>
          <a:p>
            <a:pPr>
              <a:spcBef>
                <a:spcPts val="0"/>
              </a:spcBef>
              <a:defRPr/>
            </a:pPr>
            <a:r>
              <a:rPr lang="en-US" sz="2200" b="1" dirty="0">
                <a:solidFill>
                  <a:srgbClr val="0033CC"/>
                </a:solidFill>
                <a:latin typeface="Courier New" pitchFamily="49" charset="0"/>
              </a:rPr>
              <a:t>   Declarations</a:t>
            </a:r>
          </a:p>
          <a:p>
            <a:pPr>
              <a:spcBef>
                <a:spcPts val="0"/>
              </a:spcBef>
              <a:defRPr/>
            </a:pPr>
            <a:r>
              <a:rPr lang="en-US" sz="2200" b="1" dirty="0">
                <a:solidFill>
                  <a:srgbClr val="0033CC"/>
                </a:solidFill>
                <a:latin typeface="Courier New" pitchFamily="49" charset="0"/>
              </a:rPr>
              <a:t>     </a:t>
            </a:r>
            <a:r>
              <a:rPr lang="en-US" sz="2200" dirty="0">
                <a:solidFill>
                  <a:srgbClr val="222222"/>
                </a:solidFill>
                <a:latin typeface="Courier New" pitchFamily="49" charset="0"/>
              </a:rPr>
              <a:t>num </a:t>
            </a:r>
            <a:r>
              <a:rPr lang="en-US" sz="2200" dirty="0" err="1">
                <a:solidFill>
                  <a:srgbClr val="222222"/>
                </a:solidFill>
                <a:latin typeface="Courier New" pitchFamily="49" charset="0"/>
              </a:rPr>
              <a:t>userNumber</a:t>
            </a:r>
            <a:endParaRPr lang="en-US" sz="2200" dirty="0">
              <a:solidFill>
                <a:srgbClr val="222222"/>
              </a:solidFill>
              <a:latin typeface="Courier New" pitchFamily="49" charset="0"/>
            </a:endParaRPr>
          </a:p>
          <a:p>
            <a:pPr>
              <a:spcBef>
                <a:spcPts val="0"/>
              </a:spcBef>
              <a:defRPr/>
            </a:pPr>
            <a:r>
              <a:rPr lang="en-US" sz="2200" dirty="0">
                <a:solidFill>
                  <a:srgbClr val="222222"/>
                </a:solidFill>
                <a:latin typeface="Courier New" pitchFamily="49" charset="0"/>
              </a:rPr>
              <a:t>     num sum = 0</a:t>
            </a:r>
          </a:p>
          <a:p>
            <a:pPr>
              <a:spcBef>
                <a:spcPts val="0"/>
              </a:spcBef>
              <a:defRPr/>
            </a:pPr>
            <a:r>
              <a:rPr lang="en-US" sz="2200" b="1" dirty="0">
                <a:solidFill>
                  <a:srgbClr val="0033CC"/>
                </a:solidFill>
                <a:latin typeface="Courier New" pitchFamily="49" charset="0"/>
              </a:rPr>
              <a:t>   input </a:t>
            </a:r>
            <a:r>
              <a:rPr lang="en-US" sz="2200" dirty="0" err="1">
                <a:solidFill>
                  <a:srgbClr val="222222"/>
                </a:solidFill>
                <a:latin typeface="Courier New" pitchFamily="49" charset="0"/>
              </a:rPr>
              <a:t>userNumber</a:t>
            </a:r>
            <a:endParaRPr lang="en-US" sz="2200" dirty="0">
              <a:solidFill>
                <a:srgbClr val="222222"/>
              </a:solidFill>
              <a:latin typeface="Courier New" pitchFamily="49" charset="0"/>
            </a:endParaRPr>
          </a:p>
          <a:p>
            <a:pPr>
              <a:spcBef>
                <a:spcPts val="0"/>
              </a:spcBef>
              <a:defRPr/>
            </a:pPr>
            <a:r>
              <a:rPr lang="en-US" sz="2200" b="1" dirty="0">
                <a:solidFill>
                  <a:srgbClr val="0033CC"/>
                </a:solidFill>
                <a:latin typeface="Courier New" pitchFamily="49" charset="0"/>
              </a:rPr>
              <a:t>   while</a:t>
            </a:r>
            <a:r>
              <a:rPr lang="en-US" sz="2200" dirty="0">
                <a:solidFill>
                  <a:schemeClr val="tx1"/>
                </a:solidFill>
                <a:latin typeface="Courier New" pitchFamily="49" charset="0"/>
              </a:rPr>
              <a:t> </a:t>
            </a:r>
            <a:r>
              <a:rPr lang="en-US" sz="2200" i="1" dirty="0" err="1">
                <a:solidFill>
                  <a:srgbClr val="FF0000"/>
                </a:solidFill>
                <a:latin typeface="Courier New" pitchFamily="49" charset="0"/>
              </a:rPr>
              <a:t>userNumber</a:t>
            </a:r>
            <a:r>
              <a:rPr lang="en-US" sz="2200" i="1" dirty="0">
                <a:solidFill>
                  <a:srgbClr val="FF0000"/>
                </a:solidFill>
                <a:latin typeface="Courier New" pitchFamily="49" charset="0"/>
              </a:rPr>
              <a:t> &lt; &gt; 999</a:t>
            </a:r>
          </a:p>
          <a:p>
            <a:pPr>
              <a:spcBef>
                <a:spcPts val="0"/>
              </a:spcBef>
              <a:defRPr/>
            </a:pPr>
            <a:r>
              <a:rPr lang="en-US" sz="2200" dirty="0">
                <a:solidFill>
                  <a:schemeClr val="tx1"/>
                </a:solidFill>
                <a:latin typeface="Courier New" pitchFamily="49" charset="0"/>
              </a:rPr>
              <a:t>      set sum = sum + </a:t>
            </a:r>
            <a:r>
              <a:rPr lang="en-US" sz="2200" dirty="0" err="1">
                <a:solidFill>
                  <a:schemeClr val="tx1"/>
                </a:solidFill>
                <a:latin typeface="Courier New" pitchFamily="49" charset="0"/>
              </a:rPr>
              <a:t>userNumber</a:t>
            </a:r>
            <a:endParaRPr lang="en-US" sz="2200" dirty="0">
              <a:solidFill>
                <a:schemeClr val="tx1"/>
              </a:solidFill>
              <a:latin typeface="Courier New" pitchFamily="49" charset="0"/>
            </a:endParaRPr>
          </a:p>
          <a:p>
            <a:pPr>
              <a:spcBef>
                <a:spcPts val="0"/>
              </a:spcBef>
              <a:defRPr/>
            </a:pPr>
            <a:r>
              <a:rPr lang="en-US" sz="2200" dirty="0">
                <a:solidFill>
                  <a:schemeClr val="tx1"/>
                </a:solidFill>
                <a:latin typeface="Courier New" pitchFamily="49" charset="0"/>
              </a:rPr>
              <a:t>      input </a:t>
            </a:r>
            <a:r>
              <a:rPr lang="en-US" sz="2200" dirty="0" err="1">
                <a:solidFill>
                  <a:schemeClr val="tx1"/>
                </a:solidFill>
                <a:latin typeface="Courier New" pitchFamily="49" charset="0"/>
              </a:rPr>
              <a:t>userNumber</a:t>
            </a:r>
            <a:r>
              <a:rPr lang="en-US" sz="2200" b="1" dirty="0">
                <a:solidFill>
                  <a:schemeClr val="tx1"/>
                </a:solidFill>
                <a:latin typeface="Courier New" pitchFamily="49" charset="0"/>
              </a:rPr>
              <a:t> </a:t>
            </a:r>
          </a:p>
          <a:p>
            <a:pPr>
              <a:spcBef>
                <a:spcPts val="0"/>
              </a:spcBef>
              <a:defRPr/>
            </a:pPr>
            <a:r>
              <a:rPr lang="en-US" sz="2200" b="1" dirty="0">
                <a:solidFill>
                  <a:srgbClr val="0033CC"/>
                </a:solidFill>
                <a:latin typeface="Courier New" pitchFamily="49" charset="0"/>
              </a:rPr>
              <a:t>   </a:t>
            </a:r>
            <a:r>
              <a:rPr lang="en-US" sz="2200" b="1" dirty="0" err="1">
                <a:solidFill>
                  <a:srgbClr val="0033CC"/>
                </a:solidFill>
                <a:latin typeface="Courier New" pitchFamily="49" charset="0"/>
              </a:rPr>
              <a:t>endwhile</a:t>
            </a:r>
            <a:endParaRPr lang="en-US" sz="2200" b="1" dirty="0">
              <a:solidFill>
                <a:srgbClr val="0033CC"/>
              </a:solidFill>
              <a:latin typeface="Courier New" pitchFamily="49" charset="0"/>
            </a:endParaRPr>
          </a:p>
          <a:p>
            <a:pPr>
              <a:spcBef>
                <a:spcPts val="0"/>
              </a:spcBef>
              <a:defRPr/>
            </a:pPr>
            <a:r>
              <a:rPr lang="en-US" sz="2200" b="1" dirty="0">
                <a:solidFill>
                  <a:srgbClr val="0033CC"/>
                </a:solidFill>
                <a:latin typeface="Courier New" pitchFamily="49" charset="0"/>
              </a:rPr>
              <a:t>   </a:t>
            </a:r>
            <a:r>
              <a:rPr lang="en-US" sz="2200" dirty="0">
                <a:solidFill>
                  <a:schemeClr val="tx1"/>
                </a:solidFill>
                <a:latin typeface="Courier New" pitchFamily="49" charset="0"/>
              </a:rPr>
              <a:t>output sum</a:t>
            </a:r>
            <a:endParaRPr lang="en-US" sz="2200" b="1" dirty="0">
              <a:solidFill>
                <a:srgbClr val="0033CC"/>
              </a:solidFill>
              <a:latin typeface="Courier New" pitchFamily="49" charset="0"/>
            </a:endParaRPr>
          </a:p>
          <a:p>
            <a:pPr>
              <a:spcBef>
                <a:spcPts val="0"/>
              </a:spcBef>
              <a:defRPr/>
            </a:pPr>
            <a:r>
              <a:rPr lang="en-US" sz="2200" b="1" dirty="0">
                <a:solidFill>
                  <a:srgbClr val="0033CC"/>
                </a:solidFill>
                <a:latin typeface="Courier New" pitchFamily="49" charset="0"/>
              </a:rPr>
              <a:t>stop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DDFEB060-63D3-4497-9BE4-E1D6EF51BDA9}"/>
              </a:ext>
            </a:extLst>
          </p:cNvPr>
          <p:cNvSpPr>
            <a:spLocks noGrp="1"/>
          </p:cNvSpPr>
          <p:nvPr>
            <p:ph type="title"/>
          </p:nvPr>
        </p:nvSpPr>
        <p:spPr>
          <a:xfrm>
            <a:off x="228600" y="122238"/>
            <a:ext cx="6261100" cy="1249362"/>
          </a:xfrm>
        </p:spPr>
        <p:txBody>
          <a:bodyPr/>
          <a:lstStyle/>
          <a:p>
            <a:pPr algn="l"/>
            <a:r>
              <a:rPr lang="en-US" altLang="en-US" b="1"/>
              <a:t>Problem: Sum of the given numbers - Flowchart</a:t>
            </a:r>
          </a:p>
        </p:txBody>
      </p:sp>
      <p:sp>
        <p:nvSpPr>
          <p:cNvPr id="39939" name="Footer Placeholder 3">
            <a:extLst>
              <a:ext uri="{FF2B5EF4-FFF2-40B4-BE49-F238E27FC236}">
                <a16:creationId xmlns:a16="http://schemas.microsoft.com/office/drawing/2014/main" id="{2761D7EF-7315-4F28-95D6-A76998559E3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dirty="0">
                <a:solidFill>
                  <a:srgbClr val="38BBDA"/>
                </a:solidFill>
              </a:rPr>
              <a:t>Programming Logic &amp; Design, Sixth Edition</a:t>
            </a:r>
          </a:p>
        </p:txBody>
      </p:sp>
      <p:sp>
        <p:nvSpPr>
          <p:cNvPr id="39940" name="Slide Number Placeholder 4">
            <a:extLst>
              <a:ext uri="{FF2B5EF4-FFF2-40B4-BE49-F238E27FC236}">
                <a16:creationId xmlns:a16="http://schemas.microsoft.com/office/drawing/2014/main" id="{7111BA18-1909-4236-A7BD-DB86E35809A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DA1AEC1B-4969-4A8D-AF1E-6C3FD34B74EA}" type="slidenum">
              <a:rPr lang="en-US" altLang="en-US" sz="1200" smtClean="0">
                <a:solidFill>
                  <a:srgbClr val="898989"/>
                </a:solidFill>
                <a:cs typeface="Arial" panose="020B0604020202020204" pitchFamily="34" charset="0"/>
              </a:rPr>
              <a:pPr>
                <a:spcBef>
                  <a:spcPct val="0"/>
                </a:spcBef>
                <a:buFontTx/>
                <a:buNone/>
              </a:pPr>
              <a:t>23</a:t>
            </a:fld>
            <a:endParaRPr lang="en-US" altLang="en-US" sz="1200">
              <a:solidFill>
                <a:srgbClr val="898989"/>
              </a:solidFill>
              <a:cs typeface="Arial" panose="020B0604020202020204" pitchFamily="34" charset="0"/>
            </a:endParaRPr>
          </a:p>
        </p:txBody>
      </p:sp>
      <p:sp>
        <p:nvSpPr>
          <p:cNvPr id="7" name="Rounded Rectangle 6">
            <a:extLst>
              <a:ext uri="{FF2B5EF4-FFF2-40B4-BE49-F238E27FC236}">
                <a16:creationId xmlns:a16="http://schemas.microsoft.com/office/drawing/2014/main" id="{2B0434CA-9006-48C7-B212-DF1454C0225B}"/>
              </a:ext>
            </a:extLst>
          </p:cNvPr>
          <p:cNvSpPr/>
          <p:nvPr/>
        </p:nvSpPr>
        <p:spPr>
          <a:xfrm>
            <a:off x="4987925" y="1676400"/>
            <a:ext cx="914400" cy="37465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start</a:t>
            </a:r>
          </a:p>
        </p:txBody>
      </p:sp>
      <p:sp>
        <p:nvSpPr>
          <p:cNvPr id="8" name="Rounded Rectangle 7">
            <a:extLst>
              <a:ext uri="{FF2B5EF4-FFF2-40B4-BE49-F238E27FC236}">
                <a16:creationId xmlns:a16="http://schemas.microsoft.com/office/drawing/2014/main" id="{89F5B201-3140-4C9B-8369-E6AFDEDBD55C}"/>
              </a:ext>
            </a:extLst>
          </p:cNvPr>
          <p:cNvSpPr/>
          <p:nvPr/>
        </p:nvSpPr>
        <p:spPr>
          <a:xfrm>
            <a:off x="5029200" y="6102350"/>
            <a:ext cx="914400" cy="37465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stop</a:t>
            </a:r>
          </a:p>
        </p:txBody>
      </p:sp>
      <p:sp>
        <p:nvSpPr>
          <p:cNvPr id="9" name="Parallelogram 8">
            <a:extLst>
              <a:ext uri="{FF2B5EF4-FFF2-40B4-BE49-F238E27FC236}">
                <a16:creationId xmlns:a16="http://schemas.microsoft.com/office/drawing/2014/main" id="{FD5C8190-4091-46AA-98CA-0863FEAD065D}"/>
              </a:ext>
            </a:extLst>
          </p:cNvPr>
          <p:cNvSpPr/>
          <p:nvPr/>
        </p:nvSpPr>
        <p:spPr>
          <a:xfrm>
            <a:off x="4343400" y="3074988"/>
            <a:ext cx="2043113" cy="381000"/>
          </a:xfrm>
          <a:prstGeom prst="parallelogram">
            <a:avLst>
              <a:gd name="adj" fmla="val 43485"/>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input </a:t>
            </a:r>
            <a:r>
              <a:rPr lang="en-US" sz="1200" dirty="0" err="1">
                <a:solidFill>
                  <a:schemeClr val="tx1"/>
                </a:solidFill>
              </a:rPr>
              <a:t>userNumber</a:t>
            </a:r>
            <a:r>
              <a:rPr lang="en-US" sz="1200" dirty="0">
                <a:solidFill>
                  <a:schemeClr val="tx1"/>
                </a:solidFill>
              </a:rPr>
              <a:t> </a:t>
            </a:r>
          </a:p>
        </p:txBody>
      </p:sp>
      <p:sp>
        <p:nvSpPr>
          <p:cNvPr id="10" name="Parallelogram 9">
            <a:extLst>
              <a:ext uri="{FF2B5EF4-FFF2-40B4-BE49-F238E27FC236}">
                <a16:creationId xmlns:a16="http://schemas.microsoft.com/office/drawing/2014/main" id="{5901BAC4-9C25-4C5F-A2AD-B51FBDB9F31B}"/>
              </a:ext>
            </a:extLst>
          </p:cNvPr>
          <p:cNvSpPr/>
          <p:nvPr/>
        </p:nvSpPr>
        <p:spPr>
          <a:xfrm>
            <a:off x="5943600" y="4800600"/>
            <a:ext cx="2209800" cy="407988"/>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output “Sum=”, sum</a:t>
            </a:r>
          </a:p>
        </p:txBody>
      </p:sp>
      <p:sp>
        <p:nvSpPr>
          <p:cNvPr id="11" name="Diamond 10">
            <a:extLst>
              <a:ext uri="{FF2B5EF4-FFF2-40B4-BE49-F238E27FC236}">
                <a16:creationId xmlns:a16="http://schemas.microsoft.com/office/drawing/2014/main" id="{588A1ED7-6BD7-46E0-828B-0AD50DCDE488}"/>
              </a:ext>
            </a:extLst>
          </p:cNvPr>
          <p:cNvSpPr/>
          <p:nvPr/>
        </p:nvSpPr>
        <p:spPr>
          <a:xfrm>
            <a:off x="4087813" y="3962400"/>
            <a:ext cx="2562225" cy="685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1200" dirty="0" err="1">
                <a:solidFill>
                  <a:schemeClr val="tx1"/>
                </a:solidFill>
              </a:rPr>
              <a:t>userNumber</a:t>
            </a:r>
            <a:r>
              <a:rPr lang="en-US" sz="1200" dirty="0">
                <a:solidFill>
                  <a:schemeClr val="tx1"/>
                </a:solidFill>
              </a:rPr>
              <a:t> &lt;&gt; 999</a:t>
            </a:r>
          </a:p>
        </p:txBody>
      </p:sp>
      <p:cxnSp>
        <p:nvCxnSpPr>
          <p:cNvPr id="12" name="Straight Arrow Connector 11">
            <a:extLst>
              <a:ext uri="{FF2B5EF4-FFF2-40B4-BE49-F238E27FC236}">
                <a16:creationId xmlns:a16="http://schemas.microsoft.com/office/drawing/2014/main" id="{26E8B46C-79D5-4006-88E7-1BD9A86717E1}"/>
              </a:ext>
            </a:extLst>
          </p:cNvPr>
          <p:cNvCxnSpPr>
            <a:stCxn id="7" idx="2"/>
            <a:endCxn id="18" idx="0"/>
          </p:cNvCxnSpPr>
          <p:nvPr/>
        </p:nvCxnSpPr>
        <p:spPr>
          <a:xfrm rot="5400000">
            <a:off x="5326857" y="2169319"/>
            <a:ext cx="234950" cy="1587"/>
          </a:xfrm>
          <a:prstGeom prst="straightConnector1">
            <a:avLst/>
          </a:prstGeom>
          <a:noFill/>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2E68D4B-804B-4F52-9A3E-8416C7C975EE}"/>
              </a:ext>
            </a:extLst>
          </p:cNvPr>
          <p:cNvCxnSpPr>
            <a:stCxn id="9" idx="4"/>
            <a:endCxn id="11" idx="0"/>
          </p:cNvCxnSpPr>
          <p:nvPr/>
        </p:nvCxnSpPr>
        <p:spPr>
          <a:xfrm rot="16200000" flipH="1">
            <a:off x="5114132" y="3707606"/>
            <a:ext cx="506412" cy="3175"/>
          </a:xfrm>
          <a:prstGeom prst="straightConnector1">
            <a:avLst/>
          </a:prstGeom>
          <a:noFill/>
          <a:ln w="28575">
            <a:tailEnd type="arrow"/>
          </a:ln>
        </p:spPr>
        <p:style>
          <a:lnRef idx="1">
            <a:schemeClr val="accent1"/>
          </a:lnRef>
          <a:fillRef idx="0">
            <a:schemeClr val="accent1"/>
          </a:fillRef>
          <a:effectRef idx="0">
            <a:schemeClr val="accent1"/>
          </a:effectRef>
          <a:fontRef idx="minor">
            <a:schemeClr val="tx1"/>
          </a:fontRef>
        </p:style>
      </p:cxnSp>
      <p:cxnSp>
        <p:nvCxnSpPr>
          <p:cNvPr id="14" name="Shape 13">
            <a:extLst>
              <a:ext uri="{FF2B5EF4-FFF2-40B4-BE49-F238E27FC236}">
                <a16:creationId xmlns:a16="http://schemas.microsoft.com/office/drawing/2014/main" id="{6BEF8867-B93B-41F6-A0B6-64DB98494D3A}"/>
              </a:ext>
            </a:extLst>
          </p:cNvPr>
          <p:cNvCxnSpPr>
            <a:stCxn id="11" idx="3"/>
            <a:endCxn id="10" idx="1"/>
          </p:cNvCxnSpPr>
          <p:nvPr/>
        </p:nvCxnSpPr>
        <p:spPr>
          <a:xfrm>
            <a:off x="6650038" y="4305300"/>
            <a:ext cx="449262" cy="495300"/>
          </a:xfrm>
          <a:prstGeom prst="bentConnector2">
            <a:avLst/>
          </a:prstGeom>
          <a:noFill/>
          <a:ln w="28575">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8440D08D-0B75-48CE-97CE-7EC226B00163}"/>
              </a:ext>
            </a:extLst>
          </p:cNvPr>
          <p:cNvCxnSpPr>
            <a:stCxn id="10" idx="3"/>
            <a:endCxn id="8" idx="0"/>
          </p:cNvCxnSpPr>
          <p:nvPr/>
        </p:nvCxnSpPr>
        <p:spPr>
          <a:xfrm rot="5400000">
            <a:off x="5795169" y="4899819"/>
            <a:ext cx="893762" cy="1511300"/>
          </a:xfrm>
          <a:prstGeom prst="bentConnector3">
            <a:avLst>
              <a:gd name="adj1" fmla="val 50000"/>
            </a:avLst>
          </a:prstGeom>
          <a:noFill/>
          <a:ln w="28575"/>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181BCC-4028-445E-8EBC-06BC64EAF89C}"/>
              </a:ext>
            </a:extLst>
          </p:cNvPr>
          <p:cNvCxnSpPr/>
          <p:nvPr/>
        </p:nvCxnSpPr>
        <p:spPr>
          <a:xfrm rot="5400000">
            <a:off x="5336381" y="5945982"/>
            <a:ext cx="300037" cy="0"/>
          </a:xfrm>
          <a:prstGeom prst="straightConnector1">
            <a:avLst/>
          </a:prstGeom>
          <a:noFill/>
          <a:ln w="28575">
            <a:tailEnd type="arrow"/>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481A314-569A-4EE6-84DC-FB5149C066E1}"/>
              </a:ext>
            </a:extLst>
          </p:cNvPr>
          <p:cNvSpPr/>
          <p:nvPr/>
        </p:nvSpPr>
        <p:spPr>
          <a:xfrm>
            <a:off x="4530725" y="2286000"/>
            <a:ext cx="1828800" cy="5238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defRPr/>
            </a:pPr>
            <a:r>
              <a:rPr lang="en-US" sz="1200" b="1" dirty="0">
                <a:solidFill>
                  <a:schemeClr val="tx1"/>
                </a:solidFill>
              </a:rPr>
              <a:t>Declarations</a:t>
            </a:r>
          </a:p>
          <a:p>
            <a:pPr algn="ctr">
              <a:defRPr/>
            </a:pPr>
            <a:r>
              <a:rPr lang="en-US" sz="1200" dirty="0">
                <a:solidFill>
                  <a:schemeClr val="tx1"/>
                </a:solidFill>
              </a:rPr>
              <a:t>num </a:t>
            </a:r>
            <a:r>
              <a:rPr lang="en-US" sz="1200" dirty="0" err="1">
                <a:solidFill>
                  <a:schemeClr val="tx1"/>
                </a:solidFill>
              </a:rPr>
              <a:t>userNumber</a:t>
            </a:r>
            <a:endParaRPr lang="en-US" sz="1200" dirty="0">
              <a:solidFill>
                <a:schemeClr val="tx1"/>
              </a:solidFill>
            </a:endParaRPr>
          </a:p>
          <a:p>
            <a:pPr>
              <a:defRPr/>
            </a:pPr>
            <a:r>
              <a:rPr lang="en-US" sz="1200" dirty="0">
                <a:solidFill>
                  <a:schemeClr val="tx1"/>
                </a:solidFill>
              </a:rPr>
              <a:t>      num sum = 0</a:t>
            </a:r>
          </a:p>
        </p:txBody>
      </p:sp>
      <p:cxnSp>
        <p:nvCxnSpPr>
          <p:cNvPr id="19" name="Straight Arrow Connector 18">
            <a:extLst>
              <a:ext uri="{FF2B5EF4-FFF2-40B4-BE49-F238E27FC236}">
                <a16:creationId xmlns:a16="http://schemas.microsoft.com/office/drawing/2014/main" id="{9CDFAD7B-4B34-44A6-B9F6-E8701A5FF795}"/>
              </a:ext>
            </a:extLst>
          </p:cNvPr>
          <p:cNvCxnSpPr>
            <a:stCxn id="18" idx="2"/>
            <a:endCxn id="9" idx="1"/>
          </p:cNvCxnSpPr>
          <p:nvPr/>
        </p:nvCxnSpPr>
        <p:spPr>
          <a:xfrm rot="16200000" flipH="1">
            <a:off x="5314156" y="2940844"/>
            <a:ext cx="265113" cy="3175"/>
          </a:xfrm>
          <a:prstGeom prst="straightConnector1">
            <a:avLst/>
          </a:prstGeom>
          <a:noFill/>
          <a:ln w="28575">
            <a:tailEnd type="arrow"/>
          </a:ln>
        </p:spPr>
        <p:style>
          <a:lnRef idx="1">
            <a:schemeClr val="accent1"/>
          </a:lnRef>
          <a:fillRef idx="0">
            <a:schemeClr val="accent1"/>
          </a:fillRef>
          <a:effectRef idx="0">
            <a:schemeClr val="accent1"/>
          </a:effectRef>
          <a:fontRef idx="minor">
            <a:schemeClr val="tx1"/>
          </a:fontRef>
        </p:style>
      </p:cxnSp>
      <p:sp>
        <p:nvSpPr>
          <p:cNvPr id="39953" name="TextBox 19">
            <a:extLst>
              <a:ext uri="{FF2B5EF4-FFF2-40B4-BE49-F238E27FC236}">
                <a16:creationId xmlns:a16="http://schemas.microsoft.com/office/drawing/2014/main" id="{73EBE8A7-30B3-4713-AD0A-DD0ADD31409F}"/>
              </a:ext>
            </a:extLst>
          </p:cNvPr>
          <p:cNvSpPr txBox="1">
            <a:spLocks noChangeArrowheads="1"/>
          </p:cNvSpPr>
          <p:nvPr/>
        </p:nvSpPr>
        <p:spPr bwMode="auto">
          <a:xfrm>
            <a:off x="6705600" y="3962400"/>
            <a:ext cx="498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2000" b="1">
                <a:cs typeface="Arial" panose="020B0604020202020204" pitchFamily="34" charset="0"/>
              </a:rPr>
              <a:t>No</a:t>
            </a:r>
          </a:p>
        </p:txBody>
      </p:sp>
      <p:sp>
        <p:nvSpPr>
          <p:cNvPr id="39954" name="TextBox 43">
            <a:extLst>
              <a:ext uri="{FF2B5EF4-FFF2-40B4-BE49-F238E27FC236}">
                <a16:creationId xmlns:a16="http://schemas.microsoft.com/office/drawing/2014/main" id="{2CC6A6AE-771E-4A42-BB9A-96740C57D68E}"/>
              </a:ext>
            </a:extLst>
          </p:cNvPr>
          <p:cNvSpPr txBox="1">
            <a:spLocks noChangeArrowheads="1"/>
          </p:cNvSpPr>
          <p:nvPr/>
        </p:nvSpPr>
        <p:spPr bwMode="auto">
          <a:xfrm>
            <a:off x="3479800" y="3962400"/>
            <a:ext cx="558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2000" b="1">
                <a:cs typeface="Arial" panose="020B0604020202020204" pitchFamily="34" charset="0"/>
              </a:rPr>
              <a:t>Yes</a:t>
            </a:r>
          </a:p>
        </p:txBody>
      </p:sp>
      <p:sp>
        <p:nvSpPr>
          <p:cNvPr id="45" name="Rectangle 44">
            <a:extLst>
              <a:ext uri="{FF2B5EF4-FFF2-40B4-BE49-F238E27FC236}">
                <a16:creationId xmlns:a16="http://schemas.microsoft.com/office/drawing/2014/main" id="{9AD6F6E6-9ED2-4CB9-B779-5BA2650E2AEE}"/>
              </a:ext>
            </a:extLst>
          </p:cNvPr>
          <p:cNvSpPr/>
          <p:nvPr/>
        </p:nvSpPr>
        <p:spPr>
          <a:xfrm>
            <a:off x="2590800" y="4759325"/>
            <a:ext cx="22098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rgbClr val="222222"/>
                </a:solidFill>
              </a:rPr>
              <a:t>sum = sum + </a:t>
            </a:r>
            <a:r>
              <a:rPr lang="en-US" sz="1200" dirty="0" err="1">
                <a:solidFill>
                  <a:srgbClr val="222222"/>
                </a:solidFill>
              </a:rPr>
              <a:t>userNumber</a:t>
            </a:r>
            <a:endParaRPr lang="en-US" sz="1200" dirty="0">
              <a:solidFill>
                <a:srgbClr val="222222"/>
              </a:solidFill>
            </a:endParaRPr>
          </a:p>
        </p:txBody>
      </p:sp>
      <p:sp>
        <p:nvSpPr>
          <p:cNvPr id="46" name="Parallelogram 45">
            <a:extLst>
              <a:ext uri="{FF2B5EF4-FFF2-40B4-BE49-F238E27FC236}">
                <a16:creationId xmlns:a16="http://schemas.microsoft.com/office/drawing/2014/main" id="{0AD7C300-A182-4214-9944-E262538DF28F}"/>
              </a:ext>
            </a:extLst>
          </p:cNvPr>
          <p:cNvSpPr/>
          <p:nvPr/>
        </p:nvSpPr>
        <p:spPr>
          <a:xfrm>
            <a:off x="2514600" y="5410200"/>
            <a:ext cx="2335213" cy="381000"/>
          </a:xfrm>
          <a:prstGeom prst="parallelogram">
            <a:avLst>
              <a:gd name="adj" fmla="val 65303"/>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input </a:t>
            </a:r>
            <a:r>
              <a:rPr lang="en-US" sz="1200" dirty="0" err="1">
                <a:solidFill>
                  <a:schemeClr val="tx1"/>
                </a:solidFill>
              </a:rPr>
              <a:t>userNumber</a:t>
            </a:r>
            <a:r>
              <a:rPr lang="en-US" sz="1200" dirty="0">
                <a:solidFill>
                  <a:schemeClr val="tx1"/>
                </a:solidFill>
              </a:rPr>
              <a:t> </a:t>
            </a:r>
          </a:p>
        </p:txBody>
      </p:sp>
      <p:cxnSp>
        <p:nvCxnSpPr>
          <p:cNvPr id="49" name="Shape 48">
            <a:extLst>
              <a:ext uri="{FF2B5EF4-FFF2-40B4-BE49-F238E27FC236}">
                <a16:creationId xmlns:a16="http://schemas.microsoft.com/office/drawing/2014/main" id="{182DEFB0-202E-44C2-9062-F2EC78877C57}"/>
              </a:ext>
            </a:extLst>
          </p:cNvPr>
          <p:cNvCxnSpPr>
            <a:stCxn id="11" idx="1"/>
            <a:endCxn id="45" idx="0"/>
          </p:cNvCxnSpPr>
          <p:nvPr/>
        </p:nvCxnSpPr>
        <p:spPr>
          <a:xfrm rot="10800000" flipV="1">
            <a:off x="3695700" y="4305300"/>
            <a:ext cx="392113" cy="454025"/>
          </a:xfrm>
          <a:prstGeom prst="bentConnector2">
            <a:avLst/>
          </a:prstGeom>
          <a:noFill/>
          <a:ln w="28575">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DAEDE19-6A86-4C4B-B5C1-E715795FD451}"/>
              </a:ext>
            </a:extLst>
          </p:cNvPr>
          <p:cNvCxnSpPr>
            <a:stCxn id="45" idx="2"/>
            <a:endCxn id="46" idx="0"/>
          </p:cNvCxnSpPr>
          <p:nvPr/>
        </p:nvCxnSpPr>
        <p:spPr>
          <a:xfrm rot="5400000">
            <a:off x="3553619" y="5268119"/>
            <a:ext cx="269875" cy="14287"/>
          </a:xfrm>
          <a:prstGeom prst="straightConnector1">
            <a:avLst/>
          </a:prstGeom>
          <a:noFill/>
          <a:ln w="28575">
            <a:tailEnd type="arrow"/>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6E6BE15-529F-43ED-95F2-3F2533BBB1BE}"/>
              </a:ext>
            </a:extLst>
          </p:cNvPr>
          <p:cNvCxnSpPr>
            <a:stCxn id="46" idx="4"/>
          </p:cNvCxnSpPr>
          <p:nvPr/>
        </p:nvCxnSpPr>
        <p:spPr>
          <a:xfrm rot="5400000">
            <a:off x="3555207" y="5893593"/>
            <a:ext cx="228600" cy="238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2633E38-94BA-4AC8-B01C-97E8FB9A1B4E}"/>
              </a:ext>
            </a:extLst>
          </p:cNvPr>
          <p:cNvCxnSpPr/>
          <p:nvPr/>
        </p:nvCxnSpPr>
        <p:spPr>
          <a:xfrm rot="10800000">
            <a:off x="2286000" y="6019800"/>
            <a:ext cx="13716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8849890-4D93-46FF-9458-7AEEFDFF70BA}"/>
              </a:ext>
            </a:extLst>
          </p:cNvPr>
          <p:cNvCxnSpPr/>
          <p:nvPr/>
        </p:nvCxnSpPr>
        <p:spPr>
          <a:xfrm rot="5400000" flipH="1" flipV="1">
            <a:off x="1141413" y="4876800"/>
            <a:ext cx="2287588" cy="15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FEC29B6-E668-4800-AD01-2AB5F74FD809}"/>
              </a:ext>
            </a:extLst>
          </p:cNvPr>
          <p:cNvCxnSpPr/>
          <p:nvPr/>
        </p:nvCxnSpPr>
        <p:spPr>
          <a:xfrm>
            <a:off x="2286000" y="3733800"/>
            <a:ext cx="3048000" cy="1588"/>
          </a:xfrm>
          <a:prstGeom prst="line">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DD4BFB01-D320-48EF-B438-2A617F419D74}"/>
              </a:ext>
            </a:extLst>
          </p:cNvPr>
          <p:cNvSpPr>
            <a:spLocks noGrp="1" noChangeArrowheads="1"/>
          </p:cNvSpPr>
          <p:nvPr>
            <p:ph type="title"/>
          </p:nvPr>
        </p:nvSpPr>
        <p:spPr>
          <a:xfrm>
            <a:off x="23813" y="-84138"/>
            <a:ext cx="6261100" cy="1143001"/>
          </a:xfrm>
        </p:spPr>
        <p:txBody>
          <a:bodyPr>
            <a:normAutofit fontScale="90000"/>
          </a:bodyPr>
          <a:lstStyle/>
          <a:p>
            <a:pPr algn="l" eaLnBrk="1" hangingPunct="1">
              <a:defRPr/>
            </a:pPr>
            <a:r>
              <a:rPr lang="en-US" b="1" dirty="0"/>
              <a:t>Understanding the Three Basic Structures (cont’d)</a:t>
            </a:r>
          </a:p>
        </p:txBody>
      </p:sp>
      <p:sp>
        <p:nvSpPr>
          <p:cNvPr id="40963" name="Footer Placeholder 3">
            <a:extLst>
              <a:ext uri="{FF2B5EF4-FFF2-40B4-BE49-F238E27FC236}">
                <a16:creationId xmlns:a16="http://schemas.microsoft.com/office/drawing/2014/main" id="{6EDBFFBC-FB09-412A-B9B9-5805BB0EAC1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40964" name="Text Box 8">
            <a:extLst>
              <a:ext uri="{FF2B5EF4-FFF2-40B4-BE49-F238E27FC236}">
                <a16:creationId xmlns:a16="http://schemas.microsoft.com/office/drawing/2014/main" id="{4CA87C3B-5681-44F8-AC75-489219CC07B6}"/>
              </a:ext>
            </a:extLst>
          </p:cNvPr>
          <p:cNvSpPr txBox="1">
            <a:spLocks noChangeArrowheads="1"/>
          </p:cNvSpPr>
          <p:nvPr/>
        </p:nvSpPr>
        <p:spPr bwMode="auto">
          <a:xfrm>
            <a:off x="23813" y="5995276"/>
            <a:ext cx="8991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lgn="ctr">
              <a:spcBef>
                <a:spcPct val="0"/>
              </a:spcBef>
              <a:buFontTx/>
              <a:buNone/>
            </a:pPr>
            <a:r>
              <a:rPr lang="en-US" altLang="en-US" sz="1800" b="1" dirty="0">
                <a:latin typeface="Arial" panose="020B0604020202020204" pitchFamily="34" charset="0"/>
                <a:cs typeface="Arial" panose="020B0604020202020204" pitchFamily="34" charset="0"/>
              </a:rPr>
              <a:t>Figure 3-6</a:t>
            </a:r>
            <a:r>
              <a:rPr lang="en-US" altLang="en-US" sz="1800" dirty="0">
                <a:latin typeface="Arial" panose="020B0604020202020204" pitchFamily="34" charset="0"/>
                <a:cs typeface="Arial" panose="020B0604020202020204" pitchFamily="34" charset="0"/>
              </a:rPr>
              <a:t> Structured flowchart and pseudocode with </a:t>
            </a:r>
            <a:r>
              <a:rPr lang="en-US" altLang="en-US" sz="1800" b="1" i="1" dirty="0">
                <a:solidFill>
                  <a:srgbClr val="0033CC"/>
                </a:solidFill>
                <a:latin typeface="Arial" panose="020B0604020202020204" pitchFamily="34" charset="0"/>
                <a:cs typeface="Arial" panose="020B0604020202020204" pitchFamily="34" charset="0"/>
              </a:rPr>
              <a:t>three stacked structures</a:t>
            </a:r>
          </a:p>
        </p:txBody>
      </p:sp>
      <p:pic>
        <p:nvPicPr>
          <p:cNvPr id="40965" name="Picture 7">
            <a:extLst>
              <a:ext uri="{FF2B5EF4-FFF2-40B4-BE49-F238E27FC236}">
                <a16:creationId xmlns:a16="http://schemas.microsoft.com/office/drawing/2014/main" id="{1F252D77-8AEC-499C-9830-9FD70A2095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295400"/>
            <a:ext cx="6413500" cy="471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TextBox 6">
            <a:extLst>
              <a:ext uri="{FF2B5EF4-FFF2-40B4-BE49-F238E27FC236}">
                <a16:creationId xmlns:a16="http://schemas.microsoft.com/office/drawing/2014/main" id="{3B581DE3-2CC1-46D7-BAF3-E56712A89591}"/>
              </a:ext>
            </a:extLst>
          </p:cNvPr>
          <p:cNvSpPr txBox="1">
            <a:spLocks noChangeArrowheads="1"/>
          </p:cNvSpPr>
          <p:nvPr/>
        </p:nvSpPr>
        <p:spPr bwMode="auto">
          <a:xfrm>
            <a:off x="215900" y="1295400"/>
            <a:ext cx="22987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7800" indent="-177800">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pPr>
            <a:r>
              <a:rPr lang="en-SG" altLang="en-US" sz="2400" dirty="0">
                <a:solidFill>
                  <a:srgbClr val="0033CC"/>
                </a:solidFill>
                <a:cs typeface="Arial" panose="020B0604020202020204" pitchFamily="34" charset="0"/>
              </a:rPr>
              <a:t> In figure 3-6, </a:t>
            </a:r>
            <a:r>
              <a:rPr lang="en-SG" altLang="en-US" sz="2400" i="1" dirty="0">
                <a:solidFill>
                  <a:srgbClr val="FF0000"/>
                </a:solidFill>
                <a:cs typeface="Arial" panose="020B0604020202020204" pitchFamily="34" charset="0"/>
              </a:rPr>
              <a:t>the two end-structure</a:t>
            </a:r>
            <a:r>
              <a:rPr lang="en-SG" altLang="en-US" sz="2400" dirty="0">
                <a:solidFill>
                  <a:srgbClr val="0033CC"/>
                </a:solidFill>
                <a:cs typeface="Arial" panose="020B0604020202020204" pitchFamily="34" charset="0"/>
              </a:rPr>
              <a:t> statements -endif  and </a:t>
            </a:r>
            <a:r>
              <a:rPr lang="en-SG" altLang="en-US" sz="2400" dirty="0" err="1">
                <a:solidFill>
                  <a:srgbClr val="0033CC"/>
                </a:solidFill>
                <a:cs typeface="Arial" panose="020B0604020202020204" pitchFamily="34" charset="0"/>
              </a:rPr>
              <a:t>endwhile</a:t>
            </a:r>
            <a:endParaRPr lang="en-SG" altLang="en-US" sz="2400" dirty="0">
              <a:solidFill>
                <a:srgbClr val="0033CC"/>
              </a:solidFill>
              <a:cs typeface="Arial" panose="020B0604020202020204" pitchFamily="34" charset="0"/>
            </a:endParaRPr>
          </a:p>
          <a:p>
            <a:pPr>
              <a:spcBef>
                <a:spcPct val="0"/>
              </a:spcBef>
            </a:pPr>
            <a:r>
              <a:rPr lang="en-SG" altLang="en-US" sz="2400" dirty="0">
                <a:solidFill>
                  <a:srgbClr val="0033CC"/>
                </a:solidFill>
                <a:cs typeface="Arial" panose="020B0604020202020204" pitchFamily="34" charset="0"/>
              </a:rPr>
              <a:t>Attaching structures  </a:t>
            </a:r>
            <a:r>
              <a:rPr lang="en-SG" altLang="en-US" sz="2400" i="1" dirty="0">
                <a:solidFill>
                  <a:srgbClr val="FF0000"/>
                </a:solidFill>
                <a:cs typeface="Arial" panose="020B0604020202020204" pitchFamily="34" charset="0"/>
              </a:rPr>
              <a:t>end to end </a:t>
            </a:r>
            <a:r>
              <a:rPr lang="en-SG" altLang="en-US" sz="2400" dirty="0">
                <a:solidFill>
                  <a:srgbClr val="0033CC"/>
                </a:solidFill>
                <a:cs typeface="Arial" panose="020B0604020202020204" pitchFamily="34" charset="0"/>
              </a:rPr>
              <a:t>is called stacking structures</a:t>
            </a:r>
            <a:r>
              <a:rPr lang="en-SG" altLang="en-US" sz="2400" b="1" dirty="0">
                <a:solidFill>
                  <a:srgbClr val="0033CC"/>
                </a:solidFill>
                <a:cs typeface="Arial" panose="020B0604020202020204" pitchFamily="34" charset="0"/>
              </a:rPr>
              <a:t>.</a:t>
            </a:r>
          </a:p>
          <a:p>
            <a:pPr>
              <a:spcBef>
                <a:spcPct val="0"/>
              </a:spcBef>
            </a:pPr>
            <a:endParaRPr lang="en-SG" altLang="en-US" sz="2400" b="1" dirty="0">
              <a:solidFill>
                <a:srgbClr val="0033CC"/>
              </a:solidFill>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190C8DD-E10E-4C8D-A0FF-AFAFBD5FE2D0}"/>
              </a:ext>
            </a:extLst>
          </p:cNvPr>
          <p:cNvSpPr>
            <a:spLocks noGrp="1" noChangeArrowheads="1"/>
          </p:cNvSpPr>
          <p:nvPr>
            <p:ph type="title"/>
          </p:nvPr>
        </p:nvSpPr>
        <p:spPr>
          <a:xfrm>
            <a:off x="34925" y="100013"/>
            <a:ext cx="6261100" cy="1143000"/>
          </a:xfrm>
        </p:spPr>
        <p:txBody>
          <a:bodyPr>
            <a:normAutofit fontScale="90000"/>
          </a:bodyPr>
          <a:lstStyle/>
          <a:p>
            <a:pPr algn="l">
              <a:defRPr/>
            </a:pPr>
            <a:r>
              <a:rPr lang="en-US" b="1" dirty="0"/>
              <a:t>Understanding the Three Basic Structures (cont’d)</a:t>
            </a:r>
          </a:p>
        </p:txBody>
      </p:sp>
      <p:sp>
        <p:nvSpPr>
          <p:cNvPr id="43011" name="Rectangle 3">
            <a:extLst>
              <a:ext uri="{FF2B5EF4-FFF2-40B4-BE49-F238E27FC236}">
                <a16:creationId xmlns:a16="http://schemas.microsoft.com/office/drawing/2014/main" id="{D88DA832-A22C-4B4E-B67B-54B1BE3BBC17}"/>
              </a:ext>
            </a:extLst>
          </p:cNvPr>
          <p:cNvSpPr>
            <a:spLocks noGrp="1"/>
          </p:cNvSpPr>
          <p:nvPr>
            <p:ph idx="1"/>
          </p:nvPr>
        </p:nvSpPr>
        <p:spPr/>
        <p:txBody>
          <a:bodyPr/>
          <a:lstStyle/>
          <a:p>
            <a:r>
              <a:rPr lang="en-US" altLang="en-US" sz="2400" dirty="0"/>
              <a:t>Any individual task or step in a structure can be replaced by a structure</a:t>
            </a:r>
          </a:p>
          <a:p>
            <a:endParaRPr lang="en-US" altLang="en-US" sz="2400" dirty="0"/>
          </a:p>
          <a:p>
            <a:r>
              <a:rPr lang="en-US" altLang="en-US" sz="2400" b="1" dirty="0"/>
              <a:t>Nesting</a:t>
            </a:r>
          </a:p>
          <a:p>
            <a:pPr lvl="1"/>
            <a:r>
              <a:rPr lang="en-US" altLang="en-US" sz="2400" i="1" dirty="0">
                <a:solidFill>
                  <a:srgbClr val="0033CC"/>
                </a:solidFill>
              </a:rPr>
              <a:t>Placing one structure within another</a:t>
            </a:r>
          </a:p>
          <a:p>
            <a:pPr lvl="1"/>
            <a:r>
              <a:rPr lang="en-US" altLang="en-US" sz="2400" i="1" dirty="0">
                <a:solidFill>
                  <a:srgbClr val="0033CC"/>
                </a:solidFill>
              </a:rPr>
              <a:t>Indent the nested structure’s statements</a:t>
            </a:r>
          </a:p>
          <a:p>
            <a:pPr lvl="1"/>
            <a:endParaRPr lang="en-US" altLang="en-US" sz="2400" i="1" dirty="0">
              <a:solidFill>
                <a:srgbClr val="0033CC"/>
              </a:solidFill>
            </a:endParaRPr>
          </a:p>
          <a:p>
            <a:r>
              <a:rPr lang="en-US" altLang="en-US" sz="2400" b="1" dirty="0"/>
              <a:t>Block</a:t>
            </a:r>
          </a:p>
          <a:p>
            <a:pPr lvl="1"/>
            <a:r>
              <a:rPr lang="en-US" altLang="en-US" sz="2400" i="1" dirty="0">
                <a:solidFill>
                  <a:srgbClr val="0033CC"/>
                </a:solidFill>
              </a:rPr>
              <a:t>Group of statements that execute as a single unit</a:t>
            </a:r>
          </a:p>
        </p:txBody>
      </p:sp>
      <p:sp>
        <p:nvSpPr>
          <p:cNvPr id="43012" name="Footer Placeholder 3">
            <a:extLst>
              <a:ext uri="{FF2B5EF4-FFF2-40B4-BE49-F238E27FC236}">
                <a16:creationId xmlns:a16="http://schemas.microsoft.com/office/drawing/2014/main" id="{EF9F414A-35F4-4B7A-9528-0728A8C20DB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Footer Placeholder 3">
            <a:extLst>
              <a:ext uri="{FF2B5EF4-FFF2-40B4-BE49-F238E27FC236}">
                <a16:creationId xmlns:a16="http://schemas.microsoft.com/office/drawing/2014/main" id="{EE510D32-AA7D-43EE-BDE7-9E30756AB3F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19461" name="Text Box 7">
            <a:extLst>
              <a:ext uri="{FF2B5EF4-FFF2-40B4-BE49-F238E27FC236}">
                <a16:creationId xmlns:a16="http://schemas.microsoft.com/office/drawing/2014/main" id="{FDF6E50A-2F75-45C4-B4F4-20BA4BFC3809}"/>
              </a:ext>
            </a:extLst>
          </p:cNvPr>
          <p:cNvSpPr txBox="1">
            <a:spLocks noChangeArrowheads="1"/>
          </p:cNvSpPr>
          <p:nvPr/>
        </p:nvSpPr>
        <p:spPr bwMode="auto">
          <a:xfrm>
            <a:off x="34925" y="5830888"/>
            <a:ext cx="8880475" cy="646112"/>
          </a:xfrm>
          <a:prstGeom prst="rect">
            <a:avLst/>
          </a:prstGeom>
          <a:noFill/>
          <a:ln w="9525">
            <a:noFill/>
            <a:miter lim="800000"/>
            <a:headEnd/>
            <a:tailEnd/>
          </a:ln>
        </p:spPr>
        <p:txBody>
          <a:bodyPr wrap="square">
            <a:spAutoFit/>
          </a:bodyPr>
          <a:lstStyle/>
          <a:p>
            <a:pPr algn="ctr">
              <a:defRPr/>
            </a:pPr>
            <a:r>
              <a:rPr lang="en-US" sz="1800" b="1" dirty="0">
                <a:solidFill>
                  <a:schemeClr val="tx1"/>
                </a:solidFill>
                <a:latin typeface="+mj-lt"/>
              </a:rPr>
              <a:t>Figure 3-7</a:t>
            </a:r>
            <a:r>
              <a:rPr lang="en-US" sz="1800" dirty="0">
                <a:solidFill>
                  <a:schemeClr val="tx1"/>
                </a:solidFill>
                <a:latin typeface="+mj-lt"/>
              </a:rPr>
              <a:t> Flowchart and pseudocode showing nested structures—a sequence nested within a selection</a:t>
            </a:r>
          </a:p>
        </p:txBody>
      </p:sp>
      <p:pic>
        <p:nvPicPr>
          <p:cNvPr id="45061" name="Picture 7">
            <a:extLst>
              <a:ext uri="{FF2B5EF4-FFF2-40B4-BE49-F238E27FC236}">
                <a16:creationId xmlns:a16="http://schemas.microsoft.com/office/drawing/2014/main" id="{E479919C-1C09-40E5-95E3-0857E9CA70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750" y="1243013"/>
            <a:ext cx="6165850" cy="462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TextBox 6">
            <a:extLst>
              <a:ext uri="{FF2B5EF4-FFF2-40B4-BE49-F238E27FC236}">
                <a16:creationId xmlns:a16="http://schemas.microsoft.com/office/drawing/2014/main" id="{0AD947ED-C6AA-42C6-9AED-CA26D5DFDEE2}"/>
              </a:ext>
            </a:extLst>
          </p:cNvPr>
          <p:cNvSpPr txBox="1">
            <a:spLocks noChangeArrowheads="1"/>
          </p:cNvSpPr>
          <p:nvPr/>
        </p:nvSpPr>
        <p:spPr bwMode="auto">
          <a:xfrm>
            <a:off x="34925" y="2133600"/>
            <a:ext cx="27844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7800" indent="-177800">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pPr>
            <a:r>
              <a:rPr lang="en-SG" altLang="en-US" sz="2400" dirty="0">
                <a:cs typeface="Arial" panose="020B0604020202020204" pitchFamily="34" charset="0"/>
              </a:rPr>
              <a:t>Placing a structure within another structure is called </a:t>
            </a:r>
            <a:r>
              <a:rPr lang="en-SG" altLang="en-US" sz="2400" b="1" dirty="0">
                <a:cs typeface="Arial" panose="020B0604020202020204" pitchFamily="34" charset="0"/>
              </a:rPr>
              <a:t>nesting structures.</a:t>
            </a:r>
            <a:endParaRPr lang="en-SG" altLang="en-US" sz="2400" dirty="0">
              <a:cs typeface="Arial" panose="020B0604020202020204" pitchFamily="34" charset="0"/>
            </a:endParaRPr>
          </a:p>
        </p:txBody>
      </p:sp>
      <p:sp>
        <p:nvSpPr>
          <p:cNvPr id="9" name="Rectangle 2">
            <a:extLst>
              <a:ext uri="{FF2B5EF4-FFF2-40B4-BE49-F238E27FC236}">
                <a16:creationId xmlns:a16="http://schemas.microsoft.com/office/drawing/2014/main" id="{50A4E251-7777-4B57-9E6E-9DBB172F6A2A}"/>
              </a:ext>
            </a:extLst>
          </p:cNvPr>
          <p:cNvSpPr txBox="1">
            <a:spLocks noChangeArrowheads="1"/>
          </p:cNvSpPr>
          <p:nvPr/>
        </p:nvSpPr>
        <p:spPr bwMode="auto">
          <a:xfrm>
            <a:off x="34925" y="100013"/>
            <a:ext cx="6261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lnSpcReduction="10000"/>
          </a:bodyPr>
          <a:lstStyle>
            <a:lvl1pPr algn="ctr" rtl="0" eaLnBrk="0" fontAlgn="base" hangingPunct="0">
              <a:spcBef>
                <a:spcPct val="0"/>
              </a:spcBef>
              <a:spcAft>
                <a:spcPct val="0"/>
              </a:spcAft>
              <a:defRPr sz="3600" kern="1200">
                <a:solidFill>
                  <a:schemeClr val="tx1"/>
                </a:solidFill>
                <a:latin typeface="Times New Roman" pitchFamily="18" charset="0"/>
                <a:ea typeface="Times New Roman" panose="02020603050405020304" pitchFamily="18" charset="0"/>
                <a:cs typeface="Times New Roman" pitchFamily="18" charset="0"/>
              </a:defRPr>
            </a:lvl1pPr>
            <a:lvl2pPr algn="ctr" rtl="0" eaLnBrk="0" fontAlgn="base" hangingPunct="0">
              <a:spcBef>
                <a:spcPct val="0"/>
              </a:spcBef>
              <a:spcAft>
                <a:spcPct val="0"/>
              </a:spcAft>
              <a:defRPr sz="3600">
                <a:solidFill>
                  <a:schemeClr val="tx1"/>
                </a:solidFill>
                <a:latin typeface="Times New Roman" pitchFamily="18" charset="0"/>
                <a:ea typeface="Times New Roman" panose="02020603050405020304" pitchFamily="18" charset="0"/>
                <a:cs typeface="Times New Roman" pitchFamily="18" charset="0"/>
              </a:defRPr>
            </a:lvl2pPr>
            <a:lvl3pPr algn="ctr" rtl="0" eaLnBrk="0" fontAlgn="base" hangingPunct="0">
              <a:spcBef>
                <a:spcPct val="0"/>
              </a:spcBef>
              <a:spcAft>
                <a:spcPct val="0"/>
              </a:spcAft>
              <a:defRPr sz="3600">
                <a:solidFill>
                  <a:schemeClr val="tx1"/>
                </a:solidFill>
                <a:latin typeface="Times New Roman" pitchFamily="18" charset="0"/>
                <a:ea typeface="Times New Roman" panose="02020603050405020304" pitchFamily="18" charset="0"/>
                <a:cs typeface="Times New Roman" pitchFamily="18" charset="0"/>
              </a:defRPr>
            </a:lvl3pPr>
            <a:lvl4pPr algn="ctr" rtl="0" eaLnBrk="0" fontAlgn="base" hangingPunct="0">
              <a:spcBef>
                <a:spcPct val="0"/>
              </a:spcBef>
              <a:spcAft>
                <a:spcPct val="0"/>
              </a:spcAft>
              <a:defRPr sz="3600">
                <a:solidFill>
                  <a:schemeClr val="tx1"/>
                </a:solidFill>
                <a:latin typeface="Times New Roman" pitchFamily="18" charset="0"/>
                <a:ea typeface="Times New Roman" panose="02020603050405020304" pitchFamily="18" charset="0"/>
                <a:cs typeface="Times New Roman" pitchFamily="18" charset="0"/>
              </a:defRPr>
            </a:lvl4pPr>
            <a:lvl5pPr algn="ctr" rtl="0" eaLnBrk="0" fontAlgn="base" hangingPunct="0">
              <a:spcBef>
                <a:spcPct val="0"/>
              </a:spcBef>
              <a:spcAft>
                <a:spcPct val="0"/>
              </a:spcAft>
              <a:defRPr sz="3600">
                <a:solidFill>
                  <a:schemeClr val="tx1"/>
                </a:solidFill>
                <a:latin typeface="Times New Roman" pitchFamily="18" charset="0"/>
                <a:ea typeface="Times New Roman" panose="02020603050405020304" pitchFamily="18" charset="0"/>
                <a:cs typeface="Times New Roman" pitchFamily="18" charset="0"/>
              </a:defRPr>
            </a:lvl5pPr>
            <a:lvl6pPr marL="457200" algn="ctr" rtl="0" fontAlgn="base">
              <a:spcBef>
                <a:spcPct val="0"/>
              </a:spcBef>
              <a:spcAft>
                <a:spcPct val="0"/>
              </a:spcAft>
              <a:defRPr sz="3600">
                <a:solidFill>
                  <a:schemeClr val="tx1"/>
                </a:solidFill>
                <a:latin typeface="Times New Roman" pitchFamily="18" charset="0"/>
                <a:cs typeface="Times New Roman" pitchFamily="18" charset="0"/>
              </a:defRPr>
            </a:lvl6pPr>
            <a:lvl7pPr marL="914400" algn="ctr" rtl="0" fontAlgn="base">
              <a:spcBef>
                <a:spcPct val="0"/>
              </a:spcBef>
              <a:spcAft>
                <a:spcPct val="0"/>
              </a:spcAft>
              <a:defRPr sz="3600">
                <a:solidFill>
                  <a:schemeClr val="tx1"/>
                </a:solidFill>
                <a:latin typeface="Times New Roman" pitchFamily="18" charset="0"/>
                <a:cs typeface="Times New Roman" pitchFamily="18" charset="0"/>
              </a:defRPr>
            </a:lvl7pPr>
            <a:lvl8pPr marL="1371600" algn="ctr" rtl="0" fontAlgn="base">
              <a:spcBef>
                <a:spcPct val="0"/>
              </a:spcBef>
              <a:spcAft>
                <a:spcPct val="0"/>
              </a:spcAft>
              <a:defRPr sz="3600">
                <a:solidFill>
                  <a:schemeClr val="tx1"/>
                </a:solidFill>
                <a:latin typeface="Times New Roman" pitchFamily="18" charset="0"/>
                <a:cs typeface="Times New Roman" pitchFamily="18" charset="0"/>
              </a:defRPr>
            </a:lvl8pPr>
            <a:lvl9pPr marL="1828800" algn="ctr" rtl="0" fontAlgn="base">
              <a:spcBef>
                <a:spcPct val="0"/>
              </a:spcBef>
              <a:spcAft>
                <a:spcPct val="0"/>
              </a:spcAft>
              <a:defRPr sz="3600">
                <a:solidFill>
                  <a:schemeClr val="tx1"/>
                </a:solidFill>
                <a:latin typeface="Times New Roman" pitchFamily="18" charset="0"/>
                <a:cs typeface="Times New Roman" pitchFamily="18" charset="0"/>
              </a:defRPr>
            </a:lvl9pPr>
          </a:lstStyle>
          <a:p>
            <a:pPr algn="l">
              <a:defRPr/>
            </a:pPr>
            <a:r>
              <a:rPr lang="en-US" b="1"/>
              <a:t>Understanding the Three Basic Structures (cont’d)</a:t>
            </a:r>
            <a:endParaRPr lang="en-US"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Content Placeholder 6">
            <a:extLst>
              <a:ext uri="{FF2B5EF4-FFF2-40B4-BE49-F238E27FC236}">
                <a16:creationId xmlns:a16="http://schemas.microsoft.com/office/drawing/2014/main" id="{DF639065-2769-4E99-9460-02F6C3B4D950}"/>
              </a:ext>
            </a:extLst>
          </p:cNvPr>
          <p:cNvSpPr>
            <a:spLocks noGrp="1"/>
          </p:cNvSpPr>
          <p:nvPr>
            <p:ph idx="1"/>
          </p:nvPr>
        </p:nvSpPr>
        <p:spPr>
          <a:xfrm>
            <a:off x="5823716" y="1110786"/>
            <a:ext cx="3320283" cy="4310525"/>
          </a:xfrm>
        </p:spPr>
        <p:txBody>
          <a:bodyPr/>
          <a:lstStyle/>
          <a:p>
            <a:pPr marL="0" indent="0">
              <a:buNone/>
            </a:pPr>
            <a:endParaRPr lang="en-US" altLang="en-US" sz="2400" dirty="0"/>
          </a:p>
          <a:p>
            <a:r>
              <a:rPr lang="en-US" altLang="en-US" sz="2400" dirty="0">
                <a:solidFill>
                  <a:srgbClr val="0033CC"/>
                </a:solidFill>
              </a:rPr>
              <a:t>if and endif </a:t>
            </a:r>
            <a:r>
              <a:rPr lang="en-US" altLang="en-US" sz="2400" dirty="0"/>
              <a:t>are vertically aligned. This shows that they are all </a:t>
            </a:r>
            <a:r>
              <a:rPr lang="en-US" altLang="en-US" sz="2400" i="1" dirty="0">
                <a:solidFill>
                  <a:srgbClr val="C00000"/>
                </a:solidFill>
              </a:rPr>
              <a:t>“on the same level.”</a:t>
            </a:r>
          </a:p>
          <a:p>
            <a:r>
              <a:rPr lang="en-US" altLang="en-US" sz="2400" dirty="0"/>
              <a:t>Similarly, </a:t>
            </a:r>
          </a:p>
          <a:p>
            <a:r>
              <a:rPr lang="en-US" altLang="en-US" sz="2400" i="1" dirty="0" err="1">
                <a:solidFill>
                  <a:srgbClr val="0033CC"/>
                </a:solidFill>
              </a:rPr>
              <a:t>stepJ</a:t>
            </a:r>
            <a:r>
              <a:rPr lang="en-US" altLang="en-US" sz="2400" i="1" dirty="0">
                <a:solidFill>
                  <a:srgbClr val="0033CC"/>
                </a:solidFill>
              </a:rPr>
              <a:t>, while, </a:t>
            </a:r>
            <a:r>
              <a:rPr lang="en-US" altLang="en-US" sz="2400" i="1" dirty="0" err="1">
                <a:solidFill>
                  <a:srgbClr val="0033CC"/>
                </a:solidFill>
              </a:rPr>
              <a:t>endwhile</a:t>
            </a:r>
            <a:r>
              <a:rPr lang="en-US" altLang="en-US" sz="2400" i="1" dirty="0">
                <a:solidFill>
                  <a:srgbClr val="0033CC"/>
                </a:solidFill>
              </a:rPr>
              <a:t>, and </a:t>
            </a:r>
            <a:r>
              <a:rPr lang="en-US" altLang="en-US" sz="2400" i="1" dirty="0" err="1">
                <a:solidFill>
                  <a:srgbClr val="0033CC"/>
                </a:solidFill>
              </a:rPr>
              <a:t>stepL</a:t>
            </a:r>
            <a:r>
              <a:rPr lang="en-US" altLang="en-US" sz="2400" i="1" dirty="0">
                <a:solidFill>
                  <a:srgbClr val="0033CC"/>
                </a:solidFill>
              </a:rPr>
              <a:t> are aligned</a:t>
            </a:r>
            <a:r>
              <a:rPr lang="en-US" altLang="en-US" sz="2400" dirty="0"/>
              <a:t>, and they are </a:t>
            </a:r>
            <a:r>
              <a:rPr lang="en-US" altLang="en-US" sz="2400" i="1" dirty="0">
                <a:solidFill>
                  <a:srgbClr val="C00000"/>
                </a:solidFill>
              </a:rPr>
              <a:t>evenly indented</a:t>
            </a:r>
            <a:r>
              <a:rPr lang="en-US" altLang="en-US" sz="2400" dirty="0"/>
              <a:t>.</a:t>
            </a:r>
          </a:p>
        </p:txBody>
      </p:sp>
      <p:sp>
        <p:nvSpPr>
          <p:cNvPr id="47108" name="Footer Placeholder 3">
            <a:extLst>
              <a:ext uri="{FF2B5EF4-FFF2-40B4-BE49-F238E27FC236}">
                <a16:creationId xmlns:a16="http://schemas.microsoft.com/office/drawing/2014/main" id="{72D8FD15-0C2A-4937-A04C-DDEEB4C4F73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20485" name="Text Box 9">
            <a:extLst>
              <a:ext uri="{FF2B5EF4-FFF2-40B4-BE49-F238E27FC236}">
                <a16:creationId xmlns:a16="http://schemas.microsoft.com/office/drawing/2014/main" id="{5A867BE7-7F55-48D9-A69B-37BF2EBA8EAC}"/>
              </a:ext>
            </a:extLst>
          </p:cNvPr>
          <p:cNvSpPr txBox="1">
            <a:spLocks noChangeArrowheads="1"/>
          </p:cNvSpPr>
          <p:nvPr/>
        </p:nvSpPr>
        <p:spPr bwMode="auto">
          <a:xfrm>
            <a:off x="0" y="5827711"/>
            <a:ext cx="9109075" cy="646112"/>
          </a:xfrm>
          <a:prstGeom prst="rect">
            <a:avLst/>
          </a:prstGeom>
          <a:noFill/>
          <a:ln w="9525">
            <a:noFill/>
            <a:miter lim="800000"/>
            <a:headEnd/>
            <a:tailEnd/>
          </a:ln>
        </p:spPr>
        <p:txBody>
          <a:bodyPr wrap="square">
            <a:spAutoFit/>
          </a:bodyPr>
          <a:lstStyle/>
          <a:p>
            <a:pPr algn="ctr">
              <a:defRPr/>
            </a:pPr>
            <a:r>
              <a:rPr lang="en-US" sz="1800" b="1" dirty="0">
                <a:solidFill>
                  <a:schemeClr val="tx1"/>
                </a:solidFill>
                <a:latin typeface="+mn-lt"/>
              </a:rPr>
              <a:t>Figure 3-8</a:t>
            </a:r>
            <a:r>
              <a:rPr lang="en-US" sz="1800" dirty="0">
                <a:solidFill>
                  <a:schemeClr val="tx1"/>
                </a:solidFill>
                <a:latin typeface="+mn-lt"/>
              </a:rPr>
              <a:t> Flowchart and pseudocode showing nested structures—a loop nested within a sequence, nested within a selection</a:t>
            </a:r>
          </a:p>
        </p:txBody>
      </p:sp>
      <p:pic>
        <p:nvPicPr>
          <p:cNvPr id="47110" name="Picture 7">
            <a:extLst>
              <a:ext uri="{FF2B5EF4-FFF2-40B4-BE49-F238E27FC236}">
                <a16:creationId xmlns:a16="http://schemas.microsoft.com/office/drawing/2014/main" id="{905E8F96-20A6-4928-BD8D-F62C74402F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30289"/>
            <a:ext cx="5710238"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a:extLst>
              <a:ext uri="{FF2B5EF4-FFF2-40B4-BE49-F238E27FC236}">
                <a16:creationId xmlns:a16="http://schemas.microsoft.com/office/drawing/2014/main" id="{7FAE3133-2301-452C-B6BB-28F9F6008498}"/>
              </a:ext>
            </a:extLst>
          </p:cNvPr>
          <p:cNvSpPr>
            <a:spLocks noGrp="1" noChangeArrowheads="1"/>
          </p:cNvSpPr>
          <p:nvPr>
            <p:ph type="title"/>
          </p:nvPr>
        </p:nvSpPr>
        <p:spPr>
          <a:xfrm>
            <a:off x="34925" y="100013"/>
            <a:ext cx="6261100" cy="890587"/>
          </a:xfrm>
        </p:spPr>
        <p:txBody>
          <a:bodyPr>
            <a:normAutofit fontScale="90000"/>
          </a:bodyPr>
          <a:lstStyle/>
          <a:p>
            <a:pPr algn="l">
              <a:defRPr/>
            </a:pPr>
            <a:r>
              <a:rPr lang="en-US" b="1" dirty="0"/>
              <a:t>Understanding the Three Basic Structures (cont’d)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Content Placeholder 6">
            <a:extLst>
              <a:ext uri="{FF2B5EF4-FFF2-40B4-BE49-F238E27FC236}">
                <a16:creationId xmlns:a16="http://schemas.microsoft.com/office/drawing/2014/main" id="{BFB119B3-ED2B-4085-AB58-ECC6D47FCD7A}"/>
              </a:ext>
            </a:extLst>
          </p:cNvPr>
          <p:cNvSpPr>
            <a:spLocks noGrp="1"/>
          </p:cNvSpPr>
          <p:nvPr>
            <p:ph idx="1"/>
          </p:nvPr>
        </p:nvSpPr>
        <p:spPr>
          <a:xfrm>
            <a:off x="0" y="1981200"/>
            <a:ext cx="2819400" cy="3200400"/>
          </a:xfrm>
        </p:spPr>
        <p:txBody>
          <a:bodyPr/>
          <a:lstStyle/>
          <a:p>
            <a:r>
              <a:rPr lang="en-US" altLang="en-US" sz="2400" dirty="0"/>
              <a:t>There is </a:t>
            </a:r>
            <a:r>
              <a:rPr lang="en-US" altLang="en-US" sz="2400" i="1" dirty="0">
                <a:solidFill>
                  <a:srgbClr val="0033CC"/>
                </a:solidFill>
              </a:rPr>
              <a:t>no limit to the number of levels you can create when you </a:t>
            </a:r>
            <a:r>
              <a:rPr lang="en-US" altLang="en-US" sz="2400" i="1" dirty="0">
                <a:solidFill>
                  <a:srgbClr val="FF0000"/>
                </a:solidFill>
              </a:rPr>
              <a:t>nest and stack structures</a:t>
            </a:r>
            <a:r>
              <a:rPr lang="en-US" altLang="en-US" sz="2400" dirty="0"/>
              <a:t>.</a:t>
            </a:r>
          </a:p>
        </p:txBody>
      </p:sp>
      <p:sp>
        <p:nvSpPr>
          <p:cNvPr id="49156" name="Footer Placeholder 3">
            <a:extLst>
              <a:ext uri="{FF2B5EF4-FFF2-40B4-BE49-F238E27FC236}">
                <a16:creationId xmlns:a16="http://schemas.microsoft.com/office/drawing/2014/main" id="{5DE1F346-5FFC-4659-8EE0-0FE0821C5AD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dirty="0">
                <a:solidFill>
                  <a:srgbClr val="38BBDA"/>
                </a:solidFill>
              </a:rPr>
              <a:t>Programming Logic &amp; Design, Sixth Edition</a:t>
            </a:r>
          </a:p>
        </p:txBody>
      </p:sp>
      <p:sp>
        <p:nvSpPr>
          <p:cNvPr id="21509" name="Text Box 8">
            <a:extLst>
              <a:ext uri="{FF2B5EF4-FFF2-40B4-BE49-F238E27FC236}">
                <a16:creationId xmlns:a16="http://schemas.microsoft.com/office/drawing/2014/main" id="{0FB856C3-089E-4103-A45B-3B71B7119F13}"/>
              </a:ext>
            </a:extLst>
          </p:cNvPr>
          <p:cNvSpPr txBox="1">
            <a:spLocks noChangeArrowheads="1"/>
          </p:cNvSpPr>
          <p:nvPr/>
        </p:nvSpPr>
        <p:spPr bwMode="auto">
          <a:xfrm>
            <a:off x="34925" y="6059488"/>
            <a:ext cx="8880475" cy="646112"/>
          </a:xfrm>
          <a:prstGeom prst="rect">
            <a:avLst/>
          </a:prstGeom>
          <a:noFill/>
          <a:ln w="9525">
            <a:noFill/>
            <a:miter lim="800000"/>
            <a:headEnd/>
            <a:tailEnd/>
          </a:ln>
        </p:spPr>
        <p:txBody>
          <a:bodyPr wrap="square">
            <a:spAutoFit/>
          </a:bodyPr>
          <a:lstStyle/>
          <a:p>
            <a:pPr>
              <a:defRPr/>
            </a:pPr>
            <a:r>
              <a:rPr lang="en-US" sz="1800" b="1" dirty="0">
                <a:solidFill>
                  <a:schemeClr val="tx1"/>
                </a:solidFill>
                <a:latin typeface="+mn-lt"/>
              </a:rPr>
              <a:t>Figure 3-9</a:t>
            </a:r>
            <a:r>
              <a:rPr lang="en-US" sz="1800" dirty="0">
                <a:solidFill>
                  <a:schemeClr val="tx1"/>
                </a:solidFill>
                <a:latin typeface="+mn-lt"/>
              </a:rPr>
              <a:t> Flowchart and pseudocode for loop within selection within sequence within selection</a:t>
            </a:r>
          </a:p>
        </p:txBody>
      </p:sp>
      <p:pic>
        <p:nvPicPr>
          <p:cNvPr id="49158" name="Picture 7">
            <a:extLst>
              <a:ext uri="{FF2B5EF4-FFF2-40B4-BE49-F238E27FC236}">
                <a16:creationId xmlns:a16="http://schemas.microsoft.com/office/drawing/2014/main" id="{E6BE77AC-40CE-4992-B4EC-38DDCDBC67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219200"/>
            <a:ext cx="6248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a:extLst>
              <a:ext uri="{FF2B5EF4-FFF2-40B4-BE49-F238E27FC236}">
                <a16:creationId xmlns:a16="http://schemas.microsoft.com/office/drawing/2014/main" id="{ED783D40-0820-4DF1-BDE7-51E2988F594C}"/>
              </a:ext>
            </a:extLst>
          </p:cNvPr>
          <p:cNvSpPr>
            <a:spLocks noGrp="1" noChangeArrowheads="1"/>
          </p:cNvSpPr>
          <p:nvPr>
            <p:ph type="title"/>
          </p:nvPr>
        </p:nvSpPr>
        <p:spPr>
          <a:xfrm>
            <a:off x="34925" y="100013"/>
            <a:ext cx="6261100" cy="858837"/>
          </a:xfrm>
        </p:spPr>
        <p:txBody>
          <a:bodyPr>
            <a:normAutofit fontScale="90000"/>
          </a:bodyPr>
          <a:lstStyle/>
          <a:p>
            <a:pPr algn="l">
              <a:defRPr/>
            </a:pPr>
            <a:r>
              <a:rPr lang="en-US" b="1" dirty="0"/>
              <a:t>Understanding the Three Basic Structures (cont’d)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Footer Placeholder 3">
            <a:extLst>
              <a:ext uri="{FF2B5EF4-FFF2-40B4-BE49-F238E27FC236}">
                <a16:creationId xmlns:a16="http://schemas.microsoft.com/office/drawing/2014/main" id="{C65D7691-CF8D-4358-A7D9-A725F0DB684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pic>
        <p:nvPicPr>
          <p:cNvPr id="51204" name="Picture 2">
            <a:extLst>
              <a:ext uri="{FF2B5EF4-FFF2-40B4-BE49-F238E27FC236}">
                <a16:creationId xmlns:a16="http://schemas.microsoft.com/office/drawing/2014/main" id="{B38E5748-3470-4F7A-A7CB-46C3905F6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8991600" cy="490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166CD872-7628-4F4A-A42D-C845426C3A04}"/>
              </a:ext>
            </a:extLst>
          </p:cNvPr>
          <p:cNvSpPr>
            <a:spLocks noGrp="1" noChangeArrowheads="1"/>
          </p:cNvSpPr>
          <p:nvPr>
            <p:ph type="title"/>
          </p:nvPr>
        </p:nvSpPr>
        <p:spPr>
          <a:xfrm>
            <a:off x="34925" y="100013"/>
            <a:ext cx="6261100" cy="1143000"/>
          </a:xfrm>
        </p:spPr>
        <p:txBody>
          <a:bodyPr>
            <a:normAutofit fontScale="90000"/>
          </a:bodyPr>
          <a:lstStyle/>
          <a:p>
            <a:pPr algn="l">
              <a:defRPr/>
            </a:pPr>
            <a:r>
              <a:rPr lang="en-US" b="1" dirty="0"/>
              <a:t>Understanding the Three Basic Structures (cont’d)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7E9CACE-1126-40D8-8773-E0B3A905A1D3}"/>
              </a:ext>
            </a:extLst>
          </p:cNvPr>
          <p:cNvSpPr>
            <a:spLocks noGrp="1" noChangeArrowheads="1"/>
          </p:cNvSpPr>
          <p:nvPr>
            <p:ph type="title"/>
          </p:nvPr>
        </p:nvSpPr>
        <p:spPr>
          <a:xfrm>
            <a:off x="28575" y="-36513"/>
            <a:ext cx="6261100" cy="1143001"/>
          </a:xfrm>
        </p:spPr>
        <p:txBody>
          <a:bodyPr>
            <a:normAutofit fontScale="90000"/>
          </a:bodyPr>
          <a:lstStyle/>
          <a:p>
            <a:pPr algn="l">
              <a:defRPr/>
            </a:pPr>
            <a:r>
              <a:rPr lang="en-US" b="1" dirty="0"/>
              <a:t>Understanding Unstructured </a:t>
            </a:r>
            <a:br>
              <a:rPr lang="en-US" b="1" dirty="0"/>
            </a:br>
            <a:r>
              <a:rPr lang="en-US" b="1" dirty="0"/>
              <a:t>Spaghetti Code</a:t>
            </a:r>
          </a:p>
        </p:txBody>
      </p:sp>
      <p:sp>
        <p:nvSpPr>
          <p:cNvPr id="8195" name="Rectangle 3">
            <a:extLst>
              <a:ext uri="{FF2B5EF4-FFF2-40B4-BE49-F238E27FC236}">
                <a16:creationId xmlns:a16="http://schemas.microsoft.com/office/drawing/2014/main" id="{B121B50C-86B0-4C57-81D7-F00BE16A7058}"/>
              </a:ext>
            </a:extLst>
          </p:cNvPr>
          <p:cNvSpPr>
            <a:spLocks noGrp="1"/>
          </p:cNvSpPr>
          <p:nvPr>
            <p:ph idx="1"/>
          </p:nvPr>
        </p:nvSpPr>
        <p:spPr>
          <a:xfrm>
            <a:off x="28575" y="1295400"/>
            <a:ext cx="9115425" cy="5060950"/>
          </a:xfrm>
        </p:spPr>
        <p:txBody>
          <a:bodyPr/>
          <a:lstStyle/>
          <a:p>
            <a:r>
              <a:rPr lang="en-US" altLang="en-US" sz="2800" b="1"/>
              <a:t>Spaghetti code</a:t>
            </a:r>
          </a:p>
          <a:p>
            <a:pPr lvl="1">
              <a:buFont typeface="Wingdings" panose="05000000000000000000" pitchFamily="2" charset="2"/>
              <a:buChar char="§"/>
            </a:pPr>
            <a:r>
              <a:rPr lang="en-US" altLang="en-US" sz="2400"/>
              <a:t>Logically </a:t>
            </a:r>
            <a:r>
              <a:rPr lang="en-US" altLang="en-US" sz="2400" i="1">
                <a:solidFill>
                  <a:srgbClr val="0033CC"/>
                </a:solidFill>
              </a:rPr>
              <a:t>snarled program statements</a:t>
            </a:r>
          </a:p>
          <a:p>
            <a:pPr lvl="1">
              <a:buFont typeface="Wingdings" panose="05000000000000000000" pitchFamily="2" charset="2"/>
              <a:buChar char="§"/>
            </a:pPr>
            <a:r>
              <a:rPr lang="en-US" altLang="en-US" sz="2400"/>
              <a:t>Can be the result of </a:t>
            </a:r>
            <a:r>
              <a:rPr lang="en-US" altLang="en-US" sz="2400" i="1">
                <a:solidFill>
                  <a:srgbClr val="0033CC"/>
                </a:solidFill>
              </a:rPr>
              <a:t>poor program design</a:t>
            </a:r>
          </a:p>
          <a:p>
            <a:pPr lvl="1">
              <a:buFont typeface="Wingdings" panose="05000000000000000000" pitchFamily="2" charset="2"/>
              <a:buChar char="§"/>
            </a:pPr>
            <a:r>
              <a:rPr lang="en-US" altLang="en-US" sz="2400"/>
              <a:t>Programs often work but are </a:t>
            </a:r>
            <a:r>
              <a:rPr lang="en-US" altLang="en-US" sz="2400" i="1">
                <a:solidFill>
                  <a:srgbClr val="0033CC"/>
                </a:solidFill>
              </a:rPr>
              <a:t>difficult to read and maintain</a:t>
            </a:r>
          </a:p>
          <a:p>
            <a:pPr lvl="1">
              <a:buFont typeface="Wingdings" panose="05000000000000000000" pitchFamily="2" charset="2"/>
              <a:buChar char="§"/>
            </a:pPr>
            <a:r>
              <a:rPr lang="en-US" altLang="en-US" sz="2400"/>
              <a:t>Convoluted logic usually </a:t>
            </a:r>
            <a:r>
              <a:rPr lang="en-US" altLang="en-US" sz="2400" i="1">
                <a:solidFill>
                  <a:srgbClr val="0033CC"/>
                </a:solidFill>
              </a:rPr>
              <a:t>requires more code</a:t>
            </a:r>
          </a:p>
          <a:p>
            <a:pPr lvl="1"/>
            <a:endParaRPr lang="en-US" altLang="en-US" sz="2400" i="1">
              <a:solidFill>
                <a:srgbClr val="0033CC"/>
              </a:solidFill>
            </a:endParaRPr>
          </a:p>
          <a:p>
            <a:r>
              <a:rPr lang="en-US" altLang="en-US" sz="2800" b="1"/>
              <a:t>Unstructured programs</a:t>
            </a:r>
          </a:p>
          <a:p>
            <a:pPr lvl="1">
              <a:buFont typeface="Wingdings" panose="05000000000000000000" pitchFamily="2" charset="2"/>
              <a:buChar char="§"/>
            </a:pPr>
            <a:r>
              <a:rPr lang="en-US" altLang="en-US" sz="2400"/>
              <a:t>Do not follow the </a:t>
            </a:r>
            <a:r>
              <a:rPr lang="en-US" altLang="en-US" sz="2400" i="1">
                <a:solidFill>
                  <a:srgbClr val="0033CC"/>
                </a:solidFill>
              </a:rPr>
              <a:t>rules of structured logic</a:t>
            </a:r>
          </a:p>
          <a:p>
            <a:pPr lvl="1"/>
            <a:endParaRPr lang="en-US" altLang="en-US" sz="2400" i="1">
              <a:solidFill>
                <a:srgbClr val="0033CC"/>
              </a:solidFill>
            </a:endParaRPr>
          </a:p>
          <a:p>
            <a:r>
              <a:rPr lang="en-US" altLang="en-US" sz="2800" b="1"/>
              <a:t>Structured programs </a:t>
            </a:r>
          </a:p>
          <a:p>
            <a:pPr lvl="1">
              <a:buFont typeface="Wingdings" panose="05000000000000000000" pitchFamily="2" charset="2"/>
              <a:buChar char="§"/>
            </a:pPr>
            <a:r>
              <a:rPr lang="en-US" altLang="en-US" sz="2400"/>
              <a:t>Do follow </a:t>
            </a:r>
            <a:r>
              <a:rPr lang="en-US" altLang="en-US" sz="2400" i="1">
                <a:solidFill>
                  <a:srgbClr val="0033CC"/>
                </a:solidFill>
              </a:rPr>
              <a:t>rules of structured logic</a:t>
            </a:r>
          </a:p>
        </p:txBody>
      </p:sp>
      <p:sp>
        <p:nvSpPr>
          <p:cNvPr id="8196" name="Footer Placeholder 3">
            <a:extLst>
              <a:ext uri="{FF2B5EF4-FFF2-40B4-BE49-F238E27FC236}">
                <a16:creationId xmlns:a16="http://schemas.microsoft.com/office/drawing/2014/main" id="{03BCDAF2-1E84-475B-8403-9CEDBEF7E1B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8197" name="Slide Number Placeholder 4">
            <a:extLst>
              <a:ext uri="{FF2B5EF4-FFF2-40B4-BE49-F238E27FC236}">
                <a16:creationId xmlns:a16="http://schemas.microsoft.com/office/drawing/2014/main" id="{02884332-62F3-4CD9-BBC3-0860DFDF3FE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810DCC5B-978B-48C1-A67E-77FCF4F59993}" type="slidenum">
              <a:rPr lang="en-US" altLang="en-US" sz="1200" smtClean="0">
                <a:solidFill>
                  <a:srgbClr val="898989"/>
                </a:solidFill>
                <a:cs typeface="Arial" panose="020B0604020202020204" pitchFamily="34" charset="0"/>
              </a:rPr>
              <a:pPr>
                <a:spcBef>
                  <a:spcPct val="0"/>
                </a:spcBef>
                <a:buFontTx/>
                <a:buNone/>
              </a:pPr>
              <a:t>3</a:t>
            </a:fld>
            <a:endParaRPr lang="en-US" altLang="en-US" sz="1200">
              <a:solidFill>
                <a:srgbClr val="898989"/>
              </a:solidFill>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a:extLst>
              <a:ext uri="{FF2B5EF4-FFF2-40B4-BE49-F238E27FC236}">
                <a16:creationId xmlns:a16="http://schemas.microsoft.com/office/drawing/2014/main" id="{4015DD84-F0B1-4EBC-A6C7-EEF5B0F6CCD7}"/>
              </a:ext>
            </a:extLst>
          </p:cNvPr>
          <p:cNvSpPr>
            <a:spLocks noGrp="1"/>
          </p:cNvSpPr>
          <p:nvPr>
            <p:ph idx="1"/>
          </p:nvPr>
        </p:nvSpPr>
        <p:spPr>
          <a:xfrm>
            <a:off x="457200" y="1371600"/>
            <a:ext cx="8305800" cy="5105400"/>
          </a:xfrm>
        </p:spPr>
        <p:txBody>
          <a:bodyPr/>
          <a:lstStyle/>
          <a:p>
            <a:r>
              <a:rPr lang="en-US" altLang="en-US" sz="2400" dirty="0"/>
              <a:t>Structured programs have the following </a:t>
            </a:r>
            <a:r>
              <a:rPr lang="en-US" altLang="en-US" sz="2400" i="1" dirty="0">
                <a:solidFill>
                  <a:srgbClr val="C00000"/>
                </a:solidFill>
              </a:rPr>
              <a:t>characteristics</a:t>
            </a:r>
            <a:r>
              <a:rPr lang="en-US" altLang="en-US" sz="2400" dirty="0"/>
              <a:t>:</a:t>
            </a:r>
          </a:p>
          <a:p>
            <a:pPr marL="925513" lvl="1" indent="-514350">
              <a:buFont typeface="Calibri" panose="020F0502020204030204" pitchFamily="34" charset="0"/>
              <a:buAutoNum type="arabicPeriod"/>
            </a:pPr>
            <a:r>
              <a:rPr lang="en-US" altLang="en-US" sz="2400" i="1" dirty="0">
                <a:solidFill>
                  <a:srgbClr val="0033CC"/>
                </a:solidFill>
              </a:rPr>
              <a:t>Include only </a:t>
            </a:r>
            <a:r>
              <a:rPr lang="en-US" altLang="en-US" sz="2400" i="1" dirty="0">
                <a:solidFill>
                  <a:srgbClr val="C00000"/>
                </a:solidFill>
              </a:rPr>
              <a:t>combinations of the three basic structures</a:t>
            </a:r>
          </a:p>
          <a:p>
            <a:pPr marL="925513" lvl="1" indent="-514350">
              <a:buFont typeface="Calibri" panose="020F0502020204030204" pitchFamily="34" charset="0"/>
              <a:buAutoNum type="arabicPeriod"/>
            </a:pPr>
            <a:r>
              <a:rPr lang="en-US" altLang="en-US" sz="2400" i="1" dirty="0">
                <a:solidFill>
                  <a:srgbClr val="0033CC"/>
                </a:solidFill>
              </a:rPr>
              <a:t>Each of the structures has </a:t>
            </a:r>
            <a:r>
              <a:rPr lang="en-US" altLang="en-US" sz="2400" i="1" dirty="0">
                <a:solidFill>
                  <a:srgbClr val="C00000"/>
                </a:solidFill>
              </a:rPr>
              <a:t>a single entry point and a single exit point</a:t>
            </a:r>
          </a:p>
          <a:p>
            <a:pPr marL="925513" lvl="1" indent="-514350">
              <a:buFont typeface="Calibri" panose="020F0502020204030204" pitchFamily="34" charset="0"/>
              <a:buAutoNum type="arabicPeriod"/>
            </a:pPr>
            <a:r>
              <a:rPr lang="en-US" altLang="en-US" sz="2400" i="1" dirty="0">
                <a:solidFill>
                  <a:srgbClr val="0033CC"/>
                </a:solidFill>
              </a:rPr>
              <a:t>Structures can be </a:t>
            </a:r>
            <a:r>
              <a:rPr lang="en-US" altLang="en-US" sz="2400" i="1" dirty="0">
                <a:solidFill>
                  <a:srgbClr val="C00000"/>
                </a:solidFill>
              </a:rPr>
              <a:t>stacked or connected </a:t>
            </a:r>
            <a:r>
              <a:rPr lang="en-US" altLang="en-US" sz="2400" i="1" dirty="0">
                <a:solidFill>
                  <a:srgbClr val="0033CC"/>
                </a:solidFill>
              </a:rPr>
              <a:t>to one another only at their entry or exit points</a:t>
            </a:r>
          </a:p>
          <a:p>
            <a:pPr marL="925513" lvl="1" indent="-514350">
              <a:buFont typeface="Calibri" panose="020F0502020204030204" pitchFamily="34" charset="0"/>
              <a:buAutoNum type="arabicPeriod"/>
            </a:pPr>
            <a:r>
              <a:rPr lang="en-US" altLang="en-US" sz="2400" i="1" dirty="0">
                <a:solidFill>
                  <a:srgbClr val="0033CC"/>
                </a:solidFill>
              </a:rPr>
              <a:t>Any structure </a:t>
            </a:r>
            <a:r>
              <a:rPr lang="en-US" altLang="en-US" sz="2400" i="1" dirty="0">
                <a:solidFill>
                  <a:srgbClr val="C00000"/>
                </a:solidFill>
              </a:rPr>
              <a:t>can be nested within another </a:t>
            </a:r>
            <a:r>
              <a:rPr lang="en-US" altLang="en-US" sz="2400" i="1" dirty="0">
                <a:solidFill>
                  <a:srgbClr val="0033CC"/>
                </a:solidFill>
              </a:rPr>
              <a:t>structure</a:t>
            </a:r>
          </a:p>
        </p:txBody>
      </p:sp>
      <p:sp>
        <p:nvSpPr>
          <p:cNvPr id="52228" name="Footer Placeholder 3">
            <a:extLst>
              <a:ext uri="{FF2B5EF4-FFF2-40B4-BE49-F238E27FC236}">
                <a16:creationId xmlns:a16="http://schemas.microsoft.com/office/drawing/2014/main" id="{D1B105B4-E1FB-41CE-B32A-09C6D02F990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7" name="Rectangle 2">
            <a:extLst>
              <a:ext uri="{FF2B5EF4-FFF2-40B4-BE49-F238E27FC236}">
                <a16:creationId xmlns:a16="http://schemas.microsoft.com/office/drawing/2014/main" id="{22D6CE0E-B44C-4E3A-8620-70B6A914BC52}"/>
              </a:ext>
            </a:extLst>
          </p:cNvPr>
          <p:cNvSpPr>
            <a:spLocks noGrp="1" noChangeArrowheads="1"/>
          </p:cNvSpPr>
          <p:nvPr>
            <p:ph type="title"/>
          </p:nvPr>
        </p:nvSpPr>
        <p:spPr>
          <a:xfrm>
            <a:off x="34925" y="100013"/>
            <a:ext cx="6261100" cy="858837"/>
          </a:xfrm>
        </p:spPr>
        <p:txBody>
          <a:bodyPr>
            <a:normAutofit fontScale="90000"/>
          </a:bodyPr>
          <a:lstStyle/>
          <a:p>
            <a:pPr algn="l">
              <a:defRPr/>
            </a:pPr>
            <a:r>
              <a:rPr lang="en-US" b="1" dirty="0"/>
              <a:t>Understanding the Three Basic Structures (cont’d)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818B02F-2E5F-48BB-9EC1-E4784523E91D}"/>
              </a:ext>
            </a:extLst>
          </p:cNvPr>
          <p:cNvSpPr>
            <a:spLocks noGrp="1" noChangeArrowheads="1"/>
          </p:cNvSpPr>
          <p:nvPr>
            <p:ph type="title"/>
          </p:nvPr>
        </p:nvSpPr>
        <p:spPr>
          <a:xfrm>
            <a:off x="-2628" y="0"/>
            <a:ext cx="7162800" cy="1143000"/>
          </a:xfrm>
        </p:spPr>
        <p:txBody>
          <a:bodyPr>
            <a:normAutofit fontScale="90000"/>
          </a:bodyPr>
          <a:lstStyle/>
          <a:p>
            <a:pPr algn="l">
              <a:defRPr/>
            </a:pPr>
            <a:r>
              <a:rPr lang="en-US" b="1" dirty="0"/>
              <a:t>Using a Priming Input to Structure</a:t>
            </a:r>
            <a:br>
              <a:rPr lang="en-US" b="1" dirty="0"/>
            </a:br>
            <a:r>
              <a:rPr lang="en-US" b="1" dirty="0"/>
              <a:t>a Program</a:t>
            </a:r>
          </a:p>
        </p:txBody>
      </p:sp>
      <p:sp>
        <p:nvSpPr>
          <p:cNvPr id="23555" name="Rectangle 3">
            <a:extLst>
              <a:ext uri="{FF2B5EF4-FFF2-40B4-BE49-F238E27FC236}">
                <a16:creationId xmlns:a16="http://schemas.microsoft.com/office/drawing/2014/main" id="{B5D5501A-265F-44C5-86A8-0A475FF4FE92}"/>
              </a:ext>
            </a:extLst>
          </p:cNvPr>
          <p:cNvSpPr>
            <a:spLocks noGrp="1" noChangeArrowheads="1"/>
          </p:cNvSpPr>
          <p:nvPr>
            <p:ph idx="1"/>
          </p:nvPr>
        </p:nvSpPr>
        <p:spPr>
          <a:xfrm>
            <a:off x="0" y="1143000"/>
            <a:ext cx="9144000" cy="4983163"/>
          </a:xfrm>
        </p:spPr>
        <p:txBody>
          <a:bodyPr>
            <a:noAutofit/>
          </a:bodyPr>
          <a:lstStyle/>
          <a:p>
            <a:pPr>
              <a:defRPr/>
            </a:pPr>
            <a:r>
              <a:rPr lang="en-US" sz="2800" dirty="0"/>
              <a:t>Priming read (or priming input)</a:t>
            </a:r>
          </a:p>
          <a:p>
            <a:pPr lvl="1">
              <a:buFont typeface="Wingdings" panose="05000000000000000000" pitchFamily="2" charset="2"/>
              <a:buChar char="§"/>
              <a:defRPr/>
            </a:pPr>
            <a:r>
              <a:rPr lang="en-US" dirty="0"/>
              <a:t>Reads the </a:t>
            </a:r>
            <a:r>
              <a:rPr lang="en-US" dirty="0">
                <a:highlight>
                  <a:srgbClr val="FFFF00"/>
                </a:highlight>
              </a:rPr>
              <a:t>first input </a:t>
            </a:r>
            <a:r>
              <a:rPr lang="en-US" dirty="0"/>
              <a:t>data record</a:t>
            </a:r>
          </a:p>
          <a:p>
            <a:pPr lvl="1">
              <a:buFont typeface="Wingdings" panose="05000000000000000000" pitchFamily="2" charset="2"/>
              <a:buChar char="§"/>
              <a:defRPr/>
            </a:pPr>
            <a:r>
              <a:rPr lang="en-US" dirty="0"/>
              <a:t>continue the loop that reads the rest of the records</a:t>
            </a:r>
          </a:p>
          <a:p>
            <a:pPr lvl="1">
              <a:buFont typeface="Wingdings" panose="05000000000000000000" pitchFamily="2" charset="2"/>
              <a:buChar char="§"/>
              <a:defRPr/>
            </a:pPr>
            <a:r>
              <a:rPr lang="en-US" dirty="0"/>
              <a:t>Helps keep the program structured</a:t>
            </a:r>
          </a:p>
          <a:p>
            <a:pPr>
              <a:defRPr/>
            </a:pPr>
            <a:r>
              <a:rPr lang="en-US" sz="2800" dirty="0"/>
              <a:t>Analyze a flowchart for structure </a:t>
            </a:r>
            <a:r>
              <a:rPr lang="en-US" sz="2800" dirty="0">
                <a:highlight>
                  <a:srgbClr val="FFFF00"/>
                </a:highlight>
              </a:rPr>
              <a:t>one step at a time</a:t>
            </a:r>
          </a:p>
          <a:p>
            <a:pPr>
              <a:defRPr/>
            </a:pPr>
            <a:r>
              <a:rPr lang="en-US" sz="2800" dirty="0"/>
              <a:t>Watch for unstructured loops that </a:t>
            </a:r>
            <a:r>
              <a:rPr lang="en-US" sz="2800" dirty="0">
                <a:highlight>
                  <a:srgbClr val="FFFF00"/>
                </a:highlight>
              </a:rPr>
              <a:t>do not follow</a:t>
            </a:r>
            <a:r>
              <a:rPr lang="en-US" sz="2800" dirty="0"/>
              <a:t> this order</a:t>
            </a:r>
          </a:p>
          <a:p>
            <a:pPr marL="925830" lvl="1" indent="-514350">
              <a:buFont typeface="+mj-lt"/>
              <a:buAutoNum type="arabicPeriod"/>
              <a:defRPr/>
            </a:pPr>
            <a:r>
              <a:rPr lang="en-US" dirty="0"/>
              <a:t>First ask a question</a:t>
            </a:r>
          </a:p>
          <a:p>
            <a:pPr marL="925830" lvl="1" indent="-514350">
              <a:buFont typeface="+mj-lt"/>
              <a:buAutoNum type="arabicPeriod"/>
              <a:defRPr/>
            </a:pPr>
            <a:r>
              <a:rPr lang="en-US" dirty="0"/>
              <a:t>Take action based on the answer</a:t>
            </a:r>
          </a:p>
          <a:p>
            <a:pPr marL="925830" lvl="1" indent="-514350">
              <a:buFont typeface="+mj-lt"/>
              <a:buAutoNum type="arabicPeriod"/>
              <a:defRPr/>
            </a:pPr>
            <a:r>
              <a:rPr lang="en-US" dirty="0"/>
              <a:t>Return to ask the question again</a:t>
            </a:r>
          </a:p>
        </p:txBody>
      </p:sp>
      <p:sp>
        <p:nvSpPr>
          <p:cNvPr id="55300" name="Footer Placeholder 3">
            <a:extLst>
              <a:ext uri="{FF2B5EF4-FFF2-40B4-BE49-F238E27FC236}">
                <a16:creationId xmlns:a16="http://schemas.microsoft.com/office/drawing/2014/main" id="{820F0DAD-2C83-4385-A731-9AE884A67EF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9E6E3416-9C19-47A9-9DB8-4C0857ABDB2E}"/>
              </a:ext>
            </a:extLst>
          </p:cNvPr>
          <p:cNvSpPr>
            <a:spLocks noGrp="1"/>
          </p:cNvSpPr>
          <p:nvPr>
            <p:ph idx="1"/>
          </p:nvPr>
        </p:nvSpPr>
        <p:spPr>
          <a:xfrm>
            <a:off x="4895193" y="762000"/>
            <a:ext cx="4038600" cy="4745038"/>
          </a:xfrm>
        </p:spPr>
        <p:txBody>
          <a:bodyPr>
            <a:noAutofit/>
          </a:bodyPr>
          <a:lstStyle/>
          <a:p>
            <a:pPr>
              <a:defRPr/>
            </a:pPr>
            <a:r>
              <a:rPr lang="en-US" sz="2400" dirty="0"/>
              <a:t>it is </a:t>
            </a:r>
            <a:r>
              <a:rPr lang="en-US" sz="2400" dirty="0">
                <a:highlight>
                  <a:srgbClr val="FFFF00"/>
                </a:highlight>
              </a:rPr>
              <a:t>not structured</a:t>
            </a:r>
            <a:r>
              <a:rPr lang="en-US" sz="2400" dirty="0"/>
              <a:t>!</a:t>
            </a:r>
          </a:p>
          <a:p>
            <a:pPr>
              <a:defRPr/>
            </a:pPr>
            <a:r>
              <a:rPr lang="en-US" sz="2400" dirty="0"/>
              <a:t>the flow of logic </a:t>
            </a:r>
            <a:r>
              <a:rPr lang="en-US" sz="2400" dirty="0">
                <a:highlight>
                  <a:srgbClr val="FFFF00"/>
                </a:highlight>
              </a:rPr>
              <a:t>must return </a:t>
            </a:r>
            <a:r>
              <a:rPr lang="en-US" sz="2400" dirty="0"/>
              <a:t>directly to the loop-controlling question.</a:t>
            </a:r>
          </a:p>
          <a:p>
            <a:pPr>
              <a:defRPr/>
            </a:pPr>
            <a:r>
              <a:rPr lang="en-US" sz="2400" dirty="0"/>
              <a:t>the logic does </a:t>
            </a:r>
            <a:r>
              <a:rPr lang="en-US" sz="2400" dirty="0">
                <a:highlight>
                  <a:srgbClr val="FFFF00"/>
                </a:highlight>
              </a:rPr>
              <a:t>not return </a:t>
            </a:r>
            <a:r>
              <a:rPr lang="en-US" sz="2400" dirty="0"/>
              <a:t>to this question; instead, it goes “too high” outside the loop to repeat the input </a:t>
            </a:r>
            <a:r>
              <a:rPr lang="en-US" sz="2400" dirty="0" err="1"/>
              <a:t>originalNumber</a:t>
            </a:r>
            <a:r>
              <a:rPr lang="en-US" sz="2400" dirty="0"/>
              <a:t> task.</a:t>
            </a:r>
          </a:p>
          <a:p>
            <a:pPr>
              <a:defRPr/>
            </a:pPr>
            <a:r>
              <a:rPr lang="en-US" sz="2400" dirty="0"/>
              <a:t>In this case, it is a priming input step. A priming input or priming read is an added statement that gets the first input value in a program.</a:t>
            </a:r>
          </a:p>
        </p:txBody>
      </p:sp>
      <p:sp>
        <p:nvSpPr>
          <p:cNvPr id="59396" name="Footer Placeholder 3">
            <a:extLst>
              <a:ext uri="{FF2B5EF4-FFF2-40B4-BE49-F238E27FC236}">
                <a16:creationId xmlns:a16="http://schemas.microsoft.com/office/drawing/2014/main" id="{40279A45-148B-4DE4-9176-0C9384C2269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59397" name="Text Box 7">
            <a:extLst>
              <a:ext uri="{FF2B5EF4-FFF2-40B4-BE49-F238E27FC236}">
                <a16:creationId xmlns:a16="http://schemas.microsoft.com/office/drawing/2014/main" id="{89D03160-ADC8-4BF9-BB25-DF6765A87AA8}"/>
              </a:ext>
            </a:extLst>
          </p:cNvPr>
          <p:cNvSpPr txBox="1">
            <a:spLocks noChangeArrowheads="1"/>
          </p:cNvSpPr>
          <p:nvPr/>
        </p:nvSpPr>
        <p:spPr bwMode="auto">
          <a:xfrm>
            <a:off x="-28903" y="6151860"/>
            <a:ext cx="5715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lgn="ctr">
              <a:spcBef>
                <a:spcPct val="50000"/>
              </a:spcBef>
              <a:buFontTx/>
              <a:buNone/>
            </a:pPr>
            <a:r>
              <a:rPr lang="en-US" altLang="en-US" sz="1600" b="1" dirty="0">
                <a:latin typeface="Arial" panose="020B0604020202020204" pitchFamily="34" charset="0"/>
                <a:cs typeface="Arial" panose="020B0604020202020204" pitchFamily="34" charset="0"/>
              </a:rPr>
              <a:t>Figure 3-16</a:t>
            </a:r>
            <a:r>
              <a:rPr lang="en-US" altLang="en-US" sz="1600" dirty="0">
                <a:latin typeface="Arial" panose="020B0604020202020204" pitchFamily="34" charset="0"/>
                <a:cs typeface="Arial" panose="020B0604020202020204" pitchFamily="34" charset="0"/>
              </a:rPr>
              <a:t> Functional but unstructured flowchart</a:t>
            </a:r>
          </a:p>
        </p:txBody>
      </p:sp>
      <p:pic>
        <p:nvPicPr>
          <p:cNvPr id="59398" name="Picture 8">
            <a:extLst>
              <a:ext uri="{FF2B5EF4-FFF2-40B4-BE49-F238E27FC236}">
                <a16:creationId xmlns:a16="http://schemas.microsoft.com/office/drawing/2014/main" id="{959D71C8-3797-4EA0-B263-869DCA10F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43001"/>
            <a:ext cx="4800600" cy="5008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a:extLst>
              <a:ext uri="{FF2B5EF4-FFF2-40B4-BE49-F238E27FC236}">
                <a16:creationId xmlns:a16="http://schemas.microsoft.com/office/drawing/2014/main" id="{4819FDB6-4A3A-485F-ADBD-93FAD6C3EAFC}"/>
              </a:ext>
            </a:extLst>
          </p:cNvPr>
          <p:cNvSpPr>
            <a:spLocks noGrp="1" noChangeArrowheads="1"/>
          </p:cNvSpPr>
          <p:nvPr>
            <p:ph type="title"/>
          </p:nvPr>
        </p:nvSpPr>
        <p:spPr>
          <a:xfrm>
            <a:off x="0" y="0"/>
            <a:ext cx="6934200" cy="1143000"/>
          </a:xfrm>
        </p:spPr>
        <p:txBody>
          <a:bodyPr>
            <a:normAutofit fontScale="90000"/>
          </a:bodyPr>
          <a:lstStyle/>
          <a:p>
            <a:pPr algn="l">
              <a:defRPr/>
            </a:pPr>
            <a:r>
              <a:rPr lang="en-US" b="1" dirty="0"/>
              <a:t>Using a Priming Input to Structure</a:t>
            </a:r>
            <a:br>
              <a:rPr lang="en-US" b="1" dirty="0"/>
            </a:br>
            <a:r>
              <a:rPr lang="en-US" b="1" dirty="0"/>
              <a:t>a Program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a:extLst>
              <a:ext uri="{FF2B5EF4-FFF2-40B4-BE49-F238E27FC236}">
                <a16:creationId xmlns:a16="http://schemas.microsoft.com/office/drawing/2014/main" id="{7EA05200-3A46-476B-934A-FCA107DBD7FB}"/>
              </a:ext>
            </a:extLst>
          </p:cNvPr>
          <p:cNvSpPr>
            <a:spLocks noGrp="1"/>
          </p:cNvSpPr>
          <p:nvPr>
            <p:ph idx="1"/>
          </p:nvPr>
        </p:nvSpPr>
        <p:spPr>
          <a:xfrm>
            <a:off x="0" y="1447800"/>
            <a:ext cx="9144000" cy="5029200"/>
          </a:xfrm>
        </p:spPr>
        <p:txBody>
          <a:bodyPr/>
          <a:lstStyle/>
          <a:p>
            <a:pPr eaLnBrk="1" hangingPunct="1"/>
            <a:r>
              <a:rPr lang="en-US" altLang="en-US" sz="2400" dirty="0"/>
              <a:t>Priming read sets up the process so the loop can be structured</a:t>
            </a:r>
          </a:p>
          <a:p>
            <a:pPr eaLnBrk="1" hangingPunct="1"/>
            <a:endParaRPr lang="en-US" altLang="en-US" sz="2400" dirty="0"/>
          </a:p>
          <a:p>
            <a:pPr eaLnBrk="1" hangingPunct="1"/>
            <a:r>
              <a:rPr lang="en-US" altLang="en-US" sz="2400" dirty="0"/>
              <a:t>To analyze a flowchart’s structure, try writing pseudocode for it</a:t>
            </a:r>
          </a:p>
          <a:p>
            <a:pPr eaLnBrk="1" hangingPunct="1"/>
            <a:endParaRPr lang="en-US" altLang="en-US" dirty="0"/>
          </a:p>
          <a:p>
            <a:pPr eaLnBrk="1" hangingPunct="1"/>
            <a:endParaRPr lang="en-US" altLang="en-US" dirty="0"/>
          </a:p>
        </p:txBody>
      </p:sp>
      <p:sp>
        <p:nvSpPr>
          <p:cNvPr id="61444" name="Footer Placeholder 3">
            <a:extLst>
              <a:ext uri="{FF2B5EF4-FFF2-40B4-BE49-F238E27FC236}">
                <a16:creationId xmlns:a16="http://schemas.microsoft.com/office/drawing/2014/main" id="{855D750B-0968-41BF-84A1-2FEDDB953B1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26630" name="Text Box 5">
            <a:extLst>
              <a:ext uri="{FF2B5EF4-FFF2-40B4-BE49-F238E27FC236}">
                <a16:creationId xmlns:a16="http://schemas.microsoft.com/office/drawing/2014/main" id="{485702F2-E457-4B9E-8B18-873D55872ECA}"/>
              </a:ext>
            </a:extLst>
          </p:cNvPr>
          <p:cNvSpPr txBox="1">
            <a:spLocks noChangeArrowheads="1"/>
          </p:cNvSpPr>
          <p:nvPr/>
        </p:nvSpPr>
        <p:spPr bwMode="auto">
          <a:xfrm>
            <a:off x="838200" y="2895600"/>
            <a:ext cx="7772400" cy="3362459"/>
          </a:xfrm>
          <a:prstGeom prst="rect">
            <a:avLst/>
          </a:prstGeom>
          <a:solidFill>
            <a:schemeClr val="accent5">
              <a:lumMod val="20000"/>
              <a:lumOff val="80000"/>
            </a:schemeClr>
          </a:solidFill>
          <a:ln w="28575">
            <a:solidFill>
              <a:schemeClr val="tx1"/>
            </a:solidFill>
            <a:miter lim="800000"/>
            <a:headEnd/>
            <a:tailEnd/>
          </a:ln>
        </p:spPr>
        <p:txBody>
          <a:bodyPr>
            <a:spAutoFit/>
          </a:bodyPr>
          <a:lstStyle/>
          <a:p>
            <a:pPr>
              <a:lnSpc>
                <a:spcPct val="50000"/>
              </a:lnSpc>
              <a:spcBef>
                <a:spcPct val="50000"/>
              </a:spcBef>
              <a:defRPr/>
            </a:pPr>
            <a:r>
              <a:rPr lang="en-US" b="1" dirty="0">
                <a:solidFill>
                  <a:srgbClr val="0033CC"/>
                </a:solidFill>
                <a:latin typeface="Courier New" pitchFamily="49" charset="0"/>
              </a:rPr>
              <a:t>start</a:t>
            </a:r>
          </a:p>
          <a:p>
            <a:pPr>
              <a:lnSpc>
                <a:spcPct val="50000"/>
              </a:lnSpc>
              <a:spcBef>
                <a:spcPct val="50000"/>
              </a:spcBef>
              <a:defRPr/>
            </a:pPr>
            <a:r>
              <a:rPr lang="en-US" dirty="0">
                <a:solidFill>
                  <a:schemeClr val="tx1"/>
                </a:solidFill>
                <a:latin typeface="Courier New" pitchFamily="49" charset="0"/>
              </a:rPr>
              <a:t>	</a:t>
            </a:r>
            <a:r>
              <a:rPr lang="en-US" dirty="0">
                <a:solidFill>
                  <a:srgbClr val="0033CC"/>
                </a:solidFill>
                <a:latin typeface="Courier New" pitchFamily="49" charset="0"/>
              </a:rPr>
              <a:t>Declarations</a:t>
            </a:r>
          </a:p>
          <a:p>
            <a:pPr>
              <a:lnSpc>
                <a:spcPct val="50000"/>
              </a:lnSpc>
              <a:spcBef>
                <a:spcPct val="50000"/>
              </a:spcBef>
              <a:defRPr/>
            </a:pPr>
            <a:r>
              <a:rPr lang="en-US" dirty="0">
                <a:solidFill>
                  <a:schemeClr val="tx1"/>
                </a:solidFill>
                <a:latin typeface="Courier New" pitchFamily="49" charset="0"/>
              </a:rPr>
              <a:t>          num </a:t>
            </a:r>
            <a:r>
              <a:rPr lang="en-US" dirty="0" err="1">
                <a:solidFill>
                  <a:schemeClr val="tx1"/>
                </a:solidFill>
                <a:latin typeface="Courier New" pitchFamily="49" charset="0"/>
              </a:rPr>
              <a:t>inputNumber</a:t>
            </a:r>
            <a:endParaRPr lang="en-US" dirty="0">
              <a:solidFill>
                <a:schemeClr val="tx1"/>
              </a:solidFill>
              <a:latin typeface="Courier New" pitchFamily="49" charset="0"/>
            </a:endParaRPr>
          </a:p>
          <a:p>
            <a:pPr>
              <a:lnSpc>
                <a:spcPct val="50000"/>
              </a:lnSpc>
              <a:spcBef>
                <a:spcPct val="50000"/>
              </a:spcBef>
              <a:defRPr/>
            </a:pPr>
            <a:r>
              <a:rPr lang="en-US" dirty="0">
                <a:solidFill>
                  <a:schemeClr val="tx1"/>
                </a:solidFill>
                <a:latin typeface="Courier New" pitchFamily="49" charset="0"/>
              </a:rPr>
              <a:t>          num </a:t>
            </a:r>
            <a:r>
              <a:rPr lang="en-US" dirty="0" err="1">
                <a:solidFill>
                  <a:schemeClr val="tx1"/>
                </a:solidFill>
                <a:latin typeface="Courier New" pitchFamily="49" charset="0"/>
              </a:rPr>
              <a:t>calculatedAnswer</a:t>
            </a:r>
            <a:endParaRPr lang="en-US" dirty="0">
              <a:solidFill>
                <a:schemeClr val="tx1"/>
              </a:solidFill>
              <a:latin typeface="Courier New" pitchFamily="49" charset="0"/>
            </a:endParaRPr>
          </a:p>
          <a:p>
            <a:pPr>
              <a:lnSpc>
                <a:spcPct val="50000"/>
              </a:lnSpc>
              <a:spcBef>
                <a:spcPct val="50000"/>
              </a:spcBef>
              <a:defRPr/>
            </a:pPr>
            <a:r>
              <a:rPr lang="en-US" dirty="0">
                <a:solidFill>
                  <a:schemeClr val="tx1"/>
                </a:solidFill>
                <a:latin typeface="Courier New" pitchFamily="49" charset="0"/>
              </a:rPr>
              <a:t>          input </a:t>
            </a:r>
            <a:r>
              <a:rPr lang="en-US" dirty="0" err="1">
                <a:solidFill>
                  <a:schemeClr val="tx1"/>
                </a:solidFill>
                <a:latin typeface="Courier New" pitchFamily="49" charset="0"/>
              </a:rPr>
              <a:t>inputNumber</a:t>
            </a:r>
            <a:endParaRPr lang="en-US" dirty="0">
              <a:solidFill>
                <a:schemeClr val="tx1"/>
              </a:solidFill>
              <a:latin typeface="Courier New" pitchFamily="49" charset="0"/>
            </a:endParaRPr>
          </a:p>
          <a:p>
            <a:pPr>
              <a:lnSpc>
                <a:spcPct val="50000"/>
              </a:lnSpc>
              <a:spcBef>
                <a:spcPct val="50000"/>
              </a:spcBef>
              <a:defRPr/>
            </a:pPr>
            <a:r>
              <a:rPr lang="en-US" dirty="0">
                <a:solidFill>
                  <a:schemeClr val="tx1"/>
                </a:solidFill>
                <a:latin typeface="Courier New" pitchFamily="49" charset="0"/>
              </a:rPr>
              <a:t>	</a:t>
            </a:r>
            <a:r>
              <a:rPr lang="en-US" b="1" i="1" dirty="0">
                <a:solidFill>
                  <a:srgbClr val="0033CC"/>
                </a:solidFill>
                <a:latin typeface="Courier New" pitchFamily="49" charset="0"/>
              </a:rPr>
              <a:t>while</a:t>
            </a:r>
            <a:r>
              <a:rPr lang="en-US" dirty="0">
                <a:solidFill>
                  <a:schemeClr val="tx1"/>
                </a:solidFill>
                <a:latin typeface="Courier New" pitchFamily="49" charset="0"/>
              </a:rPr>
              <a:t> not </a:t>
            </a:r>
            <a:r>
              <a:rPr lang="en-US" dirty="0" err="1">
                <a:solidFill>
                  <a:schemeClr val="tx1"/>
                </a:solidFill>
                <a:latin typeface="Courier New" pitchFamily="49" charset="0"/>
              </a:rPr>
              <a:t>eof</a:t>
            </a:r>
            <a:endParaRPr lang="en-US" dirty="0">
              <a:solidFill>
                <a:schemeClr val="tx1"/>
              </a:solidFill>
              <a:latin typeface="Courier New" pitchFamily="49" charset="0"/>
            </a:endParaRPr>
          </a:p>
          <a:p>
            <a:pPr>
              <a:lnSpc>
                <a:spcPct val="50000"/>
              </a:lnSpc>
              <a:spcBef>
                <a:spcPct val="50000"/>
              </a:spcBef>
              <a:defRPr/>
            </a:pPr>
            <a:r>
              <a:rPr lang="en-US" dirty="0">
                <a:solidFill>
                  <a:schemeClr val="tx1"/>
                </a:solidFill>
                <a:latin typeface="Courier New" pitchFamily="49" charset="0"/>
              </a:rPr>
              <a:t>		</a:t>
            </a:r>
            <a:r>
              <a:rPr lang="en-US" dirty="0" err="1">
                <a:solidFill>
                  <a:schemeClr val="tx1"/>
                </a:solidFill>
                <a:latin typeface="Courier New" pitchFamily="49" charset="0"/>
              </a:rPr>
              <a:t>calculatedAnswer</a:t>
            </a:r>
            <a:r>
              <a:rPr lang="en-US" dirty="0">
                <a:solidFill>
                  <a:schemeClr val="tx1"/>
                </a:solidFill>
                <a:latin typeface="Courier New" pitchFamily="49" charset="0"/>
              </a:rPr>
              <a:t> = </a:t>
            </a:r>
            <a:r>
              <a:rPr lang="en-US" dirty="0" err="1">
                <a:solidFill>
                  <a:schemeClr val="tx1"/>
                </a:solidFill>
                <a:latin typeface="Courier New" pitchFamily="49" charset="0"/>
              </a:rPr>
              <a:t>inputNumber</a:t>
            </a:r>
            <a:r>
              <a:rPr lang="en-US" dirty="0">
                <a:solidFill>
                  <a:schemeClr val="tx1"/>
                </a:solidFill>
                <a:latin typeface="Courier New" pitchFamily="49" charset="0"/>
              </a:rPr>
              <a:t> * 2</a:t>
            </a:r>
          </a:p>
          <a:p>
            <a:pPr>
              <a:lnSpc>
                <a:spcPct val="50000"/>
              </a:lnSpc>
              <a:spcBef>
                <a:spcPct val="50000"/>
              </a:spcBef>
              <a:defRPr/>
            </a:pPr>
            <a:r>
              <a:rPr lang="en-US" dirty="0">
                <a:solidFill>
                  <a:schemeClr val="tx1"/>
                </a:solidFill>
                <a:latin typeface="Courier New" pitchFamily="49" charset="0"/>
              </a:rPr>
              <a:t>		output </a:t>
            </a:r>
            <a:r>
              <a:rPr lang="en-US" dirty="0" err="1">
                <a:solidFill>
                  <a:schemeClr val="tx1"/>
                </a:solidFill>
                <a:latin typeface="Courier New" pitchFamily="49" charset="0"/>
              </a:rPr>
              <a:t>calculatedAnswer</a:t>
            </a:r>
            <a:endParaRPr lang="en-US" dirty="0">
              <a:solidFill>
                <a:schemeClr val="tx1"/>
              </a:solidFill>
              <a:latin typeface="Courier New" pitchFamily="49" charset="0"/>
            </a:endParaRPr>
          </a:p>
          <a:p>
            <a:pPr>
              <a:lnSpc>
                <a:spcPct val="50000"/>
              </a:lnSpc>
              <a:spcBef>
                <a:spcPct val="50000"/>
              </a:spcBef>
              <a:defRPr/>
            </a:pPr>
            <a:r>
              <a:rPr lang="en-US" dirty="0">
                <a:solidFill>
                  <a:schemeClr val="tx1"/>
                </a:solidFill>
                <a:latin typeface="Courier New" pitchFamily="49" charset="0"/>
              </a:rPr>
              <a:t>		input </a:t>
            </a:r>
            <a:r>
              <a:rPr lang="en-US" dirty="0" err="1">
                <a:solidFill>
                  <a:schemeClr val="tx1"/>
                </a:solidFill>
                <a:latin typeface="Courier New" pitchFamily="49" charset="0"/>
              </a:rPr>
              <a:t>inputNumber</a:t>
            </a:r>
            <a:endParaRPr lang="en-US" dirty="0">
              <a:solidFill>
                <a:schemeClr val="tx1"/>
              </a:solidFill>
              <a:latin typeface="Courier New" pitchFamily="49" charset="0"/>
            </a:endParaRPr>
          </a:p>
          <a:p>
            <a:pPr>
              <a:lnSpc>
                <a:spcPct val="50000"/>
              </a:lnSpc>
              <a:spcBef>
                <a:spcPct val="50000"/>
              </a:spcBef>
              <a:defRPr/>
            </a:pPr>
            <a:r>
              <a:rPr lang="en-US" dirty="0">
                <a:solidFill>
                  <a:schemeClr val="tx1"/>
                </a:solidFill>
                <a:latin typeface="Courier New" pitchFamily="49" charset="0"/>
              </a:rPr>
              <a:t>	</a:t>
            </a:r>
            <a:r>
              <a:rPr lang="en-US" b="1" i="1" dirty="0" err="1">
                <a:solidFill>
                  <a:srgbClr val="0033CC"/>
                </a:solidFill>
                <a:latin typeface="Courier New" pitchFamily="49" charset="0"/>
              </a:rPr>
              <a:t>endwhile</a:t>
            </a:r>
            <a:endParaRPr lang="en-US" b="1" i="1" dirty="0">
              <a:solidFill>
                <a:srgbClr val="0033CC"/>
              </a:solidFill>
              <a:latin typeface="Courier New" pitchFamily="49" charset="0"/>
            </a:endParaRPr>
          </a:p>
          <a:p>
            <a:pPr>
              <a:lnSpc>
                <a:spcPct val="50000"/>
              </a:lnSpc>
              <a:spcBef>
                <a:spcPct val="50000"/>
              </a:spcBef>
              <a:defRPr/>
            </a:pPr>
            <a:r>
              <a:rPr lang="en-US" b="1" dirty="0">
                <a:solidFill>
                  <a:srgbClr val="0033CC"/>
                </a:solidFill>
                <a:latin typeface="Courier New" pitchFamily="49" charset="0"/>
              </a:rPr>
              <a:t>stop</a:t>
            </a:r>
            <a:r>
              <a:rPr lang="en-US" dirty="0">
                <a:solidFill>
                  <a:schemeClr val="tx1"/>
                </a:solidFill>
                <a:latin typeface="Courier New" pitchFamily="49" charset="0"/>
              </a:rPr>
              <a:t>	</a:t>
            </a:r>
          </a:p>
        </p:txBody>
      </p:sp>
      <p:sp>
        <p:nvSpPr>
          <p:cNvPr id="8" name="Rectangle 2">
            <a:extLst>
              <a:ext uri="{FF2B5EF4-FFF2-40B4-BE49-F238E27FC236}">
                <a16:creationId xmlns:a16="http://schemas.microsoft.com/office/drawing/2014/main" id="{2AC7DBE3-9C41-46B4-B311-7F7618C25493}"/>
              </a:ext>
            </a:extLst>
          </p:cNvPr>
          <p:cNvSpPr>
            <a:spLocks noGrp="1" noChangeArrowheads="1"/>
          </p:cNvSpPr>
          <p:nvPr>
            <p:ph type="title"/>
          </p:nvPr>
        </p:nvSpPr>
        <p:spPr>
          <a:xfrm>
            <a:off x="0" y="0"/>
            <a:ext cx="6934200" cy="1143000"/>
          </a:xfrm>
        </p:spPr>
        <p:txBody>
          <a:bodyPr>
            <a:normAutofit fontScale="90000"/>
          </a:bodyPr>
          <a:lstStyle/>
          <a:p>
            <a:pPr algn="l">
              <a:defRPr/>
            </a:pPr>
            <a:r>
              <a:rPr lang="en-US" b="1" dirty="0"/>
              <a:t>Using a Priming Input to Structure</a:t>
            </a:r>
            <a:br>
              <a:rPr lang="en-US" b="1" dirty="0"/>
            </a:br>
            <a:r>
              <a:rPr lang="en-US" b="1" dirty="0"/>
              <a:t>a Program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a:extLst>
              <a:ext uri="{FF2B5EF4-FFF2-40B4-BE49-F238E27FC236}">
                <a16:creationId xmlns:a16="http://schemas.microsoft.com/office/drawing/2014/main" id="{E90168C0-354F-4823-A4C5-C89D6FAFFE3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65539" name="Text Box 7">
            <a:extLst>
              <a:ext uri="{FF2B5EF4-FFF2-40B4-BE49-F238E27FC236}">
                <a16:creationId xmlns:a16="http://schemas.microsoft.com/office/drawing/2014/main" id="{B0D5E7E8-182B-46E9-8A95-F50B4B19EA67}"/>
              </a:ext>
            </a:extLst>
          </p:cNvPr>
          <p:cNvSpPr txBox="1">
            <a:spLocks noChangeArrowheads="1"/>
          </p:cNvSpPr>
          <p:nvPr/>
        </p:nvSpPr>
        <p:spPr bwMode="auto">
          <a:xfrm>
            <a:off x="228600" y="5935455"/>
            <a:ext cx="8763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50000"/>
              </a:spcBef>
              <a:buFontTx/>
              <a:buNone/>
            </a:pPr>
            <a:r>
              <a:rPr lang="en-US" altLang="en-US" sz="1600" b="1" dirty="0">
                <a:latin typeface="Arial" panose="020B0604020202020204" pitchFamily="34" charset="0"/>
                <a:cs typeface="Arial" panose="020B0604020202020204" pitchFamily="34" charset="0"/>
              </a:rPr>
              <a:t>Figure 3-18</a:t>
            </a:r>
            <a:r>
              <a:rPr lang="en-US" altLang="en-US" sz="1600" dirty="0">
                <a:latin typeface="Arial" panose="020B0604020202020204" pitchFamily="34" charset="0"/>
                <a:cs typeface="Arial" panose="020B0604020202020204" pitchFamily="34" charset="0"/>
              </a:rPr>
              <a:t> Structured but incorrect solution to the number-doubling problem</a:t>
            </a:r>
          </a:p>
        </p:txBody>
      </p:sp>
      <p:pic>
        <p:nvPicPr>
          <p:cNvPr id="65540" name="Picture 8">
            <a:extLst>
              <a:ext uri="{FF2B5EF4-FFF2-40B4-BE49-F238E27FC236}">
                <a16:creationId xmlns:a16="http://schemas.microsoft.com/office/drawing/2014/main" id="{D790E464-5AE3-4FC4-B9C0-34F31C9468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05691"/>
            <a:ext cx="5105400" cy="5776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8">
            <a:extLst>
              <a:ext uri="{FF2B5EF4-FFF2-40B4-BE49-F238E27FC236}">
                <a16:creationId xmlns:a16="http://schemas.microsoft.com/office/drawing/2014/main" id="{40D98FA3-8863-4FBA-BE3A-6F2621959E36}"/>
              </a:ext>
            </a:extLst>
          </p:cNvPr>
          <p:cNvSpPr txBox="1">
            <a:spLocks/>
          </p:cNvSpPr>
          <p:nvPr/>
        </p:nvSpPr>
        <p:spPr>
          <a:xfrm>
            <a:off x="5257800" y="914400"/>
            <a:ext cx="3733800" cy="5562600"/>
          </a:xfrm>
          <a:prstGeom prst="rect">
            <a:avLst/>
          </a:prstGeom>
        </p:spPr>
        <p:txBody>
          <a:bodyPr>
            <a:normAutofit/>
          </a:bodyPr>
          <a:lstStyle/>
          <a:p>
            <a:pPr marL="236538" indent="-236538">
              <a:buFont typeface="Arial" pitchFamily="34" charset="0"/>
              <a:buChar char="•"/>
              <a:defRPr/>
            </a:pPr>
            <a:r>
              <a:rPr lang="en-US" sz="2400" dirty="0">
                <a:solidFill>
                  <a:schemeClr val="tx1"/>
                </a:solidFill>
                <a:latin typeface="+mn-lt"/>
                <a:cs typeface="+mn-cs"/>
              </a:rPr>
              <a:t>The solution in Figure 3-18;  </a:t>
            </a:r>
            <a:r>
              <a:rPr lang="en-US" sz="2400" dirty="0">
                <a:solidFill>
                  <a:schemeClr val="tx1"/>
                </a:solidFill>
              </a:rPr>
              <a:t>it is seem to be structured, contains a single loop with a sequence of three steps within it, and appears to eliminate the need for the priming input statement.</a:t>
            </a:r>
          </a:p>
          <a:p>
            <a:pPr marL="236538" indent="-236538">
              <a:buFont typeface="Arial" pitchFamily="34" charset="0"/>
              <a:buChar char="•"/>
              <a:defRPr/>
            </a:pPr>
            <a:r>
              <a:rPr lang="en-US" sz="2400" i="1" dirty="0">
                <a:solidFill>
                  <a:srgbClr val="0033CC"/>
                </a:solidFill>
              </a:rPr>
              <a:t>It will incorrectly be doubled and output the first inputs “ the </a:t>
            </a:r>
            <a:r>
              <a:rPr lang="en-US" sz="2400" i="1" dirty="0" err="1">
                <a:solidFill>
                  <a:srgbClr val="0033CC"/>
                </a:solidFill>
              </a:rPr>
              <a:t>eof</a:t>
            </a:r>
            <a:r>
              <a:rPr lang="en-US" sz="2400" i="1" dirty="0">
                <a:solidFill>
                  <a:srgbClr val="0033CC"/>
                </a:solidFill>
              </a:rPr>
              <a:t> value”</a:t>
            </a:r>
            <a:r>
              <a:rPr lang="en-US" sz="2400" dirty="0">
                <a:solidFill>
                  <a:schemeClr val="tx1"/>
                </a:solidFill>
              </a:rPr>
              <a:t>.</a:t>
            </a:r>
          </a:p>
          <a:p>
            <a:pPr>
              <a:buFont typeface="Arial" pitchFamily="34" charset="0"/>
              <a:buChar char="•"/>
              <a:defRPr/>
            </a:pPr>
            <a:endParaRPr lang="en-US" sz="2400" dirty="0">
              <a:solidFill>
                <a:schemeClr val="tx1"/>
              </a:solidFill>
              <a:latin typeface="+mn-lt"/>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3D380C2-69A2-4CC3-9B96-0A540552C81A}"/>
              </a:ext>
            </a:extLst>
          </p:cNvPr>
          <p:cNvSpPr>
            <a:spLocks noGrp="1" noChangeArrowheads="1"/>
          </p:cNvSpPr>
          <p:nvPr>
            <p:ph type="title"/>
          </p:nvPr>
        </p:nvSpPr>
        <p:spPr>
          <a:xfrm>
            <a:off x="228600" y="0"/>
            <a:ext cx="6261100" cy="1143000"/>
          </a:xfrm>
        </p:spPr>
        <p:txBody>
          <a:bodyPr>
            <a:normAutofit fontScale="90000"/>
          </a:bodyPr>
          <a:lstStyle/>
          <a:p>
            <a:pPr algn="l">
              <a:defRPr/>
            </a:pPr>
            <a:r>
              <a:rPr lang="en-US" b="1" dirty="0"/>
              <a:t>Understanding the Reasons for Structure</a:t>
            </a:r>
          </a:p>
        </p:txBody>
      </p:sp>
      <p:sp>
        <p:nvSpPr>
          <p:cNvPr id="29699" name="Rectangle 3">
            <a:extLst>
              <a:ext uri="{FF2B5EF4-FFF2-40B4-BE49-F238E27FC236}">
                <a16:creationId xmlns:a16="http://schemas.microsoft.com/office/drawing/2014/main" id="{E36B530B-7F13-426A-94A3-CF01C5194609}"/>
              </a:ext>
            </a:extLst>
          </p:cNvPr>
          <p:cNvSpPr>
            <a:spLocks noGrp="1" noChangeArrowheads="1"/>
          </p:cNvSpPr>
          <p:nvPr>
            <p:ph idx="1"/>
          </p:nvPr>
        </p:nvSpPr>
        <p:spPr>
          <a:xfrm>
            <a:off x="304800" y="1066800"/>
            <a:ext cx="8610600" cy="5638800"/>
          </a:xfrm>
        </p:spPr>
        <p:txBody>
          <a:bodyPr>
            <a:normAutofit fontScale="62500" lnSpcReduction="20000"/>
          </a:bodyPr>
          <a:lstStyle/>
          <a:p>
            <a:pPr>
              <a:defRPr/>
            </a:pPr>
            <a:r>
              <a:rPr lang="en-US" dirty="0"/>
              <a:t>Clarity:</a:t>
            </a:r>
          </a:p>
          <a:p>
            <a:pPr lvl="1">
              <a:defRPr/>
            </a:pPr>
            <a:r>
              <a:rPr lang="en-US" dirty="0"/>
              <a:t> The number-doubling program is small. As programs get bigger, they get more confusing if they are not structured.</a:t>
            </a:r>
          </a:p>
          <a:p>
            <a:pPr>
              <a:defRPr/>
            </a:pPr>
            <a:r>
              <a:rPr lang="en-US" dirty="0"/>
              <a:t>Professionalism</a:t>
            </a:r>
          </a:p>
          <a:p>
            <a:pPr lvl="1">
              <a:defRPr/>
            </a:pPr>
            <a:r>
              <a:rPr lang="en-US" dirty="0"/>
              <a:t>All other programmers expect your programs to be structured. It is the way things are done professionally.</a:t>
            </a:r>
          </a:p>
          <a:p>
            <a:pPr>
              <a:defRPr/>
            </a:pPr>
            <a:r>
              <a:rPr lang="en-US" dirty="0"/>
              <a:t>Efficiency</a:t>
            </a:r>
          </a:p>
          <a:p>
            <a:pPr lvl="1">
              <a:defRPr/>
            </a:pPr>
            <a:r>
              <a:rPr lang="en-US" dirty="0"/>
              <a:t>Most newer computer languages are structured languages with syntax that lets you deal efficiently with sequence, selection, and looping.</a:t>
            </a:r>
          </a:p>
          <a:p>
            <a:pPr lvl="1">
              <a:defRPr/>
            </a:pPr>
            <a:r>
              <a:rPr lang="en-US" dirty="0"/>
              <a:t>Newer languages such as C#, C++, and Java enforce structure by their syntax.</a:t>
            </a:r>
          </a:p>
          <a:p>
            <a:pPr>
              <a:defRPr/>
            </a:pPr>
            <a:r>
              <a:rPr lang="en-US" dirty="0"/>
              <a:t>Ease of maintenance</a:t>
            </a:r>
          </a:p>
          <a:p>
            <a:pPr lvl="1">
              <a:defRPr/>
            </a:pPr>
            <a:r>
              <a:rPr lang="en-US" dirty="0"/>
              <a:t>It easier to modify and maintain structured programs as changes are required in the future.</a:t>
            </a:r>
          </a:p>
          <a:p>
            <a:pPr>
              <a:defRPr/>
            </a:pPr>
            <a:r>
              <a:rPr lang="en-US" dirty="0"/>
              <a:t>Supports modularity</a:t>
            </a:r>
          </a:p>
          <a:p>
            <a:pPr lvl="1">
              <a:defRPr/>
            </a:pPr>
            <a:r>
              <a:rPr lang="en-US" dirty="0"/>
              <a:t>Structured programs can be easily broken down into routines or modules that can be assigned to any number of programmers. </a:t>
            </a:r>
          </a:p>
          <a:p>
            <a:pPr lvl="1">
              <a:defRPr/>
            </a:pPr>
            <a:r>
              <a:rPr lang="en-US" dirty="0"/>
              <a:t>The routines are then pieced back together like modular furniture at each routine’s single entry or exit point.</a:t>
            </a:r>
          </a:p>
          <a:p>
            <a:pPr lvl="1">
              <a:defRPr/>
            </a:pPr>
            <a:r>
              <a:rPr lang="en-US" dirty="0"/>
              <a:t>Additionally, a module often can be used in multiple programs, saving development time in the new project.</a:t>
            </a:r>
          </a:p>
        </p:txBody>
      </p:sp>
      <p:sp>
        <p:nvSpPr>
          <p:cNvPr id="67588" name="Footer Placeholder 3">
            <a:extLst>
              <a:ext uri="{FF2B5EF4-FFF2-40B4-BE49-F238E27FC236}">
                <a16:creationId xmlns:a16="http://schemas.microsoft.com/office/drawing/2014/main" id="{BAA3123B-8A6D-4247-8FCB-F0CF8EF300C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DA8D6AFE-EAE5-4E6B-9576-78FB76140C4B}"/>
              </a:ext>
            </a:extLst>
          </p:cNvPr>
          <p:cNvSpPr>
            <a:spLocks noGrp="1"/>
          </p:cNvSpPr>
          <p:nvPr>
            <p:ph type="title"/>
          </p:nvPr>
        </p:nvSpPr>
        <p:spPr>
          <a:xfrm>
            <a:off x="28903" y="21021"/>
            <a:ext cx="6261100" cy="685800"/>
          </a:xfrm>
        </p:spPr>
        <p:txBody>
          <a:bodyPr/>
          <a:lstStyle/>
          <a:p>
            <a:pPr algn="l"/>
            <a:r>
              <a:rPr lang="en-US" altLang="en-US" b="1" dirty="0"/>
              <a:t>Recognizing Structure </a:t>
            </a:r>
          </a:p>
        </p:txBody>
      </p:sp>
      <p:sp>
        <p:nvSpPr>
          <p:cNvPr id="30723" name="Rectangle 3">
            <a:extLst>
              <a:ext uri="{FF2B5EF4-FFF2-40B4-BE49-F238E27FC236}">
                <a16:creationId xmlns:a16="http://schemas.microsoft.com/office/drawing/2014/main" id="{A982A34F-FC59-4E97-AD04-741B97CA3BEC}"/>
              </a:ext>
            </a:extLst>
          </p:cNvPr>
          <p:cNvSpPr>
            <a:spLocks noGrp="1" noChangeArrowheads="1"/>
          </p:cNvSpPr>
          <p:nvPr>
            <p:ph idx="1"/>
          </p:nvPr>
        </p:nvSpPr>
        <p:spPr>
          <a:xfrm>
            <a:off x="0" y="1066800"/>
            <a:ext cx="9144000" cy="5059363"/>
          </a:xfrm>
        </p:spPr>
        <p:txBody>
          <a:bodyPr>
            <a:normAutofit/>
          </a:bodyPr>
          <a:lstStyle/>
          <a:p>
            <a:pPr>
              <a:defRPr/>
            </a:pPr>
            <a:r>
              <a:rPr lang="en-US" sz="2400" dirty="0"/>
              <a:t>To learn about structured program design, </a:t>
            </a:r>
            <a:r>
              <a:rPr lang="en-US" sz="2400" i="1" dirty="0">
                <a:solidFill>
                  <a:srgbClr val="C00000"/>
                </a:solidFill>
              </a:rPr>
              <a:t>it is difficult to detect whether a flowchart of a program’s logic is structured.</a:t>
            </a:r>
          </a:p>
          <a:p>
            <a:pPr>
              <a:defRPr/>
            </a:pPr>
            <a:endParaRPr lang="en-US" sz="2400" i="1" dirty="0">
              <a:solidFill>
                <a:srgbClr val="C00000"/>
              </a:solidFill>
            </a:endParaRPr>
          </a:p>
          <a:p>
            <a:pPr>
              <a:defRPr/>
            </a:pPr>
            <a:r>
              <a:rPr lang="en-US" sz="2400" dirty="0"/>
              <a:t>Recognizing structure is the detecting program’s logic is structured</a:t>
            </a:r>
          </a:p>
          <a:p>
            <a:pPr>
              <a:defRPr/>
            </a:pPr>
            <a:endParaRPr lang="en-US" sz="2400" dirty="0"/>
          </a:p>
          <a:p>
            <a:pPr>
              <a:defRPr/>
            </a:pPr>
            <a:r>
              <a:rPr lang="en-US" sz="2400" dirty="0"/>
              <a:t>Any set of instructions can be expressed in structured format</a:t>
            </a:r>
          </a:p>
          <a:p>
            <a:pPr>
              <a:defRPr/>
            </a:pPr>
            <a:endParaRPr lang="en-US" sz="2400" dirty="0"/>
          </a:p>
          <a:p>
            <a:pPr>
              <a:defRPr/>
            </a:pPr>
            <a:r>
              <a:rPr lang="en-US" sz="2400" dirty="0"/>
              <a:t>Any task to which you can apply rules can be expressed logically using sequence, selection, loop</a:t>
            </a:r>
          </a:p>
        </p:txBody>
      </p:sp>
      <p:sp>
        <p:nvSpPr>
          <p:cNvPr id="71684" name="Footer Placeholder 3">
            <a:extLst>
              <a:ext uri="{FF2B5EF4-FFF2-40B4-BE49-F238E27FC236}">
                <a16:creationId xmlns:a16="http://schemas.microsoft.com/office/drawing/2014/main" id="{D6788CD6-C684-468D-924B-109C76F4152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Content Placeholder 2">
            <a:extLst>
              <a:ext uri="{FF2B5EF4-FFF2-40B4-BE49-F238E27FC236}">
                <a16:creationId xmlns:a16="http://schemas.microsoft.com/office/drawing/2014/main" id="{F137986D-C332-4C40-B4E3-370DEF3D2E19}"/>
              </a:ext>
            </a:extLst>
          </p:cNvPr>
          <p:cNvSpPr>
            <a:spLocks noGrp="1"/>
          </p:cNvSpPr>
          <p:nvPr>
            <p:ph idx="1"/>
          </p:nvPr>
        </p:nvSpPr>
        <p:spPr/>
        <p:txBody>
          <a:bodyPr/>
          <a:lstStyle/>
          <a:p>
            <a:endParaRPr lang="en-US" altLang="en-US"/>
          </a:p>
          <a:p>
            <a:endParaRPr lang="en-US" altLang="en-US"/>
          </a:p>
        </p:txBody>
      </p:sp>
      <p:sp>
        <p:nvSpPr>
          <p:cNvPr id="72708" name="Footer Placeholder 3">
            <a:extLst>
              <a:ext uri="{FF2B5EF4-FFF2-40B4-BE49-F238E27FC236}">
                <a16:creationId xmlns:a16="http://schemas.microsoft.com/office/drawing/2014/main" id="{0C1714B1-E275-4EA0-9DA4-1FB93528842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pic>
        <p:nvPicPr>
          <p:cNvPr id="72709" name="Picture 2">
            <a:extLst>
              <a:ext uri="{FF2B5EF4-FFF2-40B4-BE49-F238E27FC236}">
                <a16:creationId xmlns:a16="http://schemas.microsoft.com/office/drawing/2014/main" id="{16E3A1AA-C076-4E3D-B2C2-E9023B0CD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9725" y="1860550"/>
            <a:ext cx="326707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8DD4E282-807E-4468-A0EB-6224FC312905}"/>
              </a:ext>
            </a:extLst>
          </p:cNvPr>
          <p:cNvSpPr txBox="1">
            <a:spLocks noChangeArrowheads="1"/>
          </p:cNvSpPr>
          <p:nvPr/>
        </p:nvSpPr>
        <p:spPr bwMode="auto">
          <a:xfrm>
            <a:off x="533400" y="2057400"/>
            <a:ext cx="48006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6538" indent="-236538">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pPr>
            <a:r>
              <a:rPr lang="en-US" altLang="en-US" sz="2800" dirty="0">
                <a:solidFill>
                  <a:srgbClr val="222222"/>
                </a:solidFill>
                <a:cs typeface="Arial" panose="020B0604020202020204" pitchFamily="34" charset="0"/>
              </a:rPr>
              <a:t>Is the flowchart segment in Figure 3-19 structured?</a:t>
            </a:r>
          </a:p>
          <a:p>
            <a:pPr>
              <a:spcBef>
                <a:spcPct val="0"/>
              </a:spcBef>
            </a:pPr>
            <a:endParaRPr lang="en-US" altLang="en-US" sz="2800" dirty="0">
              <a:solidFill>
                <a:srgbClr val="222222"/>
              </a:solidFill>
              <a:cs typeface="Arial" panose="020B0604020202020204" pitchFamily="34" charset="0"/>
            </a:endParaRPr>
          </a:p>
          <a:p>
            <a:pPr>
              <a:spcBef>
                <a:spcPct val="0"/>
              </a:spcBef>
            </a:pPr>
            <a:r>
              <a:rPr lang="en-US" altLang="en-US" sz="2800" dirty="0">
                <a:solidFill>
                  <a:srgbClr val="222222"/>
                </a:solidFill>
                <a:cs typeface="Arial" panose="020B0604020202020204" pitchFamily="34" charset="0"/>
              </a:rPr>
              <a:t>Yes, it is. It has a sequence and a selection structure.</a:t>
            </a:r>
          </a:p>
        </p:txBody>
      </p:sp>
      <p:sp>
        <p:nvSpPr>
          <p:cNvPr id="9" name="Rectangle 2">
            <a:extLst>
              <a:ext uri="{FF2B5EF4-FFF2-40B4-BE49-F238E27FC236}">
                <a16:creationId xmlns:a16="http://schemas.microsoft.com/office/drawing/2014/main" id="{ACFB9944-C135-4D95-B838-A58F29FAEE27}"/>
              </a:ext>
            </a:extLst>
          </p:cNvPr>
          <p:cNvSpPr>
            <a:spLocks noGrp="1"/>
          </p:cNvSpPr>
          <p:nvPr>
            <p:ph type="title"/>
          </p:nvPr>
        </p:nvSpPr>
        <p:spPr>
          <a:xfrm>
            <a:off x="28903" y="21021"/>
            <a:ext cx="6261100" cy="685800"/>
          </a:xfrm>
        </p:spPr>
        <p:txBody>
          <a:bodyPr/>
          <a:lstStyle/>
          <a:p>
            <a:pPr algn="l"/>
            <a:r>
              <a:rPr lang="en-US" altLang="en-US" b="1" dirty="0"/>
              <a:t>Recognizing Structure (cont’d)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diamond(in)">
                                      <p:cBhvr>
                                        <p:cTn id="7"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9818FB93-611E-4346-83C0-0D817E59030D}"/>
              </a:ext>
            </a:extLst>
          </p:cNvPr>
          <p:cNvSpPr>
            <a:spLocks noGrp="1"/>
          </p:cNvSpPr>
          <p:nvPr>
            <p:ph idx="1"/>
          </p:nvPr>
        </p:nvSpPr>
        <p:spPr>
          <a:xfrm>
            <a:off x="457200" y="1905000"/>
            <a:ext cx="4114800" cy="4668838"/>
          </a:xfrm>
        </p:spPr>
        <p:txBody>
          <a:bodyPr/>
          <a:lstStyle/>
          <a:p>
            <a:r>
              <a:rPr lang="en-US" altLang="en-US" sz="2800" dirty="0"/>
              <a:t>Is the flowchart segment in Figure 3-20 structured?</a:t>
            </a:r>
          </a:p>
          <a:p>
            <a:endParaRPr lang="en-US" altLang="en-US" sz="2800" dirty="0"/>
          </a:p>
          <a:p>
            <a:r>
              <a:rPr lang="en-US" altLang="en-US" sz="2800" dirty="0"/>
              <a:t>Yes, it is. It has a loop, and within the loop is a selection.</a:t>
            </a:r>
          </a:p>
        </p:txBody>
      </p:sp>
      <p:sp>
        <p:nvSpPr>
          <p:cNvPr id="73732" name="Footer Placeholder 1">
            <a:extLst>
              <a:ext uri="{FF2B5EF4-FFF2-40B4-BE49-F238E27FC236}">
                <a16:creationId xmlns:a16="http://schemas.microsoft.com/office/drawing/2014/main" id="{1AC76C87-6CE3-4EC7-AA8E-9B941784AD8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73733" name="Text Box 11">
            <a:extLst>
              <a:ext uri="{FF2B5EF4-FFF2-40B4-BE49-F238E27FC236}">
                <a16:creationId xmlns:a16="http://schemas.microsoft.com/office/drawing/2014/main" id="{B6A51BCA-21D5-4313-83A6-5CB2AB0DD512}"/>
              </a:ext>
            </a:extLst>
          </p:cNvPr>
          <p:cNvSpPr txBox="1">
            <a:spLocks noChangeArrowheads="1"/>
          </p:cNvSpPr>
          <p:nvPr/>
        </p:nvSpPr>
        <p:spPr bwMode="auto">
          <a:xfrm>
            <a:off x="4724400" y="5729288"/>
            <a:ext cx="411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lgn="ctr">
              <a:spcBef>
                <a:spcPct val="50000"/>
              </a:spcBef>
              <a:buFontTx/>
              <a:buNone/>
            </a:pPr>
            <a:r>
              <a:rPr lang="en-US" altLang="en-US" sz="1800" b="1">
                <a:latin typeface="Arial" panose="020B0604020202020204" pitchFamily="34" charset="0"/>
                <a:cs typeface="Arial" panose="020B0604020202020204" pitchFamily="34" charset="0"/>
              </a:rPr>
              <a:t>Figure 3-20</a:t>
            </a:r>
            <a:r>
              <a:rPr lang="en-US" altLang="en-US" sz="1800">
                <a:latin typeface="Arial" panose="020B0604020202020204" pitchFamily="34" charset="0"/>
                <a:cs typeface="Arial" panose="020B0604020202020204" pitchFamily="34" charset="0"/>
              </a:rPr>
              <a:t> Example 2</a:t>
            </a:r>
          </a:p>
        </p:txBody>
      </p:sp>
      <p:pic>
        <p:nvPicPr>
          <p:cNvPr id="73734" name="Picture 8">
            <a:extLst>
              <a:ext uri="{FF2B5EF4-FFF2-40B4-BE49-F238E27FC236}">
                <a16:creationId xmlns:a16="http://schemas.microsoft.com/office/drawing/2014/main" id="{F80F7B66-D1F4-499C-86C6-622CF6654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174749"/>
            <a:ext cx="4691063" cy="4464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a:extLst>
              <a:ext uri="{FF2B5EF4-FFF2-40B4-BE49-F238E27FC236}">
                <a16:creationId xmlns:a16="http://schemas.microsoft.com/office/drawing/2014/main" id="{1A4B03FA-9F24-40FA-92C4-C25A50373135}"/>
              </a:ext>
            </a:extLst>
          </p:cNvPr>
          <p:cNvSpPr>
            <a:spLocks noGrp="1"/>
          </p:cNvSpPr>
          <p:nvPr>
            <p:ph type="title"/>
          </p:nvPr>
        </p:nvSpPr>
        <p:spPr>
          <a:xfrm>
            <a:off x="28903" y="21020"/>
            <a:ext cx="6261100" cy="893379"/>
          </a:xfrm>
        </p:spPr>
        <p:txBody>
          <a:bodyPr/>
          <a:lstStyle/>
          <a:p>
            <a:pPr algn="l"/>
            <a:r>
              <a:rPr lang="en-US" altLang="en-US" b="1" dirty="0"/>
              <a:t>Recognizing Structure (cont’d)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diamond(in)">
                                      <p:cBhvr>
                                        <p:cTn id="7" dur="20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A506F04E-81D3-421A-B412-A1C97A12528E}"/>
              </a:ext>
            </a:extLst>
          </p:cNvPr>
          <p:cNvSpPr>
            <a:spLocks noGrp="1"/>
          </p:cNvSpPr>
          <p:nvPr>
            <p:ph idx="1"/>
          </p:nvPr>
        </p:nvSpPr>
        <p:spPr>
          <a:xfrm>
            <a:off x="381000" y="1400558"/>
            <a:ext cx="4114800" cy="5173280"/>
          </a:xfrm>
        </p:spPr>
        <p:txBody>
          <a:bodyPr>
            <a:normAutofit/>
          </a:bodyPr>
          <a:lstStyle/>
          <a:p>
            <a:pPr>
              <a:defRPr/>
            </a:pPr>
            <a:r>
              <a:rPr lang="en-US" sz="2400" dirty="0"/>
              <a:t>Is the flowchart segment in Figure 3-21 structured?</a:t>
            </a:r>
          </a:p>
          <a:p>
            <a:pPr>
              <a:defRPr/>
            </a:pPr>
            <a:endParaRPr lang="en-US" sz="2400" dirty="0"/>
          </a:p>
          <a:p>
            <a:pPr>
              <a:defRPr/>
            </a:pPr>
            <a:r>
              <a:rPr lang="en-US" sz="2400" dirty="0">
                <a:solidFill>
                  <a:srgbClr val="0033CC"/>
                </a:solidFill>
              </a:rPr>
              <a:t>No, it is not constructed from the three basic structures. </a:t>
            </a:r>
          </a:p>
          <a:p>
            <a:pPr>
              <a:defRPr/>
            </a:pPr>
            <a:r>
              <a:rPr lang="en-US" sz="2400" dirty="0"/>
              <a:t>One way to straighten out an unstructured flowchart segment is to use the </a:t>
            </a:r>
            <a:r>
              <a:rPr lang="en-US" sz="2400" dirty="0">
                <a:solidFill>
                  <a:srgbClr val="0033CC"/>
                </a:solidFill>
              </a:rPr>
              <a:t>“spaghetti bowl” method</a:t>
            </a:r>
            <a:r>
              <a:rPr lang="en-US" sz="2400" dirty="0"/>
              <a:t>; that is, picture the flowchart as a bowl of spaghetti that you must untangle.</a:t>
            </a:r>
          </a:p>
        </p:txBody>
      </p:sp>
      <p:sp>
        <p:nvSpPr>
          <p:cNvPr id="75780" name="Footer Placeholder 3">
            <a:extLst>
              <a:ext uri="{FF2B5EF4-FFF2-40B4-BE49-F238E27FC236}">
                <a16:creationId xmlns:a16="http://schemas.microsoft.com/office/drawing/2014/main" id="{3827B23F-8E0B-4A38-B982-F63695F232D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75781" name="Text Box 6">
            <a:extLst>
              <a:ext uri="{FF2B5EF4-FFF2-40B4-BE49-F238E27FC236}">
                <a16:creationId xmlns:a16="http://schemas.microsoft.com/office/drawing/2014/main" id="{C744A854-06DE-4265-83DD-DBD9F284E037}"/>
              </a:ext>
            </a:extLst>
          </p:cNvPr>
          <p:cNvSpPr txBox="1">
            <a:spLocks noChangeArrowheads="1"/>
          </p:cNvSpPr>
          <p:nvPr/>
        </p:nvSpPr>
        <p:spPr bwMode="auto">
          <a:xfrm>
            <a:off x="4648200" y="5957888"/>
            <a:ext cx="4038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lgn="ctr">
              <a:spcBef>
                <a:spcPct val="50000"/>
              </a:spcBef>
              <a:buFontTx/>
              <a:buNone/>
            </a:pPr>
            <a:r>
              <a:rPr lang="en-US" altLang="en-US" sz="1800" b="1">
                <a:latin typeface="Arial" panose="020B0604020202020204" pitchFamily="34" charset="0"/>
                <a:cs typeface="Arial" panose="020B0604020202020204" pitchFamily="34" charset="0"/>
              </a:rPr>
              <a:t>Figure 3-21</a:t>
            </a:r>
            <a:r>
              <a:rPr lang="en-US" altLang="en-US" sz="1800">
                <a:latin typeface="Arial" panose="020B0604020202020204" pitchFamily="34" charset="0"/>
                <a:cs typeface="Arial" panose="020B0604020202020204" pitchFamily="34" charset="0"/>
              </a:rPr>
              <a:t> Example 3</a:t>
            </a:r>
          </a:p>
        </p:txBody>
      </p:sp>
      <p:pic>
        <p:nvPicPr>
          <p:cNvPr id="75782" name="Picture 8">
            <a:extLst>
              <a:ext uri="{FF2B5EF4-FFF2-40B4-BE49-F238E27FC236}">
                <a16:creationId xmlns:a16="http://schemas.microsoft.com/office/drawing/2014/main" id="{0FE15F5A-2F0F-4C3A-8D64-C7E59A914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663" y="1400558"/>
            <a:ext cx="4579937" cy="440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a:extLst>
              <a:ext uri="{FF2B5EF4-FFF2-40B4-BE49-F238E27FC236}">
                <a16:creationId xmlns:a16="http://schemas.microsoft.com/office/drawing/2014/main" id="{ACC8E37C-FB03-4D3C-9A5E-12EFA3576E28}"/>
              </a:ext>
            </a:extLst>
          </p:cNvPr>
          <p:cNvSpPr>
            <a:spLocks noGrp="1"/>
          </p:cNvSpPr>
          <p:nvPr>
            <p:ph type="title"/>
          </p:nvPr>
        </p:nvSpPr>
        <p:spPr>
          <a:xfrm>
            <a:off x="28903" y="21021"/>
            <a:ext cx="6261100" cy="685800"/>
          </a:xfrm>
        </p:spPr>
        <p:txBody>
          <a:bodyPr/>
          <a:lstStyle/>
          <a:p>
            <a:pPr algn="l"/>
            <a:r>
              <a:rPr lang="en-US" altLang="en-US" b="1" dirty="0"/>
              <a:t>Recognizing Structure (cont’d)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checkerboard(across)">
                                      <p:cBhvr>
                                        <p:cTn id="7" dur="500"/>
                                        <p:tgtEl>
                                          <p:spTgt spid="8">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checkerboard(across)">
                                      <p:cBhvr>
                                        <p:cTn id="10"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a:extLst>
              <a:ext uri="{FF2B5EF4-FFF2-40B4-BE49-F238E27FC236}">
                <a16:creationId xmlns:a16="http://schemas.microsoft.com/office/drawing/2014/main" id="{86941939-6394-4997-9520-89C7950B704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10243" name="Slide Number Placeholder 4">
            <a:extLst>
              <a:ext uri="{FF2B5EF4-FFF2-40B4-BE49-F238E27FC236}">
                <a16:creationId xmlns:a16="http://schemas.microsoft.com/office/drawing/2014/main" id="{52D49843-D38B-46A4-8C23-6204F9784E2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24B756C3-765E-4E9C-AC4C-A4C991B2C86B}" type="slidenum">
              <a:rPr lang="en-US" altLang="en-US" sz="1200" smtClean="0">
                <a:solidFill>
                  <a:srgbClr val="898989"/>
                </a:solidFill>
                <a:cs typeface="Arial" panose="020B0604020202020204" pitchFamily="34" charset="0"/>
              </a:rPr>
              <a:pPr>
                <a:spcBef>
                  <a:spcPct val="0"/>
                </a:spcBef>
                <a:buFontTx/>
                <a:buNone/>
              </a:pPr>
              <a:t>4</a:t>
            </a:fld>
            <a:endParaRPr lang="en-US" altLang="en-US" sz="1200">
              <a:solidFill>
                <a:srgbClr val="898989"/>
              </a:solidFill>
              <a:cs typeface="Arial" panose="020B0604020202020204" pitchFamily="34" charset="0"/>
            </a:endParaRPr>
          </a:p>
        </p:txBody>
      </p:sp>
      <p:sp>
        <p:nvSpPr>
          <p:cNvPr id="7173" name="Text Box 7">
            <a:extLst>
              <a:ext uri="{FF2B5EF4-FFF2-40B4-BE49-F238E27FC236}">
                <a16:creationId xmlns:a16="http://schemas.microsoft.com/office/drawing/2014/main" id="{94850E00-FF1C-43C4-BE73-7F9CA826E42B}"/>
              </a:ext>
            </a:extLst>
          </p:cNvPr>
          <p:cNvSpPr txBox="1">
            <a:spLocks noChangeArrowheads="1"/>
          </p:cNvSpPr>
          <p:nvPr/>
        </p:nvSpPr>
        <p:spPr bwMode="auto">
          <a:xfrm>
            <a:off x="6400800" y="2514600"/>
            <a:ext cx="2743200" cy="646113"/>
          </a:xfrm>
          <a:prstGeom prst="rect">
            <a:avLst/>
          </a:prstGeom>
          <a:noFill/>
          <a:ln w="9525">
            <a:noFill/>
            <a:miter lim="800000"/>
            <a:headEnd/>
            <a:tailEnd/>
          </a:ln>
        </p:spPr>
        <p:txBody>
          <a:bodyPr>
            <a:spAutoFit/>
          </a:bodyPr>
          <a:lstStyle/>
          <a:p>
            <a:pPr algn="ctr">
              <a:spcBef>
                <a:spcPct val="50000"/>
              </a:spcBef>
              <a:defRPr/>
            </a:pPr>
            <a:r>
              <a:rPr lang="en-US" sz="1800" b="1" dirty="0">
                <a:solidFill>
                  <a:schemeClr val="tx1"/>
                </a:solidFill>
                <a:latin typeface="+mn-lt"/>
              </a:rPr>
              <a:t>Figure 3-1</a:t>
            </a:r>
            <a:r>
              <a:rPr lang="en-US" sz="1800" dirty="0">
                <a:solidFill>
                  <a:schemeClr val="tx1"/>
                </a:solidFill>
                <a:latin typeface="+mn-lt"/>
              </a:rPr>
              <a:t> Spaghetti code logic for washing a dog</a:t>
            </a:r>
          </a:p>
        </p:txBody>
      </p:sp>
      <p:pic>
        <p:nvPicPr>
          <p:cNvPr id="10245" name="Picture 2">
            <a:extLst>
              <a:ext uri="{FF2B5EF4-FFF2-40B4-BE49-F238E27FC236}">
                <a16:creationId xmlns:a16="http://schemas.microsoft.com/office/drawing/2014/main" id="{649B4451-8BB0-4783-B511-DCCB879FBF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400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7">
            <a:extLst>
              <a:ext uri="{FF2B5EF4-FFF2-40B4-BE49-F238E27FC236}">
                <a16:creationId xmlns:a16="http://schemas.microsoft.com/office/drawing/2014/main" id="{04833027-4A05-4BFB-9A9A-C958AC5A4944}"/>
              </a:ext>
            </a:extLst>
          </p:cNvPr>
          <p:cNvSpPr>
            <a:spLocks noGrp="1"/>
          </p:cNvSpPr>
          <p:nvPr>
            <p:ph idx="1"/>
          </p:nvPr>
        </p:nvSpPr>
        <p:spPr>
          <a:xfrm>
            <a:off x="0" y="990600"/>
            <a:ext cx="6172200" cy="5486400"/>
          </a:xfrm>
        </p:spPr>
        <p:txBody>
          <a:bodyPr/>
          <a:lstStyle/>
          <a:p>
            <a:r>
              <a:rPr lang="en-US" altLang="en-US" sz="2400" dirty="0"/>
              <a:t>Start pulling at the top, a procedure box labeled G. </a:t>
            </a:r>
          </a:p>
          <a:p>
            <a:pPr>
              <a:buFont typeface="Arial" panose="020B0604020202020204" pitchFamily="34" charset="0"/>
              <a:buNone/>
            </a:pPr>
            <a:r>
              <a:rPr lang="en-US" altLang="en-US" sz="2400" dirty="0"/>
              <a:t>  (See Figure 3-22.)</a:t>
            </a:r>
          </a:p>
          <a:p>
            <a:pPr eaLnBrk="1" hangingPunct="1"/>
            <a:r>
              <a:rPr lang="en-US" altLang="en-US" sz="2400" dirty="0"/>
              <a:t>Single process like G is part of an acceptable structure</a:t>
            </a:r>
          </a:p>
          <a:p>
            <a:pPr lvl="1" eaLnBrk="1" hangingPunct="1"/>
            <a:r>
              <a:rPr lang="en-US" altLang="en-US" sz="2400" dirty="0"/>
              <a:t>At least the beginning of a sequence structure </a:t>
            </a:r>
          </a:p>
          <a:p>
            <a:pPr eaLnBrk="1" hangingPunct="1"/>
            <a:endParaRPr lang="en-US" altLang="en-US" sz="2400" dirty="0"/>
          </a:p>
        </p:txBody>
      </p:sp>
      <p:sp>
        <p:nvSpPr>
          <p:cNvPr id="77828" name="Footer Placeholder 3">
            <a:extLst>
              <a:ext uri="{FF2B5EF4-FFF2-40B4-BE49-F238E27FC236}">
                <a16:creationId xmlns:a16="http://schemas.microsoft.com/office/drawing/2014/main" id="{43FD5CAC-BFC7-49F9-A1C7-F4C996D3CD3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77829" name="Text Box 4">
            <a:extLst>
              <a:ext uri="{FF2B5EF4-FFF2-40B4-BE49-F238E27FC236}">
                <a16:creationId xmlns:a16="http://schemas.microsoft.com/office/drawing/2014/main" id="{CD4ACFD3-5CE9-45B4-8A0F-A5360FF62330}"/>
              </a:ext>
            </a:extLst>
          </p:cNvPr>
          <p:cNvSpPr txBox="1">
            <a:spLocks noChangeArrowheads="1"/>
          </p:cNvSpPr>
          <p:nvPr/>
        </p:nvSpPr>
        <p:spPr bwMode="auto">
          <a:xfrm>
            <a:off x="6019800" y="4992688"/>
            <a:ext cx="2895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50000"/>
              </a:spcBef>
              <a:buFontTx/>
              <a:buNone/>
            </a:pPr>
            <a:r>
              <a:rPr lang="en-US" altLang="en-US" sz="1800" b="1">
                <a:latin typeface="Arial" panose="020B0604020202020204" pitchFamily="34" charset="0"/>
                <a:cs typeface="Arial" panose="020B0604020202020204" pitchFamily="34" charset="0"/>
              </a:rPr>
              <a:t>Figure 3-22</a:t>
            </a:r>
            <a:r>
              <a:rPr lang="en-US" altLang="en-US" sz="1800">
                <a:latin typeface="Arial" panose="020B0604020202020204" pitchFamily="34" charset="0"/>
                <a:cs typeface="Arial" panose="020B0604020202020204" pitchFamily="34" charset="0"/>
              </a:rPr>
              <a:t> Untangling Example 3, first step</a:t>
            </a:r>
          </a:p>
        </p:txBody>
      </p:sp>
      <p:pic>
        <p:nvPicPr>
          <p:cNvPr id="77830" name="Picture 8">
            <a:extLst>
              <a:ext uri="{FF2B5EF4-FFF2-40B4-BE49-F238E27FC236}">
                <a16:creationId xmlns:a16="http://schemas.microsoft.com/office/drawing/2014/main" id="{A0416670-6AE6-4612-A71F-F81A15DE7E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112963"/>
            <a:ext cx="2443163" cy="268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1" name="Picture 8">
            <a:extLst>
              <a:ext uri="{FF2B5EF4-FFF2-40B4-BE49-F238E27FC236}">
                <a16:creationId xmlns:a16="http://schemas.microsoft.com/office/drawing/2014/main" id="{A3F62864-9D4E-456E-8C82-3509EE1C4E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328" t="6584" r="10156" b="5963"/>
          <a:stretch>
            <a:fillRect/>
          </a:stretch>
        </p:blipFill>
        <p:spPr bwMode="auto">
          <a:xfrm>
            <a:off x="304800" y="3886200"/>
            <a:ext cx="4419600" cy="238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ight Arrow 8">
            <a:extLst>
              <a:ext uri="{FF2B5EF4-FFF2-40B4-BE49-F238E27FC236}">
                <a16:creationId xmlns:a16="http://schemas.microsoft.com/office/drawing/2014/main" id="{C8582C64-E725-4E05-A424-05CBDD284BF7}"/>
              </a:ext>
            </a:extLst>
          </p:cNvPr>
          <p:cNvSpPr/>
          <p:nvPr/>
        </p:nvSpPr>
        <p:spPr>
          <a:xfrm rot="19695682">
            <a:off x="4503738" y="4368800"/>
            <a:ext cx="1841500" cy="9382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Pull the top</a:t>
            </a:r>
          </a:p>
        </p:txBody>
      </p:sp>
      <p:sp>
        <p:nvSpPr>
          <p:cNvPr id="11" name="Rectangle 2">
            <a:extLst>
              <a:ext uri="{FF2B5EF4-FFF2-40B4-BE49-F238E27FC236}">
                <a16:creationId xmlns:a16="http://schemas.microsoft.com/office/drawing/2014/main" id="{7BB7436B-53A4-4B4B-9B7C-88AB65CDA2FC}"/>
              </a:ext>
            </a:extLst>
          </p:cNvPr>
          <p:cNvSpPr>
            <a:spLocks noGrp="1"/>
          </p:cNvSpPr>
          <p:nvPr>
            <p:ph type="title"/>
          </p:nvPr>
        </p:nvSpPr>
        <p:spPr>
          <a:xfrm>
            <a:off x="0" y="21021"/>
            <a:ext cx="6705600" cy="685800"/>
          </a:xfrm>
        </p:spPr>
        <p:txBody>
          <a:bodyPr/>
          <a:lstStyle/>
          <a:p>
            <a:pPr algn="l"/>
            <a:r>
              <a:rPr lang="en-US" altLang="en-US" b="1" dirty="0"/>
              <a:t>Recognizing Structure (first step)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6">
            <a:extLst>
              <a:ext uri="{FF2B5EF4-FFF2-40B4-BE49-F238E27FC236}">
                <a16:creationId xmlns:a16="http://schemas.microsoft.com/office/drawing/2014/main" id="{3FE97E14-E869-4260-B91F-396D76DBD214}"/>
              </a:ext>
            </a:extLst>
          </p:cNvPr>
          <p:cNvSpPr>
            <a:spLocks noGrp="1"/>
          </p:cNvSpPr>
          <p:nvPr>
            <p:ph idx="1"/>
          </p:nvPr>
        </p:nvSpPr>
        <p:spPr>
          <a:xfrm>
            <a:off x="0" y="1158875"/>
            <a:ext cx="6477000" cy="5562600"/>
          </a:xfrm>
        </p:spPr>
        <p:txBody>
          <a:bodyPr/>
          <a:lstStyle/>
          <a:p>
            <a:r>
              <a:rPr lang="en-US" altLang="en-US" sz="2400" dirty="0"/>
              <a:t>Continue pulling symbols from the tangled segment. </a:t>
            </a:r>
          </a:p>
          <a:p>
            <a:r>
              <a:rPr lang="en-US" altLang="en-US" sz="2400" dirty="0"/>
              <a:t>The next item is a question that tests a condition labeled H, in Figure 3-23.</a:t>
            </a:r>
          </a:p>
          <a:p>
            <a:r>
              <a:rPr lang="en-US" altLang="en-US" sz="2400" dirty="0"/>
              <a:t>At this point, the sequence that started with G has ended.</a:t>
            </a:r>
          </a:p>
          <a:p>
            <a:pPr eaLnBrk="1" hangingPunct="1">
              <a:lnSpc>
                <a:spcPct val="90000"/>
              </a:lnSpc>
            </a:pPr>
            <a:r>
              <a:rPr lang="en-US" altLang="en-US" sz="2400" dirty="0"/>
              <a:t>H is either a selection or a loop.</a:t>
            </a:r>
          </a:p>
          <a:p>
            <a:pPr lvl="1">
              <a:lnSpc>
                <a:spcPct val="90000"/>
              </a:lnSpc>
              <a:buFont typeface="Wingdings" panose="05000000000000000000" pitchFamily="2" charset="2"/>
              <a:buChar char="§"/>
            </a:pPr>
            <a:r>
              <a:rPr lang="en-US" altLang="en-US" sz="2200" dirty="0"/>
              <a:t> </a:t>
            </a:r>
            <a:r>
              <a:rPr lang="en-US" altLang="en-US" sz="2200" i="1" dirty="0">
                <a:solidFill>
                  <a:srgbClr val="0033CC"/>
                </a:solidFill>
              </a:rPr>
              <a:t>A loop must return to the loop-controlling question at some later point. </a:t>
            </a:r>
          </a:p>
          <a:p>
            <a:pPr lvl="1">
              <a:buFont typeface="Wingdings" panose="05000000000000000000" pitchFamily="2" charset="2"/>
              <a:buChar char="§"/>
            </a:pPr>
            <a:r>
              <a:rPr lang="en-US" altLang="en-US" sz="2200" i="1" dirty="0">
                <a:solidFill>
                  <a:srgbClr val="0033CC"/>
                </a:solidFill>
              </a:rPr>
              <a:t>from the original logic of figure 3-21  whether the answer to H is Yes or No, the logic never returns to H.</a:t>
            </a:r>
          </a:p>
          <a:p>
            <a:pPr lvl="1">
              <a:buFont typeface="Wingdings" panose="05000000000000000000" pitchFamily="2" charset="2"/>
              <a:buChar char="§"/>
            </a:pPr>
            <a:r>
              <a:rPr lang="en-US" altLang="en-US" sz="2200" i="1" dirty="0">
                <a:solidFill>
                  <a:srgbClr val="0033CC"/>
                </a:solidFill>
              </a:rPr>
              <a:t> Therefore, H begins a selection structure, not a loop structure.</a:t>
            </a:r>
          </a:p>
        </p:txBody>
      </p:sp>
      <p:sp>
        <p:nvSpPr>
          <p:cNvPr id="79876" name="Footer Placeholder 3">
            <a:extLst>
              <a:ext uri="{FF2B5EF4-FFF2-40B4-BE49-F238E27FC236}">
                <a16:creationId xmlns:a16="http://schemas.microsoft.com/office/drawing/2014/main" id="{B605BBAE-19E4-43E4-8949-26D49C2DEF0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79877" name="Text Box 13">
            <a:extLst>
              <a:ext uri="{FF2B5EF4-FFF2-40B4-BE49-F238E27FC236}">
                <a16:creationId xmlns:a16="http://schemas.microsoft.com/office/drawing/2014/main" id="{1D0A4B33-655F-4FBE-A50E-EDB6B7D56B73}"/>
              </a:ext>
            </a:extLst>
          </p:cNvPr>
          <p:cNvSpPr txBox="1">
            <a:spLocks noChangeArrowheads="1"/>
          </p:cNvSpPr>
          <p:nvPr/>
        </p:nvSpPr>
        <p:spPr bwMode="auto">
          <a:xfrm>
            <a:off x="6324600" y="5257800"/>
            <a:ext cx="2590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lgn="ctr">
              <a:spcBef>
                <a:spcPct val="50000"/>
              </a:spcBef>
              <a:buFontTx/>
              <a:buNone/>
            </a:pPr>
            <a:r>
              <a:rPr lang="en-US" altLang="en-US" sz="1800" b="1">
                <a:latin typeface="Arial" panose="020B0604020202020204" pitchFamily="34" charset="0"/>
                <a:cs typeface="Arial" panose="020B0604020202020204" pitchFamily="34" charset="0"/>
              </a:rPr>
              <a:t>Figure 3-23</a:t>
            </a:r>
            <a:r>
              <a:rPr lang="en-US" altLang="en-US" sz="1800">
                <a:latin typeface="Arial" panose="020B0604020202020204" pitchFamily="34" charset="0"/>
                <a:cs typeface="Arial" panose="020B0604020202020204" pitchFamily="34" charset="0"/>
              </a:rPr>
              <a:t> Untangling Example 3, second step</a:t>
            </a:r>
          </a:p>
        </p:txBody>
      </p:sp>
      <p:pic>
        <p:nvPicPr>
          <p:cNvPr id="79878" name="Picture 8">
            <a:extLst>
              <a:ext uri="{FF2B5EF4-FFF2-40B4-BE49-F238E27FC236}">
                <a16:creationId xmlns:a16="http://schemas.microsoft.com/office/drawing/2014/main" id="{A93089CE-BD30-4C33-BC53-CBD686E44A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838325"/>
            <a:ext cx="2209800"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a:extLst>
              <a:ext uri="{FF2B5EF4-FFF2-40B4-BE49-F238E27FC236}">
                <a16:creationId xmlns:a16="http://schemas.microsoft.com/office/drawing/2014/main" id="{FD045BD3-327D-4037-98E5-1E5A31359C29}"/>
              </a:ext>
            </a:extLst>
          </p:cNvPr>
          <p:cNvSpPr>
            <a:spLocks noGrp="1"/>
          </p:cNvSpPr>
          <p:nvPr>
            <p:ph type="title"/>
          </p:nvPr>
        </p:nvSpPr>
        <p:spPr>
          <a:xfrm>
            <a:off x="0" y="21021"/>
            <a:ext cx="6705600" cy="923924"/>
          </a:xfrm>
        </p:spPr>
        <p:txBody>
          <a:bodyPr/>
          <a:lstStyle/>
          <a:p>
            <a:pPr algn="l"/>
            <a:r>
              <a:rPr lang="en-US" altLang="en-US" b="1" dirty="0"/>
              <a:t>Recognizing Structure (second step)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a:extLst>
              <a:ext uri="{FF2B5EF4-FFF2-40B4-BE49-F238E27FC236}">
                <a16:creationId xmlns:a16="http://schemas.microsoft.com/office/drawing/2014/main" id="{901DCBF6-9E0A-4C87-990E-4F665420B39B}"/>
              </a:ext>
            </a:extLst>
          </p:cNvPr>
          <p:cNvSpPr>
            <a:spLocks noGrp="1"/>
          </p:cNvSpPr>
          <p:nvPr>
            <p:ph idx="1"/>
          </p:nvPr>
        </p:nvSpPr>
        <p:spPr>
          <a:xfrm>
            <a:off x="381000" y="990600"/>
            <a:ext cx="4724400" cy="5105400"/>
          </a:xfrm>
        </p:spPr>
        <p:txBody>
          <a:bodyPr/>
          <a:lstStyle/>
          <a:p>
            <a:pPr>
              <a:lnSpc>
                <a:spcPct val="90000"/>
              </a:lnSpc>
            </a:pPr>
            <a:r>
              <a:rPr lang="en-US" altLang="en-US" sz="2400" dirty="0"/>
              <a:t>Pull up on the flow line from the left side (the </a:t>
            </a:r>
            <a:r>
              <a:rPr lang="en-US" altLang="en-US" sz="2400" i="1" dirty="0"/>
              <a:t>No side) </a:t>
            </a:r>
            <a:r>
              <a:rPr lang="en-US" altLang="en-US" sz="2400" dirty="0"/>
              <a:t>of H</a:t>
            </a:r>
          </a:p>
          <a:p>
            <a:r>
              <a:rPr lang="en-US" altLang="en-US" sz="2400" dirty="0"/>
              <a:t>You found J, in Figure 3-24. </a:t>
            </a:r>
          </a:p>
          <a:p>
            <a:r>
              <a:rPr lang="en-US" altLang="en-US" sz="2400" dirty="0"/>
              <a:t>When you continue beyond J, you reach the end of the flowchart.</a:t>
            </a:r>
          </a:p>
        </p:txBody>
      </p:sp>
      <p:sp>
        <p:nvSpPr>
          <p:cNvPr id="81924" name="Footer Placeholder 3">
            <a:extLst>
              <a:ext uri="{FF2B5EF4-FFF2-40B4-BE49-F238E27FC236}">
                <a16:creationId xmlns:a16="http://schemas.microsoft.com/office/drawing/2014/main" id="{132521A6-0B2E-45AA-9F7F-8AF57F59490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81925" name="Text Box 6">
            <a:extLst>
              <a:ext uri="{FF2B5EF4-FFF2-40B4-BE49-F238E27FC236}">
                <a16:creationId xmlns:a16="http://schemas.microsoft.com/office/drawing/2014/main" id="{F2BA4831-6FB2-47CC-AFD7-228A01CEDAF8}"/>
              </a:ext>
            </a:extLst>
          </p:cNvPr>
          <p:cNvSpPr txBox="1">
            <a:spLocks noChangeArrowheads="1"/>
          </p:cNvSpPr>
          <p:nvPr/>
        </p:nvSpPr>
        <p:spPr bwMode="auto">
          <a:xfrm>
            <a:off x="4800600" y="5486400"/>
            <a:ext cx="4114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lgn="ctr">
              <a:spcBef>
                <a:spcPct val="50000"/>
              </a:spcBef>
              <a:buFontTx/>
              <a:buNone/>
            </a:pPr>
            <a:r>
              <a:rPr lang="en-US" altLang="en-US" sz="1800" b="1">
                <a:latin typeface="Arial" panose="020B0604020202020204" pitchFamily="34" charset="0"/>
                <a:cs typeface="Arial" panose="020B0604020202020204" pitchFamily="34" charset="0"/>
              </a:rPr>
              <a:t>Figure 3-24</a:t>
            </a:r>
            <a:r>
              <a:rPr lang="en-US" altLang="en-US" sz="1800">
                <a:latin typeface="Arial" panose="020B0604020202020204" pitchFamily="34" charset="0"/>
                <a:cs typeface="Arial" panose="020B0604020202020204" pitchFamily="34" charset="0"/>
              </a:rPr>
              <a:t> Untangling Example 3, third step</a:t>
            </a:r>
          </a:p>
        </p:txBody>
      </p:sp>
      <p:pic>
        <p:nvPicPr>
          <p:cNvPr id="81926" name="Picture 8">
            <a:extLst>
              <a:ext uri="{FF2B5EF4-FFF2-40B4-BE49-F238E27FC236}">
                <a16:creationId xmlns:a16="http://schemas.microsoft.com/office/drawing/2014/main" id="{7B387F3A-941B-45F7-A95C-8510362AE2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592263"/>
            <a:ext cx="3733800" cy="381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7" name="Picture 8">
            <a:extLst>
              <a:ext uri="{FF2B5EF4-FFF2-40B4-BE49-F238E27FC236}">
                <a16:creationId xmlns:a16="http://schemas.microsoft.com/office/drawing/2014/main" id="{26EC3ED0-AD09-46D6-B9CD-D58CDA461C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328" t="6584" r="10156" b="5963"/>
          <a:stretch>
            <a:fillRect/>
          </a:stretch>
        </p:blipFill>
        <p:spPr bwMode="auto">
          <a:xfrm>
            <a:off x="457200" y="3200400"/>
            <a:ext cx="29845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ight Arrow 8">
            <a:extLst>
              <a:ext uri="{FF2B5EF4-FFF2-40B4-BE49-F238E27FC236}">
                <a16:creationId xmlns:a16="http://schemas.microsoft.com/office/drawing/2014/main" id="{B37E4211-87C1-4D8B-AF6E-CAA2A699FABD}"/>
              </a:ext>
            </a:extLst>
          </p:cNvPr>
          <p:cNvSpPr/>
          <p:nvPr/>
        </p:nvSpPr>
        <p:spPr>
          <a:xfrm rot="19695682">
            <a:off x="3416300" y="4294188"/>
            <a:ext cx="1841500" cy="1019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Pull left side</a:t>
            </a:r>
          </a:p>
        </p:txBody>
      </p:sp>
      <p:sp>
        <p:nvSpPr>
          <p:cNvPr id="11" name="Rectangle 2">
            <a:extLst>
              <a:ext uri="{FF2B5EF4-FFF2-40B4-BE49-F238E27FC236}">
                <a16:creationId xmlns:a16="http://schemas.microsoft.com/office/drawing/2014/main" id="{A891710D-1B06-44D5-8F3B-53C07F7E6746}"/>
              </a:ext>
            </a:extLst>
          </p:cNvPr>
          <p:cNvSpPr>
            <a:spLocks noGrp="1"/>
          </p:cNvSpPr>
          <p:nvPr>
            <p:ph type="title"/>
          </p:nvPr>
        </p:nvSpPr>
        <p:spPr>
          <a:xfrm>
            <a:off x="0" y="21021"/>
            <a:ext cx="6705600" cy="933066"/>
          </a:xfrm>
        </p:spPr>
        <p:txBody>
          <a:bodyPr/>
          <a:lstStyle/>
          <a:p>
            <a:pPr algn="l"/>
            <a:r>
              <a:rPr lang="en-US" altLang="en-US" b="1" dirty="0"/>
              <a:t>Recognizing Structure (third step)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a:extLst>
              <a:ext uri="{FF2B5EF4-FFF2-40B4-BE49-F238E27FC236}">
                <a16:creationId xmlns:a16="http://schemas.microsoft.com/office/drawing/2014/main" id="{D3254B34-74F7-4710-BB66-EDA6B2C14DC7}"/>
              </a:ext>
            </a:extLst>
          </p:cNvPr>
          <p:cNvSpPr>
            <a:spLocks noGrp="1"/>
          </p:cNvSpPr>
          <p:nvPr>
            <p:ph idx="1"/>
          </p:nvPr>
        </p:nvSpPr>
        <p:spPr>
          <a:xfrm>
            <a:off x="381000" y="1143000"/>
            <a:ext cx="5105400" cy="4953000"/>
          </a:xfrm>
        </p:spPr>
        <p:txBody>
          <a:bodyPr/>
          <a:lstStyle/>
          <a:p>
            <a:pPr eaLnBrk="1" hangingPunct="1"/>
            <a:r>
              <a:rPr lang="en-US" altLang="en-US" sz="2400"/>
              <a:t>Next, pull up the flowline on the right side of H</a:t>
            </a:r>
          </a:p>
          <a:p>
            <a:r>
              <a:rPr lang="en-US" altLang="en-US" sz="2400"/>
              <a:t>When you pull up on the right side, you found Question I.</a:t>
            </a:r>
          </a:p>
        </p:txBody>
      </p:sp>
      <p:sp>
        <p:nvSpPr>
          <p:cNvPr id="83972" name="Footer Placeholder 3">
            <a:extLst>
              <a:ext uri="{FF2B5EF4-FFF2-40B4-BE49-F238E27FC236}">
                <a16:creationId xmlns:a16="http://schemas.microsoft.com/office/drawing/2014/main" id="{50853F35-E706-437F-83F4-142DF7BB1CD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83973" name="Text Box 6">
            <a:extLst>
              <a:ext uri="{FF2B5EF4-FFF2-40B4-BE49-F238E27FC236}">
                <a16:creationId xmlns:a16="http://schemas.microsoft.com/office/drawing/2014/main" id="{B4CA4BB0-6C2D-443F-BE05-5755311E88E2}"/>
              </a:ext>
            </a:extLst>
          </p:cNvPr>
          <p:cNvSpPr txBox="1">
            <a:spLocks noChangeArrowheads="1"/>
          </p:cNvSpPr>
          <p:nvPr/>
        </p:nvSpPr>
        <p:spPr bwMode="auto">
          <a:xfrm>
            <a:off x="5562600" y="4876800"/>
            <a:ext cx="312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lgn="ctr">
              <a:spcBef>
                <a:spcPct val="50000"/>
              </a:spcBef>
              <a:buFontTx/>
              <a:buNone/>
            </a:pPr>
            <a:r>
              <a:rPr lang="en-US" altLang="en-US" sz="1800" b="1" dirty="0">
                <a:latin typeface="Arial" panose="020B0604020202020204" pitchFamily="34" charset="0"/>
                <a:cs typeface="Arial" panose="020B0604020202020204" pitchFamily="34" charset="0"/>
              </a:rPr>
              <a:t>Figure 3-25</a:t>
            </a:r>
            <a:r>
              <a:rPr lang="en-US" altLang="en-US" sz="1800" dirty="0">
                <a:latin typeface="Arial" panose="020B0604020202020204" pitchFamily="34" charset="0"/>
                <a:cs typeface="Arial" panose="020B0604020202020204" pitchFamily="34" charset="0"/>
              </a:rPr>
              <a:t> Untangling Example 3, fourth step</a:t>
            </a:r>
          </a:p>
        </p:txBody>
      </p:sp>
      <p:pic>
        <p:nvPicPr>
          <p:cNvPr id="83974" name="Picture 8">
            <a:extLst>
              <a:ext uri="{FF2B5EF4-FFF2-40B4-BE49-F238E27FC236}">
                <a16:creationId xmlns:a16="http://schemas.microsoft.com/office/drawing/2014/main" id="{494473DE-8D25-4734-9461-A0D98E948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7025" y="1676400"/>
            <a:ext cx="358457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5" name="Picture 8">
            <a:extLst>
              <a:ext uri="{FF2B5EF4-FFF2-40B4-BE49-F238E27FC236}">
                <a16:creationId xmlns:a16="http://schemas.microsoft.com/office/drawing/2014/main" id="{C66970AA-1FD6-482A-81E3-07C351260F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328" t="6584" r="10156" b="5963"/>
          <a:stretch>
            <a:fillRect/>
          </a:stretch>
        </p:blipFill>
        <p:spPr bwMode="auto">
          <a:xfrm>
            <a:off x="315913" y="3352800"/>
            <a:ext cx="3783012"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ight Arrow 8">
            <a:extLst>
              <a:ext uri="{FF2B5EF4-FFF2-40B4-BE49-F238E27FC236}">
                <a16:creationId xmlns:a16="http://schemas.microsoft.com/office/drawing/2014/main" id="{FF515E4F-579D-4ED8-B111-EE7326E2E045}"/>
              </a:ext>
            </a:extLst>
          </p:cNvPr>
          <p:cNvSpPr/>
          <p:nvPr/>
        </p:nvSpPr>
        <p:spPr>
          <a:xfrm rot="19695682">
            <a:off x="3454400" y="4076700"/>
            <a:ext cx="2152650" cy="939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Pull right side</a:t>
            </a:r>
          </a:p>
        </p:txBody>
      </p:sp>
      <p:sp>
        <p:nvSpPr>
          <p:cNvPr id="11" name="Rectangle 2">
            <a:extLst>
              <a:ext uri="{FF2B5EF4-FFF2-40B4-BE49-F238E27FC236}">
                <a16:creationId xmlns:a16="http://schemas.microsoft.com/office/drawing/2014/main" id="{EF4E31BE-D6CA-41D9-9E8D-4A0AAC4ACD03}"/>
              </a:ext>
            </a:extLst>
          </p:cNvPr>
          <p:cNvSpPr>
            <a:spLocks noGrp="1"/>
          </p:cNvSpPr>
          <p:nvPr>
            <p:ph type="title"/>
          </p:nvPr>
        </p:nvSpPr>
        <p:spPr>
          <a:xfrm>
            <a:off x="0" y="21020"/>
            <a:ext cx="6705600" cy="861629"/>
          </a:xfrm>
        </p:spPr>
        <p:txBody>
          <a:bodyPr/>
          <a:lstStyle/>
          <a:p>
            <a:pPr algn="l"/>
            <a:r>
              <a:rPr lang="en-US" altLang="en-US" b="1" dirty="0"/>
              <a:t>Recognizing Structure (fourth step)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a:extLst>
              <a:ext uri="{FF2B5EF4-FFF2-40B4-BE49-F238E27FC236}">
                <a16:creationId xmlns:a16="http://schemas.microsoft.com/office/drawing/2014/main" id="{F71DA83F-044D-44B4-8570-6D4C9ACA3CDE}"/>
              </a:ext>
            </a:extLst>
          </p:cNvPr>
          <p:cNvSpPr>
            <a:spLocks noGrp="1"/>
          </p:cNvSpPr>
          <p:nvPr>
            <p:ph idx="1"/>
          </p:nvPr>
        </p:nvSpPr>
        <p:spPr>
          <a:xfrm>
            <a:off x="304800" y="1219200"/>
            <a:ext cx="5257800" cy="5257800"/>
          </a:xfrm>
        </p:spPr>
        <p:txBody>
          <a:bodyPr/>
          <a:lstStyle/>
          <a:p>
            <a:pPr eaLnBrk="1" hangingPunct="1">
              <a:lnSpc>
                <a:spcPct val="90000"/>
              </a:lnSpc>
            </a:pPr>
            <a:r>
              <a:rPr lang="en-US" altLang="en-US" sz="2400"/>
              <a:t>Pull up the flowline on the left side of I and untangle it from the B selection by </a:t>
            </a:r>
            <a:r>
              <a:rPr lang="en-US" altLang="en-US" sz="2400" i="1">
                <a:solidFill>
                  <a:srgbClr val="FF0000"/>
                </a:solidFill>
              </a:rPr>
              <a:t>repeating J</a:t>
            </a:r>
          </a:p>
        </p:txBody>
      </p:sp>
      <p:sp>
        <p:nvSpPr>
          <p:cNvPr id="86020" name="Footer Placeholder 3">
            <a:extLst>
              <a:ext uri="{FF2B5EF4-FFF2-40B4-BE49-F238E27FC236}">
                <a16:creationId xmlns:a16="http://schemas.microsoft.com/office/drawing/2014/main" id="{3A3D3766-B9DC-4C80-8111-CF6486FD6D5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86021" name="Text Box 6">
            <a:extLst>
              <a:ext uri="{FF2B5EF4-FFF2-40B4-BE49-F238E27FC236}">
                <a16:creationId xmlns:a16="http://schemas.microsoft.com/office/drawing/2014/main" id="{40237E21-0F5D-4C8E-AED6-3D37047DF40E}"/>
              </a:ext>
            </a:extLst>
          </p:cNvPr>
          <p:cNvSpPr txBox="1">
            <a:spLocks noChangeArrowheads="1"/>
          </p:cNvSpPr>
          <p:nvPr/>
        </p:nvSpPr>
        <p:spPr bwMode="auto">
          <a:xfrm>
            <a:off x="5715000" y="5410200"/>
            <a:ext cx="304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lgn="ctr">
              <a:spcBef>
                <a:spcPct val="50000"/>
              </a:spcBef>
              <a:buFontTx/>
              <a:buNone/>
            </a:pPr>
            <a:r>
              <a:rPr lang="en-US" altLang="en-US" sz="1800" b="1">
                <a:latin typeface="Arial" panose="020B0604020202020204" pitchFamily="34" charset="0"/>
                <a:cs typeface="Arial" panose="020B0604020202020204" pitchFamily="34" charset="0"/>
              </a:rPr>
              <a:t>Figure 3-26</a:t>
            </a:r>
            <a:r>
              <a:rPr lang="en-US" altLang="en-US" sz="1800">
                <a:latin typeface="Arial" panose="020B0604020202020204" pitchFamily="34" charset="0"/>
                <a:cs typeface="Arial" panose="020B0604020202020204" pitchFamily="34" charset="0"/>
              </a:rPr>
              <a:t> Untangling Example 3, fifth step</a:t>
            </a:r>
          </a:p>
        </p:txBody>
      </p:sp>
      <p:pic>
        <p:nvPicPr>
          <p:cNvPr id="86022" name="Picture 8">
            <a:extLst>
              <a:ext uri="{FF2B5EF4-FFF2-40B4-BE49-F238E27FC236}">
                <a16:creationId xmlns:a16="http://schemas.microsoft.com/office/drawing/2014/main" id="{4707980E-A741-405C-8D9A-AE611E8D68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676400"/>
            <a:ext cx="34290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3" name="Picture 8">
            <a:extLst>
              <a:ext uri="{FF2B5EF4-FFF2-40B4-BE49-F238E27FC236}">
                <a16:creationId xmlns:a16="http://schemas.microsoft.com/office/drawing/2014/main" id="{F2050DCA-F7E7-46AC-888A-DB9C3942E7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328" t="6584" r="10156" b="5963"/>
          <a:stretch>
            <a:fillRect/>
          </a:stretch>
        </p:blipFill>
        <p:spPr bwMode="auto">
          <a:xfrm>
            <a:off x="304800" y="3040063"/>
            <a:ext cx="4241800" cy="358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ight Arrow 8">
            <a:extLst>
              <a:ext uri="{FF2B5EF4-FFF2-40B4-BE49-F238E27FC236}">
                <a16:creationId xmlns:a16="http://schemas.microsoft.com/office/drawing/2014/main" id="{712F4081-37C1-4BF7-91E4-50229D411956}"/>
              </a:ext>
            </a:extLst>
          </p:cNvPr>
          <p:cNvSpPr/>
          <p:nvPr/>
        </p:nvSpPr>
        <p:spPr>
          <a:xfrm rot="20518643">
            <a:off x="3916363" y="4286250"/>
            <a:ext cx="1841500" cy="9382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Pull left side</a:t>
            </a:r>
          </a:p>
        </p:txBody>
      </p:sp>
      <p:sp>
        <p:nvSpPr>
          <p:cNvPr id="11" name="Rectangle 2">
            <a:extLst>
              <a:ext uri="{FF2B5EF4-FFF2-40B4-BE49-F238E27FC236}">
                <a16:creationId xmlns:a16="http://schemas.microsoft.com/office/drawing/2014/main" id="{4085D586-D714-4647-90BC-668E50037417}"/>
              </a:ext>
            </a:extLst>
          </p:cNvPr>
          <p:cNvSpPr>
            <a:spLocks noGrp="1"/>
          </p:cNvSpPr>
          <p:nvPr>
            <p:ph type="title"/>
          </p:nvPr>
        </p:nvSpPr>
        <p:spPr>
          <a:xfrm>
            <a:off x="0" y="21020"/>
            <a:ext cx="6705600" cy="944179"/>
          </a:xfrm>
        </p:spPr>
        <p:txBody>
          <a:bodyPr/>
          <a:lstStyle/>
          <a:p>
            <a:pPr algn="l"/>
            <a:r>
              <a:rPr lang="en-US" altLang="en-US" b="1" dirty="0"/>
              <a:t>Recognizing Structure (fifth step)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6">
            <a:extLst>
              <a:ext uri="{FF2B5EF4-FFF2-40B4-BE49-F238E27FC236}">
                <a16:creationId xmlns:a16="http://schemas.microsoft.com/office/drawing/2014/main" id="{213135A8-74CC-4FB4-9A63-F337E28425EB}"/>
              </a:ext>
            </a:extLst>
          </p:cNvPr>
          <p:cNvSpPr>
            <a:spLocks noGrp="1"/>
          </p:cNvSpPr>
          <p:nvPr>
            <p:ph idx="1"/>
          </p:nvPr>
        </p:nvSpPr>
        <p:spPr>
          <a:xfrm>
            <a:off x="304800" y="1828800"/>
            <a:ext cx="4953000" cy="4267200"/>
          </a:xfrm>
        </p:spPr>
        <p:txBody>
          <a:bodyPr/>
          <a:lstStyle/>
          <a:p>
            <a:pPr eaLnBrk="1" hangingPunct="1">
              <a:lnSpc>
                <a:spcPct val="90000"/>
              </a:lnSpc>
            </a:pPr>
            <a:r>
              <a:rPr lang="en-US" altLang="en-US" sz="2400"/>
              <a:t>Now pull up the flowline on the right side of I</a:t>
            </a:r>
          </a:p>
          <a:p>
            <a:r>
              <a:rPr lang="en-US" altLang="en-US" sz="2400"/>
              <a:t>At this point, the untangled flowchart has three loose ends. </a:t>
            </a:r>
          </a:p>
          <a:p>
            <a:r>
              <a:rPr lang="en-US" altLang="en-US" sz="2400" i="1">
                <a:solidFill>
                  <a:srgbClr val="FF0000"/>
                </a:solidFill>
              </a:rPr>
              <a:t>The loose ends of Question I can be brought together to form a selection structure</a:t>
            </a:r>
            <a:r>
              <a:rPr lang="en-US" altLang="en-US" sz="2400"/>
              <a:t>;</a:t>
            </a:r>
          </a:p>
          <a:p>
            <a:r>
              <a:rPr lang="en-US" altLang="en-US" sz="2400" i="1">
                <a:solidFill>
                  <a:srgbClr val="0033CC"/>
                </a:solidFill>
              </a:rPr>
              <a:t>Then the loose ends of Question H can be brought together to form another selection structure</a:t>
            </a:r>
            <a:r>
              <a:rPr lang="en-US" altLang="en-US" sz="2400"/>
              <a:t>. </a:t>
            </a:r>
          </a:p>
        </p:txBody>
      </p:sp>
      <p:sp>
        <p:nvSpPr>
          <p:cNvPr id="88068" name="Footer Placeholder 3">
            <a:extLst>
              <a:ext uri="{FF2B5EF4-FFF2-40B4-BE49-F238E27FC236}">
                <a16:creationId xmlns:a16="http://schemas.microsoft.com/office/drawing/2014/main" id="{0FD88FCB-5977-4644-9342-A1E6E77282E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88069" name="Text Box 9">
            <a:extLst>
              <a:ext uri="{FF2B5EF4-FFF2-40B4-BE49-F238E27FC236}">
                <a16:creationId xmlns:a16="http://schemas.microsoft.com/office/drawing/2014/main" id="{6E670C71-92CC-44AA-8342-22A2A505E3A4}"/>
              </a:ext>
            </a:extLst>
          </p:cNvPr>
          <p:cNvSpPr txBox="1">
            <a:spLocks noChangeArrowheads="1"/>
          </p:cNvSpPr>
          <p:nvPr/>
        </p:nvSpPr>
        <p:spPr bwMode="auto">
          <a:xfrm>
            <a:off x="5334000" y="5638800"/>
            <a:ext cx="335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lgn="ctr">
              <a:spcBef>
                <a:spcPct val="50000"/>
              </a:spcBef>
              <a:buFontTx/>
              <a:buNone/>
            </a:pPr>
            <a:r>
              <a:rPr lang="en-US" altLang="en-US" sz="1800" b="1">
                <a:latin typeface="Arial" panose="020B0604020202020204" pitchFamily="34" charset="0"/>
                <a:cs typeface="Arial" panose="020B0604020202020204" pitchFamily="34" charset="0"/>
              </a:rPr>
              <a:t>Figure 3-27</a:t>
            </a:r>
            <a:r>
              <a:rPr lang="en-US" altLang="en-US" sz="1800">
                <a:latin typeface="Arial" panose="020B0604020202020204" pitchFamily="34" charset="0"/>
                <a:cs typeface="Arial" panose="020B0604020202020204" pitchFamily="34" charset="0"/>
              </a:rPr>
              <a:t> Untangling Example 3, sixth step</a:t>
            </a:r>
          </a:p>
        </p:txBody>
      </p:sp>
      <p:pic>
        <p:nvPicPr>
          <p:cNvPr id="88070" name="Picture 8">
            <a:extLst>
              <a:ext uri="{FF2B5EF4-FFF2-40B4-BE49-F238E27FC236}">
                <a16:creationId xmlns:a16="http://schemas.microsoft.com/office/drawing/2014/main" id="{0FEF2B6E-92CD-41B3-A144-2229B0FF9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3663" y="2133600"/>
            <a:ext cx="3817937" cy="347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a:extLst>
              <a:ext uri="{FF2B5EF4-FFF2-40B4-BE49-F238E27FC236}">
                <a16:creationId xmlns:a16="http://schemas.microsoft.com/office/drawing/2014/main" id="{FF7ABBE9-5147-42D4-92F7-F76C6EA7A4C1}"/>
              </a:ext>
            </a:extLst>
          </p:cNvPr>
          <p:cNvSpPr>
            <a:spLocks noGrp="1"/>
          </p:cNvSpPr>
          <p:nvPr>
            <p:ph type="title"/>
          </p:nvPr>
        </p:nvSpPr>
        <p:spPr>
          <a:xfrm>
            <a:off x="0" y="21020"/>
            <a:ext cx="6705600" cy="969579"/>
          </a:xfrm>
        </p:spPr>
        <p:txBody>
          <a:bodyPr/>
          <a:lstStyle/>
          <a:p>
            <a:pPr algn="l"/>
            <a:r>
              <a:rPr lang="en-US" altLang="en-US" b="1" dirty="0"/>
              <a:t>Recognizing Structure (sixth step)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a:extLst>
              <a:ext uri="{FF2B5EF4-FFF2-40B4-BE49-F238E27FC236}">
                <a16:creationId xmlns:a16="http://schemas.microsoft.com/office/drawing/2014/main" id="{9F6BFFA7-179F-48DF-91D7-CE9D872BF15A}"/>
              </a:ext>
            </a:extLst>
          </p:cNvPr>
          <p:cNvSpPr>
            <a:spLocks noGrp="1"/>
          </p:cNvSpPr>
          <p:nvPr>
            <p:ph idx="1"/>
          </p:nvPr>
        </p:nvSpPr>
        <p:spPr>
          <a:xfrm>
            <a:off x="304800" y="1295400"/>
            <a:ext cx="4648200" cy="4800600"/>
          </a:xfrm>
        </p:spPr>
        <p:txBody>
          <a:bodyPr/>
          <a:lstStyle/>
          <a:p>
            <a:pPr eaLnBrk="1" hangingPunct="1">
              <a:lnSpc>
                <a:spcPct val="90000"/>
              </a:lnSpc>
            </a:pPr>
            <a:r>
              <a:rPr lang="en-US" altLang="en-US" sz="2400" dirty="0"/>
              <a:t>Bring together the loose ends of I and of H</a:t>
            </a:r>
          </a:p>
          <a:p>
            <a:r>
              <a:rPr lang="en-US" altLang="en-US" sz="2400" dirty="0"/>
              <a:t>The result is the flowchart shown in Figure 3-28. </a:t>
            </a:r>
          </a:p>
          <a:p>
            <a:r>
              <a:rPr lang="en-US" altLang="en-US" sz="2400" dirty="0">
                <a:solidFill>
                  <a:srgbClr val="0033CC"/>
                </a:solidFill>
              </a:rPr>
              <a:t>The entire flowchart segment is structured</a:t>
            </a:r>
            <a:r>
              <a:rPr lang="en-US" altLang="en-US" sz="2400" i="1" dirty="0">
                <a:solidFill>
                  <a:srgbClr val="C00000"/>
                </a:solidFill>
              </a:rPr>
              <a:t>—      it has a sequence followed by a selection inside a selection.</a:t>
            </a:r>
          </a:p>
          <a:p>
            <a:pPr eaLnBrk="1" hangingPunct="1">
              <a:lnSpc>
                <a:spcPct val="90000"/>
              </a:lnSpc>
            </a:pPr>
            <a:endParaRPr lang="en-US" altLang="en-US" sz="2400" dirty="0"/>
          </a:p>
        </p:txBody>
      </p:sp>
      <p:sp>
        <p:nvSpPr>
          <p:cNvPr id="90116" name="Footer Placeholder 3">
            <a:extLst>
              <a:ext uri="{FF2B5EF4-FFF2-40B4-BE49-F238E27FC236}">
                <a16:creationId xmlns:a16="http://schemas.microsoft.com/office/drawing/2014/main" id="{4FFD4840-2D52-4408-8A70-63CD70582C7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90117" name="Text Box 6">
            <a:extLst>
              <a:ext uri="{FF2B5EF4-FFF2-40B4-BE49-F238E27FC236}">
                <a16:creationId xmlns:a16="http://schemas.microsoft.com/office/drawing/2014/main" id="{D77E4621-24F2-426E-BD0B-99F4625F84AC}"/>
              </a:ext>
            </a:extLst>
          </p:cNvPr>
          <p:cNvSpPr txBox="1">
            <a:spLocks noChangeArrowheads="1"/>
          </p:cNvSpPr>
          <p:nvPr/>
        </p:nvSpPr>
        <p:spPr bwMode="auto">
          <a:xfrm>
            <a:off x="4724400" y="5486400"/>
            <a:ext cx="4114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lgn="ctr">
              <a:spcBef>
                <a:spcPct val="50000"/>
              </a:spcBef>
              <a:buFontTx/>
              <a:buNone/>
            </a:pPr>
            <a:r>
              <a:rPr lang="en-US" altLang="en-US" sz="1800" b="1">
                <a:latin typeface="Arial" panose="020B0604020202020204" pitchFamily="34" charset="0"/>
                <a:cs typeface="Arial" panose="020B0604020202020204" pitchFamily="34" charset="0"/>
              </a:rPr>
              <a:t>Figure 3-28</a:t>
            </a:r>
            <a:r>
              <a:rPr lang="en-US" altLang="en-US" sz="1800">
                <a:latin typeface="Arial" panose="020B0604020202020204" pitchFamily="34" charset="0"/>
                <a:cs typeface="Arial" panose="020B0604020202020204" pitchFamily="34" charset="0"/>
              </a:rPr>
              <a:t> Finished flowchart and pseudocode for untangling Example 3</a:t>
            </a:r>
          </a:p>
        </p:txBody>
      </p:sp>
      <p:pic>
        <p:nvPicPr>
          <p:cNvPr id="90118" name="Picture 8">
            <a:extLst>
              <a:ext uri="{FF2B5EF4-FFF2-40B4-BE49-F238E27FC236}">
                <a16:creationId xmlns:a16="http://schemas.microsoft.com/office/drawing/2014/main" id="{11E71C36-989E-4202-822F-D2150EE612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295400"/>
            <a:ext cx="3581400"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a:extLst>
              <a:ext uri="{FF2B5EF4-FFF2-40B4-BE49-F238E27FC236}">
                <a16:creationId xmlns:a16="http://schemas.microsoft.com/office/drawing/2014/main" id="{42A42CB5-2C85-4632-BDC8-86FF931C55CA}"/>
              </a:ext>
            </a:extLst>
          </p:cNvPr>
          <p:cNvSpPr>
            <a:spLocks noGrp="1"/>
          </p:cNvSpPr>
          <p:nvPr>
            <p:ph type="title"/>
          </p:nvPr>
        </p:nvSpPr>
        <p:spPr>
          <a:xfrm>
            <a:off x="0" y="21020"/>
            <a:ext cx="6705600" cy="1014029"/>
          </a:xfrm>
        </p:spPr>
        <p:txBody>
          <a:bodyPr/>
          <a:lstStyle/>
          <a:p>
            <a:pPr algn="l"/>
            <a:r>
              <a:rPr lang="en-US" altLang="en-US" b="1" dirty="0"/>
              <a:t>Recognizing Structure (final step)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BA4EB-B388-4B05-BC54-F67242A2DC90}"/>
              </a:ext>
            </a:extLst>
          </p:cNvPr>
          <p:cNvSpPr>
            <a:spLocks noGrp="1"/>
          </p:cNvSpPr>
          <p:nvPr>
            <p:ph type="title"/>
          </p:nvPr>
        </p:nvSpPr>
        <p:spPr>
          <a:xfrm>
            <a:off x="0" y="0"/>
            <a:ext cx="6477000" cy="762000"/>
          </a:xfrm>
        </p:spPr>
        <p:txBody>
          <a:bodyPr>
            <a:normAutofit fontScale="90000"/>
          </a:bodyPr>
          <a:lstStyle/>
          <a:p>
            <a:pPr>
              <a:defRPr/>
            </a:pPr>
            <a:r>
              <a:rPr lang="en-US" b="1" dirty="0"/>
              <a:t>Structuring the Unstructured Logic</a:t>
            </a:r>
          </a:p>
        </p:txBody>
      </p:sp>
      <p:sp>
        <p:nvSpPr>
          <p:cNvPr id="92163" name="Footer Placeholder 3">
            <a:extLst>
              <a:ext uri="{FF2B5EF4-FFF2-40B4-BE49-F238E27FC236}">
                <a16:creationId xmlns:a16="http://schemas.microsoft.com/office/drawing/2014/main" id="{D8665535-2F08-4BA0-A564-F05647EE57E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pic>
        <p:nvPicPr>
          <p:cNvPr id="92164" name="Picture 7">
            <a:extLst>
              <a:ext uri="{FF2B5EF4-FFF2-40B4-BE49-F238E27FC236}">
                <a16:creationId xmlns:a16="http://schemas.microsoft.com/office/drawing/2014/main" id="{693BD891-DF60-4209-B228-52518DD98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9600"/>
            <a:ext cx="60960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5" name="Content Placeholder 2">
            <a:extLst>
              <a:ext uri="{FF2B5EF4-FFF2-40B4-BE49-F238E27FC236}">
                <a16:creationId xmlns:a16="http://schemas.microsoft.com/office/drawing/2014/main" id="{6F36ADDB-E55F-42B7-846F-4A9FD21F8D57}"/>
              </a:ext>
            </a:extLst>
          </p:cNvPr>
          <p:cNvSpPr txBox="1">
            <a:spLocks noChangeArrowheads="1"/>
          </p:cNvSpPr>
          <p:nvPr/>
        </p:nvSpPr>
        <p:spPr bwMode="auto">
          <a:xfrm>
            <a:off x="6172200" y="1066800"/>
            <a:ext cx="2971800" cy="466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buFont typeface="Wingdings" panose="05000000000000000000" pitchFamily="2" charset="2"/>
              <a:buChar char="§"/>
            </a:pPr>
            <a:r>
              <a:rPr lang="en-US" altLang="en-US" sz="2400" dirty="0"/>
              <a:t>Dog-washing process</a:t>
            </a:r>
          </a:p>
          <a:p>
            <a:pPr lvl="1" eaLnBrk="1" hangingPunct="1">
              <a:buFont typeface="Wingdings" panose="05000000000000000000" pitchFamily="2" charset="2"/>
              <a:buChar char="§"/>
            </a:pPr>
            <a:r>
              <a:rPr lang="en-US" altLang="en-US" sz="2400" dirty="0"/>
              <a:t>Unstructured</a:t>
            </a:r>
          </a:p>
          <a:p>
            <a:pPr lvl="1" eaLnBrk="1" hangingPunct="1">
              <a:buFont typeface="Wingdings" panose="05000000000000000000" pitchFamily="2" charset="2"/>
              <a:buChar char="§"/>
            </a:pPr>
            <a:r>
              <a:rPr lang="en-US" altLang="en-US" sz="2400" dirty="0"/>
              <a:t>Can be reconfigured to be structured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oter Placeholder 3">
            <a:extLst>
              <a:ext uri="{FF2B5EF4-FFF2-40B4-BE49-F238E27FC236}">
                <a16:creationId xmlns:a16="http://schemas.microsoft.com/office/drawing/2014/main" id="{B0939BEB-53F2-4CDA-8A62-0B4DC912939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9" name="Rectangle 8">
            <a:extLst>
              <a:ext uri="{FF2B5EF4-FFF2-40B4-BE49-F238E27FC236}">
                <a16:creationId xmlns:a16="http://schemas.microsoft.com/office/drawing/2014/main" id="{C41E82A2-F0E5-469A-8430-D2A174A119F2}"/>
              </a:ext>
            </a:extLst>
          </p:cNvPr>
          <p:cNvSpPr/>
          <p:nvPr/>
        </p:nvSpPr>
        <p:spPr>
          <a:xfrm>
            <a:off x="5638800" y="5638800"/>
            <a:ext cx="3429000" cy="914400"/>
          </a:xfrm>
          <a:prstGeom prst="rect">
            <a:avLst/>
          </a:prstGeom>
        </p:spPr>
        <p:txBody>
          <a:bodyPr>
            <a:spAutoFit/>
          </a:bodyPr>
          <a:lstStyle/>
          <a:p>
            <a:pPr>
              <a:defRPr/>
            </a:pPr>
            <a:r>
              <a:rPr lang="en-US" sz="1800" b="1" dirty="0">
                <a:solidFill>
                  <a:schemeClr val="tx1"/>
                </a:solidFill>
                <a:latin typeface="+mn-lt"/>
              </a:rPr>
              <a:t>Figure 3-33</a:t>
            </a:r>
            <a:r>
              <a:rPr lang="en-US" sz="1800" dirty="0">
                <a:solidFill>
                  <a:schemeClr val="tx1"/>
                </a:solidFill>
                <a:latin typeface="+mn-lt"/>
              </a:rPr>
              <a:t> Structured dog-washing flowchart and pseudocode</a:t>
            </a:r>
          </a:p>
        </p:txBody>
      </p:sp>
      <p:pic>
        <p:nvPicPr>
          <p:cNvPr id="98308" name="Picture 2">
            <a:extLst>
              <a:ext uri="{FF2B5EF4-FFF2-40B4-BE49-F238E27FC236}">
                <a16:creationId xmlns:a16="http://schemas.microsoft.com/office/drawing/2014/main" id="{D8FFA424-9712-49FC-8282-3042F99A8F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33400"/>
            <a:ext cx="54864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9" name="Rectangle 5">
            <a:extLst>
              <a:ext uri="{FF2B5EF4-FFF2-40B4-BE49-F238E27FC236}">
                <a16:creationId xmlns:a16="http://schemas.microsoft.com/office/drawing/2014/main" id="{DBC04EB5-2E1D-4D61-AC90-3BADDCDFBB30}"/>
              </a:ext>
            </a:extLst>
          </p:cNvPr>
          <p:cNvSpPr>
            <a:spLocks noChangeArrowheads="1"/>
          </p:cNvSpPr>
          <p:nvPr/>
        </p:nvSpPr>
        <p:spPr bwMode="auto">
          <a:xfrm>
            <a:off x="5638800" y="1066800"/>
            <a:ext cx="32766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6538" indent="-236538">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pPr>
            <a:r>
              <a:rPr lang="en-US" altLang="en-US" sz="2200" dirty="0">
                <a:solidFill>
                  <a:srgbClr val="222222"/>
                </a:solidFill>
                <a:cs typeface="Arial" panose="020B0604020202020204" pitchFamily="34" charset="0"/>
              </a:rPr>
              <a:t>The flowchart in Figure 3-33 is complete and is structured. </a:t>
            </a:r>
          </a:p>
          <a:p>
            <a:pPr>
              <a:spcBef>
                <a:spcPct val="0"/>
              </a:spcBef>
            </a:pPr>
            <a:r>
              <a:rPr lang="en-US" altLang="en-US" sz="2200" dirty="0">
                <a:solidFill>
                  <a:srgbClr val="222222"/>
                </a:solidFill>
                <a:cs typeface="Arial" panose="020B0604020202020204" pitchFamily="34" charset="0"/>
              </a:rPr>
              <a:t>It contains alternating sequence and loop structures.</a:t>
            </a:r>
          </a:p>
          <a:p>
            <a:pPr>
              <a:spcBef>
                <a:spcPct val="0"/>
              </a:spcBef>
            </a:pPr>
            <a:r>
              <a:rPr lang="en-US" altLang="en-US" sz="2200" dirty="0">
                <a:solidFill>
                  <a:srgbClr val="222222"/>
                </a:solidFill>
                <a:cs typeface="Arial" panose="020B0604020202020204" pitchFamily="34" charset="0"/>
              </a:rPr>
              <a:t>Figure 3-33 </a:t>
            </a:r>
            <a:r>
              <a:rPr lang="en-US" altLang="en-US" sz="2200" dirty="0">
                <a:cs typeface="Arial" panose="020B0604020202020204" pitchFamily="34" charset="0"/>
              </a:rPr>
              <a:t>shows</a:t>
            </a:r>
            <a:r>
              <a:rPr lang="en-US" altLang="en-US" sz="2200" b="1" i="1" dirty="0">
                <a:solidFill>
                  <a:srgbClr val="C00000"/>
                </a:solidFill>
                <a:cs typeface="Arial" panose="020B0604020202020204" pitchFamily="34" charset="0"/>
              </a:rPr>
              <a:t> three places </a:t>
            </a:r>
            <a:r>
              <a:rPr lang="en-US" altLang="en-US" sz="2200" dirty="0">
                <a:solidFill>
                  <a:srgbClr val="222222"/>
                </a:solidFill>
                <a:cs typeface="Arial" panose="020B0604020202020204" pitchFamily="34" charset="0"/>
              </a:rPr>
              <a:t>where the sequence-loop-sequence of catching the dog and turning the water on are repeated.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12799DF0-CF5A-4CB7-9280-FDF94858B585}"/>
              </a:ext>
            </a:extLst>
          </p:cNvPr>
          <p:cNvSpPr>
            <a:spLocks noGrp="1"/>
          </p:cNvSpPr>
          <p:nvPr>
            <p:ph type="title"/>
          </p:nvPr>
        </p:nvSpPr>
        <p:spPr>
          <a:xfrm>
            <a:off x="228600" y="228600"/>
            <a:ext cx="6261100" cy="838200"/>
          </a:xfrm>
        </p:spPr>
        <p:txBody>
          <a:bodyPr/>
          <a:lstStyle/>
          <a:p>
            <a:pPr algn="l"/>
            <a:r>
              <a:rPr lang="en-US" altLang="en-US" b="1" dirty="0"/>
              <a:t>Summary</a:t>
            </a:r>
          </a:p>
        </p:txBody>
      </p:sp>
      <p:sp>
        <p:nvSpPr>
          <p:cNvPr id="99331" name="Rectangle 3">
            <a:extLst>
              <a:ext uri="{FF2B5EF4-FFF2-40B4-BE49-F238E27FC236}">
                <a16:creationId xmlns:a16="http://schemas.microsoft.com/office/drawing/2014/main" id="{939B3604-D836-49E8-89F5-4B34645C3CC0}"/>
              </a:ext>
            </a:extLst>
          </p:cNvPr>
          <p:cNvSpPr>
            <a:spLocks noGrp="1"/>
          </p:cNvSpPr>
          <p:nvPr>
            <p:ph idx="1"/>
          </p:nvPr>
        </p:nvSpPr>
        <p:spPr/>
        <p:txBody>
          <a:bodyPr/>
          <a:lstStyle/>
          <a:p>
            <a:r>
              <a:rPr lang="en-US" altLang="en-US" sz="2800" dirty="0"/>
              <a:t>Spaghetti code</a:t>
            </a:r>
          </a:p>
          <a:p>
            <a:pPr lvl="1">
              <a:buFont typeface="Wingdings" panose="05000000000000000000" pitchFamily="2" charset="2"/>
              <a:buChar char="§"/>
            </a:pPr>
            <a:r>
              <a:rPr lang="en-US" altLang="en-US" dirty="0"/>
              <a:t>Snarled program logic</a:t>
            </a:r>
          </a:p>
          <a:p>
            <a:r>
              <a:rPr lang="en-US" altLang="en-US" sz="2800" dirty="0"/>
              <a:t>Three basic structures</a:t>
            </a:r>
          </a:p>
          <a:p>
            <a:pPr lvl="1">
              <a:buFont typeface="Wingdings" panose="05000000000000000000" pitchFamily="2" charset="2"/>
              <a:buChar char="§"/>
            </a:pPr>
            <a:r>
              <a:rPr lang="en-US" altLang="en-US" dirty="0"/>
              <a:t>Sequence, selection, and loop</a:t>
            </a:r>
          </a:p>
          <a:p>
            <a:pPr lvl="1">
              <a:buFont typeface="Wingdings" panose="05000000000000000000" pitchFamily="2" charset="2"/>
              <a:buChar char="§"/>
            </a:pPr>
            <a:r>
              <a:rPr lang="en-US" altLang="en-US" dirty="0"/>
              <a:t>Combined by stacking and nesting</a:t>
            </a:r>
          </a:p>
          <a:p>
            <a:r>
              <a:rPr lang="en-US" altLang="en-US" sz="2800" dirty="0"/>
              <a:t>Priming read</a:t>
            </a:r>
          </a:p>
          <a:p>
            <a:pPr lvl="1">
              <a:buFont typeface="Wingdings" panose="05000000000000000000" pitchFamily="2" charset="2"/>
              <a:buChar char="§"/>
            </a:pPr>
            <a:r>
              <a:rPr lang="en-US" altLang="en-US" dirty="0"/>
              <a:t>Statement that reads the first input data record</a:t>
            </a:r>
          </a:p>
        </p:txBody>
      </p:sp>
      <p:sp>
        <p:nvSpPr>
          <p:cNvPr id="99332" name="Footer Placeholder 3">
            <a:extLst>
              <a:ext uri="{FF2B5EF4-FFF2-40B4-BE49-F238E27FC236}">
                <a16:creationId xmlns:a16="http://schemas.microsoft.com/office/drawing/2014/main" id="{2266BB53-BC66-41C8-8D99-1EA64AA9A56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A1585BC-456D-42B0-8228-D20EB1E930F0}"/>
              </a:ext>
            </a:extLst>
          </p:cNvPr>
          <p:cNvSpPr>
            <a:spLocks noGrp="1" noChangeArrowheads="1"/>
          </p:cNvSpPr>
          <p:nvPr>
            <p:ph type="title"/>
          </p:nvPr>
        </p:nvSpPr>
        <p:spPr>
          <a:xfrm>
            <a:off x="0" y="0"/>
            <a:ext cx="6261100" cy="854075"/>
          </a:xfrm>
        </p:spPr>
        <p:txBody>
          <a:bodyPr>
            <a:normAutofit fontScale="90000"/>
          </a:bodyPr>
          <a:lstStyle/>
          <a:p>
            <a:pPr algn="l">
              <a:defRPr/>
            </a:pPr>
            <a:r>
              <a:rPr lang="en-US" b="1" dirty="0"/>
              <a:t>Understanding the Three Basic Structures</a:t>
            </a:r>
          </a:p>
        </p:txBody>
      </p:sp>
      <p:sp>
        <p:nvSpPr>
          <p:cNvPr id="7171" name="Rectangle 3">
            <a:extLst>
              <a:ext uri="{FF2B5EF4-FFF2-40B4-BE49-F238E27FC236}">
                <a16:creationId xmlns:a16="http://schemas.microsoft.com/office/drawing/2014/main" id="{18A62740-C1A6-48CD-AE2D-F8D761662A43}"/>
              </a:ext>
            </a:extLst>
          </p:cNvPr>
          <p:cNvSpPr>
            <a:spLocks noGrp="1" noChangeArrowheads="1"/>
          </p:cNvSpPr>
          <p:nvPr>
            <p:ph idx="1"/>
          </p:nvPr>
        </p:nvSpPr>
        <p:spPr>
          <a:xfrm>
            <a:off x="0" y="854075"/>
            <a:ext cx="9144000" cy="5502275"/>
          </a:xfrm>
        </p:spPr>
        <p:txBody>
          <a:bodyPr>
            <a:noAutofit/>
          </a:bodyPr>
          <a:lstStyle/>
          <a:p>
            <a:pPr>
              <a:defRPr/>
            </a:pPr>
            <a:r>
              <a:rPr lang="en-SG" sz="2400" dirty="0"/>
              <a:t>Mathematicians proved that any program, no matter how complicated, can be constructed </a:t>
            </a:r>
            <a:r>
              <a:rPr lang="en-SG" sz="2400" i="1" dirty="0">
                <a:solidFill>
                  <a:srgbClr val="FF0000"/>
                </a:solidFill>
              </a:rPr>
              <a:t>using one or more of only three structures</a:t>
            </a:r>
            <a:r>
              <a:rPr lang="en-SG" sz="2400" dirty="0"/>
              <a:t>.</a:t>
            </a:r>
          </a:p>
          <a:p>
            <a:pPr>
              <a:defRPr/>
            </a:pPr>
            <a:endParaRPr lang="en-US" sz="2400" b="1" dirty="0"/>
          </a:p>
          <a:p>
            <a:pPr>
              <a:defRPr/>
            </a:pPr>
            <a:r>
              <a:rPr lang="en-US" sz="2400" b="1" dirty="0"/>
              <a:t>Structure</a:t>
            </a:r>
          </a:p>
          <a:p>
            <a:pPr lvl="1">
              <a:buFont typeface="Wingdings" panose="05000000000000000000" pitchFamily="2" charset="2"/>
              <a:buChar char="§"/>
              <a:defRPr/>
            </a:pPr>
            <a:r>
              <a:rPr lang="en-US" sz="2400" dirty="0"/>
              <a:t>Basic unit of programming logic </a:t>
            </a:r>
          </a:p>
          <a:p>
            <a:pPr marL="411480" lvl="1" indent="0">
              <a:buFont typeface="Arial" panose="020B0604020202020204" pitchFamily="34" charset="0"/>
              <a:buNone/>
              <a:defRPr/>
            </a:pPr>
            <a:r>
              <a:rPr lang="en-US" sz="2400" b="1" dirty="0">
                <a:solidFill>
                  <a:srgbClr val="0033CC"/>
                </a:solidFill>
              </a:rPr>
              <a:t>Sequence</a:t>
            </a:r>
          </a:p>
          <a:p>
            <a:pPr marL="914400" lvl="2" indent="0">
              <a:buFont typeface="Arial" panose="020B0604020202020204" pitchFamily="34" charset="0"/>
              <a:buNone/>
              <a:defRPr/>
            </a:pPr>
            <a:r>
              <a:rPr lang="en-US" dirty="0"/>
              <a:t>Perform </a:t>
            </a:r>
            <a:r>
              <a:rPr lang="en-US" i="1" dirty="0">
                <a:solidFill>
                  <a:srgbClr val="FF0000"/>
                </a:solidFill>
              </a:rPr>
              <a:t>actions in order</a:t>
            </a:r>
          </a:p>
          <a:p>
            <a:pPr marL="914400" lvl="2" indent="0">
              <a:buFont typeface="Arial" panose="020B0604020202020204" pitchFamily="34" charset="0"/>
              <a:buNone/>
              <a:defRPr/>
            </a:pPr>
            <a:r>
              <a:rPr lang="en-US" dirty="0"/>
              <a:t>No branching or skipping any task</a:t>
            </a:r>
          </a:p>
          <a:p>
            <a:pPr marL="411480" lvl="1" indent="0">
              <a:buFont typeface="Arial" panose="020B0604020202020204" pitchFamily="34" charset="0"/>
              <a:buNone/>
              <a:defRPr/>
            </a:pPr>
            <a:r>
              <a:rPr lang="en-US" sz="2400" b="1" dirty="0">
                <a:solidFill>
                  <a:srgbClr val="0033CC"/>
                </a:solidFill>
              </a:rPr>
              <a:t>Selection</a:t>
            </a:r>
            <a:r>
              <a:rPr lang="en-US" sz="2400" dirty="0">
                <a:solidFill>
                  <a:srgbClr val="0033CC"/>
                </a:solidFill>
              </a:rPr>
              <a:t> (</a:t>
            </a:r>
            <a:r>
              <a:rPr lang="en-US" sz="2400" b="1" dirty="0">
                <a:solidFill>
                  <a:srgbClr val="0033CC"/>
                </a:solidFill>
              </a:rPr>
              <a:t>decision</a:t>
            </a:r>
            <a:r>
              <a:rPr lang="en-US" sz="2400" dirty="0">
                <a:solidFill>
                  <a:srgbClr val="0033CC"/>
                </a:solidFill>
              </a:rPr>
              <a:t>)</a:t>
            </a:r>
          </a:p>
          <a:p>
            <a:pPr marL="914400" lvl="2" indent="0">
              <a:buFont typeface="Arial" panose="020B0604020202020204" pitchFamily="34" charset="0"/>
              <a:buNone/>
              <a:defRPr/>
            </a:pPr>
            <a:r>
              <a:rPr lang="en-US" dirty="0"/>
              <a:t>Ask a question, take </a:t>
            </a:r>
            <a:r>
              <a:rPr lang="en-US" i="1" dirty="0">
                <a:solidFill>
                  <a:srgbClr val="FF0000"/>
                </a:solidFill>
              </a:rPr>
              <a:t>one of two actions</a:t>
            </a:r>
          </a:p>
          <a:p>
            <a:pPr marL="914400" lvl="2" indent="0">
              <a:buFont typeface="Arial" panose="020B0604020202020204" pitchFamily="34" charset="0"/>
              <a:buNone/>
              <a:defRPr/>
            </a:pPr>
            <a:r>
              <a:rPr lang="en-US" b="1" dirty="0"/>
              <a:t>Dual-alternative</a:t>
            </a:r>
            <a:r>
              <a:rPr lang="en-US" dirty="0"/>
              <a:t> or </a:t>
            </a:r>
            <a:r>
              <a:rPr lang="en-US" b="1" dirty="0"/>
              <a:t>single-alternative</a:t>
            </a:r>
            <a:r>
              <a:rPr lang="en-US" dirty="0"/>
              <a:t> </a:t>
            </a:r>
            <a:r>
              <a:rPr lang="en-US" b="1" dirty="0"/>
              <a:t>ifs</a:t>
            </a:r>
          </a:p>
          <a:p>
            <a:pPr marL="411480" lvl="1" indent="0">
              <a:buFont typeface="Arial" panose="020B0604020202020204" pitchFamily="34" charset="0"/>
              <a:buNone/>
              <a:defRPr/>
            </a:pPr>
            <a:r>
              <a:rPr lang="en-US" sz="2400" b="1" dirty="0">
                <a:solidFill>
                  <a:srgbClr val="0033CC"/>
                </a:solidFill>
              </a:rPr>
              <a:t>Loop</a:t>
            </a:r>
          </a:p>
          <a:p>
            <a:pPr marL="914400" lvl="2" indent="0">
              <a:buFont typeface="Arial" panose="020B0604020202020204" pitchFamily="34" charset="0"/>
              <a:buNone/>
              <a:defRPr/>
            </a:pPr>
            <a:r>
              <a:rPr lang="en-US" i="1" dirty="0">
                <a:solidFill>
                  <a:srgbClr val="FF0000"/>
                </a:solidFill>
              </a:rPr>
              <a:t>Repeat actions </a:t>
            </a:r>
            <a:r>
              <a:rPr lang="en-US" dirty="0"/>
              <a:t>based on answer to a question</a:t>
            </a:r>
          </a:p>
          <a:p>
            <a:pPr>
              <a:defRPr/>
            </a:pPr>
            <a:endParaRPr lang="en-US" sz="2400" dirty="0"/>
          </a:p>
        </p:txBody>
      </p:sp>
      <p:sp>
        <p:nvSpPr>
          <p:cNvPr id="12292" name="Footer Placeholder 3">
            <a:extLst>
              <a:ext uri="{FF2B5EF4-FFF2-40B4-BE49-F238E27FC236}">
                <a16:creationId xmlns:a16="http://schemas.microsoft.com/office/drawing/2014/main" id="{59480454-074A-4006-B877-2AAF543D5974}"/>
              </a:ext>
            </a:extLst>
          </p:cNvPr>
          <p:cNvSpPr>
            <a:spLocks noGrp="1" noChangeArrowheads="1"/>
          </p:cNvSpPr>
          <p:nvPr>
            <p:ph type="ftr" sz="quarter" idx="11"/>
          </p:nvPr>
        </p:nvSpPr>
        <p:spPr bwMode="auto">
          <a:xfrm>
            <a:off x="3124200" y="6492875"/>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12293" name="Slide Number Placeholder 4">
            <a:extLst>
              <a:ext uri="{FF2B5EF4-FFF2-40B4-BE49-F238E27FC236}">
                <a16:creationId xmlns:a16="http://schemas.microsoft.com/office/drawing/2014/main" id="{95E4B1B8-C11F-4D80-B342-E10B830B316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E8E5C541-6ACC-4D93-8FCA-254DE8411A4F}" type="slidenum">
              <a:rPr lang="en-US" altLang="en-US" sz="1200" smtClean="0">
                <a:solidFill>
                  <a:srgbClr val="898989"/>
                </a:solidFill>
                <a:cs typeface="Arial" panose="020B0604020202020204" pitchFamily="34" charset="0"/>
              </a:rPr>
              <a:pPr>
                <a:spcBef>
                  <a:spcPct val="0"/>
                </a:spcBef>
                <a:buFontTx/>
                <a:buNone/>
              </a:pPr>
              <a:t>5</a:t>
            </a:fld>
            <a:endParaRPr lang="en-US" altLang="en-US" sz="1200">
              <a:solidFill>
                <a:srgbClr val="898989"/>
              </a:solidFill>
              <a:cs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a:extLst>
              <a:ext uri="{FF2B5EF4-FFF2-40B4-BE49-F238E27FC236}">
                <a16:creationId xmlns:a16="http://schemas.microsoft.com/office/drawing/2014/main" id="{7886BB6D-97D7-48BD-8AFD-13214A015F6E}"/>
              </a:ext>
            </a:extLst>
          </p:cNvPr>
          <p:cNvSpPr>
            <a:spLocks noGrp="1"/>
          </p:cNvSpPr>
          <p:nvPr>
            <p:ph idx="1"/>
          </p:nvPr>
        </p:nvSpPr>
        <p:spPr/>
        <p:txBody>
          <a:bodyPr/>
          <a:lstStyle/>
          <a:p>
            <a:r>
              <a:rPr lang="en-US" altLang="en-US" dirty="0"/>
              <a:t>Structured techniques promote: </a:t>
            </a:r>
          </a:p>
          <a:p>
            <a:pPr lvl="1">
              <a:buFont typeface="Wingdings" panose="05000000000000000000" pitchFamily="2" charset="2"/>
              <a:buChar char="§"/>
            </a:pPr>
            <a:r>
              <a:rPr lang="en-US" altLang="en-US" dirty="0"/>
              <a:t>Clarity</a:t>
            </a:r>
          </a:p>
          <a:p>
            <a:pPr lvl="1">
              <a:buFont typeface="Wingdings" panose="05000000000000000000" pitchFamily="2" charset="2"/>
              <a:buChar char="§"/>
            </a:pPr>
            <a:r>
              <a:rPr lang="en-US" altLang="en-US" dirty="0"/>
              <a:t>Professionalism</a:t>
            </a:r>
          </a:p>
          <a:p>
            <a:pPr lvl="1">
              <a:buFont typeface="Wingdings" panose="05000000000000000000" pitchFamily="2" charset="2"/>
              <a:buChar char="§"/>
            </a:pPr>
            <a:r>
              <a:rPr lang="en-US" altLang="en-US" dirty="0"/>
              <a:t>Efficiency</a:t>
            </a:r>
          </a:p>
          <a:p>
            <a:pPr lvl="1">
              <a:buFont typeface="Wingdings" panose="05000000000000000000" pitchFamily="2" charset="2"/>
              <a:buChar char="§"/>
            </a:pPr>
            <a:r>
              <a:rPr lang="en-US" altLang="en-US" dirty="0"/>
              <a:t>Modularity</a:t>
            </a:r>
          </a:p>
          <a:p>
            <a:r>
              <a:rPr lang="en-US" altLang="en-US" dirty="0"/>
              <a:t>Flowchart can be made structured by untangling</a:t>
            </a:r>
          </a:p>
        </p:txBody>
      </p:sp>
      <p:sp>
        <p:nvSpPr>
          <p:cNvPr id="101380" name="Footer Placeholder 3">
            <a:extLst>
              <a:ext uri="{FF2B5EF4-FFF2-40B4-BE49-F238E27FC236}">
                <a16:creationId xmlns:a16="http://schemas.microsoft.com/office/drawing/2014/main" id="{966178DD-057D-4910-B88B-25EB7B5DEF5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7" name="Rectangle 2">
            <a:extLst>
              <a:ext uri="{FF2B5EF4-FFF2-40B4-BE49-F238E27FC236}">
                <a16:creationId xmlns:a16="http://schemas.microsoft.com/office/drawing/2014/main" id="{7082140F-8D00-4DEB-9F93-64157624773F}"/>
              </a:ext>
            </a:extLst>
          </p:cNvPr>
          <p:cNvSpPr>
            <a:spLocks noGrp="1"/>
          </p:cNvSpPr>
          <p:nvPr>
            <p:ph type="title"/>
          </p:nvPr>
        </p:nvSpPr>
        <p:spPr>
          <a:xfrm>
            <a:off x="228600" y="228600"/>
            <a:ext cx="6261100" cy="838200"/>
          </a:xfrm>
        </p:spPr>
        <p:txBody>
          <a:bodyPr/>
          <a:lstStyle/>
          <a:p>
            <a:pPr algn="l"/>
            <a:r>
              <a:rPr lang="en-US" altLang="en-US" b="1" dirty="0"/>
              <a:t>Summary (cont’d)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746A181-207C-4942-A965-60B8516FA4BD}"/>
              </a:ext>
            </a:extLst>
          </p:cNvPr>
          <p:cNvSpPr>
            <a:spLocks noGrp="1"/>
          </p:cNvSpPr>
          <p:nvPr>
            <p:ph type="title"/>
          </p:nvPr>
        </p:nvSpPr>
        <p:spPr>
          <a:xfrm>
            <a:off x="228600" y="15875"/>
            <a:ext cx="6261100" cy="762000"/>
          </a:xfrm>
        </p:spPr>
        <p:txBody>
          <a:bodyPr/>
          <a:lstStyle/>
          <a:p>
            <a:pPr algn="l"/>
            <a:r>
              <a:rPr lang="en-SG" altLang="en-US" b="1"/>
              <a:t>A sequence structure</a:t>
            </a:r>
            <a:endParaRPr lang="en-US" altLang="en-US" b="1"/>
          </a:p>
        </p:txBody>
      </p:sp>
      <p:sp>
        <p:nvSpPr>
          <p:cNvPr id="14339" name="Content Placeholder 7">
            <a:extLst>
              <a:ext uri="{FF2B5EF4-FFF2-40B4-BE49-F238E27FC236}">
                <a16:creationId xmlns:a16="http://schemas.microsoft.com/office/drawing/2014/main" id="{D1E4FE2F-CF24-4FD8-9B78-162C51C561B6}"/>
              </a:ext>
            </a:extLst>
          </p:cNvPr>
          <p:cNvSpPr>
            <a:spLocks noGrp="1"/>
          </p:cNvSpPr>
          <p:nvPr>
            <p:ph idx="1"/>
          </p:nvPr>
        </p:nvSpPr>
        <p:spPr>
          <a:xfrm>
            <a:off x="228600" y="1077913"/>
            <a:ext cx="6553200" cy="5495925"/>
          </a:xfrm>
        </p:spPr>
        <p:txBody>
          <a:bodyPr/>
          <a:lstStyle/>
          <a:p>
            <a:r>
              <a:rPr lang="en-SG" altLang="en-US" sz="2400"/>
              <a:t>Perform </a:t>
            </a:r>
            <a:r>
              <a:rPr lang="en-SG" altLang="en-US" sz="2400" i="1">
                <a:solidFill>
                  <a:srgbClr val="FF0000"/>
                </a:solidFill>
              </a:rPr>
              <a:t>actions or tasks in order</a:t>
            </a:r>
            <a:r>
              <a:rPr lang="en-SG" altLang="en-US" sz="2400"/>
              <a:t>. </a:t>
            </a:r>
          </a:p>
          <a:p>
            <a:r>
              <a:rPr lang="en-SG" altLang="en-US" sz="2400"/>
              <a:t>A sequence can contain any number of tasks, but </a:t>
            </a:r>
            <a:r>
              <a:rPr lang="en-SG" altLang="en-US" sz="2400" i="1">
                <a:solidFill>
                  <a:srgbClr val="FF0000"/>
                </a:solidFill>
              </a:rPr>
              <a:t>there is no option to branch off and skip any of the tasks</a:t>
            </a:r>
            <a:r>
              <a:rPr lang="en-SG" altLang="en-US" sz="2400"/>
              <a:t>. </a:t>
            </a:r>
          </a:p>
          <a:p>
            <a:endParaRPr lang="en-SG" altLang="en-US" sz="2400"/>
          </a:p>
          <a:p>
            <a:r>
              <a:rPr lang="en-SG" altLang="en-US" sz="2400"/>
              <a:t>For example, driving directions how to get to from your house to university, you might provide the sequence of directions, in which one step follows the other and no steps can be skipped.</a:t>
            </a:r>
          </a:p>
          <a:p>
            <a:endParaRPr lang="en-SG" altLang="en-US" sz="2400"/>
          </a:p>
          <a:p>
            <a:pPr lvl="1">
              <a:buFont typeface="Wingdings" panose="05000000000000000000" pitchFamily="2" charset="2"/>
              <a:buChar char="§"/>
            </a:pPr>
            <a:r>
              <a:rPr lang="en-US" altLang="en-US" sz="2400"/>
              <a:t>Get bus to get to 7 miles</a:t>
            </a:r>
          </a:p>
          <a:p>
            <a:pPr lvl="1">
              <a:buFont typeface="Wingdings" panose="05000000000000000000" pitchFamily="2" charset="2"/>
              <a:buChar char="§"/>
            </a:pPr>
            <a:r>
              <a:rPr lang="en-US" altLang="en-US" sz="2400"/>
              <a:t>Then walk to Parami road to get to university</a:t>
            </a:r>
            <a:endParaRPr lang="en-SG" altLang="en-US" sz="2400"/>
          </a:p>
        </p:txBody>
      </p:sp>
      <p:sp>
        <p:nvSpPr>
          <p:cNvPr id="14340" name="Footer Placeholder 3">
            <a:extLst>
              <a:ext uri="{FF2B5EF4-FFF2-40B4-BE49-F238E27FC236}">
                <a16:creationId xmlns:a16="http://schemas.microsoft.com/office/drawing/2014/main" id="{79D5427B-BCB2-4C85-B555-E37F1607FCC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14341" name="Slide Number Placeholder 4">
            <a:extLst>
              <a:ext uri="{FF2B5EF4-FFF2-40B4-BE49-F238E27FC236}">
                <a16:creationId xmlns:a16="http://schemas.microsoft.com/office/drawing/2014/main" id="{94D40AF0-141C-4DFC-AA5D-3D08A64253A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79540558-7D9A-4AB3-A599-5991E14953A0}" type="slidenum">
              <a:rPr lang="en-US" altLang="en-US" sz="1200" smtClean="0">
                <a:solidFill>
                  <a:srgbClr val="898989"/>
                </a:solidFill>
                <a:cs typeface="Arial" panose="020B0604020202020204" pitchFamily="34" charset="0"/>
              </a:rPr>
              <a:pPr>
                <a:spcBef>
                  <a:spcPct val="0"/>
                </a:spcBef>
                <a:buFontTx/>
                <a:buNone/>
              </a:pPr>
              <a:t>6</a:t>
            </a:fld>
            <a:endParaRPr lang="en-US" altLang="en-US" sz="1200">
              <a:solidFill>
                <a:srgbClr val="898989"/>
              </a:solidFill>
              <a:cs typeface="Arial" panose="020B0604020202020204" pitchFamily="34" charset="0"/>
            </a:endParaRPr>
          </a:p>
        </p:txBody>
      </p:sp>
      <p:sp>
        <p:nvSpPr>
          <p:cNvPr id="14342" name="Text Box 9">
            <a:extLst>
              <a:ext uri="{FF2B5EF4-FFF2-40B4-BE49-F238E27FC236}">
                <a16:creationId xmlns:a16="http://schemas.microsoft.com/office/drawing/2014/main" id="{B764CA8A-C841-48BC-B64A-2130330BEDB0}"/>
              </a:ext>
            </a:extLst>
          </p:cNvPr>
          <p:cNvSpPr txBox="1">
            <a:spLocks noChangeArrowheads="1"/>
          </p:cNvSpPr>
          <p:nvPr/>
        </p:nvSpPr>
        <p:spPr bwMode="auto">
          <a:xfrm>
            <a:off x="6705600" y="5410200"/>
            <a:ext cx="2209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lgn="ctr">
              <a:spcBef>
                <a:spcPct val="50000"/>
              </a:spcBef>
              <a:buFontTx/>
              <a:buNone/>
            </a:pPr>
            <a:r>
              <a:rPr lang="en-US" altLang="en-US" sz="1800" b="1">
                <a:latin typeface="Arial" panose="020B0604020202020204" pitchFamily="34" charset="0"/>
                <a:cs typeface="Arial" panose="020B0604020202020204" pitchFamily="34" charset="0"/>
              </a:rPr>
              <a:t>Figure 3-2</a:t>
            </a:r>
            <a:r>
              <a:rPr lang="en-US" altLang="en-US" sz="1800">
                <a:latin typeface="Arial" panose="020B0604020202020204" pitchFamily="34" charset="0"/>
                <a:cs typeface="Arial" panose="020B0604020202020204" pitchFamily="34" charset="0"/>
              </a:rPr>
              <a:t> Sequence structure</a:t>
            </a:r>
          </a:p>
        </p:txBody>
      </p:sp>
      <p:pic>
        <p:nvPicPr>
          <p:cNvPr id="14343" name="Picture 10" descr="02x03">
            <a:extLst>
              <a:ext uri="{FF2B5EF4-FFF2-40B4-BE49-F238E27FC236}">
                <a16:creationId xmlns:a16="http://schemas.microsoft.com/office/drawing/2014/main" id="{466FB70B-9203-40B3-9BB9-DB7BC3F0BB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1371600"/>
            <a:ext cx="213360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A1FC982-1F77-4EE6-B678-D2A49B9872E9}"/>
              </a:ext>
            </a:extLst>
          </p:cNvPr>
          <p:cNvSpPr>
            <a:spLocks noGrp="1"/>
          </p:cNvSpPr>
          <p:nvPr>
            <p:ph type="title"/>
          </p:nvPr>
        </p:nvSpPr>
        <p:spPr>
          <a:xfrm>
            <a:off x="0" y="0"/>
            <a:ext cx="6489700" cy="990600"/>
          </a:xfrm>
        </p:spPr>
        <p:txBody>
          <a:bodyPr/>
          <a:lstStyle/>
          <a:p>
            <a:pPr algn="l"/>
            <a:r>
              <a:rPr lang="en-SG" altLang="en-US" b="1"/>
              <a:t>A selection structure (or) decision structure</a:t>
            </a:r>
            <a:endParaRPr lang="en-US" altLang="en-US" b="1"/>
          </a:p>
        </p:txBody>
      </p:sp>
      <p:sp>
        <p:nvSpPr>
          <p:cNvPr id="16387" name="Content Placeholder 7">
            <a:extLst>
              <a:ext uri="{FF2B5EF4-FFF2-40B4-BE49-F238E27FC236}">
                <a16:creationId xmlns:a16="http://schemas.microsoft.com/office/drawing/2014/main" id="{D8EC10C2-2004-433F-8158-22F6892360B3}"/>
              </a:ext>
            </a:extLst>
          </p:cNvPr>
          <p:cNvSpPr>
            <a:spLocks noGrp="1"/>
          </p:cNvSpPr>
          <p:nvPr>
            <p:ph idx="1"/>
          </p:nvPr>
        </p:nvSpPr>
        <p:spPr>
          <a:xfrm>
            <a:off x="0" y="1295400"/>
            <a:ext cx="5562600" cy="5278438"/>
          </a:xfrm>
        </p:spPr>
        <p:txBody>
          <a:bodyPr/>
          <a:lstStyle/>
          <a:p>
            <a:r>
              <a:rPr lang="en-SG" altLang="en-US" sz="2400"/>
              <a:t>With this structure, you ask a question and, depending on the answer, you </a:t>
            </a:r>
            <a:r>
              <a:rPr lang="en-SG" altLang="en-US" sz="2400" i="1">
                <a:solidFill>
                  <a:srgbClr val="FF0000"/>
                </a:solidFill>
              </a:rPr>
              <a:t>take one of two courses of action</a:t>
            </a:r>
            <a:r>
              <a:rPr lang="en-SG" altLang="en-US" sz="2400"/>
              <a:t>.</a:t>
            </a:r>
          </a:p>
          <a:p>
            <a:r>
              <a:rPr lang="en-SG" altLang="en-US" sz="2400" b="1"/>
              <a:t>A flowchart </a:t>
            </a:r>
            <a:r>
              <a:rPr lang="en-SG" altLang="en-US" sz="2400"/>
              <a:t>that describes a selection structure must begin with </a:t>
            </a:r>
            <a:r>
              <a:rPr lang="en-SG" altLang="en-US" sz="2400" b="1" i="1">
                <a:solidFill>
                  <a:srgbClr val="0033CC"/>
                </a:solidFill>
              </a:rPr>
              <a:t>a decision symbol</a:t>
            </a:r>
            <a:r>
              <a:rPr lang="en-SG" altLang="en-US" sz="2400"/>
              <a:t>, and </a:t>
            </a:r>
            <a:r>
              <a:rPr lang="en-SG" altLang="en-US" sz="2400" i="1">
                <a:solidFill>
                  <a:srgbClr val="FF0000"/>
                </a:solidFill>
              </a:rPr>
              <a:t>the branches of the decision must join at the bottom of the structure</a:t>
            </a:r>
            <a:r>
              <a:rPr lang="en-SG" altLang="en-US" sz="2400"/>
              <a:t>.</a:t>
            </a:r>
          </a:p>
          <a:p>
            <a:r>
              <a:rPr lang="en-SG" altLang="en-US" sz="2400" b="1"/>
              <a:t>Pseudocode</a:t>
            </a:r>
            <a:r>
              <a:rPr lang="en-SG" altLang="en-US" sz="2400"/>
              <a:t> that describes a selection structure must start with </a:t>
            </a:r>
            <a:r>
              <a:rPr lang="en-SG" altLang="en-US" sz="2400" b="1" i="1">
                <a:solidFill>
                  <a:srgbClr val="0033CC"/>
                </a:solidFill>
              </a:rPr>
              <a:t>if</a:t>
            </a:r>
            <a:r>
              <a:rPr lang="en-SG" altLang="en-US" sz="2400"/>
              <a:t> and end with </a:t>
            </a:r>
            <a:r>
              <a:rPr lang="en-SG" altLang="en-US" sz="2400" b="1" i="1">
                <a:solidFill>
                  <a:srgbClr val="0033CC"/>
                </a:solidFill>
              </a:rPr>
              <a:t>endif</a:t>
            </a:r>
            <a:r>
              <a:rPr lang="en-SG" altLang="en-US" sz="2400"/>
              <a:t>.</a:t>
            </a:r>
          </a:p>
          <a:p>
            <a:pPr marL="966788" lvl="1" indent="-457200">
              <a:buFont typeface="Calibri" panose="020F0502020204030204" pitchFamily="34" charset="0"/>
              <a:buAutoNum type="arabicPeriod"/>
            </a:pPr>
            <a:r>
              <a:rPr lang="en-US" altLang="en-US" sz="2000" b="1"/>
              <a:t>Dual-alternative if</a:t>
            </a:r>
          </a:p>
          <a:p>
            <a:pPr marL="966788" lvl="1" indent="-457200">
              <a:buFont typeface="Calibri" panose="020F0502020204030204" pitchFamily="34" charset="0"/>
              <a:buAutoNum type="arabicPeriod"/>
            </a:pPr>
            <a:r>
              <a:rPr lang="en-US" altLang="en-US" sz="2000" b="1"/>
              <a:t>Single-alternative if</a:t>
            </a:r>
          </a:p>
          <a:p>
            <a:endParaRPr lang="en-US" altLang="en-US" sz="2400"/>
          </a:p>
          <a:p>
            <a:endParaRPr lang="en-SG" altLang="en-US" sz="2400"/>
          </a:p>
        </p:txBody>
      </p:sp>
      <p:sp>
        <p:nvSpPr>
          <p:cNvPr id="16388" name="Footer Placeholder 3">
            <a:extLst>
              <a:ext uri="{FF2B5EF4-FFF2-40B4-BE49-F238E27FC236}">
                <a16:creationId xmlns:a16="http://schemas.microsoft.com/office/drawing/2014/main" id="{BB11FAE9-25D5-4021-A95E-23AC82F8430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16389" name="Slide Number Placeholder 4">
            <a:extLst>
              <a:ext uri="{FF2B5EF4-FFF2-40B4-BE49-F238E27FC236}">
                <a16:creationId xmlns:a16="http://schemas.microsoft.com/office/drawing/2014/main" id="{829A6D16-B7ED-4E72-827E-37AB10AD4B7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B387A3C3-A6E1-40FB-966D-16C60CD34290}" type="slidenum">
              <a:rPr lang="en-US" altLang="en-US" sz="1200" smtClean="0">
                <a:solidFill>
                  <a:srgbClr val="898989"/>
                </a:solidFill>
                <a:cs typeface="Arial" panose="020B0604020202020204" pitchFamily="34" charset="0"/>
              </a:rPr>
              <a:pPr>
                <a:spcBef>
                  <a:spcPct val="0"/>
                </a:spcBef>
                <a:buFontTx/>
                <a:buNone/>
              </a:pPr>
              <a:t>7</a:t>
            </a:fld>
            <a:endParaRPr lang="en-US" altLang="en-US" sz="1200">
              <a:solidFill>
                <a:srgbClr val="898989"/>
              </a:solidFill>
              <a:cs typeface="Arial" panose="020B0604020202020204" pitchFamily="34" charset="0"/>
            </a:endParaRPr>
          </a:p>
        </p:txBody>
      </p:sp>
      <p:sp>
        <p:nvSpPr>
          <p:cNvPr id="16390" name="Text Box 6">
            <a:extLst>
              <a:ext uri="{FF2B5EF4-FFF2-40B4-BE49-F238E27FC236}">
                <a16:creationId xmlns:a16="http://schemas.microsoft.com/office/drawing/2014/main" id="{8FE1AD39-6BCF-4018-83ED-B68327DC32A2}"/>
              </a:ext>
            </a:extLst>
          </p:cNvPr>
          <p:cNvSpPr txBox="1">
            <a:spLocks noChangeArrowheads="1"/>
          </p:cNvSpPr>
          <p:nvPr/>
        </p:nvSpPr>
        <p:spPr bwMode="auto">
          <a:xfrm>
            <a:off x="5257800" y="5029200"/>
            <a:ext cx="3505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lgn="ctr">
              <a:spcBef>
                <a:spcPct val="50000"/>
              </a:spcBef>
              <a:buFontTx/>
              <a:buNone/>
            </a:pPr>
            <a:r>
              <a:rPr lang="en-US" altLang="en-US" sz="1800" b="1">
                <a:latin typeface="Arial" panose="020B0604020202020204" pitchFamily="34" charset="0"/>
                <a:cs typeface="Arial" panose="020B0604020202020204" pitchFamily="34" charset="0"/>
              </a:rPr>
              <a:t>Figure 3-3</a:t>
            </a:r>
            <a:r>
              <a:rPr lang="en-US" altLang="en-US" sz="1800">
                <a:latin typeface="Arial" panose="020B0604020202020204" pitchFamily="34" charset="0"/>
                <a:cs typeface="Arial" panose="020B0604020202020204" pitchFamily="34" charset="0"/>
              </a:rPr>
              <a:t> Selection structure</a:t>
            </a:r>
          </a:p>
        </p:txBody>
      </p:sp>
      <p:pic>
        <p:nvPicPr>
          <p:cNvPr id="16391" name="Picture 7" descr="02x04">
            <a:extLst>
              <a:ext uri="{FF2B5EF4-FFF2-40B4-BE49-F238E27FC236}">
                <a16:creationId xmlns:a16="http://schemas.microsoft.com/office/drawing/2014/main" id="{C8306EDB-992A-468D-A487-77D6991CBE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462088"/>
            <a:ext cx="3581400"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5025E65-465C-4073-B320-BC91D5AA986E}"/>
              </a:ext>
            </a:extLst>
          </p:cNvPr>
          <p:cNvSpPr>
            <a:spLocks noGrp="1"/>
          </p:cNvSpPr>
          <p:nvPr>
            <p:ph type="title"/>
          </p:nvPr>
        </p:nvSpPr>
        <p:spPr>
          <a:xfrm>
            <a:off x="0" y="50800"/>
            <a:ext cx="7010400" cy="854075"/>
          </a:xfrm>
        </p:spPr>
        <p:txBody>
          <a:bodyPr/>
          <a:lstStyle/>
          <a:p>
            <a:pPr algn="l"/>
            <a:r>
              <a:rPr lang="en-SG" altLang="en-US" b="1"/>
              <a:t>A selection structure (or) decision structure (cont’d)</a:t>
            </a:r>
            <a:endParaRPr lang="en-US" altLang="en-US"/>
          </a:p>
        </p:txBody>
      </p:sp>
      <p:sp>
        <p:nvSpPr>
          <p:cNvPr id="18435" name="Rectangle 3">
            <a:extLst>
              <a:ext uri="{FF2B5EF4-FFF2-40B4-BE49-F238E27FC236}">
                <a16:creationId xmlns:a16="http://schemas.microsoft.com/office/drawing/2014/main" id="{D3A7E33D-EB95-4637-A16B-E70A1ABE0579}"/>
              </a:ext>
            </a:extLst>
          </p:cNvPr>
          <p:cNvSpPr>
            <a:spLocks noGrp="1"/>
          </p:cNvSpPr>
          <p:nvPr>
            <p:ph idx="1"/>
          </p:nvPr>
        </p:nvSpPr>
        <p:spPr>
          <a:xfrm>
            <a:off x="152400" y="3019425"/>
            <a:ext cx="8458200" cy="3457575"/>
          </a:xfrm>
        </p:spPr>
        <p:txBody>
          <a:bodyPr/>
          <a:lstStyle/>
          <a:p>
            <a:pPr marL="109538" indent="0" eaLnBrk="1" hangingPunct="1">
              <a:buFont typeface="Arial" panose="020B0604020202020204" pitchFamily="34" charset="0"/>
              <a:buNone/>
            </a:pPr>
            <a:r>
              <a:rPr lang="en-US" altLang="en-US" sz="2000" b="1"/>
              <a:t>Dual-alternative if</a:t>
            </a:r>
            <a:endParaRPr lang="en-US" altLang="en-US" sz="2000"/>
          </a:p>
          <a:p>
            <a:pPr lvl="1" eaLnBrk="1" hangingPunct="1">
              <a:buFont typeface="Wingdings" panose="05000000000000000000" pitchFamily="2" charset="2"/>
              <a:buChar char="§"/>
            </a:pPr>
            <a:r>
              <a:rPr lang="en-US" altLang="en-US" sz="2000"/>
              <a:t>Contains </a:t>
            </a:r>
            <a:r>
              <a:rPr lang="en-US" altLang="en-US" sz="2000" i="1">
                <a:solidFill>
                  <a:srgbClr val="C00000"/>
                </a:solidFill>
              </a:rPr>
              <a:t>two alternatives</a:t>
            </a:r>
          </a:p>
          <a:p>
            <a:pPr lvl="1" eaLnBrk="1" hangingPunct="1">
              <a:buFont typeface="Wingdings" panose="05000000000000000000" pitchFamily="2" charset="2"/>
              <a:buChar char="§"/>
            </a:pPr>
            <a:r>
              <a:rPr lang="en-US" altLang="en-US" sz="2000" b="1">
                <a:solidFill>
                  <a:srgbClr val="0033CC"/>
                </a:solidFill>
              </a:rPr>
              <a:t>If-then-else structure</a:t>
            </a:r>
          </a:p>
          <a:p>
            <a:pPr lvl="1" eaLnBrk="1" hangingPunct="1">
              <a:buFont typeface="Wingdings" panose="05000000000000000000" pitchFamily="2" charset="2"/>
              <a:buChar char="§"/>
            </a:pPr>
            <a:endParaRPr lang="en-US" altLang="en-US" sz="2000" b="1">
              <a:solidFill>
                <a:srgbClr val="0033CC"/>
              </a:solidFill>
            </a:endParaRPr>
          </a:p>
          <a:p>
            <a:pPr lvl="1" eaLnBrk="1" hangingPunct="1">
              <a:buFont typeface="Wingdings" panose="05000000000000000000" pitchFamily="2" charset="2"/>
              <a:buChar char="§"/>
            </a:pPr>
            <a:r>
              <a:rPr lang="en-US" altLang="en-US" sz="2000">
                <a:solidFill>
                  <a:srgbClr val="222222"/>
                </a:solidFill>
              </a:rPr>
              <a:t>For example, a payroll program statement may involves:</a:t>
            </a:r>
          </a:p>
          <a:p>
            <a:pPr lvl="2">
              <a:buFont typeface="Arial" panose="020B0604020202020204" pitchFamily="34" charset="0"/>
              <a:buNone/>
            </a:pPr>
            <a:r>
              <a:rPr lang="en-SG" altLang="en-US" sz="2000" b="1">
                <a:solidFill>
                  <a:srgbClr val="0033CC"/>
                </a:solidFill>
              </a:rPr>
              <a:t>if</a:t>
            </a:r>
            <a:r>
              <a:rPr lang="en-SG" altLang="en-US" sz="2000" b="1">
                <a:solidFill>
                  <a:srgbClr val="C00000"/>
                </a:solidFill>
              </a:rPr>
              <a:t>  hoursWorked is more than 40 </a:t>
            </a:r>
            <a:r>
              <a:rPr lang="en-SG" altLang="en-US" sz="2000" b="1">
                <a:solidFill>
                  <a:srgbClr val="0033CC"/>
                </a:solidFill>
              </a:rPr>
              <a:t>then</a:t>
            </a:r>
          </a:p>
          <a:p>
            <a:pPr lvl="2">
              <a:buFont typeface="Arial" panose="020B0604020202020204" pitchFamily="34" charset="0"/>
              <a:buNone/>
            </a:pPr>
            <a:r>
              <a:rPr lang="en-SG" altLang="en-US" sz="2000">
                <a:solidFill>
                  <a:srgbClr val="C00000"/>
                </a:solidFill>
              </a:rPr>
              <a:t>	</a:t>
            </a:r>
            <a:r>
              <a:rPr lang="en-SG" altLang="en-US" sz="2000" b="1">
                <a:solidFill>
                  <a:srgbClr val="222222"/>
                </a:solidFill>
              </a:rPr>
              <a:t>calculate regularPay and overtimePay</a:t>
            </a:r>
          </a:p>
          <a:p>
            <a:pPr lvl="2">
              <a:buFont typeface="Arial" panose="020B0604020202020204" pitchFamily="34" charset="0"/>
              <a:buNone/>
            </a:pPr>
            <a:r>
              <a:rPr lang="en-SG" altLang="en-US" sz="2000" b="1">
                <a:solidFill>
                  <a:srgbClr val="0033CC"/>
                </a:solidFill>
              </a:rPr>
              <a:t>else</a:t>
            </a:r>
          </a:p>
          <a:p>
            <a:pPr lvl="2">
              <a:buFont typeface="Arial" panose="020B0604020202020204" pitchFamily="34" charset="0"/>
              <a:buNone/>
            </a:pPr>
            <a:r>
              <a:rPr lang="en-SG" altLang="en-US" sz="2000">
                <a:solidFill>
                  <a:srgbClr val="C00000"/>
                </a:solidFill>
              </a:rPr>
              <a:t>	</a:t>
            </a:r>
            <a:r>
              <a:rPr lang="en-SG" altLang="en-US" sz="2000" b="1">
                <a:solidFill>
                  <a:srgbClr val="222222"/>
                </a:solidFill>
              </a:rPr>
              <a:t>calculate regularPay</a:t>
            </a:r>
          </a:p>
          <a:p>
            <a:pPr lvl="2">
              <a:buFont typeface="Arial" panose="020B0604020202020204" pitchFamily="34" charset="0"/>
              <a:buNone/>
            </a:pPr>
            <a:r>
              <a:rPr lang="en-SG" altLang="en-US" sz="2000" b="1">
                <a:solidFill>
                  <a:srgbClr val="0033CC"/>
                </a:solidFill>
              </a:rPr>
              <a:t>endif</a:t>
            </a:r>
            <a:endParaRPr lang="en-US" altLang="en-US" sz="2000" b="1">
              <a:solidFill>
                <a:srgbClr val="0033CC"/>
              </a:solidFill>
            </a:endParaRPr>
          </a:p>
        </p:txBody>
      </p:sp>
      <p:sp>
        <p:nvSpPr>
          <p:cNvPr id="18436" name="Footer Placeholder 3">
            <a:extLst>
              <a:ext uri="{FF2B5EF4-FFF2-40B4-BE49-F238E27FC236}">
                <a16:creationId xmlns:a16="http://schemas.microsoft.com/office/drawing/2014/main" id="{FC4DD640-F801-4CC4-8B01-C8B89322F84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18437" name="Slide Number Placeholder 4">
            <a:extLst>
              <a:ext uri="{FF2B5EF4-FFF2-40B4-BE49-F238E27FC236}">
                <a16:creationId xmlns:a16="http://schemas.microsoft.com/office/drawing/2014/main" id="{42BD54EC-C4A8-48E2-8D22-7C955C757AA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79633C99-DB3F-4D77-A1E8-B49561BD06C9}" type="slidenum">
              <a:rPr lang="en-US" altLang="en-US" sz="1200" smtClean="0">
                <a:solidFill>
                  <a:srgbClr val="898989"/>
                </a:solidFill>
                <a:cs typeface="Arial" panose="020B0604020202020204" pitchFamily="34" charset="0"/>
              </a:rPr>
              <a:pPr>
                <a:spcBef>
                  <a:spcPct val="0"/>
                </a:spcBef>
                <a:buFontTx/>
                <a:buNone/>
              </a:pPr>
              <a:t>8</a:t>
            </a:fld>
            <a:endParaRPr lang="en-US" altLang="en-US" sz="1200">
              <a:solidFill>
                <a:srgbClr val="898989"/>
              </a:solidFill>
              <a:cs typeface="Arial" panose="020B0604020202020204" pitchFamily="34" charset="0"/>
            </a:endParaRPr>
          </a:p>
        </p:txBody>
      </p:sp>
      <p:sp>
        <p:nvSpPr>
          <p:cNvPr id="10246" name="Text Box 5">
            <a:extLst>
              <a:ext uri="{FF2B5EF4-FFF2-40B4-BE49-F238E27FC236}">
                <a16:creationId xmlns:a16="http://schemas.microsoft.com/office/drawing/2014/main" id="{A2FC3098-6C12-41E7-A940-85AB3CF0C1C5}"/>
              </a:ext>
            </a:extLst>
          </p:cNvPr>
          <p:cNvSpPr txBox="1">
            <a:spLocks noChangeArrowheads="1"/>
          </p:cNvSpPr>
          <p:nvPr/>
        </p:nvSpPr>
        <p:spPr bwMode="auto">
          <a:xfrm>
            <a:off x="152400" y="1295400"/>
            <a:ext cx="4724400" cy="2124075"/>
          </a:xfrm>
          <a:prstGeom prst="rect">
            <a:avLst/>
          </a:prstGeom>
          <a:solidFill>
            <a:schemeClr val="accent6">
              <a:lumMod val="20000"/>
              <a:lumOff val="80000"/>
            </a:schemeClr>
          </a:solidFill>
          <a:ln w="19050">
            <a:solidFill>
              <a:schemeClr val="tx1"/>
            </a:solidFill>
            <a:miter lim="800000"/>
            <a:headEnd/>
            <a:tailEnd/>
          </a:ln>
        </p:spPr>
        <p:txBody>
          <a:bodyPr>
            <a:spAutoFit/>
          </a:bodyPr>
          <a:lstStyle/>
          <a:p>
            <a:pPr>
              <a:spcBef>
                <a:spcPts val="0"/>
              </a:spcBef>
              <a:defRPr/>
            </a:pPr>
            <a:r>
              <a:rPr lang="en-US" sz="2200" b="1" dirty="0">
                <a:solidFill>
                  <a:srgbClr val="0033CC"/>
                </a:solidFill>
                <a:latin typeface="Courier New" panose="02070309020205020404" pitchFamily="49" charset="0"/>
                <a:cs typeface="Courier New" panose="02070309020205020404" pitchFamily="49" charset="0"/>
              </a:rPr>
              <a:t>if</a:t>
            </a:r>
            <a:r>
              <a:rPr lang="en-US" sz="2200" dirty="0">
                <a:solidFill>
                  <a:schemeClr val="tx1"/>
                </a:solidFill>
                <a:latin typeface="Courier New" panose="02070309020205020404" pitchFamily="49" charset="0"/>
                <a:cs typeface="Courier New" panose="02070309020205020404" pitchFamily="49" charset="0"/>
              </a:rPr>
              <a:t> </a:t>
            </a:r>
            <a:r>
              <a:rPr lang="en-US" sz="2200" b="1" dirty="0" err="1">
                <a:solidFill>
                  <a:srgbClr val="C00000"/>
                </a:solidFill>
                <a:latin typeface="Courier New" panose="02070309020205020404" pitchFamily="49" charset="0"/>
                <a:cs typeface="Courier New" panose="02070309020205020404" pitchFamily="49" charset="0"/>
              </a:rPr>
              <a:t>someCondition</a:t>
            </a:r>
            <a:r>
              <a:rPr lang="en-US" sz="2200" b="1" dirty="0">
                <a:solidFill>
                  <a:srgbClr val="C00000"/>
                </a:solidFill>
                <a:latin typeface="Courier New" panose="02070309020205020404" pitchFamily="49" charset="0"/>
                <a:cs typeface="Courier New" panose="02070309020205020404" pitchFamily="49" charset="0"/>
              </a:rPr>
              <a:t> is true </a:t>
            </a:r>
            <a:r>
              <a:rPr lang="en-US" sz="2200" b="1" dirty="0">
                <a:solidFill>
                  <a:srgbClr val="0033CC"/>
                </a:solidFill>
                <a:latin typeface="Courier New" panose="02070309020205020404" pitchFamily="49" charset="0"/>
                <a:cs typeface="Courier New" panose="02070309020205020404" pitchFamily="49" charset="0"/>
              </a:rPr>
              <a:t>then</a:t>
            </a:r>
          </a:p>
          <a:p>
            <a:pPr>
              <a:spcBef>
                <a:spcPts val="0"/>
              </a:spcBef>
              <a:defRPr/>
            </a:pPr>
            <a:r>
              <a:rPr lang="en-US" sz="2200" dirty="0">
                <a:solidFill>
                  <a:schemeClr val="tx1"/>
                </a:solidFill>
                <a:latin typeface="Courier New" panose="02070309020205020404" pitchFamily="49" charset="0"/>
                <a:cs typeface="Courier New" panose="02070309020205020404" pitchFamily="49" charset="0"/>
              </a:rPr>
              <a:t>	</a:t>
            </a:r>
            <a:r>
              <a:rPr lang="en-US" sz="2200" b="1" dirty="0">
                <a:solidFill>
                  <a:schemeClr val="tx1"/>
                </a:solidFill>
                <a:latin typeface="Courier New" panose="02070309020205020404" pitchFamily="49" charset="0"/>
                <a:cs typeface="Courier New" panose="02070309020205020404" pitchFamily="49" charset="0"/>
              </a:rPr>
              <a:t>do </a:t>
            </a:r>
            <a:r>
              <a:rPr lang="en-US" sz="2200" b="1" dirty="0" err="1">
                <a:solidFill>
                  <a:schemeClr val="tx1"/>
                </a:solidFill>
                <a:latin typeface="Courier New" panose="02070309020205020404" pitchFamily="49" charset="0"/>
                <a:cs typeface="Courier New" panose="02070309020205020404" pitchFamily="49" charset="0"/>
              </a:rPr>
              <a:t>oneProcess</a:t>
            </a:r>
            <a:endParaRPr lang="en-US" sz="2200" b="1" dirty="0">
              <a:solidFill>
                <a:schemeClr val="tx1"/>
              </a:solidFill>
              <a:latin typeface="Courier New" panose="02070309020205020404" pitchFamily="49" charset="0"/>
              <a:cs typeface="Courier New" panose="02070309020205020404" pitchFamily="49" charset="0"/>
            </a:endParaRPr>
          </a:p>
          <a:p>
            <a:pPr>
              <a:spcBef>
                <a:spcPts val="0"/>
              </a:spcBef>
              <a:defRPr/>
            </a:pPr>
            <a:r>
              <a:rPr lang="en-US" sz="2200" b="1" dirty="0">
                <a:solidFill>
                  <a:srgbClr val="0033CC"/>
                </a:solidFill>
                <a:latin typeface="Courier New" panose="02070309020205020404" pitchFamily="49" charset="0"/>
                <a:cs typeface="Courier New" panose="02070309020205020404" pitchFamily="49" charset="0"/>
              </a:rPr>
              <a:t>else</a:t>
            </a:r>
          </a:p>
          <a:p>
            <a:pPr>
              <a:spcBef>
                <a:spcPts val="0"/>
              </a:spcBef>
              <a:defRPr/>
            </a:pPr>
            <a:r>
              <a:rPr lang="en-US" sz="2200" dirty="0">
                <a:solidFill>
                  <a:schemeClr val="tx1"/>
                </a:solidFill>
                <a:latin typeface="Courier New" panose="02070309020205020404" pitchFamily="49" charset="0"/>
                <a:cs typeface="Courier New" panose="02070309020205020404" pitchFamily="49" charset="0"/>
              </a:rPr>
              <a:t>	</a:t>
            </a:r>
            <a:r>
              <a:rPr lang="en-US" sz="2200" b="1" dirty="0">
                <a:solidFill>
                  <a:schemeClr val="tx1"/>
                </a:solidFill>
                <a:latin typeface="Courier New" panose="02070309020205020404" pitchFamily="49" charset="0"/>
                <a:cs typeface="Courier New" panose="02070309020205020404" pitchFamily="49" charset="0"/>
              </a:rPr>
              <a:t>do </a:t>
            </a:r>
            <a:r>
              <a:rPr lang="en-US" sz="2200" b="1" dirty="0" err="1">
                <a:solidFill>
                  <a:schemeClr val="tx1"/>
                </a:solidFill>
                <a:latin typeface="Courier New" panose="02070309020205020404" pitchFamily="49" charset="0"/>
                <a:cs typeface="Courier New" panose="02070309020205020404" pitchFamily="49" charset="0"/>
              </a:rPr>
              <a:t>theOtherProcess</a:t>
            </a:r>
            <a:r>
              <a:rPr lang="en-US" sz="2200" b="1" dirty="0">
                <a:solidFill>
                  <a:schemeClr val="tx1"/>
                </a:solidFill>
                <a:latin typeface="Courier New" panose="02070309020205020404" pitchFamily="49" charset="0"/>
                <a:cs typeface="Courier New" panose="02070309020205020404" pitchFamily="49" charset="0"/>
              </a:rPr>
              <a:t> </a:t>
            </a:r>
          </a:p>
          <a:p>
            <a:pPr>
              <a:spcBef>
                <a:spcPts val="0"/>
              </a:spcBef>
              <a:defRPr/>
            </a:pPr>
            <a:r>
              <a:rPr lang="en-US" sz="2200" b="1" dirty="0" err="1">
                <a:solidFill>
                  <a:srgbClr val="0033CC"/>
                </a:solidFill>
                <a:latin typeface="Courier New" panose="02070309020205020404" pitchFamily="49" charset="0"/>
                <a:cs typeface="Courier New" panose="02070309020205020404" pitchFamily="49" charset="0"/>
              </a:rPr>
              <a:t>endif</a:t>
            </a:r>
            <a:endParaRPr lang="en-US" sz="2200" b="1" dirty="0">
              <a:solidFill>
                <a:srgbClr val="0033CC"/>
              </a:solidFill>
              <a:latin typeface="Courier New" panose="02070309020205020404" pitchFamily="49" charset="0"/>
              <a:cs typeface="Courier New" panose="02070309020205020404" pitchFamily="49" charset="0"/>
            </a:endParaRPr>
          </a:p>
        </p:txBody>
      </p:sp>
      <p:pic>
        <p:nvPicPr>
          <p:cNvPr id="18439" name="Picture 7" descr="02x04">
            <a:extLst>
              <a:ext uri="{FF2B5EF4-FFF2-40B4-BE49-F238E27FC236}">
                <a16:creationId xmlns:a16="http://schemas.microsoft.com/office/drawing/2014/main" id="{F893EB0C-1F88-4FBE-8A7F-9C65C21801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300" y="1266825"/>
            <a:ext cx="3124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0DC2A-05D8-4EA5-8250-C1E7C4AE4EBF}"/>
              </a:ext>
            </a:extLst>
          </p:cNvPr>
          <p:cNvSpPr>
            <a:spLocks noGrp="1"/>
          </p:cNvSpPr>
          <p:nvPr>
            <p:ph type="title"/>
          </p:nvPr>
        </p:nvSpPr>
        <p:spPr>
          <a:xfrm>
            <a:off x="0" y="136525"/>
            <a:ext cx="6261100" cy="1058863"/>
          </a:xfrm>
        </p:spPr>
        <p:txBody>
          <a:bodyPr>
            <a:normAutofit fontScale="90000"/>
          </a:bodyPr>
          <a:lstStyle/>
          <a:p>
            <a:pPr algn="l">
              <a:defRPr/>
            </a:pPr>
            <a:r>
              <a:rPr lang="en-US" b="1" dirty="0"/>
              <a:t>Problem: Checking the number is               even or odd - </a:t>
            </a:r>
            <a:r>
              <a:rPr lang="en-US" altLang="en-US" b="1" dirty="0"/>
              <a:t>Pseudo code</a:t>
            </a:r>
            <a:br>
              <a:rPr lang="en-US" altLang="en-US" b="1" dirty="0"/>
            </a:br>
            <a:endParaRPr lang="en-US" b="1" dirty="0"/>
          </a:p>
        </p:txBody>
      </p:sp>
      <p:sp>
        <p:nvSpPr>
          <p:cNvPr id="20483" name="Footer Placeholder 3">
            <a:extLst>
              <a:ext uri="{FF2B5EF4-FFF2-40B4-BE49-F238E27FC236}">
                <a16:creationId xmlns:a16="http://schemas.microsoft.com/office/drawing/2014/main" id="{3293BE9C-0E7A-4FCE-93E4-4C6749698E3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400">
                <a:solidFill>
                  <a:srgbClr val="38BBDA"/>
                </a:solidFill>
              </a:rPr>
              <a:t>Programming Logic &amp; Design, Sixth Edition</a:t>
            </a:r>
          </a:p>
        </p:txBody>
      </p:sp>
      <p:sp>
        <p:nvSpPr>
          <p:cNvPr id="20484" name="Slide Number Placeholder 4">
            <a:extLst>
              <a:ext uri="{FF2B5EF4-FFF2-40B4-BE49-F238E27FC236}">
                <a16:creationId xmlns:a16="http://schemas.microsoft.com/office/drawing/2014/main" id="{32E5D002-2F5E-4E4A-9024-A00B6419C6B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8B7F4607-0F6A-4B04-882C-99AA706397FF}" type="slidenum">
              <a:rPr lang="en-US" altLang="en-US" sz="1200" smtClean="0">
                <a:solidFill>
                  <a:srgbClr val="898989"/>
                </a:solidFill>
                <a:cs typeface="Arial" panose="020B0604020202020204" pitchFamily="34" charset="0"/>
              </a:rPr>
              <a:pPr>
                <a:spcBef>
                  <a:spcPct val="0"/>
                </a:spcBef>
                <a:buFontTx/>
                <a:buNone/>
              </a:pPr>
              <a:t>9</a:t>
            </a:fld>
            <a:endParaRPr lang="en-US" altLang="en-US" sz="1200">
              <a:solidFill>
                <a:srgbClr val="898989"/>
              </a:solidFill>
              <a:cs typeface="Arial" panose="020B0604020202020204" pitchFamily="34" charset="0"/>
            </a:endParaRPr>
          </a:p>
        </p:txBody>
      </p:sp>
      <p:sp>
        <p:nvSpPr>
          <p:cNvPr id="7" name="Text Box 6">
            <a:extLst>
              <a:ext uri="{FF2B5EF4-FFF2-40B4-BE49-F238E27FC236}">
                <a16:creationId xmlns:a16="http://schemas.microsoft.com/office/drawing/2014/main" id="{34E736BE-7BAC-47B8-8ACD-399AAD24FF88}"/>
              </a:ext>
            </a:extLst>
          </p:cNvPr>
          <p:cNvSpPr txBox="1">
            <a:spLocks noChangeArrowheads="1"/>
          </p:cNvSpPr>
          <p:nvPr/>
        </p:nvSpPr>
        <p:spPr bwMode="auto">
          <a:xfrm>
            <a:off x="457200" y="1544638"/>
            <a:ext cx="8001000" cy="4462462"/>
          </a:xfrm>
          <a:prstGeom prst="rect">
            <a:avLst/>
          </a:prstGeom>
          <a:solidFill>
            <a:schemeClr val="accent6">
              <a:lumMod val="20000"/>
              <a:lumOff val="80000"/>
            </a:schemeClr>
          </a:solidFill>
          <a:ln w="19050">
            <a:solidFill>
              <a:schemeClr val="tx1"/>
            </a:solidFill>
            <a:miter lim="800000"/>
            <a:headEnd/>
            <a:tailEnd/>
          </a:ln>
        </p:spPr>
        <p:txBody>
          <a:bodyPr>
            <a:spAutoFit/>
          </a:bodyPr>
          <a:lstStyle/>
          <a:p>
            <a:pPr>
              <a:spcBef>
                <a:spcPts val="0"/>
              </a:spcBef>
              <a:defRPr/>
            </a:pPr>
            <a:r>
              <a:rPr lang="en-US" sz="2400" b="1" dirty="0">
                <a:solidFill>
                  <a:srgbClr val="0033CC"/>
                </a:solidFill>
                <a:latin typeface="Courier New" panose="02070309020205020404" pitchFamily="49" charset="0"/>
                <a:cs typeface="Courier New" panose="02070309020205020404" pitchFamily="49" charset="0"/>
              </a:rPr>
              <a:t>start</a:t>
            </a:r>
          </a:p>
          <a:p>
            <a:pPr>
              <a:spcBef>
                <a:spcPts val="0"/>
              </a:spcBef>
              <a:defRPr/>
            </a:pPr>
            <a:r>
              <a:rPr lang="en-US" sz="2400" b="1" dirty="0">
                <a:solidFill>
                  <a:srgbClr val="0033CC"/>
                </a:solidFill>
                <a:latin typeface="Courier New" panose="02070309020205020404" pitchFamily="49" charset="0"/>
                <a:cs typeface="Courier New" panose="02070309020205020404" pitchFamily="49" charset="0"/>
              </a:rPr>
              <a:t>  </a:t>
            </a:r>
            <a:r>
              <a:rPr lang="en-US" sz="2400" b="1" dirty="0">
                <a:solidFill>
                  <a:srgbClr val="222222"/>
                </a:solidFill>
                <a:latin typeface="Courier New" panose="02070309020205020404" pitchFamily="49" charset="0"/>
                <a:cs typeface="Courier New" panose="02070309020205020404" pitchFamily="49" charset="0"/>
              </a:rPr>
              <a:t>Declarations</a:t>
            </a:r>
          </a:p>
          <a:p>
            <a:pPr>
              <a:spcBef>
                <a:spcPts val="0"/>
              </a:spcBef>
              <a:defRPr/>
            </a:pPr>
            <a:r>
              <a:rPr lang="en-US" sz="2400" b="1" dirty="0">
                <a:solidFill>
                  <a:srgbClr val="0033CC"/>
                </a:solidFill>
                <a:latin typeface="Courier New" panose="02070309020205020404" pitchFamily="49" charset="0"/>
                <a:cs typeface="Courier New" panose="02070309020205020404" pitchFamily="49" charset="0"/>
              </a:rPr>
              <a:t>     </a:t>
            </a:r>
            <a:r>
              <a:rPr lang="en-US" sz="2400" dirty="0">
                <a:solidFill>
                  <a:srgbClr val="222222"/>
                </a:solidFill>
                <a:latin typeface="Courier New" panose="02070309020205020404" pitchFamily="49" charset="0"/>
                <a:cs typeface="Courier New" panose="02070309020205020404" pitchFamily="49" charset="0"/>
              </a:rPr>
              <a:t>num </a:t>
            </a:r>
            <a:r>
              <a:rPr lang="en-US" sz="2400" dirty="0" err="1">
                <a:solidFill>
                  <a:srgbClr val="222222"/>
                </a:solidFill>
                <a:latin typeface="Courier New" panose="02070309020205020404" pitchFamily="49" charset="0"/>
                <a:cs typeface="Courier New" panose="02070309020205020404" pitchFamily="49" charset="0"/>
              </a:rPr>
              <a:t>myNumber</a:t>
            </a:r>
            <a:endParaRPr lang="en-US" sz="2400" dirty="0">
              <a:solidFill>
                <a:srgbClr val="222222"/>
              </a:solidFill>
              <a:latin typeface="Courier New" panose="02070309020205020404" pitchFamily="49" charset="0"/>
              <a:cs typeface="Courier New" panose="02070309020205020404" pitchFamily="49" charset="0"/>
            </a:endParaRPr>
          </a:p>
          <a:p>
            <a:pPr>
              <a:spcBef>
                <a:spcPts val="0"/>
              </a:spcBef>
              <a:defRPr/>
            </a:pPr>
            <a:r>
              <a:rPr lang="en-US" sz="2400" dirty="0">
                <a:solidFill>
                  <a:srgbClr val="222222"/>
                </a:solidFill>
                <a:latin typeface="Courier New" panose="02070309020205020404" pitchFamily="49" charset="0"/>
                <a:cs typeface="Courier New" panose="02070309020205020404" pitchFamily="49" charset="0"/>
              </a:rPr>
              <a:t>  </a:t>
            </a:r>
            <a:r>
              <a:rPr lang="en-US" sz="2400" dirty="0">
                <a:solidFill>
                  <a:srgbClr val="0033CC"/>
                </a:solidFill>
                <a:latin typeface="Courier New" panose="02070309020205020404" pitchFamily="49" charset="0"/>
                <a:cs typeface="Courier New" panose="02070309020205020404" pitchFamily="49" charset="0"/>
              </a:rPr>
              <a:t>input</a:t>
            </a:r>
            <a:r>
              <a:rPr lang="en-US" sz="2400" dirty="0">
                <a:solidFill>
                  <a:srgbClr val="222222"/>
                </a:solidFill>
                <a:latin typeface="Courier New" panose="02070309020205020404" pitchFamily="49" charset="0"/>
                <a:cs typeface="Courier New" panose="02070309020205020404" pitchFamily="49" charset="0"/>
              </a:rPr>
              <a:t> </a:t>
            </a:r>
            <a:r>
              <a:rPr lang="en-US" sz="2400" dirty="0" err="1">
                <a:solidFill>
                  <a:srgbClr val="222222"/>
                </a:solidFill>
                <a:latin typeface="Courier New" panose="02070309020205020404" pitchFamily="49" charset="0"/>
                <a:cs typeface="Courier New" panose="02070309020205020404" pitchFamily="49" charset="0"/>
              </a:rPr>
              <a:t>myNumber</a:t>
            </a:r>
            <a:endParaRPr lang="en-US" sz="2400" dirty="0">
              <a:solidFill>
                <a:srgbClr val="222222"/>
              </a:solidFill>
              <a:latin typeface="Courier New" panose="02070309020205020404" pitchFamily="49" charset="0"/>
              <a:cs typeface="Courier New" panose="02070309020205020404" pitchFamily="49" charset="0"/>
            </a:endParaRPr>
          </a:p>
          <a:p>
            <a:pPr>
              <a:spcBef>
                <a:spcPts val="0"/>
              </a:spcBef>
              <a:defRPr/>
            </a:pPr>
            <a:r>
              <a:rPr lang="en-US" sz="2400" dirty="0">
                <a:solidFill>
                  <a:srgbClr val="222222"/>
                </a:solidFill>
                <a:latin typeface="Courier New" panose="02070309020205020404" pitchFamily="49" charset="0"/>
                <a:cs typeface="Courier New" panose="02070309020205020404" pitchFamily="49" charset="0"/>
              </a:rPr>
              <a:t>  </a:t>
            </a:r>
            <a:r>
              <a:rPr lang="en-US" sz="2400" b="1" dirty="0">
                <a:solidFill>
                  <a:srgbClr val="C00000"/>
                </a:solidFill>
                <a:latin typeface="Courier New" panose="02070309020205020404" pitchFamily="49" charset="0"/>
                <a:cs typeface="Courier New" panose="02070309020205020404" pitchFamily="49" charset="0"/>
              </a:rPr>
              <a:t>if</a:t>
            </a:r>
            <a:r>
              <a:rPr lang="en-US" sz="2400" dirty="0">
                <a:solidFill>
                  <a:srgbClr val="0033CC"/>
                </a:solidFill>
                <a:latin typeface="Courier New" panose="02070309020205020404" pitchFamily="49" charset="0"/>
                <a:cs typeface="Courier New" panose="02070309020205020404" pitchFamily="49" charset="0"/>
              </a:rPr>
              <a:t> remainder(</a:t>
            </a:r>
            <a:r>
              <a:rPr lang="en-US" sz="2400" dirty="0" err="1">
                <a:solidFill>
                  <a:srgbClr val="222222"/>
                </a:solidFill>
                <a:latin typeface="Courier New" panose="02070309020205020404" pitchFamily="49" charset="0"/>
                <a:cs typeface="Courier New" panose="02070309020205020404" pitchFamily="49" charset="0"/>
              </a:rPr>
              <a:t>myNumber</a:t>
            </a:r>
            <a:r>
              <a:rPr lang="en-US" sz="2400" dirty="0">
                <a:solidFill>
                  <a:srgbClr val="222222"/>
                </a:solidFill>
                <a:latin typeface="Courier New" panose="02070309020205020404" pitchFamily="49" charset="0"/>
                <a:cs typeface="Courier New" panose="02070309020205020404" pitchFamily="49" charset="0"/>
              </a:rPr>
              <a:t>/2</a:t>
            </a:r>
            <a:r>
              <a:rPr lang="en-US" sz="2400" dirty="0">
                <a:solidFill>
                  <a:srgbClr val="0033CC"/>
                </a:solidFill>
                <a:latin typeface="Courier New" panose="02070309020205020404" pitchFamily="49" charset="0"/>
                <a:cs typeface="Courier New" panose="02070309020205020404" pitchFamily="49" charset="0"/>
              </a:rPr>
              <a:t>)</a:t>
            </a:r>
            <a:r>
              <a:rPr lang="en-US" sz="2400" dirty="0">
                <a:solidFill>
                  <a:srgbClr val="222222"/>
                </a:solidFill>
                <a:latin typeface="Courier New" panose="02070309020205020404" pitchFamily="49" charset="0"/>
                <a:cs typeface="Courier New" panose="02070309020205020404" pitchFamily="49" charset="0"/>
              </a:rPr>
              <a:t>=0 </a:t>
            </a:r>
            <a:r>
              <a:rPr lang="en-US" sz="2400" b="1" dirty="0">
                <a:solidFill>
                  <a:srgbClr val="C00000"/>
                </a:solidFill>
                <a:latin typeface="Courier New" panose="02070309020205020404" pitchFamily="49" charset="0"/>
                <a:cs typeface="Courier New" panose="02070309020205020404" pitchFamily="49" charset="0"/>
              </a:rPr>
              <a:t>then</a:t>
            </a:r>
          </a:p>
          <a:p>
            <a:pPr>
              <a:spcBef>
                <a:spcPts val="0"/>
              </a:spcBef>
              <a:defRPr/>
            </a:pPr>
            <a:r>
              <a:rPr lang="en-US" sz="2400" dirty="0">
                <a:solidFill>
                  <a:srgbClr val="0033CC"/>
                </a:solidFill>
                <a:latin typeface="Courier New" panose="02070309020205020404" pitchFamily="49" charset="0"/>
                <a:cs typeface="Courier New" panose="02070309020205020404" pitchFamily="49" charset="0"/>
              </a:rPr>
              <a:t>     output “Given Number is an Even Number”</a:t>
            </a:r>
          </a:p>
          <a:p>
            <a:pPr>
              <a:spcBef>
                <a:spcPts val="0"/>
              </a:spcBef>
              <a:defRPr/>
            </a:pPr>
            <a:r>
              <a:rPr lang="en-US" sz="2400" b="1" dirty="0">
                <a:solidFill>
                  <a:srgbClr val="0033CC"/>
                </a:solidFill>
                <a:latin typeface="Courier New" panose="02070309020205020404" pitchFamily="49" charset="0"/>
                <a:cs typeface="Courier New" panose="02070309020205020404" pitchFamily="49" charset="0"/>
              </a:rPr>
              <a:t>  </a:t>
            </a:r>
            <a:r>
              <a:rPr lang="en-US" sz="2400" b="1" dirty="0">
                <a:solidFill>
                  <a:srgbClr val="C00000"/>
                </a:solidFill>
                <a:latin typeface="Courier New" panose="02070309020205020404" pitchFamily="49" charset="0"/>
                <a:cs typeface="Courier New" panose="02070309020205020404" pitchFamily="49" charset="0"/>
              </a:rPr>
              <a:t>else</a:t>
            </a:r>
          </a:p>
          <a:p>
            <a:pPr>
              <a:spcBef>
                <a:spcPts val="0"/>
              </a:spcBef>
              <a:defRPr/>
            </a:pPr>
            <a:r>
              <a:rPr lang="en-US" sz="2400" b="1" dirty="0">
                <a:solidFill>
                  <a:srgbClr val="0033CC"/>
                </a:solidFill>
                <a:latin typeface="Courier New" panose="02070309020205020404" pitchFamily="49" charset="0"/>
                <a:cs typeface="Courier New" panose="02070309020205020404" pitchFamily="49" charset="0"/>
              </a:rPr>
              <a:t>     </a:t>
            </a:r>
            <a:r>
              <a:rPr lang="en-US" sz="2400" dirty="0">
                <a:solidFill>
                  <a:srgbClr val="0033CC"/>
                </a:solidFill>
                <a:latin typeface="Courier New" panose="02070309020205020404" pitchFamily="49" charset="0"/>
                <a:cs typeface="Courier New" panose="02070309020205020404" pitchFamily="49" charset="0"/>
              </a:rPr>
              <a:t>output “Given Number is an Odd Number”</a:t>
            </a:r>
            <a:r>
              <a:rPr lang="en-US" sz="2400" b="1" dirty="0">
                <a:solidFill>
                  <a:srgbClr val="0033CC"/>
                </a:solidFill>
                <a:latin typeface="Courier New" panose="02070309020205020404" pitchFamily="49" charset="0"/>
                <a:cs typeface="Courier New" panose="02070309020205020404" pitchFamily="49" charset="0"/>
              </a:rPr>
              <a:t>   </a:t>
            </a:r>
          </a:p>
          <a:p>
            <a:pPr>
              <a:spcBef>
                <a:spcPts val="0"/>
              </a:spcBef>
              <a:defRPr/>
            </a:pPr>
            <a:r>
              <a:rPr lang="en-US" sz="2400" b="1" dirty="0">
                <a:solidFill>
                  <a:srgbClr val="0033CC"/>
                </a:solidFill>
                <a:latin typeface="Courier New" panose="02070309020205020404" pitchFamily="49" charset="0"/>
                <a:cs typeface="Courier New" panose="02070309020205020404" pitchFamily="49" charset="0"/>
              </a:rPr>
              <a:t>  </a:t>
            </a:r>
            <a:r>
              <a:rPr lang="en-US" sz="2400" b="1" dirty="0" err="1">
                <a:solidFill>
                  <a:srgbClr val="C00000"/>
                </a:solidFill>
                <a:latin typeface="Courier New" panose="02070309020205020404" pitchFamily="49" charset="0"/>
                <a:cs typeface="Courier New" panose="02070309020205020404" pitchFamily="49" charset="0"/>
              </a:rPr>
              <a:t>endif</a:t>
            </a:r>
            <a:endParaRPr lang="en-US" sz="2400" b="1" dirty="0">
              <a:solidFill>
                <a:srgbClr val="C00000"/>
              </a:solidFill>
              <a:latin typeface="Courier New" panose="02070309020205020404" pitchFamily="49" charset="0"/>
              <a:cs typeface="Courier New" panose="02070309020205020404" pitchFamily="49" charset="0"/>
            </a:endParaRPr>
          </a:p>
          <a:p>
            <a:pPr>
              <a:spcBef>
                <a:spcPts val="0"/>
              </a:spcBef>
              <a:defRPr/>
            </a:pPr>
            <a:r>
              <a:rPr lang="en-US" b="1" dirty="0">
                <a:solidFill>
                  <a:srgbClr val="0033CC"/>
                </a:solidFill>
                <a:latin typeface="Courier New" panose="02070309020205020404" pitchFamily="49" charset="0"/>
                <a:cs typeface="Courier New" panose="02070309020205020404" pitchFamily="49" charset="0"/>
              </a:rPr>
              <a:t>stop</a:t>
            </a:r>
          </a:p>
        </p:txBody>
      </p:sp>
    </p:spTree>
  </p:cSld>
  <p:clrMapOvr>
    <a:masterClrMapping/>
  </p:clrMapOvr>
</p:sld>
</file>

<file path=ppt/theme/theme1.xml><?xml version="1.0" encoding="utf-8"?>
<a:theme xmlns:a="http://schemas.openxmlformats.org/drawingml/2006/main" name="3_Default Design">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u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IT Template" id="{3E97B76A-10FA-4B69-A379-0444049B645E}" vid="{049D426D-09B6-433F-9F40-E570C60D04CF}"/>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2928</Words>
  <Application>Microsoft Office PowerPoint</Application>
  <PresentationFormat>On-screen Show (4:3)</PresentationFormat>
  <Paragraphs>476</Paragraphs>
  <Slides>50</Slides>
  <Notes>34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50</vt:i4>
      </vt:variant>
    </vt:vector>
  </HeadingPairs>
  <TitlesOfParts>
    <vt:vector size="57" baseType="lpstr">
      <vt:lpstr>Arial</vt:lpstr>
      <vt:lpstr>Calibri</vt:lpstr>
      <vt:lpstr>Courier New</vt:lpstr>
      <vt:lpstr>Times New Roman</vt:lpstr>
      <vt:lpstr>Wingdings</vt:lpstr>
      <vt:lpstr>3_Default Design</vt:lpstr>
      <vt:lpstr>uit</vt:lpstr>
      <vt:lpstr>Programming Logic and Design Sixth Edition</vt:lpstr>
      <vt:lpstr>Objectives</vt:lpstr>
      <vt:lpstr>Understanding Unstructured  Spaghetti Code</vt:lpstr>
      <vt:lpstr>PowerPoint Presentation</vt:lpstr>
      <vt:lpstr>Understanding the Three Basic Structures</vt:lpstr>
      <vt:lpstr>A sequence structure</vt:lpstr>
      <vt:lpstr>A selection structure (or) decision structure</vt:lpstr>
      <vt:lpstr>A selection structure (or) decision structure (cont’d)</vt:lpstr>
      <vt:lpstr>Problem: Checking the number is               even or odd - Pseudo code </vt:lpstr>
      <vt:lpstr>Problem: Checking the number is  even or odd - Flowchart </vt:lpstr>
      <vt:lpstr>A selection structure (or) decision structure (cont’d)</vt:lpstr>
      <vt:lpstr>Problem: Checking the number positive or not - Pseudo code </vt:lpstr>
      <vt:lpstr>Problem: Checking the number               positive or not - Flowchart </vt:lpstr>
      <vt:lpstr>A loop structure</vt:lpstr>
      <vt:lpstr>A loop structure(cont’d)</vt:lpstr>
      <vt:lpstr>A loop structure(cont’d)</vt:lpstr>
      <vt:lpstr>Understanding the Three Basic Structures (cont’d)</vt:lpstr>
      <vt:lpstr>Problem: Repeating Instructions</vt:lpstr>
      <vt:lpstr>Problem: Repeating Instructions</vt:lpstr>
      <vt:lpstr>Problem: Repeating Instructions</vt:lpstr>
      <vt:lpstr>Problem: Sum of the given numbers</vt:lpstr>
      <vt:lpstr>Problem: Sum of the given numbers - Pseudo code</vt:lpstr>
      <vt:lpstr>Problem: Sum of the given numbers - Flowchart</vt:lpstr>
      <vt:lpstr>Understanding the Three Basic Structures (cont’d)</vt:lpstr>
      <vt:lpstr>Understanding the Three Basic Structures (cont’d)</vt:lpstr>
      <vt:lpstr>PowerPoint Presentation</vt:lpstr>
      <vt:lpstr>Understanding the Three Basic Structures (cont’d)</vt:lpstr>
      <vt:lpstr>Understanding the Three Basic Structures (cont’d)</vt:lpstr>
      <vt:lpstr>Understanding the Three Basic Structures (cont’d)</vt:lpstr>
      <vt:lpstr>Understanding the Three Basic Structures (cont’d)</vt:lpstr>
      <vt:lpstr>Using a Priming Input to Structure a Program</vt:lpstr>
      <vt:lpstr>Using a Priming Input to Structure a Program</vt:lpstr>
      <vt:lpstr>Using a Priming Input to Structure a Program</vt:lpstr>
      <vt:lpstr>PowerPoint Presentation</vt:lpstr>
      <vt:lpstr>Understanding the Reasons for Structure</vt:lpstr>
      <vt:lpstr>Recognizing Structure </vt:lpstr>
      <vt:lpstr>Recognizing Structure (cont’d) </vt:lpstr>
      <vt:lpstr>Recognizing Structure (cont’d) </vt:lpstr>
      <vt:lpstr>Recognizing Structure (cont’d) </vt:lpstr>
      <vt:lpstr>Recognizing Structure (first step) </vt:lpstr>
      <vt:lpstr>Recognizing Structure (second step) </vt:lpstr>
      <vt:lpstr>Recognizing Structure (third step) </vt:lpstr>
      <vt:lpstr>Recognizing Structure (fourth step) </vt:lpstr>
      <vt:lpstr>Recognizing Structure (fifth step) </vt:lpstr>
      <vt:lpstr>Recognizing Structure (sixth step) </vt:lpstr>
      <vt:lpstr>Recognizing Structure (final step) </vt:lpstr>
      <vt:lpstr>Structuring the Unstructured Logic</vt:lpstr>
      <vt:lpstr>PowerPoint Presentation</vt:lpstr>
      <vt:lpstr>Summary</vt:lpstr>
      <vt:lpstr>Summary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1006</cp:revision>
  <dcterms:created xsi:type="dcterms:W3CDTF">2002-09-27T23:29:22Z</dcterms:created>
  <dcterms:modified xsi:type="dcterms:W3CDTF">2018-12-24T03:08:17Z</dcterms:modified>
</cp:coreProperties>
</file>