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0" r:id="rId4"/>
    <p:sldId id="271" r:id="rId5"/>
    <p:sldId id="257" r:id="rId6"/>
    <p:sldId id="258" r:id="rId7"/>
    <p:sldId id="27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6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47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883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01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59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98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62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05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6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1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7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94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13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48ED7D-172D-4F62-B091-C2D2C1F93228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59DA-8F7A-41A5-B7C1-0C2BD4A05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290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200" dirty="0"/>
              <a:t>Курсовой проект</a:t>
            </a:r>
            <a:br>
              <a:rPr lang="ru-RU" sz="4200" dirty="0"/>
            </a:br>
            <a:r>
              <a:rPr lang="ru-RU" sz="4200" dirty="0"/>
              <a:t>Тема: </a:t>
            </a:r>
            <a:r>
              <a:rPr lang="ru-RU" sz="4200" dirty="0" smtClean="0"/>
              <a:t>разработка </a:t>
            </a:r>
            <a:r>
              <a:rPr lang="en-US" sz="4200" dirty="0" smtClean="0"/>
              <a:t>MP-3 </a:t>
            </a:r>
            <a:r>
              <a:rPr lang="ru-RU" sz="4200" dirty="0" smtClean="0"/>
              <a:t>плеера</a:t>
            </a:r>
            <a:endParaRPr lang="ru-RU" sz="4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Выполнил: студент 3 курса, группы </a:t>
            </a:r>
            <a:r>
              <a:rPr lang="ru-RU" dirty="0" smtClean="0"/>
              <a:t>исп19-1</a:t>
            </a:r>
            <a:endParaRPr lang="ru-RU" dirty="0"/>
          </a:p>
          <a:p>
            <a:pPr algn="r"/>
            <a:r>
              <a:rPr lang="ru-RU" dirty="0" err="1" smtClean="0"/>
              <a:t>Наймушин</a:t>
            </a:r>
            <a:r>
              <a:rPr lang="ru-RU" dirty="0" smtClean="0"/>
              <a:t> </a:t>
            </a:r>
            <a:r>
              <a:rPr lang="ru-RU" dirty="0" err="1" smtClean="0"/>
              <a:t>СТепан</a:t>
            </a:r>
            <a:endParaRPr lang="ru-RU" dirty="0"/>
          </a:p>
          <a:p>
            <a:pPr algn="r"/>
            <a:r>
              <a:rPr lang="ru-RU" dirty="0"/>
              <a:t>Руководитель: Большакова Анна Викторовна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63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Мультимедиа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Мультимедиа - комплекс аппаратных и программных средств, позволяющих пользователю работать в диалоговом режиме с разнородными данными (графика, текст, звук, видео), организованными в виде единой информационной среды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977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разрабатываемого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 мере развития мобильных телефонов, их технологического роста, музыкальные плееры все менее популярны как отдельные устройства. В память мобильных устройств (Android/iOS) можно закачать гигабайты музыки (mp3, </a:t>
            </a:r>
            <a:r>
              <a:rPr lang="ru-RU" sz="2400" dirty="0" err="1"/>
              <a:t>flac</a:t>
            </a:r>
            <a:r>
              <a:rPr lang="ru-RU" sz="2400" dirty="0"/>
              <a:t>, </a:t>
            </a:r>
            <a:r>
              <a:rPr lang="ru-RU" sz="2400" dirty="0" err="1"/>
              <a:t>vorbis</a:t>
            </a:r>
            <a:r>
              <a:rPr lang="ru-RU" sz="2400" dirty="0"/>
              <a:t> и проч.) и прослушивать ее в хорошем качестве. Если качество звука не устраивает - несложно подкрутить эквалайзер и тем самым сделать звучание более насыщенным. </a:t>
            </a:r>
          </a:p>
        </p:txBody>
      </p:sp>
    </p:spTree>
    <p:extLst>
      <p:ext uri="{BB962C8B-B14F-4D97-AF65-F5344CB8AC3E}">
        <p14:creationId xmlns:p14="http://schemas.microsoft.com/office/powerpoint/2010/main" val="31499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На этапе разработки технического задания должны быть выполнены перечисленные ниже работы:</a:t>
            </a:r>
          </a:p>
          <a:p>
            <a:pPr lvl="0"/>
            <a:r>
              <a:rPr lang="ru-RU" sz="2400" dirty="0"/>
              <a:t>постановка задачи;</a:t>
            </a:r>
          </a:p>
          <a:p>
            <a:pPr lvl="0"/>
            <a:r>
              <a:rPr lang="ru-RU" sz="2400" dirty="0"/>
              <a:t>определение и уточнение требований к техническим средствам;</a:t>
            </a:r>
          </a:p>
          <a:p>
            <a:pPr lvl="0"/>
            <a:r>
              <a:rPr lang="ru-RU" sz="2400" dirty="0"/>
              <a:t>определение требований к программе;</a:t>
            </a:r>
          </a:p>
          <a:p>
            <a:pPr lvl="0"/>
            <a:r>
              <a:rPr lang="ru-RU" sz="2400" dirty="0"/>
              <a:t>определение стадий, этапов и сроков разработки программы и документации на неё;</a:t>
            </a:r>
          </a:p>
          <a:p>
            <a:pPr lvl="0"/>
            <a:r>
              <a:rPr lang="ru-RU" sz="2400" dirty="0"/>
              <a:t>выбор языков программирования;</a:t>
            </a:r>
          </a:p>
          <a:p>
            <a:pPr lvl="0"/>
            <a:r>
              <a:rPr lang="ru-RU" sz="2400" dirty="0"/>
              <a:t>согласование и утверждение технического задания.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1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Входная информация Проигрыватель MP3 </a:t>
            </a:r>
            <a:r>
              <a:rPr lang="ru-RU" sz="2400" dirty="0" err="1"/>
              <a:t>Player</a:t>
            </a:r>
            <a:r>
              <a:rPr lang="ru-RU" sz="2400" dirty="0"/>
              <a:t> </a:t>
            </a:r>
            <a:r>
              <a:rPr lang="ru-RU" sz="2400" dirty="0" smtClean="0"/>
              <a:t>можно </a:t>
            </a:r>
            <a:r>
              <a:rPr lang="ru-RU" sz="2400" dirty="0"/>
              <a:t>использовать для воспроизведения мультимедийных файлов с расширением MP3, находящихся на телефоне</a:t>
            </a:r>
            <a:r>
              <a:rPr lang="ru-RU" sz="2400" dirty="0" smtClean="0"/>
              <a:t>. </a:t>
            </a:r>
            <a:r>
              <a:rPr lang="ru-RU" sz="2400" dirty="0"/>
              <a:t>MP3 является одним из самых распространённых и популярных форматов цифрового кодирования звуковой информации с потерями. Он широко используется в файл обменных сетях для оценочной передачи музыкальных произведений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74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Обоснования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ru-RU" sz="2400" dirty="0"/>
              <a:t>Android Studio – программа, которая без проблем работает на Windows. Была создана компанией </a:t>
            </a:r>
            <a:r>
              <a:rPr lang="ru-RU" sz="2400" dirty="0" err="1"/>
              <a:t>Google</a:t>
            </a:r>
            <a:r>
              <a:rPr lang="ru-RU" sz="2400" dirty="0"/>
              <a:t>. На базе соответствующей утилиты производится разработка желаемого мобильного приложения для Android. Это – официальная среда программирования. Получил контент подобный статус недавно – только в 2014 году. До этого реализация поставленной задачи осуществлялась через </a:t>
            </a:r>
            <a:r>
              <a:rPr lang="ru-RU" sz="2400" dirty="0" err="1"/>
              <a:t>Eclipse</a:t>
            </a:r>
            <a:r>
              <a:rPr lang="ru-RU" sz="2400" dirty="0"/>
              <a:t>. Является полностью интегрированной платформой.</a:t>
            </a:r>
          </a:p>
        </p:txBody>
      </p:sp>
    </p:spTree>
    <p:extLst>
      <p:ext uri="{BB962C8B-B14F-4D97-AF65-F5344CB8AC3E}">
        <p14:creationId xmlns:p14="http://schemas.microsoft.com/office/powerpoint/2010/main" val="188649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255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247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Курсовой проект Тема: разработка MP-3 плеера</vt:lpstr>
      <vt:lpstr>Мультимедиа</vt:lpstr>
      <vt:lpstr>Аналоги разрабатываемого приложения</vt:lpstr>
      <vt:lpstr>Техническое задание</vt:lpstr>
      <vt:lpstr>Описание предметной области</vt:lpstr>
      <vt:lpstr>Обоснования средств разработки</vt:lpstr>
      <vt:lpstr>Спасибо за внимание.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Greey_Day</dc:creator>
  <cp:lastModifiedBy>Greey_Day</cp:lastModifiedBy>
  <cp:revision>8</cp:revision>
  <dcterms:created xsi:type="dcterms:W3CDTF">2022-04-28T22:52:04Z</dcterms:created>
  <dcterms:modified xsi:type="dcterms:W3CDTF">2022-05-04T17:09:01Z</dcterms:modified>
</cp:coreProperties>
</file>