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0"/>
  </p:notesMasterIdLst>
  <p:sldIdLst>
    <p:sldId id="317" r:id="rId3"/>
    <p:sldId id="324" r:id="rId4"/>
    <p:sldId id="353" r:id="rId5"/>
    <p:sldId id="354" r:id="rId6"/>
    <p:sldId id="355" r:id="rId7"/>
    <p:sldId id="356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2" autoAdjust="0"/>
    <p:restoredTop sz="94660"/>
  </p:normalViewPr>
  <p:slideViewPr>
    <p:cSldViewPr snapToGrid="0" showGuides="1">
      <p:cViewPr>
        <p:scale>
          <a:sx n="81" d="100"/>
          <a:sy n="81" d="100"/>
        </p:scale>
        <p:origin x="-288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xmlns="" id="{CE9E7B4D-348B-4E1F-99B3-41DF1EE1255F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xmlns="" id="{41E53D8E-B3AC-4804-A5B9-B6DD372487C7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xmlns="" id="{B1E1076E-1DE3-41C9-B4B8-70E798437C60}"/>
              </a:ext>
            </a:extLst>
          </p:cNvPr>
          <p:cNvGrpSpPr/>
          <p:nvPr userDrawn="1"/>
        </p:nvGrpSpPr>
        <p:grpSpPr>
          <a:xfrm>
            <a:off x="925069" y="1819851"/>
            <a:ext cx="5385035" cy="4235422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D956C7C8-BB78-45B3-ADBE-AEB4A454F274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A4DBC72D-1BB7-4910-AB89-FF08815C60E6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D6A344C-FB5E-42E5-A658-3B0799340A43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E878AC8A-1FEA-4A2F-B2E6-A80E7F927FC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7E270177-09BF-4C36-B07D-E04B0676F77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90FB4BFC-90EB-4218-B42B-C23204E79F2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2229AB61-F657-4732-9711-9B0F1D15607B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A7ECA0D5-69BA-4C03-B665-D6AC5490D28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FDAED4C4-F714-4D00-8A06-F47702F23BA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111012" y="2064003"/>
            <a:ext cx="5023088" cy="286193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66C2918E-7294-4AB4-B4BB-F01B1CE42A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A4580AF-3414-46B4-BBFA-C4FCC424BB58}"/>
              </a:ext>
            </a:extLst>
          </p:cNvPr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xmlns="" id="{B6E3BFF2-CA30-4CB4-BD72-23018CB99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FCEDB44B-B298-47D4-9B34-97201A4B19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17019"/>
            <a:ext cx="2398240" cy="3733886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  <a:gd name="connsiteX0" fmla="*/ 195942 w 1998431"/>
              <a:gd name="connsiteY0" fmla="*/ 28227 h 3117360"/>
              <a:gd name="connsiteX1" fmla="*/ 1998431 w 1998431"/>
              <a:gd name="connsiteY1" fmla="*/ 0 h 3117360"/>
              <a:gd name="connsiteX2" fmla="*/ 1831006 w 1998431"/>
              <a:gd name="connsiteY2" fmla="*/ 3117360 h 3117360"/>
              <a:gd name="connsiteX3" fmla="*/ 0 w 1998431"/>
              <a:gd name="connsiteY3" fmla="*/ 3081700 h 3117360"/>
              <a:gd name="connsiteX4" fmla="*/ 195942 w 1998431"/>
              <a:gd name="connsiteY4" fmla="*/ 28227 h 3117360"/>
              <a:gd name="connsiteX0" fmla="*/ 195942 w 2004855"/>
              <a:gd name="connsiteY0" fmla="*/ 60503 h 3149636"/>
              <a:gd name="connsiteX1" fmla="*/ 2004855 w 2004855"/>
              <a:gd name="connsiteY1" fmla="*/ 0 h 3149636"/>
              <a:gd name="connsiteX2" fmla="*/ 1831006 w 2004855"/>
              <a:gd name="connsiteY2" fmla="*/ 3149636 h 3149636"/>
              <a:gd name="connsiteX3" fmla="*/ 0 w 2004855"/>
              <a:gd name="connsiteY3" fmla="*/ 3113976 h 3149636"/>
              <a:gd name="connsiteX4" fmla="*/ 195942 w 2004855"/>
              <a:gd name="connsiteY4" fmla="*/ 60503 h 3149636"/>
              <a:gd name="connsiteX0" fmla="*/ 195942 w 2004855"/>
              <a:gd name="connsiteY0" fmla="*/ 47593 h 3136726"/>
              <a:gd name="connsiteX1" fmla="*/ 2004855 w 2004855"/>
              <a:gd name="connsiteY1" fmla="*/ 0 h 3136726"/>
              <a:gd name="connsiteX2" fmla="*/ 1831006 w 2004855"/>
              <a:gd name="connsiteY2" fmla="*/ 3136726 h 3136726"/>
              <a:gd name="connsiteX3" fmla="*/ 0 w 2004855"/>
              <a:gd name="connsiteY3" fmla="*/ 3101066 h 3136726"/>
              <a:gd name="connsiteX4" fmla="*/ 195942 w 2004855"/>
              <a:gd name="connsiteY4" fmla="*/ 47593 h 31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855" h="3136726">
                <a:moveTo>
                  <a:pt x="195942" y="47593"/>
                </a:moveTo>
                <a:lnTo>
                  <a:pt x="2004855" y="0"/>
                </a:lnTo>
                <a:lnTo>
                  <a:pt x="1831006" y="3136726"/>
                </a:lnTo>
                <a:lnTo>
                  <a:pt x="0" y="3101066"/>
                </a:lnTo>
                <a:lnTo>
                  <a:pt x="195942" y="47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2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xmlns="" id="{F17AA797-1798-4C08-849E-9333A7763A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5439"/>
            <a:ext cx="12192000" cy="710877"/>
          </a:xfrm>
          <a:prstGeom prst="rect">
            <a:avLst/>
          </a:prstGeom>
        </p:spPr>
        <p:txBody>
          <a:bodyPr lIns="144000"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9BB34080-9877-4AF5-88DD-E869B8D494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948416-229E-4F1F-9D54-8C98E04342E2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47B358A-3674-4B1D-B9BD-E7F0E5CD10C2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2D44A8BB-EEB9-45D1-BB64-2875A26CE44A}"/>
              </a:ext>
            </a:extLst>
          </p:cNvPr>
          <p:cNvGrpSpPr/>
          <p:nvPr userDrawn="1"/>
        </p:nvGrpSpPr>
        <p:grpSpPr>
          <a:xfrm>
            <a:off x="1287022" y="1127084"/>
            <a:ext cx="9617956" cy="5644480"/>
            <a:chOff x="2687161" y="3731096"/>
            <a:chExt cx="5158677" cy="3027467"/>
          </a:xfrm>
          <a:solidFill>
            <a:schemeClr val="bg1">
              <a:alpha val="5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9DB3861F-8715-46B6-A84E-EE57AF93D8CE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CFE73E1F-F495-4074-BE49-CF79406CB60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7EC49C45-73E4-4020-87A5-43596670C9A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xmlns="" id="{8EDCC7AC-818C-4750-B80E-77FEB2AD9A98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29208D0E-82AB-431E-B563-66B7857C8E40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318A9569-2A01-489D-A97A-127DFB37E54E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78D225B6-BA5E-49AF-8A0F-A10CED0CB844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E45F471B-C553-49DD-B6BB-60A5EA2425B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3C237FB5-0578-4D94-89B2-DFA14D58D8A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152FB34-E045-432C-B74B-00A4CA6A8DA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81207626-8A50-4297-B706-FB3B992278BB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EEAC81DB-A1E4-4D36-9F3A-47CBB27AA2E1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F96CC8F2-40B2-4E9C-9B15-05B07B853755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44B5066-1C8C-4DD3-89D1-CD064A4DEABF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B420584-DE68-470D-9F19-5924771E16E0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B8FFCA09-5C47-4D32-A33A-C1A19513E9CE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188E24A-5282-4BBF-BCA4-7516D664E0FB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23468A2-3E5F-4066-8501-ED0084179807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BEDC64C-6EC1-4D42-A779-876C9E091F08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4374C7F-4991-4CB0-A601-36380C318AE9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81E06329-F699-4E47-9597-6B85CD553637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CD631A56-1804-40F7-8203-B9AFE97A4BC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B34602E8-4CD0-46C4-8636-62A3ED6DEDF9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F4F4B4FA-5B09-4867-89A3-28254972FFB6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8242F29E-ECD2-43FA-AE54-604B5213D51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F3D4EDB-DA06-47DF-BE76-6219EA39A6D3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2CEBB5E3-060C-474B-91FD-88699422A04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96C49A8D-8256-45D2-BA1A-C5DDF5D3E271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6E6F6073-18D9-483E-970D-B436FE0B029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7982D651-94C6-483B-BA91-5F2E8013B00D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D9DEDE31-A4C4-414E-8A74-9983964929D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68700F52-122C-4034-8228-3C59A0DF053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73F8F07-2DD7-46C9-BA0F-32E69B5044C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F467FD9B-F645-477A-8D11-0E89397A445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9ED79C78-80DF-4333-B21F-223A9CB1B85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94A6BD9C-2D44-4A16-B41D-14DC536F6F65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B9CD0953-F8C6-42CF-8048-0F0B2DEBB235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7C5471A5-6F09-4059-867D-A32B8CD431B2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EDA6F10-99F4-40A2-8988-5068C6F7C50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13D4750C-CA5A-456D-BEA5-64EAF69052C1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30CE455D-B1F0-41C5-91A2-57765BA72BF3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DA88359-3E04-4AA1-A2A8-0C953CD172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2923FB2B-5CC5-43AA-9162-DF012833F52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1E1EE10C-BDFB-4E23-982B-78BCA3597910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FA182A86-8CA1-4331-BC0D-9E556AD3E62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DF3E16DE-951D-4E30-8DA3-1E4921A14E2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3DEE26B-6138-4B66-AA83-D5B5D7372C3C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AC4DB734-4994-43FF-9F21-9C421B9E863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062042F-EB79-41D9-A16C-52A53439E0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33B69A72-3486-4BF0-AB16-8695ECFC167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8F242892-CB7F-4150-8B71-1FC8B7F1A3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0E8DDC14-F8AC-4303-9B2C-A1121237F51E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56E71CE0-2534-4B07-B56F-BF1D32DD153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A26C689E-EEE5-40E5-8321-735B366FA1C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1F120F42-6153-41C6-A3CE-7F7FB945F143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35585D90-02E3-4EB6-B3F5-15A9ACAE84D0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50118796-D5D4-4E63-BEC4-BD1F99429014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B30473F8-4732-4002-BBC7-F92434A3395F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F907AD0D-6B0A-49B6-B29C-0F9CA2DFCF20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18576E4-1B4C-4FCA-B5B6-4B9DB7F2290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A3A728F7-1671-42EA-8B79-EF0F150E803A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AB31C661-9A26-4F83-BBAF-6B6EBFD32624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E1FD2A4B-70E3-4FA5-8991-86FFE826B909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F3F283A7-4820-4EB2-964D-221E923D51B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051F195D-B45F-4022-B23C-B679E1C2293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BE71EFF9-C944-4A13-AF77-73F1A9EAB66A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F167B5A-D783-4714-AA09-5F28BC71B5D0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2A6C3EE8-36AC-4ED4-A92A-6C0DC2412CEB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61AF1561-9551-4351-9E5C-3F5E65B92779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4DC98E2C-8675-4E5B-8DA6-F979D97D805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24CE4B13-D49E-40DF-960A-FD7A6336D0CC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90D6C89F-564A-4CF7-9B9F-6F5F6F6EAE93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367B11FD-2B40-4C28-9501-F500C633ABC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32964DE4-D29F-460E-AC5C-768ABA147913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783DC323-839F-4F02-94AC-820CB3E8EAF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6BDAA9E8-C024-4856-BEFF-29AFBB9C8FE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1C737A67-7BC0-4221-9296-67FD2850796F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731A33FB-15C5-4C69-9551-5F4DCE100A3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58ACC1E6-AAA1-4F47-93A3-A09B748BEA9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947C6533-5B15-4328-B80A-D6A48A80BED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4CBD329D-77BF-45DF-9A94-AAAA6D787A3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EDFAD0F7-7460-4479-B679-3178A17985FE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48E3D486-862D-457A-A9CA-124E6058814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953FCBB5-390A-4368-B2E5-5A33DD477C30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1503B339-C3D8-4AAC-B8F9-B90B9BA90214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1AFDFFED-7DF4-42C1-8D20-DCEE57CFEFE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460195A2-B393-47D7-BD75-BCC4616CAD41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7488F51-B305-4689-86D4-0D744EB0A6C5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904083C2-D6D4-4888-83DF-6052D89A14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AA2F96F-3244-42F4-B193-90BD89981FF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EC8EB498-8E67-4AA3-802C-A4CE45734D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0BA1BEEC-1434-46B2-BFE3-AEEAB186E9B7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8ED57F4E-2540-48B7-8B38-B8466F94B5B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C184D078-DC56-4347-B918-2DD617533B44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F8D29627-A803-4193-9B6E-5E0EDB4387C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EB7D221B-0D80-40A9-8331-DA6558A1D37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19AB5199-FFB4-46F6-AAB5-4824C9BD875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2F689634-627E-459C-80E5-C72E6CD21921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CAFA144-B2A8-4123-85EB-FFFEAAC587D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BB16F44E-9340-4139-97CC-A690559A4304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A07537B0-4EF0-4BA7-9690-3C3633CF112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32519478-5ED1-44E1-B158-1F34BF34C503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3834F2DF-2CE0-4287-8BCC-DEB165C0D36E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5FA4BADD-3A02-47BB-B196-BC8B6ABBBAE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E02D8199-EC44-4F53-A5E6-513B2FAE3D8E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D55BB763-EDAD-4F0D-8D03-E8FE70ADDECD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B93783DD-ACCC-4B50-8831-1FB1F66AAA9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DCF920D3-7F71-45BB-8D6A-A34208C03F0F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C0954072-CFF0-437B-95D0-44F973F36690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08BC99E0-50B7-4A1D-9E9C-60F361531679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D9FB6A75-70EB-4ABF-8097-A92423E3D59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F1B85CFE-8353-4CFD-9369-F918AD513943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5" name="Text Placeholder 9">
            <a:extLst>
              <a:ext uri="{FF2B5EF4-FFF2-40B4-BE49-F238E27FC236}">
                <a16:creationId xmlns:a16="http://schemas.microsoft.com/office/drawing/2014/main" xmlns="" id="{EBE979C5-59A9-40E1-A4B9-BF16F64CCB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0EADFCC0-7904-4119-8B0E-9A583C35A4D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16D7053E-3D24-4B22-814E-887F58706290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58709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3451B118-15F6-4FE7-8ECE-FF5BB171072D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4285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6">
            <a:extLst>
              <a:ext uri="{FF2B5EF4-FFF2-40B4-BE49-F238E27FC236}">
                <a16:creationId xmlns:a16="http://schemas.microsoft.com/office/drawing/2014/main" xmlns="" id="{63965083-1445-437C-A344-357B49C20F76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3C8682F-058D-4816-B976-4E6F2B1E9C6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xmlns="" id="{EB2F064B-2120-4A2F-92A3-900AC8FF511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4">
            <a:extLst>
              <a:ext uri="{FF2B5EF4-FFF2-40B4-BE49-F238E27FC236}">
                <a16:creationId xmlns:a16="http://schemas.microsoft.com/office/drawing/2014/main" xmlns="" id="{57C785B3-4CDD-47C9-885D-AB93DA70ABE1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0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22673381-CACD-462D-BA11-0CB7EF2D3CD3}"/>
              </a:ext>
            </a:extLst>
          </p:cNvPr>
          <p:cNvSpPr/>
          <p:nvPr/>
        </p:nvSpPr>
        <p:spPr>
          <a:xfrm flipH="1">
            <a:off x="3888120" y="0"/>
            <a:ext cx="8303879" cy="6858000"/>
          </a:xfrm>
          <a:custGeom>
            <a:avLst/>
            <a:gdLst>
              <a:gd name="connsiteX0" fmla="*/ 0 w 9441743"/>
              <a:gd name="connsiteY0" fmla="*/ 0 h 6858000"/>
              <a:gd name="connsiteX1" fmla="*/ 3015206 w 9441743"/>
              <a:gd name="connsiteY1" fmla="*/ 0 h 6858000"/>
              <a:gd name="connsiteX2" fmla="*/ 9441743 w 9441743"/>
              <a:gd name="connsiteY2" fmla="*/ 6858000 h 6858000"/>
              <a:gd name="connsiteX3" fmla="*/ 0 w 944174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1743" h="6858000">
                <a:moveTo>
                  <a:pt x="0" y="0"/>
                </a:moveTo>
                <a:lnTo>
                  <a:pt x="3015206" y="0"/>
                </a:lnTo>
                <a:lnTo>
                  <a:pt x="94417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7DB3568-3AA1-4062-B215-DBBE94745B98}"/>
              </a:ext>
            </a:extLst>
          </p:cNvPr>
          <p:cNvSpPr txBox="1"/>
          <p:nvPr/>
        </p:nvSpPr>
        <p:spPr>
          <a:xfrm>
            <a:off x="480812" y="0"/>
            <a:ext cx="40677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800" dirty="0" smtClean="0">
                <a:solidFill>
                  <a:schemeClr val="accent2"/>
                </a:solidFill>
                <a:latin typeface="+mj-lt"/>
                <a:cs typeface="Arial" pitchFamily="34" charset="0"/>
              </a:rPr>
              <a:t>Loan Status Prediction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056470" y="316063"/>
            <a:ext cx="11573197" cy="724247"/>
          </a:xfrm>
        </p:spPr>
        <p:txBody>
          <a:bodyPr/>
          <a:lstStyle/>
          <a:p>
            <a:r>
              <a:rPr lang="en-US" dirty="0" err="1" smtClean="0"/>
              <a:t>Bisnis</a:t>
            </a:r>
            <a:r>
              <a:rPr lang="en-US" dirty="0" smtClean="0"/>
              <a:t> Understanding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0203D9F6-A38D-4BD2-9873-EE6B28379DBA}"/>
              </a:ext>
            </a:extLst>
          </p:cNvPr>
          <p:cNvSpPr txBox="1"/>
          <p:nvPr/>
        </p:nvSpPr>
        <p:spPr>
          <a:xfrm>
            <a:off x="448766" y="878006"/>
            <a:ext cx="6913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000" dirty="0">
              <a:cs typeface="Arial" pitchFamily="34" charset="0"/>
            </a:endParaRPr>
          </a:p>
          <a:p>
            <a:pPr algn="just"/>
            <a:r>
              <a:rPr lang="en-US" altLang="ko-KR" sz="2000" dirty="0">
                <a:cs typeface="Arial" pitchFamily="34" charset="0"/>
              </a:rPr>
              <a:t>Loan Prediction Model </a:t>
            </a:r>
            <a:r>
              <a:rPr lang="en-US" altLang="ko-KR" sz="2000" dirty="0" err="1">
                <a:cs typeface="Arial" pitchFamily="34" charset="0"/>
              </a:rPr>
              <a:t>digunakan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untuk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memprediksi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kelayakan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nasabah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dalam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menerima</a:t>
            </a:r>
            <a:r>
              <a:rPr lang="en-US" altLang="ko-KR" sz="2000" dirty="0">
                <a:cs typeface="Arial" pitchFamily="34" charset="0"/>
              </a:rPr>
              <a:t> status </a:t>
            </a:r>
            <a:r>
              <a:rPr lang="en-US" altLang="ko-KR" sz="2000" dirty="0" err="1">
                <a:cs typeface="Arial" pitchFamily="34" charset="0"/>
              </a:rPr>
              <a:t>pinjaman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disebuah</a:t>
            </a:r>
            <a:r>
              <a:rPr lang="en-US" altLang="ko-KR" sz="2000" dirty="0">
                <a:cs typeface="Arial" pitchFamily="34" charset="0"/>
              </a:rPr>
              <a:t> bank, status </a:t>
            </a:r>
            <a:r>
              <a:rPr lang="en-US" altLang="ko-KR" sz="2000" dirty="0" err="1">
                <a:cs typeface="Arial" pitchFamily="34" charset="0"/>
              </a:rPr>
              <a:t>diantaranya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terbagi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menjadi</a:t>
            </a:r>
            <a:r>
              <a:rPr lang="en-US" altLang="ko-KR" sz="2000" dirty="0">
                <a:cs typeface="Arial" pitchFamily="34" charset="0"/>
              </a:rPr>
              <a:t> 6 </a:t>
            </a:r>
            <a:r>
              <a:rPr lang="en-US" altLang="ko-KR" sz="2000" dirty="0" err="1">
                <a:cs typeface="Arial" pitchFamily="34" charset="0"/>
              </a:rPr>
              <a:t>kelas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yaitu</a:t>
            </a:r>
            <a:r>
              <a:rPr lang="en-US" altLang="ko-KR" sz="2000" dirty="0">
                <a:cs typeface="Arial" pitchFamily="34" charset="0"/>
              </a:rPr>
              <a:t> Charged Off</a:t>
            </a:r>
            <a:r>
              <a:rPr lang="en-US" altLang="ko-KR" sz="2000" dirty="0" smtClean="0">
                <a:cs typeface="Arial" pitchFamily="34" charset="0"/>
              </a:rPr>
              <a:t>, Current, Default, Does </a:t>
            </a:r>
            <a:r>
              <a:rPr lang="en-US" altLang="ko-KR" sz="2000" dirty="0">
                <a:cs typeface="Arial" pitchFamily="34" charset="0"/>
              </a:rPr>
              <a:t>not meet the credit </a:t>
            </a:r>
            <a:r>
              <a:rPr lang="en-US" altLang="ko-KR" sz="2000" dirty="0" smtClean="0">
                <a:cs typeface="Arial" pitchFamily="34" charset="0"/>
              </a:rPr>
              <a:t>policy(</a:t>
            </a:r>
            <a:r>
              <a:rPr lang="en-US" altLang="ko-KR" sz="2000" dirty="0" err="1" smtClean="0">
                <a:cs typeface="Arial" pitchFamily="34" charset="0"/>
              </a:rPr>
              <a:t>Status:Charged</a:t>
            </a:r>
            <a:r>
              <a:rPr lang="en-US" altLang="ko-KR" sz="2000" dirty="0" smtClean="0">
                <a:cs typeface="Arial" pitchFamily="34" charset="0"/>
              </a:rPr>
              <a:t> Off), Does </a:t>
            </a:r>
            <a:r>
              <a:rPr lang="en-US" altLang="ko-KR" sz="2000" dirty="0">
                <a:cs typeface="Arial" pitchFamily="34" charset="0"/>
              </a:rPr>
              <a:t>not meet the credit </a:t>
            </a:r>
            <a:r>
              <a:rPr lang="en-US" altLang="ko-KR" sz="2000" dirty="0" smtClean="0">
                <a:cs typeface="Arial" pitchFamily="34" charset="0"/>
              </a:rPr>
              <a:t>policy(</a:t>
            </a:r>
            <a:r>
              <a:rPr lang="en-US" altLang="ko-KR" sz="2000" dirty="0" err="1" smtClean="0">
                <a:cs typeface="Arial" pitchFamily="34" charset="0"/>
              </a:rPr>
              <a:t>Status:Fully</a:t>
            </a:r>
            <a:r>
              <a:rPr lang="en-US" altLang="ko-KR" sz="2000" dirty="0" smtClean="0">
                <a:cs typeface="Arial" pitchFamily="34" charset="0"/>
              </a:rPr>
              <a:t> Paid),</a:t>
            </a:r>
            <a:r>
              <a:rPr lang="en-US" altLang="ko-KR" sz="2000" dirty="0">
                <a:cs typeface="Arial" pitchFamily="34" charset="0"/>
              </a:rPr>
              <a:t>Fully </a:t>
            </a:r>
            <a:r>
              <a:rPr lang="en-US" altLang="ko-KR" sz="2000" dirty="0" err="1">
                <a:cs typeface="Arial" pitchFamily="34" charset="0"/>
              </a:rPr>
              <a:t>Paid,In</a:t>
            </a:r>
            <a:r>
              <a:rPr lang="en-US" altLang="ko-KR" sz="2000" dirty="0">
                <a:cs typeface="Arial" pitchFamily="34" charset="0"/>
              </a:rPr>
              <a:t> Grace </a:t>
            </a:r>
            <a:r>
              <a:rPr lang="en-US" altLang="ko-KR" sz="2000" dirty="0" err="1">
                <a:cs typeface="Arial" pitchFamily="34" charset="0"/>
              </a:rPr>
              <a:t>Period,Late</a:t>
            </a:r>
            <a:r>
              <a:rPr lang="en-US" altLang="ko-KR" sz="2000" dirty="0">
                <a:cs typeface="Arial" pitchFamily="34" charset="0"/>
              </a:rPr>
              <a:t> (16-30 </a:t>
            </a:r>
            <a:r>
              <a:rPr lang="en-US" altLang="ko-KR" sz="2000" dirty="0" smtClean="0">
                <a:cs typeface="Arial" pitchFamily="34" charset="0"/>
              </a:rPr>
              <a:t>days) </a:t>
            </a:r>
            <a:r>
              <a:rPr lang="en-US" altLang="ko-KR" sz="2000" dirty="0" err="1" smtClean="0">
                <a:cs typeface="Arial" pitchFamily="34" charset="0"/>
              </a:rPr>
              <a:t>dan</a:t>
            </a:r>
            <a:r>
              <a:rPr lang="en-US" altLang="ko-KR" sz="2000" dirty="0" smtClean="0">
                <a:cs typeface="Arial" pitchFamily="34" charset="0"/>
              </a:rPr>
              <a:t> Late </a:t>
            </a:r>
            <a:r>
              <a:rPr lang="en-US" altLang="ko-KR" sz="2000" dirty="0">
                <a:cs typeface="Arial" pitchFamily="34" charset="0"/>
              </a:rPr>
              <a:t>(31-120 days),dataset </a:t>
            </a:r>
            <a:r>
              <a:rPr lang="en-US" altLang="ko-KR" sz="2000" dirty="0" err="1">
                <a:cs typeface="Arial" pitchFamily="34" charset="0"/>
              </a:rPr>
              <a:t>berasal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dari</a:t>
            </a:r>
            <a:r>
              <a:rPr lang="en-US" altLang="ko-KR" sz="2000" dirty="0">
                <a:cs typeface="Arial" pitchFamily="34" charset="0"/>
              </a:rPr>
              <a:t> data </a:t>
            </a:r>
            <a:r>
              <a:rPr lang="en-US" altLang="ko-KR" sz="2000" dirty="0" err="1">
                <a:cs typeface="Arial" pitchFamily="34" charset="0"/>
              </a:rPr>
              <a:t>historikal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sebuah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smtClean="0">
                <a:cs typeface="Arial" pitchFamily="34" charset="0"/>
              </a:rPr>
              <a:t>bank </a:t>
            </a:r>
            <a:r>
              <a:rPr lang="en-US" altLang="ko-KR" sz="2000" dirty="0" err="1" smtClean="0">
                <a:cs typeface="Arial" pitchFamily="34" charset="0"/>
              </a:rPr>
              <a:t>dari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tahun</a:t>
            </a:r>
            <a:r>
              <a:rPr lang="en-US" altLang="ko-KR" sz="2000" dirty="0" smtClean="0">
                <a:cs typeface="Arial" pitchFamily="34" charset="0"/>
              </a:rPr>
              <a:t> 2007-2014 </a:t>
            </a:r>
            <a:r>
              <a:rPr lang="en-US" altLang="ko-KR" sz="2000" dirty="0">
                <a:cs typeface="Arial" pitchFamily="34" charset="0"/>
              </a:rPr>
              <a:t>yang </a:t>
            </a:r>
            <a:r>
              <a:rPr lang="en-US" altLang="ko-KR" sz="2000" dirty="0" err="1">
                <a:cs typeface="Arial" pitchFamily="34" charset="0"/>
              </a:rPr>
              <a:t>nantinya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dibangun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sebuah</a:t>
            </a:r>
            <a:r>
              <a:rPr lang="en-US" altLang="ko-KR" sz="2000" dirty="0" smtClean="0">
                <a:cs typeface="Arial" pitchFamily="34" charset="0"/>
              </a:rPr>
              <a:t> model machine learning </a:t>
            </a:r>
            <a:r>
              <a:rPr lang="en-US" altLang="ko-KR" sz="2000" dirty="0" err="1">
                <a:cs typeface="Arial" pitchFamily="34" charset="0"/>
              </a:rPr>
              <a:t>menggunakan</a:t>
            </a:r>
            <a:r>
              <a:rPr lang="en-US" altLang="ko-KR" sz="2000" dirty="0">
                <a:cs typeface="Arial" pitchFamily="34" charset="0"/>
              </a:rPr>
              <a:t> model </a:t>
            </a:r>
            <a:r>
              <a:rPr lang="en-US" altLang="ko-KR" sz="2000" dirty="0" err="1">
                <a:cs typeface="Arial" pitchFamily="34" charset="0"/>
              </a:rPr>
              <a:t>naives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bayes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hasil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dari</a:t>
            </a:r>
            <a:r>
              <a:rPr lang="en-US" altLang="ko-KR" sz="2000" dirty="0">
                <a:cs typeface="Arial" pitchFamily="34" charset="0"/>
              </a:rPr>
              <a:t> model </a:t>
            </a:r>
            <a:r>
              <a:rPr lang="en-US" altLang="ko-KR" sz="2000" dirty="0" err="1">
                <a:cs typeface="Arial" pitchFamily="34" charset="0"/>
              </a:rPr>
              <a:t>diharapkan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dapat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membantu</a:t>
            </a:r>
            <a:r>
              <a:rPr lang="en-US" altLang="ko-KR" sz="2000" dirty="0">
                <a:cs typeface="Arial" pitchFamily="34" charset="0"/>
              </a:rPr>
              <a:t> bank </a:t>
            </a:r>
            <a:r>
              <a:rPr lang="en-US" altLang="ko-KR" sz="2000" dirty="0" err="1">
                <a:cs typeface="Arial" pitchFamily="34" charset="0"/>
              </a:rPr>
              <a:t>tersebut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menentukan</a:t>
            </a:r>
            <a:r>
              <a:rPr lang="en-US" altLang="ko-KR" sz="2000" dirty="0">
                <a:cs typeface="Arial" pitchFamily="34" charset="0"/>
              </a:rPr>
              <a:t> status </a:t>
            </a:r>
            <a:r>
              <a:rPr lang="en-US" altLang="ko-KR" sz="2000" dirty="0" err="1">
                <a:cs typeface="Arial" pitchFamily="34" charset="0"/>
              </a:rPr>
              <a:t>pinjaman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dari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calon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nasabah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dengan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meminimalisir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adanya</a:t>
            </a:r>
            <a:r>
              <a:rPr lang="en-US" altLang="ko-KR" sz="2000" dirty="0">
                <a:cs typeface="Arial" pitchFamily="34" charset="0"/>
              </a:rPr>
              <a:t> credit risk.</a:t>
            </a:r>
            <a:endParaRPr lang="en-US" altLang="ko-KR" sz="2000" dirty="0">
              <a:cs typeface="Arial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38DD1BCE-B263-4AD9-9F69-F97532D9363E}"/>
              </a:ext>
            </a:extLst>
          </p:cNvPr>
          <p:cNvGrpSpPr/>
          <p:nvPr/>
        </p:nvGrpSpPr>
        <p:grpSpPr>
          <a:xfrm>
            <a:off x="7655169" y="1535259"/>
            <a:ext cx="4152845" cy="3316594"/>
            <a:chOff x="319983" y="1705099"/>
            <a:chExt cx="6418793" cy="5152901"/>
          </a:xfrm>
        </p:grpSpPr>
        <p:sp>
          <p:nvSpPr>
            <p:cNvPr id="108" name="Freeform: Shape 56">
              <a:extLst>
                <a:ext uri="{FF2B5EF4-FFF2-40B4-BE49-F238E27FC236}">
                  <a16:creationId xmlns:a16="http://schemas.microsoft.com/office/drawing/2014/main" xmlns="" id="{0D64A561-6681-47B9-9C33-751A8ED7DD46}"/>
                </a:ext>
              </a:extLst>
            </p:cNvPr>
            <p:cNvSpPr/>
            <p:nvPr/>
          </p:nvSpPr>
          <p:spPr>
            <a:xfrm>
              <a:off x="3624752" y="2274090"/>
              <a:ext cx="3114024" cy="2298158"/>
            </a:xfrm>
            <a:custGeom>
              <a:avLst/>
              <a:gdLst>
                <a:gd name="connsiteX0" fmla="*/ 43590 w 4114165"/>
                <a:gd name="connsiteY0" fmla="*/ 3035606 h 3036265"/>
                <a:gd name="connsiteX1" fmla="*/ 26 w 4114165"/>
                <a:gd name="connsiteY1" fmla="*/ 2993362 h 3036265"/>
                <a:gd name="connsiteX2" fmla="*/ 686 w 4114165"/>
                <a:gd name="connsiteY2" fmla="*/ 2683135 h 3036265"/>
                <a:gd name="connsiteX3" fmla="*/ 44250 w 4114165"/>
                <a:gd name="connsiteY3" fmla="*/ 2638251 h 3036265"/>
                <a:gd name="connsiteX4" fmla="*/ 314874 w 4114165"/>
                <a:gd name="connsiteY4" fmla="*/ 2638251 h 3036265"/>
                <a:gd name="connsiteX5" fmla="*/ 357117 w 4114165"/>
                <a:gd name="connsiteY5" fmla="*/ 2633631 h 3036265"/>
                <a:gd name="connsiteX6" fmla="*/ 357117 w 4114165"/>
                <a:gd name="connsiteY6" fmla="*/ 2627690 h 3036265"/>
                <a:gd name="connsiteX7" fmla="*/ 357117 w 4114165"/>
                <a:gd name="connsiteY7" fmla="*/ 2282480 h 3036265"/>
                <a:gd name="connsiteX8" fmla="*/ 357777 w 4114165"/>
                <a:gd name="connsiteY8" fmla="*/ 1953111 h 3036265"/>
                <a:gd name="connsiteX9" fmla="*/ 449525 w 4114165"/>
                <a:gd name="connsiteY9" fmla="*/ 1860043 h 3036265"/>
                <a:gd name="connsiteX10" fmla="*/ 1027076 w 4114165"/>
                <a:gd name="connsiteY10" fmla="*/ 1860043 h 3036265"/>
                <a:gd name="connsiteX11" fmla="*/ 1122124 w 4114165"/>
                <a:gd name="connsiteY11" fmla="*/ 1956411 h 3036265"/>
                <a:gd name="connsiteX12" fmla="*/ 1122124 w 4114165"/>
                <a:gd name="connsiteY12" fmla="*/ 2593367 h 3036265"/>
                <a:gd name="connsiteX13" fmla="*/ 1188790 w 4114165"/>
                <a:gd name="connsiteY13" fmla="*/ 2636271 h 3036265"/>
                <a:gd name="connsiteX14" fmla="*/ 1201991 w 4114165"/>
                <a:gd name="connsiteY14" fmla="*/ 2615809 h 3036265"/>
                <a:gd name="connsiteX15" fmla="*/ 1202651 w 4114165"/>
                <a:gd name="connsiteY15" fmla="*/ 2579506 h 3036265"/>
                <a:gd name="connsiteX16" fmla="*/ 1202651 w 4114165"/>
                <a:gd name="connsiteY16" fmla="*/ 1355099 h 3036265"/>
                <a:gd name="connsiteX17" fmla="*/ 1202651 w 4114165"/>
                <a:gd name="connsiteY17" fmla="*/ 1322096 h 3036265"/>
                <a:gd name="connsiteX18" fmla="*/ 1279878 w 4114165"/>
                <a:gd name="connsiteY18" fmla="*/ 1245529 h 3036265"/>
                <a:gd name="connsiteX19" fmla="*/ 1613207 w 4114165"/>
                <a:gd name="connsiteY19" fmla="*/ 1245529 h 3036265"/>
                <a:gd name="connsiteX20" fmla="*/ 1870630 w 4114165"/>
                <a:gd name="connsiteY20" fmla="*/ 1245529 h 3036265"/>
                <a:gd name="connsiteX21" fmla="*/ 1966998 w 4114165"/>
                <a:gd name="connsiteY21" fmla="*/ 1343878 h 3036265"/>
                <a:gd name="connsiteX22" fmla="*/ 1966998 w 4114165"/>
                <a:gd name="connsiteY22" fmla="*/ 2597987 h 3036265"/>
                <a:gd name="connsiteX23" fmla="*/ 1978879 w 4114165"/>
                <a:gd name="connsiteY23" fmla="*/ 2635611 h 3036265"/>
                <a:gd name="connsiteX24" fmla="*/ 2036964 w 4114165"/>
                <a:gd name="connsiteY24" fmla="*/ 2634951 h 3036265"/>
                <a:gd name="connsiteX25" fmla="*/ 2046205 w 4114165"/>
                <a:gd name="connsiteY25" fmla="*/ 2599307 h 3036265"/>
                <a:gd name="connsiteX26" fmla="*/ 2046205 w 4114165"/>
                <a:gd name="connsiteY26" fmla="*/ 830353 h 3036265"/>
                <a:gd name="connsiteX27" fmla="*/ 2046205 w 4114165"/>
                <a:gd name="connsiteY27" fmla="*/ 800650 h 3036265"/>
                <a:gd name="connsiteX28" fmla="*/ 2118152 w 4114165"/>
                <a:gd name="connsiteY28" fmla="*/ 727384 h 3036265"/>
                <a:gd name="connsiteX29" fmla="*/ 2738605 w 4114165"/>
                <a:gd name="connsiteY29" fmla="*/ 727384 h 3036265"/>
                <a:gd name="connsiteX30" fmla="*/ 2809892 w 4114165"/>
                <a:gd name="connsiteY30" fmla="*/ 801970 h 3036265"/>
                <a:gd name="connsiteX31" fmla="*/ 2810552 w 4114165"/>
                <a:gd name="connsiteY31" fmla="*/ 2594027 h 3036265"/>
                <a:gd name="connsiteX32" fmla="*/ 2857416 w 4114165"/>
                <a:gd name="connsiteY32" fmla="*/ 2639571 h 3036265"/>
                <a:gd name="connsiteX33" fmla="*/ 2891079 w 4114165"/>
                <a:gd name="connsiteY33" fmla="*/ 2590727 h 3036265"/>
                <a:gd name="connsiteX34" fmla="*/ 2891079 w 4114165"/>
                <a:gd name="connsiteY34" fmla="*/ 122771 h 3036265"/>
                <a:gd name="connsiteX35" fmla="*/ 3012529 w 4114165"/>
                <a:gd name="connsiteY35" fmla="*/ 0 h 3036265"/>
                <a:gd name="connsiteX36" fmla="*/ 3563678 w 4114165"/>
                <a:gd name="connsiteY36" fmla="*/ 0 h 3036265"/>
                <a:gd name="connsiteX37" fmla="*/ 3653446 w 4114165"/>
                <a:gd name="connsiteY37" fmla="*/ 87788 h 3036265"/>
                <a:gd name="connsiteX38" fmla="*/ 3650806 w 4114165"/>
                <a:gd name="connsiteY38" fmla="*/ 2594687 h 3036265"/>
                <a:gd name="connsiteX39" fmla="*/ 3695029 w 4114165"/>
                <a:gd name="connsiteY39" fmla="*/ 2638911 h 3036265"/>
                <a:gd name="connsiteX40" fmla="*/ 4071262 w 4114165"/>
                <a:gd name="connsiteY40" fmla="*/ 2638911 h 3036265"/>
                <a:gd name="connsiteX41" fmla="*/ 4114166 w 4114165"/>
                <a:gd name="connsiteY41" fmla="*/ 2681815 h 3036265"/>
                <a:gd name="connsiteX42" fmla="*/ 4114166 w 4114165"/>
                <a:gd name="connsiteY42" fmla="*/ 2992042 h 3036265"/>
                <a:gd name="connsiteX43" fmla="*/ 4069283 w 4114165"/>
                <a:gd name="connsiteY43" fmla="*/ 3036266 h 3036265"/>
                <a:gd name="connsiteX44" fmla="*/ 43590 w 4114165"/>
                <a:gd name="connsiteY44" fmla="*/ 3035606 h 303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14165" h="3036265">
                  <a:moveTo>
                    <a:pt x="43590" y="3035606"/>
                  </a:moveTo>
                  <a:cubicBezTo>
                    <a:pt x="11247" y="3035606"/>
                    <a:pt x="-634" y="3027685"/>
                    <a:pt x="26" y="2993362"/>
                  </a:cubicBezTo>
                  <a:cubicBezTo>
                    <a:pt x="2006" y="2889733"/>
                    <a:pt x="686" y="2786764"/>
                    <a:pt x="686" y="2683135"/>
                  </a:cubicBezTo>
                  <a:cubicBezTo>
                    <a:pt x="686" y="2638911"/>
                    <a:pt x="1346" y="2638251"/>
                    <a:pt x="44250" y="2638251"/>
                  </a:cubicBezTo>
                  <a:cubicBezTo>
                    <a:pt x="134678" y="2638251"/>
                    <a:pt x="224446" y="2638251"/>
                    <a:pt x="314874" y="2638251"/>
                  </a:cubicBezTo>
                  <a:cubicBezTo>
                    <a:pt x="328735" y="2638251"/>
                    <a:pt x="343256" y="2640231"/>
                    <a:pt x="357117" y="2633631"/>
                  </a:cubicBezTo>
                  <a:cubicBezTo>
                    <a:pt x="357117" y="2631650"/>
                    <a:pt x="357117" y="2629670"/>
                    <a:pt x="357117" y="2627690"/>
                  </a:cubicBezTo>
                  <a:cubicBezTo>
                    <a:pt x="356457" y="2512840"/>
                    <a:pt x="357117" y="2397330"/>
                    <a:pt x="357117" y="2282480"/>
                  </a:cubicBezTo>
                  <a:cubicBezTo>
                    <a:pt x="357117" y="2280500"/>
                    <a:pt x="357777" y="2060700"/>
                    <a:pt x="357777" y="1953111"/>
                  </a:cubicBezTo>
                  <a:cubicBezTo>
                    <a:pt x="357777" y="1881165"/>
                    <a:pt x="378899" y="1860043"/>
                    <a:pt x="449525" y="1860043"/>
                  </a:cubicBezTo>
                  <a:cubicBezTo>
                    <a:pt x="642262" y="1860043"/>
                    <a:pt x="834339" y="1860043"/>
                    <a:pt x="1027076" y="1860043"/>
                  </a:cubicBezTo>
                  <a:cubicBezTo>
                    <a:pt x="1101663" y="1860043"/>
                    <a:pt x="1122124" y="1880505"/>
                    <a:pt x="1122124" y="1956411"/>
                  </a:cubicBezTo>
                  <a:cubicBezTo>
                    <a:pt x="1122124" y="2168950"/>
                    <a:pt x="1122124" y="2380829"/>
                    <a:pt x="1122124" y="2593367"/>
                  </a:cubicBezTo>
                  <a:cubicBezTo>
                    <a:pt x="1122124" y="2634290"/>
                    <a:pt x="1149187" y="2652112"/>
                    <a:pt x="1188790" y="2636271"/>
                  </a:cubicBezTo>
                  <a:cubicBezTo>
                    <a:pt x="1198691" y="2632310"/>
                    <a:pt x="1201991" y="2625050"/>
                    <a:pt x="1201991" y="2615809"/>
                  </a:cubicBezTo>
                  <a:cubicBezTo>
                    <a:pt x="1201991" y="2603928"/>
                    <a:pt x="1202651" y="2591387"/>
                    <a:pt x="1202651" y="2579506"/>
                  </a:cubicBezTo>
                  <a:cubicBezTo>
                    <a:pt x="1202651" y="2171590"/>
                    <a:pt x="1202651" y="1763674"/>
                    <a:pt x="1202651" y="1355099"/>
                  </a:cubicBezTo>
                  <a:cubicBezTo>
                    <a:pt x="1202651" y="1343878"/>
                    <a:pt x="1202651" y="1333317"/>
                    <a:pt x="1202651" y="1322096"/>
                  </a:cubicBezTo>
                  <a:cubicBezTo>
                    <a:pt x="1203971" y="1268631"/>
                    <a:pt x="1227074" y="1245529"/>
                    <a:pt x="1279878" y="1245529"/>
                  </a:cubicBezTo>
                  <a:cubicBezTo>
                    <a:pt x="1390768" y="1244869"/>
                    <a:pt x="1502318" y="1245529"/>
                    <a:pt x="1613207" y="1245529"/>
                  </a:cubicBezTo>
                  <a:cubicBezTo>
                    <a:pt x="1699015" y="1245529"/>
                    <a:pt x="1784822" y="1245529"/>
                    <a:pt x="1870630" y="1245529"/>
                  </a:cubicBezTo>
                  <a:cubicBezTo>
                    <a:pt x="1947857" y="1245529"/>
                    <a:pt x="1966998" y="1264671"/>
                    <a:pt x="1966998" y="1343878"/>
                  </a:cubicBezTo>
                  <a:cubicBezTo>
                    <a:pt x="1966998" y="1662685"/>
                    <a:pt x="1966998" y="2498979"/>
                    <a:pt x="1966998" y="2597987"/>
                  </a:cubicBezTo>
                  <a:cubicBezTo>
                    <a:pt x="1966998" y="2611189"/>
                    <a:pt x="1961058" y="2629670"/>
                    <a:pt x="1978879" y="2635611"/>
                  </a:cubicBezTo>
                  <a:cubicBezTo>
                    <a:pt x="1997361" y="2641551"/>
                    <a:pt x="2018483" y="2642872"/>
                    <a:pt x="2036964" y="2634951"/>
                  </a:cubicBezTo>
                  <a:cubicBezTo>
                    <a:pt x="2052146" y="2628350"/>
                    <a:pt x="2046205" y="2611849"/>
                    <a:pt x="2046205" y="2599307"/>
                  </a:cubicBezTo>
                  <a:cubicBezTo>
                    <a:pt x="2046865" y="2454095"/>
                    <a:pt x="2046205" y="1275232"/>
                    <a:pt x="2046205" y="830353"/>
                  </a:cubicBezTo>
                  <a:cubicBezTo>
                    <a:pt x="2046205" y="820452"/>
                    <a:pt x="2046205" y="810551"/>
                    <a:pt x="2046205" y="800650"/>
                  </a:cubicBezTo>
                  <a:cubicBezTo>
                    <a:pt x="2048185" y="754446"/>
                    <a:pt x="2072607" y="727384"/>
                    <a:pt x="2118152" y="727384"/>
                  </a:cubicBezTo>
                  <a:cubicBezTo>
                    <a:pt x="2324750" y="726724"/>
                    <a:pt x="2532008" y="726724"/>
                    <a:pt x="2738605" y="727384"/>
                  </a:cubicBezTo>
                  <a:cubicBezTo>
                    <a:pt x="2782830" y="727384"/>
                    <a:pt x="2808572" y="756426"/>
                    <a:pt x="2809892" y="801970"/>
                  </a:cubicBezTo>
                  <a:cubicBezTo>
                    <a:pt x="2811212" y="848174"/>
                    <a:pt x="2810552" y="2042879"/>
                    <a:pt x="2810552" y="2594027"/>
                  </a:cubicBezTo>
                  <a:cubicBezTo>
                    <a:pt x="2810552" y="2638251"/>
                    <a:pt x="2813192" y="2638251"/>
                    <a:pt x="2857416" y="2639571"/>
                  </a:cubicBezTo>
                  <a:cubicBezTo>
                    <a:pt x="2897019" y="2640891"/>
                    <a:pt x="2891079" y="2614489"/>
                    <a:pt x="2891079" y="2590727"/>
                  </a:cubicBezTo>
                  <a:cubicBezTo>
                    <a:pt x="2891079" y="1768295"/>
                    <a:pt x="2891079" y="945203"/>
                    <a:pt x="2891079" y="122771"/>
                  </a:cubicBezTo>
                  <a:cubicBezTo>
                    <a:pt x="2891079" y="9241"/>
                    <a:pt x="2900320" y="0"/>
                    <a:pt x="3012529" y="0"/>
                  </a:cubicBezTo>
                  <a:cubicBezTo>
                    <a:pt x="3196026" y="0"/>
                    <a:pt x="3380182" y="0"/>
                    <a:pt x="3563678" y="0"/>
                  </a:cubicBezTo>
                  <a:cubicBezTo>
                    <a:pt x="3631664" y="0"/>
                    <a:pt x="3652785" y="21122"/>
                    <a:pt x="3653446" y="87788"/>
                  </a:cubicBezTo>
                  <a:cubicBezTo>
                    <a:pt x="3654106" y="264023"/>
                    <a:pt x="3651466" y="2399310"/>
                    <a:pt x="3650806" y="2594687"/>
                  </a:cubicBezTo>
                  <a:cubicBezTo>
                    <a:pt x="3650806" y="2638911"/>
                    <a:pt x="3650806" y="2638911"/>
                    <a:pt x="3695029" y="2638911"/>
                  </a:cubicBezTo>
                  <a:cubicBezTo>
                    <a:pt x="3820440" y="2638911"/>
                    <a:pt x="3945851" y="2638911"/>
                    <a:pt x="4071262" y="2638911"/>
                  </a:cubicBezTo>
                  <a:cubicBezTo>
                    <a:pt x="4112186" y="2638911"/>
                    <a:pt x="4114166" y="2640891"/>
                    <a:pt x="4114166" y="2681815"/>
                  </a:cubicBezTo>
                  <a:cubicBezTo>
                    <a:pt x="4114166" y="2785444"/>
                    <a:pt x="4114166" y="2888413"/>
                    <a:pt x="4114166" y="2992042"/>
                  </a:cubicBezTo>
                  <a:cubicBezTo>
                    <a:pt x="4114166" y="3034946"/>
                    <a:pt x="4113506" y="3036266"/>
                    <a:pt x="4069283" y="3036266"/>
                  </a:cubicBezTo>
                  <a:cubicBezTo>
                    <a:pt x="3504933" y="3034946"/>
                    <a:pt x="196723" y="3034286"/>
                    <a:pt x="43590" y="3035606"/>
                  </a:cubicBezTo>
                  <a:close/>
                </a:path>
              </a:pathLst>
            </a:custGeom>
            <a:solidFill>
              <a:schemeClr val="accent1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57">
              <a:extLst>
                <a:ext uri="{FF2B5EF4-FFF2-40B4-BE49-F238E27FC236}">
                  <a16:creationId xmlns:a16="http://schemas.microsoft.com/office/drawing/2014/main" xmlns="" id="{A6A120B0-C33A-4714-AD14-B8E668A5F573}"/>
                </a:ext>
              </a:extLst>
            </p:cNvPr>
            <p:cNvSpPr/>
            <p:nvPr/>
          </p:nvSpPr>
          <p:spPr>
            <a:xfrm>
              <a:off x="3933419" y="1705099"/>
              <a:ext cx="2247441" cy="1692179"/>
            </a:xfrm>
            <a:custGeom>
              <a:avLst/>
              <a:gdLst>
                <a:gd name="connsiteX0" fmla="*/ 1064151 w 2969257"/>
                <a:gd name="connsiteY0" fmla="*/ 935232 h 2235661"/>
                <a:gd name="connsiteX1" fmla="*/ 1755891 w 2969257"/>
                <a:gd name="connsiteY1" fmla="*/ 1096946 h 2235661"/>
                <a:gd name="connsiteX2" fmla="*/ 1823878 w 2969257"/>
                <a:gd name="connsiteY2" fmla="*/ 1078465 h 2235661"/>
                <a:gd name="connsiteX3" fmla="*/ 2653570 w 2969257"/>
                <a:gd name="connsiteY3" fmla="*/ 270554 h 2235661"/>
                <a:gd name="connsiteX4" fmla="*/ 2654230 w 2969257"/>
                <a:gd name="connsiteY4" fmla="*/ 228310 h 2235661"/>
                <a:gd name="connsiteX5" fmla="*/ 2578984 w 2969257"/>
                <a:gd name="connsiteY5" fmla="*/ 154384 h 2235661"/>
                <a:gd name="connsiteX6" fmla="*/ 2586244 w 2969257"/>
                <a:gd name="connsiteY6" fmla="*/ 118741 h 2235661"/>
                <a:gd name="connsiteX7" fmla="*/ 2938055 w 2969257"/>
                <a:gd name="connsiteY7" fmla="*/ 5211 h 2235661"/>
                <a:gd name="connsiteX8" fmla="*/ 2965778 w 2969257"/>
                <a:gd name="connsiteY8" fmla="*/ 4551 h 2235661"/>
                <a:gd name="connsiteX9" fmla="*/ 2964457 w 2969257"/>
                <a:gd name="connsiteY9" fmla="*/ 29633 h 2235661"/>
                <a:gd name="connsiteX10" fmla="*/ 2857528 w 2969257"/>
                <a:gd name="connsiteY10" fmla="*/ 383424 h 2235661"/>
                <a:gd name="connsiteX11" fmla="*/ 2817924 w 2969257"/>
                <a:gd name="connsiteY11" fmla="*/ 392665 h 2235661"/>
                <a:gd name="connsiteX12" fmla="*/ 2761820 w 2969257"/>
                <a:gd name="connsiteY12" fmla="*/ 336560 h 2235661"/>
                <a:gd name="connsiteX13" fmla="*/ 2714956 w 2969257"/>
                <a:gd name="connsiteY13" fmla="*/ 337220 h 2235661"/>
                <a:gd name="connsiteX14" fmla="*/ 1858200 w 2969257"/>
                <a:gd name="connsiteY14" fmla="*/ 1225657 h 2235661"/>
                <a:gd name="connsiteX15" fmla="*/ 1800115 w 2969257"/>
                <a:gd name="connsiteY15" fmla="*/ 1242159 h 2235661"/>
                <a:gd name="connsiteX16" fmla="*/ 1132137 w 2969257"/>
                <a:gd name="connsiteY16" fmla="*/ 1070544 h 2235661"/>
                <a:gd name="connsiteX17" fmla="*/ 1064151 w 2969257"/>
                <a:gd name="connsiteY17" fmla="*/ 1091666 h 2235661"/>
                <a:gd name="connsiteX18" fmla="*/ 114988 w 2969257"/>
                <a:gd name="connsiteY18" fmla="*/ 2222345 h 2235661"/>
                <a:gd name="connsiteX19" fmla="*/ 74724 w 2969257"/>
                <a:gd name="connsiteY19" fmla="*/ 2225645 h 2235661"/>
                <a:gd name="connsiteX20" fmla="*/ 15979 w 2969257"/>
                <a:gd name="connsiteY20" fmla="*/ 2178121 h 2235661"/>
                <a:gd name="connsiteX21" fmla="*/ 11359 w 2969257"/>
                <a:gd name="connsiteY21" fmla="*/ 2132577 h 2235661"/>
                <a:gd name="connsiteX22" fmla="*/ 1024547 w 2969257"/>
                <a:gd name="connsiteY22" fmla="*/ 954374 h 2235661"/>
                <a:gd name="connsiteX23" fmla="*/ 1064151 w 2969257"/>
                <a:gd name="connsiteY23" fmla="*/ 935232 h 2235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9257" h="2235661">
                  <a:moveTo>
                    <a:pt x="1064151" y="935232"/>
                  </a:moveTo>
                  <a:cubicBezTo>
                    <a:pt x="1105074" y="944473"/>
                    <a:pt x="1572395" y="1052722"/>
                    <a:pt x="1755891" y="1096946"/>
                  </a:cubicBezTo>
                  <a:cubicBezTo>
                    <a:pt x="1783614" y="1103547"/>
                    <a:pt x="1803415" y="1098266"/>
                    <a:pt x="1823878" y="1078465"/>
                  </a:cubicBezTo>
                  <a:cubicBezTo>
                    <a:pt x="2011334" y="894308"/>
                    <a:pt x="2564462" y="355701"/>
                    <a:pt x="2653570" y="270554"/>
                  </a:cubicBezTo>
                  <a:cubicBezTo>
                    <a:pt x="2670731" y="254052"/>
                    <a:pt x="2670731" y="243491"/>
                    <a:pt x="2654230" y="228310"/>
                  </a:cubicBezTo>
                  <a:cubicBezTo>
                    <a:pt x="2628488" y="204548"/>
                    <a:pt x="2604725" y="178806"/>
                    <a:pt x="2578984" y="154384"/>
                  </a:cubicBezTo>
                  <a:cubicBezTo>
                    <a:pt x="2561162" y="137222"/>
                    <a:pt x="2559842" y="126661"/>
                    <a:pt x="2586244" y="118741"/>
                  </a:cubicBezTo>
                  <a:cubicBezTo>
                    <a:pt x="2703734" y="81117"/>
                    <a:pt x="2820565" y="42834"/>
                    <a:pt x="2938055" y="5211"/>
                  </a:cubicBezTo>
                  <a:cubicBezTo>
                    <a:pt x="2947296" y="2570"/>
                    <a:pt x="2957196" y="-4690"/>
                    <a:pt x="2965778" y="4551"/>
                  </a:cubicBezTo>
                  <a:cubicBezTo>
                    <a:pt x="2973038" y="11811"/>
                    <a:pt x="2967097" y="21712"/>
                    <a:pt x="2964457" y="29633"/>
                  </a:cubicBezTo>
                  <a:cubicBezTo>
                    <a:pt x="2928814" y="147783"/>
                    <a:pt x="2893171" y="265273"/>
                    <a:pt x="2857528" y="383424"/>
                  </a:cubicBezTo>
                  <a:cubicBezTo>
                    <a:pt x="2847627" y="416427"/>
                    <a:pt x="2843007" y="417087"/>
                    <a:pt x="2817924" y="392665"/>
                  </a:cubicBezTo>
                  <a:cubicBezTo>
                    <a:pt x="2798783" y="374183"/>
                    <a:pt x="2778981" y="357021"/>
                    <a:pt x="2761820" y="336560"/>
                  </a:cubicBezTo>
                  <a:cubicBezTo>
                    <a:pt x="2743998" y="315438"/>
                    <a:pt x="2732117" y="318738"/>
                    <a:pt x="2714956" y="337220"/>
                  </a:cubicBezTo>
                  <a:cubicBezTo>
                    <a:pt x="2576343" y="481772"/>
                    <a:pt x="2004073" y="1073184"/>
                    <a:pt x="1858200" y="1225657"/>
                  </a:cubicBezTo>
                  <a:cubicBezTo>
                    <a:pt x="1840379" y="1244139"/>
                    <a:pt x="1824537" y="1248099"/>
                    <a:pt x="1800115" y="1242159"/>
                  </a:cubicBezTo>
                  <a:cubicBezTo>
                    <a:pt x="1577676" y="1184734"/>
                    <a:pt x="1354576" y="1128629"/>
                    <a:pt x="1132137" y="1070544"/>
                  </a:cubicBezTo>
                  <a:cubicBezTo>
                    <a:pt x="1102434" y="1062623"/>
                    <a:pt x="1083953" y="1067904"/>
                    <a:pt x="1064151" y="1091666"/>
                  </a:cubicBezTo>
                  <a:cubicBezTo>
                    <a:pt x="922238" y="1260641"/>
                    <a:pt x="288583" y="2014426"/>
                    <a:pt x="114988" y="2222345"/>
                  </a:cubicBezTo>
                  <a:cubicBezTo>
                    <a:pt x="100466" y="2239506"/>
                    <a:pt x="89906" y="2239506"/>
                    <a:pt x="74724" y="2225645"/>
                  </a:cubicBezTo>
                  <a:cubicBezTo>
                    <a:pt x="55583" y="2209143"/>
                    <a:pt x="36441" y="2191982"/>
                    <a:pt x="15979" y="2178121"/>
                  </a:cubicBezTo>
                  <a:cubicBezTo>
                    <a:pt x="-4483" y="2163600"/>
                    <a:pt x="-4483" y="2150398"/>
                    <a:pt x="11359" y="2132577"/>
                  </a:cubicBezTo>
                  <a:cubicBezTo>
                    <a:pt x="81985" y="2051390"/>
                    <a:pt x="924879" y="1070544"/>
                    <a:pt x="1024547" y="954374"/>
                  </a:cubicBezTo>
                  <a:cubicBezTo>
                    <a:pt x="1032468" y="944473"/>
                    <a:pt x="1039729" y="932592"/>
                    <a:pt x="1064151" y="935232"/>
                  </a:cubicBezTo>
                  <a:close/>
                </a:path>
              </a:pathLst>
            </a:custGeom>
            <a:solidFill>
              <a:schemeClr val="accent4"/>
            </a:solidFill>
            <a:ln w="65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xmlns="" id="{69729A32-3C7D-4790-BD6D-B5AEDECF80BF}"/>
                </a:ext>
              </a:extLst>
            </p:cNvPr>
            <p:cNvGrpSpPr/>
            <p:nvPr/>
          </p:nvGrpSpPr>
          <p:grpSpPr>
            <a:xfrm>
              <a:off x="319983" y="2613403"/>
              <a:ext cx="5024694" cy="4244597"/>
              <a:chOff x="319983" y="2613403"/>
              <a:chExt cx="5024694" cy="4244597"/>
            </a:xfrm>
          </p:grpSpPr>
          <p:grpSp>
            <p:nvGrpSpPr>
              <p:cNvPr id="111" name="Graphic 60">
                <a:extLst>
                  <a:ext uri="{FF2B5EF4-FFF2-40B4-BE49-F238E27FC236}">
                    <a16:creationId xmlns:a16="http://schemas.microsoft.com/office/drawing/2014/main" xmlns="" id="{38E22B30-6D17-4B71-A5FA-BB44EC917B3A}"/>
                  </a:ext>
                </a:extLst>
              </p:cNvPr>
              <p:cNvGrpSpPr/>
              <p:nvPr/>
            </p:nvGrpSpPr>
            <p:grpSpPr>
              <a:xfrm>
                <a:off x="1545801" y="2613865"/>
                <a:ext cx="1177542" cy="1489096"/>
                <a:chOff x="3487745" y="1253233"/>
                <a:chExt cx="1555735" cy="1967347"/>
              </a:xfrm>
              <a:solidFill>
                <a:schemeClr val="accent1"/>
              </a:solidFill>
            </p:grpSpPr>
            <p:sp>
              <p:nvSpPr>
                <p:cNvPr id="126" name="Freeform: Shape 74">
                  <a:extLst>
                    <a:ext uri="{FF2B5EF4-FFF2-40B4-BE49-F238E27FC236}">
                      <a16:creationId xmlns:a16="http://schemas.microsoft.com/office/drawing/2014/main" xmlns="" id="{64CF3EF2-9B54-4E1A-9BD5-FE889A2C9187}"/>
                    </a:ext>
                  </a:extLst>
                </p:cNvPr>
                <p:cNvSpPr/>
                <p:nvPr/>
              </p:nvSpPr>
              <p:spPr>
                <a:xfrm>
                  <a:off x="3487745" y="1253233"/>
                  <a:ext cx="1555735" cy="1967347"/>
                </a:xfrm>
                <a:custGeom>
                  <a:avLst/>
                  <a:gdLst>
                    <a:gd name="connsiteX0" fmla="*/ 1458429 w 1555737"/>
                    <a:gd name="connsiteY0" fmla="*/ 1078087 h 1967353"/>
                    <a:gd name="connsiteX1" fmla="*/ 1550177 w 1555737"/>
                    <a:gd name="connsiteY1" fmla="*/ 976438 h 1967353"/>
                    <a:gd name="connsiteX2" fmla="*/ 1515854 w 1555737"/>
                    <a:gd name="connsiteY2" fmla="*/ 910432 h 1967353"/>
                    <a:gd name="connsiteX3" fmla="*/ 1395724 w 1555737"/>
                    <a:gd name="connsiteY3" fmla="*/ 845746 h 1967353"/>
                    <a:gd name="connsiteX4" fmla="*/ 1263712 w 1555737"/>
                    <a:gd name="connsiteY4" fmla="*/ 590964 h 1967353"/>
                    <a:gd name="connsiteX5" fmla="*/ 1230049 w 1555737"/>
                    <a:gd name="connsiteY5" fmla="*/ 478094 h 1967353"/>
                    <a:gd name="connsiteX6" fmla="*/ 1111239 w 1555737"/>
                    <a:gd name="connsiteY6" fmla="*/ 338822 h 1967353"/>
                    <a:gd name="connsiteX7" fmla="*/ 1111239 w 1555737"/>
                    <a:gd name="connsiteY7" fmla="*/ 338822 h 1967353"/>
                    <a:gd name="connsiteX8" fmla="*/ 1091437 w 1555737"/>
                    <a:gd name="connsiteY8" fmla="*/ 319680 h 1967353"/>
                    <a:gd name="connsiteX9" fmla="*/ 1113879 w 1555737"/>
                    <a:gd name="connsiteY9" fmla="*/ 270176 h 1967353"/>
                    <a:gd name="connsiteX10" fmla="*/ 1146222 w 1555737"/>
                    <a:gd name="connsiteY10" fmla="*/ 218031 h 1967353"/>
                    <a:gd name="connsiteX11" fmla="*/ 1195066 w 1555737"/>
                    <a:gd name="connsiteY11" fmla="*/ 124303 h 1967353"/>
                    <a:gd name="connsiteX12" fmla="*/ 1107939 w 1555737"/>
                    <a:gd name="connsiteY12" fmla="*/ 56977 h 1967353"/>
                    <a:gd name="connsiteX13" fmla="*/ 1098038 w 1555737"/>
                    <a:gd name="connsiteY13" fmla="*/ 54337 h 1967353"/>
                    <a:gd name="connsiteX14" fmla="*/ 806292 w 1555737"/>
                    <a:gd name="connsiteY14" fmla="*/ 2852 h 1967353"/>
                    <a:gd name="connsiteX15" fmla="*/ 507286 w 1555737"/>
                    <a:gd name="connsiteY15" fmla="*/ 72159 h 1967353"/>
                    <a:gd name="connsiteX16" fmla="*/ 173957 w 1555737"/>
                    <a:gd name="connsiteY16" fmla="*/ 314400 h 1967353"/>
                    <a:gd name="connsiteX17" fmla="*/ 4322 w 1555737"/>
                    <a:gd name="connsiteY17" fmla="*/ 766539 h 1967353"/>
                    <a:gd name="connsiteX18" fmla="*/ 142934 w 1555737"/>
                    <a:gd name="connsiteY18" fmla="*/ 1175775 h 1967353"/>
                    <a:gd name="connsiteX19" fmla="*/ 333031 w 1555737"/>
                    <a:gd name="connsiteY19" fmla="*/ 1418676 h 1967353"/>
                    <a:gd name="connsiteX20" fmla="*/ 371974 w 1555737"/>
                    <a:gd name="connsiteY20" fmla="*/ 1416696 h 1967353"/>
                    <a:gd name="connsiteX21" fmla="*/ 378575 w 1555737"/>
                    <a:gd name="connsiteY21" fmla="*/ 1470821 h 1967353"/>
                    <a:gd name="connsiteX22" fmla="*/ 432699 w 1555737"/>
                    <a:gd name="connsiteY22" fmla="*/ 1596232 h 1967353"/>
                    <a:gd name="connsiteX23" fmla="*/ 459102 w 1555737"/>
                    <a:gd name="connsiteY23" fmla="*/ 1706461 h 1967353"/>
                    <a:gd name="connsiteX24" fmla="*/ 449861 w 1555737"/>
                    <a:gd name="connsiteY24" fmla="*/ 1810751 h 1967353"/>
                    <a:gd name="connsiteX25" fmla="*/ 487484 w 1555737"/>
                    <a:gd name="connsiteY25" fmla="*/ 1893918 h 1967353"/>
                    <a:gd name="connsiteX26" fmla="*/ 598374 w 1555737"/>
                    <a:gd name="connsiteY26" fmla="*/ 1946063 h 1967353"/>
                    <a:gd name="connsiteX27" fmla="*/ 853156 w 1555737"/>
                    <a:gd name="connsiteY27" fmla="*/ 1959924 h 1967353"/>
                    <a:gd name="connsiteX28" fmla="*/ 1198366 w 1555737"/>
                    <a:gd name="connsiteY28" fmla="*/ 1875436 h 1967353"/>
                    <a:gd name="connsiteX29" fmla="*/ 1180545 w 1555737"/>
                    <a:gd name="connsiteY29" fmla="*/ 1729564 h 1967353"/>
                    <a:gd name="connsiteX30" fmla="*/ 1169324 w 1555737"/>
                    <a:gd name="connsiteY30" fmla="*/ 1632535 h 1967353"/>
                    <a:gd name="connsiteX31" fmla="*/ 1453149 w 1555737"/>
                    <a:gd name="connsiteY31" fmla="*/ 1616034 h 1967353"/>
                    <a:gd name="connsiteX32" fmla="*/ 1516514 w 1555737"/>
                    <a:gd name="connsiteY32" fmla="*/ 1543427 h 1967353"/>
                    <a:gd name="connsiteX33" fmla="*/ 1493412 w 1555737"/>
                    <a:gd name="connsiteY33" fmla="*/ 1276104 h 1967353"/>
                    <a:gd name="connsiteX34" fmla="*/ 1493412 w 1555737"/>
                    <a:gd name="connsiteY34" fmla="*/ 1276104 h 1967353"/>
                    <a:gd name="connsiteX35" fmla="*/ 1467670 w 1555737"/>
                    <a:gd name="connsiteY35" fmla="*/ 1308447 h 1967353"/>
                    <a:gd name="connsiteX36" fmla="*/ 1269653 w 1555737"/>
                    <a:gd name="connsiteY36" fmla="*/ 1249702 h 1967353"/>
                    <a:gd name="connsiteX37" fmla="*/ 1472290 w 1555737"/>
                    <a:gd name="connsiteY37" fmla="*/ 1217359 h 1967353"/>
                    <a:gd name="connsiteX38" fmla="*/ 1438627 w 1555737"/>
                    <a:gd name="connsiteY38" fmla="*/ 1134851 h 1967353"/>
                    <a:gd name="connsiteX39" fmla="*/ 1458429 w 1555737"/>
                    <a:gd name="connsiteY39" fmla="*/ 1078087 h 19673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555737" h="1967353">
                      <a:moveTo>
                        <a:pt x="1458429" y="1078087"/>
                      </a:moveTo>
                      <a:cubicBezTo>
                        <a:pt x="1501993" y="1057625"/>
                        <a:pt x="1536316" y="1025282"/>
                        <a:pt x="1550177" y="976438"/>
                      </a:cubicBezTo>
                      <a:cubicBezTo>
                        <a:pt x="1562058" y="933534"/>
                        <a:pt x="1556778" y="924953"/>
                        <a:pt x="1515854" y="910432"/>
                      </a:cubicBezTo>
                      <a:cubicBezTo>
                        <a:pt x="1472290" y="894590"/>
                        <a:pt x="1430707" y="879409"/>
                        <a:pt x="1395724" y="845746"/>
                      </a:cubicBezTo>
                      <a:cubicBezTo>
                        <a:pt x="1321797" y="775780"/>
                        <a:pt x="1278894" y="690633"/>
                        <a:pt x="1263712" y="590964"/>
                      </a:cubicBezTo>
                      <a:cubicBezTo>
                        <a:pt x="1257772" y="552021"/>
                        <a:pt x="1251831" y="513077"/>
                        <a:pt x="1230049" y="478094"/>
                      </a:cubicBezTo>
                      <a:cubicBezTo>
                        <a:pt x="1197046" y="425949"/>
                        <a:pt x="1156783" y="379745"/>
                        <a:pt x="1111239" y="338822"/>
                      </a:cubicBezTo>
                      <a:lnTo>
                        <a:pt x="1111239" y="338822"/>
                      </a:lnTo>
                      <a:cubicBezTo>
                        <a:pt x="1104638" y="332221"/>
                        <a:pt x="1098038" y="325621"/>
                        <a:pt x="1091437" y="319680"/>
                      </a:cubicBezTo>
                      <a:cubicBezTo>
                        <a:pt x="1109919" y="308459"/>
                        <a:pt x="1109259" y="287337"/>
                        <a:pt x="1113879" y="270176"/>
                      </a:cubicBezTo>
                      <a:cubicBezTo>
                        <a:pt x="1119820" y="249054"/>
                        <a:pt x="1129720" y="232553"/>
                        <a:pt x="1146222" y="218031"/>
                      </a:cubicBezTo>
                      <a:cubicBezTo>
                        <a:pt x="1173944" y="192949"/>
                        <a:pt x="1206287" y="167867"/>
                        <a:pt x="1195066" y="124303"/>
                      </a:cubicBezTo>
                      <a:cubicBezTo>
                        <a:pt x="1183845" y="81399"/>
                        <a:pt x="1144242" y="70178"/>
                        <a:pt x="1107939" y="56977"/>
                      </a:cubicBezTo>
                      <a:cubicBezTo>
                        <a:pt x="1104638" y="55657"/>
                        <a:pt x="1101338" y="55657"/>
                        <a:pt x="1098038" y="54337"/>
                      </a:cubicBezTo>
                      <a:cubicBezTo>
                        <a:pt x="1002989" y="26614"/>
                        <a:pt x="904641" y="12753"/>
                        <a:pt x="806292" y="2852"/>
                      </a:cubicBezTo>
                      <a:cubicBezTo>
                        <a:pt x="698703" y="-7709"/>
                        <a:pt x="598374" y="10113"/>
                        <a:pt x="507286" y="72159"/>
                      </a:cubicBezTo>
                      <a:cubicBezTo>
                        <a:pt x="393756" y="149385"/>
                        <a:pt x="278246" y="223972"/>
                        <a:pt x="173957" y="314400"/>
                      </a:cubicBezTo>
                      <a:cubicBezTo>
                        <a:pt x="35345" y="434530"/>
                        <a:pt x="-16140" y="586344"/>
                        <a:pt x="4322" y="766539"/>
                      </a:cubicBezTo>
                      <a:cubicBezTo>
                        <a:pt x="20823" y="913072"/>
                        <a:pt x="72968" y="1047724"/>
                        <a:pt x="142934" y="1175775"/>
                      </a:cubicBezTo>
                      <a:cubicBezTo>
                        <a:pt x="192438" y="1267523"/>
                        <a:pt x="255144" y="1349370"/>
                        <a:pt x="333031" y="1418676"/>
                      </a:cubicBezTo>
                      <a:cubicBezTo>
                        <a:pt x="346892" y="1431218"/>
                        <a:pt x="360753" y="1443098"/>
                        <a:pt x="371974" y="1416696"/>
                      </a:cubicBezTo>
                      <a:cubicBezTo>
                        <a:pt x="372634" y="1435178"/>
                        <a:pt x="366033" y="1455640"/>
                        <a:pt x="378575" y="1470821"/>
                      </a:cubicBezTo>
                      <a:cubicBezTo>
                        <a:pt x="408277" y="1507784"/>
                        <a:pt x="418178" y="1552668"/>
                        <a:pt x="432699" y="1596232"/>
                      </a:cubicBezTo>
                      <a:cubicBezTo>
                        <a:pt x="444580" y="1631875"/>
                        <a:pt x="465042" y="1668178"/>
                        <a:pt x="459102" y="1706461"/>
                      </a:cubicBezTo>
                      <a:cubicBezTo>
                        <a:pt x="453821" y="1741445"/>
                        <a:pt x="450521" y="1775768"/>
                        <a:pt x="449861" y="1810751"/>
                      </a:cubicBezTo>
                      <a:cubicBezTo>
                        <a:pt x="453821" y="1840453"/>
                        <a:pt x="452501" y="1879397"/>
                        <a:pt x="487484" y="1893918"/>
                      </a:cubicBezTo>
                      <a:cubicBezTo>
                        <a:pt x="517847" y="1903819"/>
                        <a:pt x="554150" y="1928241"/>
                        <a:pt x="598374" y="1946063"/>
                      </a:cubicBezTo>
                      <a:cubicBezTo>
                        <a:pt x="742927" y="1973785"/>
                        <a:pt x="680221" y="1969824"/>
                        <a:pt x="853156" y="1959924"/>
                      </a:cubicBezTo>
                      <a:cubicBezTo>
                        <a:pt x="913881" y="1953323"/>
                        <a:pt x="1146882" y="1917020"/>
                        <a:pt x="1198366" y="1875436"/>
                      </a:cubicBezTo>
                      <a:cubicBezTo>
                        <a:pt x="1206947" y="1868176"/>
                        <a:pt x="1182525" y="1748045"/>
                        <a:pt x="1180545" y="1729564"/>
                      </a:cubicBezTo>
                      <a:cubicBezTo>
                        <a:pt x="1177245" y="1697221"/>
                        <a:pt x="1162063" y="1666198"/>
                        <a:pt x="1169324" y="1632535"/>
                      </a:cubicBezTo>
                      <a:cubicBezTo>
                        <a:pt x="1265032" y="1650357"/>
                        <a:pt x="1359420" y="1636495"/>
                        <a:pt x="1453149" y="1616034"/>
                      </a:cubicBezTo>
                      <a:cubicBezTo>
                        <a:pt x="1489452" y="1608113"/>
                        <a:pt x="1512554" y="1579731"/>
                        <a:pt x="1516514" y="1543427"/>
                      </a:cubicBezTo>
                      <a:cubicBezTo>
                        <a:pt x="1526415" y="1452999"/>
                        <a:pt x="1514534" y="1363892"/>
                        <a:pt x="1493412" y="1276104"/>
                      </a:cubicBezTo>
                      <a:cubicBezTo>
                        <a:pt x="1493412" y="1276104"/>
                        <a:pt x="1493412" y="1276104"/>
                        <a:pt x="1493412" y="1276104"/>
                      </a:cubicBezTo>
                      <a:cubicBezTo>
                        <a:pt x="1492092" y="1292605"/>
                        <a:pt x="1492092" y="1311747"/>
                        <a:pt x="1467670" y="1308447"/>
                      </a:cubicBezTo>
                      <a:cubicBezTo>
                        <a:pt x="1399684" y="1299866"/>
                        <a:pt x="1333018" y="1283364"/>
                        <a:pt x="1269653" y="1249702"/>
                      </a:cubicBezTo>
                      <a:cubicBezTo>
                        <a:pt x="1338959" y="1247721"/>
                        <a:pt x="1406285" y="1234520"/>
                        <a:pt x="1472290" y="1217359"/>
                      </a:cubicBezTo>
                      <a:cubicBezTo>
                        <a:pt x="1461070" y="1189636"/>
                        <a:pt x="1451829" y="1161914"/>
                        <a:pt x="1438627" y="1134851"/>
                      </a:cubicBezTo>
                      <a:cubicBezTo>
                        <a:pt x="1426746" y="1107789"/>
                        <a:pt x="1429387" y="1091948"/>
                        <a:pt x="1458429" y="1078087"/>
                      </a:cubicBez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75">
                  <a:extLst>
                    <a:ext uri="{FF2B5EF4-FFF2-40B4-BE49-F238E27FC236}">
                      <a16:creationId xmlns:a16="http://schemas.microsoft.com/office/drawing/2014/main" xmlns="" id="{41B9FFA0-6E77-41C3-A75A-2AD1C550EF39}"/>
                    </a:ext>
                  </a:extLst>
                </p:cNvPr>
                <p:cNvSpPr/>
                <p:nvPr/>
              </p:nvSpPr>
              <p:spPr>
                <a:xfrm>
                  <a:off x="4960694" y="2470582"/>
                  <a:ext cx="6600" cy="6600"/>
                </a:xfrm>
                <a:custGeom>
                  <a:avLst/>
                  <a:gdLst>
                    <a:gd name="connsiteX0" fmla="*/ 0 w 6600"/>
                    <a:gd name="connsiteY0" fmla="*/ 0 h 6600"/>
                    <a:gd name="connsiteX1" fmla="*/ 0 w 6600"/>
                    <a:gd name="connsiteY1" fmla="*/ 0 h 6600"/>
                    <a:gd name="connsiteX2" fmla="*/ 0 w 6600"/>
                    <a:gd name="connsiteY2" fmla="*/ 0 h 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00" h="660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C88A"/>
                </a:solidFill>
                <a:ln w="34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2" name="Freeform: Shape 60">
                <a:extLst>
                  <a:ext uri="{FF2B5EF4-FFF2-40B4-BE49-F238E27FC236}">
                    <a16:creationId xmlns:a16="http://schemas.microsoft.com/office/drawing/2014/main" xmlns="" id="{10F18783-8BB4-42A2-8F6D-121D13C68D2D}"/>
                  </a:ext>
                </a:extLst>
              </p:cNvPr>
              <p:cNvSpPr/>
              <p:nvPr/>
            </p:nvSpPr>
            <p:spPr>
              <a:xfrm>
                <a:off x="2327614" y="3157457"/>
                <a:ext cx="129522" cy="102081"/>
              </a:xfrm>
              <a:custGeom>
                <a:avLst/>
                <a:gdLst>
                  <a:gd name="connsiteX0" fmla="*/ 158197 w 171122"/>
                  <a:gd name="connsiteY0" fmla="*/ 47786 h 134866"/>
                  <a:gd name="connsiteX1" fmla="*/ 98487 w 171122"/>
                  <a:gd name="connsiteY1" fmla="*/ 115220 h 134866"/>
                  <a:gd name="connsiteX2" fmla="*/ 12926 w 171122"/>
                  <a:gd name="connsiteY2" fmla="*/ 87080 h 134866"/>
                  <a:gd name="connsiteX3" fmla="*/ 72636 w 171122"/>
                  <a:gd name="connsiteY3" fmla="*/ 19647 h 134866"/>
                  <a:gd name="connsiteX4" fmla="*/ 158197 w 171122"/>
                  <a:gd name="connsiteY4" fmla="*/ 47786 h 13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122" h="134866">
                    <a:moveTo>
                      <a:pt x="158197" y="47786"/>
                    </a:moveTo>
                    <a:cubicBezTo>
                      <a:pt x="165335" y="74178"/>
                      <a:pt x="138602" y="104369"/>
                      <a:pt x="98487" y="115220"/>
                    </a:cubicBezTo>
                    <a:cubicBezTo>
                      <a:pt x="58371" y="126071"/>
                      <a:pt x="20064" y="113472"/>
                      <a:pt x="12926" y="87080"/>
                    </a:cubicBezTo>
                    <a:cubicBezTo>
                      <a:pt x="5787" y="60688"/>
                      <a:pt x="32520" y="30497"/>
                      <a:pt x="72636" y="19647"/>
                    </a:cubicBezTo>
                    <a:cubicBezTo>
                      <a:pt x="112751" y="8796"/>
                      <a:pt x="151058" y="21395"/>
                      <a:pt x="158197" y="47786"/>
                    </a:cubicBezTo>
                    <a:close/>
                  </a:path>
                </a:pathLst>
              </a:custGeom>
              <a:solidFill>
                <a:srgbClr val="F0F0F0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61">
                <a:extLst>
                  <a:ext uri="{FF2B5EF4-FFF2-40B4-BE49-F238E27FC236}">
                    <a16:creationId xmlns:a16="http://schemas.microsoft.com/office/drawing/2014/main" xmlns="" id="{54B67B61-68C9-4ABC-826D-60BC24CCBD2B}"/>
                  </a:ext>
                </a:extLst>
              </p:cNvPr>
              <p:cNvSpPr/>
              <p:nvPr/>
            </p:nvSpPr>
            <p:spPr>
              <a:xfrm>
                <a:off x="319983" y="3908488"/>
                <a:ext cx="4328106" cy="2949512"/>
              </a:xfrm>
              <a:custGeom>
                <a:avLst/>
                <a:gdLst>
                  <a:gd name="connsiteX0" fmla="*/ 5627749 w 5718176"/>
                  <a:gd name="connsiteY0" fmla="*/ 1295693 h 3896816"/>
                  <a:gd name="connsiteX1" fmla="*/ 5718177 w 5718176"/>
                  <a:gd name="connsiteY1" fmla="*/ 1192724 h 3896816"/>
                  <a:gd name="connsiteX2" fmla="*/ 5493097 w 5718176"/>
                  <a:gd name="connsiteY2" fmla="*/ 941242 h 3896816"/>
                  <a:gd name="connsiteX3" fmla="*/ 5475935 w 5718176"/>
                  <a:gd name="connsiteY3" fmla="*/ 945203 h 3896816"/>
                  <a:gd name="connsiteX4" fmla="*/ 5396069 w 5718176"/>
                  <a:gd name="connsiteY4" fmla="*/ 992727 h 3896816"/>
                  <a:gd name="connsiteX5" fmla="*/ 5342604 w 5718176"/>
                  <a:gd name="connsiteY5" fmla="*/ 994047 h 3896816"/>
                  <a:gd name="connsiteX6" fmla="*/ 4660104 w 5718176"/>
                  <a:gd name="connsiteY6" fmla="*/ 1592719 h 3896816"/>
                  <a:gd name="connsiteX7" fmla="*/ 4602679 w 5718176"/>
                  <a:gd name="connsiteY7" fmla="*/ 1596020 h 3896816"/>
                  <a:gd name="connsiteX8" fmla="*/ 4407302 w 5718176"/>
                  <a:gd name="connsiteY8" fmla="*/ 1438926 h 3896816"/>
                  <a:gd name="connsiteX9" fmla="*/ 4003347 w 5718176"/>
                  <a:gd name="connsiteY9" fmla="*/ 919460 h 3896816"/>
                  <a:gd name="connsiteX10" fmla="*/ 3658796 w 5718176"/>
                  <a:gd name="connsiteY10" fmla="*/ 269964 h 3896816"/>
                  <a:gd name="connsiteX11" fmla="*/ 3607972 w 5718176"/>
                  <a:gd name="connsiteY11" fmla="*/ 225080 h 3896816"/>
                  <a:gd name="connsiteX12" fmla="*/ 2860787 w 5718176"/>
                  <a:gd name="connsiteY12" fmla="*/ 45544 h 3896816"/>
                  <a:gd name="connsiteX13" fmla="*/ 2800721 w 5718176"/>
                  <a:gd name="connsiteY13" fmla="*/ 19802 h 3896816"/>
                  <a:gd name="connsiteX14" fmla="*/ 2817883 w 5718176"/>
                  <a:gd name="connsiteY14" fmla="*/ 163034 h 3896816"/>
                  <a:gd name="connsiteX15" fmla="*/ 2472673 w 5718176"/>
                  <a:gd name="connsiteY15" fmla="*/ 247522 h 3896816"/>
                  <a:gd name="connsiteX16" fmla="*/ 2217890 w 5718176"/>
                  <a:gd name="connsiteY16" fmla="*/ 233660 h 3896816"/>
                  <a:gd name="connsiteX17" fmla="*/ 2107001 w 5718176"/>
                  <a:gd name="connsiteY17" fmla="*/ 181516 h 3896816"/>
                  <a:gd name="connsiteX18" fmla="*/ 2069377 w 5718176"/>
                  <a:gd name="connsiteY18" fmla="*/ 98349 h 3896816"/>
                  <a:gd name="connsiteX19" fmla="*/ 2077958 w 5718176"/>
                  <a:gd name="connsiteY19" fmla="*/ 0 h 3896816"/>
                  <a:gd name="connsiteX20" fmla="*/ 2023833 w 5718176"/>
                  <a:gd name="connsiteY20" fmla="*/ 81187 h 3896816"/>
                  <a:gd name="connsiteX21" fmla="*/ 1936046 w 5718176"/>
                  <a:gd name="connsiteY21" fmla="*/ 139932 h 3896816"/>
                  <a:gd name="connsiteX22" fmla="*/ 1936046 w 5718176"/>
                  <a:gd name="connsiteY22" fmla="*/ 139932 h 3896816"/>
                  <a:gd name="connsiteX23" fmla="*/ 1844298 w 5718176"/>
                  <a:gd name="connsiteY23" fmla="*/ 190757 h 3896816"/>
                  <a:gd name="connsiteX24" fmla="*/ 1085231 w 5718176"/>
                  <a:gd name="connsiteY24" fmla="*/ 495703 h 3896816"/>
                  <a:gd name="connsiteX25" fmla="*/ 1044968 w 5718176"/>
                  <a:gd name="connsiteY25" fmla="*/ 532006 h 3896816"/>
                  <a:gd name="connsiteX26" fmla="*/ 837709 w 5718176"/>
                  <a:gd name="connsiteY26" fmla="*/ 896358 h 3896816"/>
                  <a:gd name="connsiteX27" fmla="*/ 621210 w 5718176"/>
                  <a:gd name="connsiteY27" fmla="*/ 1177543 h 3896816"/>
                  <a:gd name="connsiteX28" fmla="*/ 98445 w 5718176"/>
                  <a:gd name="connsiteY28" fmla="*/ 1822419 h 3896816"/>
                  <a:gd name="connsiteX29" fmla="*/ 15277 w 5718176"/>
                  <a:gd name="connsiteY29" fmla="*/ 2244856 h 3896816"/>
                  <a:gd name="connsiteX30" fmla="*/ 209334 w 5718176"/>
                  <a:gd name="connsiteY30" fmla="*/ 2624390 h 3896816"/>
                  <a:gd name="connsiteX31" fmla="*/ 964441 w 5718176"/>
                  <a:gd name="connsiteY31" fmla="*/ 3531969 h 3896816"/>
                  <a:gd name="connsiteX32" fmla="*/ 1007344 w 5718176"/>
                  <a:gd name="connsiteY32" fmla="*/ 3531969 h 3896816"/>
                  <a:gd name="connsiteX33" fmla="*/ 1052888 w 5718176"/>
                  <a:gd name="connsiteY33" fmla="*/ 3480485 h 3896816"/>
                  <a:gd name="connsiteX34" fmla="*/ 1052888 w 5718176"/>
                  <a:gd name="connsiteY34" fmla="*/ 3480485 h 3896816"/>
                  <a:gd name="connsiteX35" fmla="*/ 1143976 w 5718176"/>
                  <a:gd name="connsiteY35" fmla="*/ 3476524 h 3896816"/>
                  <a:gd name="connsiteX36" fmla="*/ 1227144 w 5718176"/>
                  <a:gd name="connsiteY36" fmla="*/ 3467944 h 3896816"/>
                  <a:gd name="connsiteX37" fmla="*/ 1356515 w 5718176"/>
                  <a:gd name="connsiteY37" fmla="*/ 3502927 h 3896816"/>
                  <a:gd name="connsiteX38" fmla="*/ 1356515 w 5718176"/>
                  <a:gd name="connsiteY38" fmla="*/ 3502927 h 3896816"/>
                  <a:gd name="connsiteX39" fmla="*/ 1629119 w 5718176"/>
                  <a:gd name="connsiteY39" fmla="*/ 3615136 h 3896816"/>
                  <a:gd name="connsiteX40" fmla="*/ 1629119 w 5718176"/>
                  <a:gd name="connsiteY40" fmla="*/ 3896321 h 3896816"/>
                  <a:gd name="connsiteX41" fmla="*/ 4352517 w 5718176"/>
                  <a:gd name="connsiteY41" fmla="*/ 3896321 h 3896816"/>
                  <a:gd name="connsiteX42" fmla="*/ 3776947 w 5718176"/>
                  <a:gd name="connsiteY42" fmla="*/ 1702949 h 3896816"/>
                  <a:gd name="connsiteX43" fmla="*/ 3777607 w 5718176"/>
                  <a:gd name="connsiteY43" fmla="*/ 1681167 h 3896816"/>
                  <a:gd name="connsiteX44" fmla="*/ 3800709 w 5718176"/>
                  <a:gd name="connsiteY44" fmla="*/ 1686448 h 3896816"/>
                  <a:gd name="connsiteX45" fmla="*/ 3858794 w 5718176"/>
                  <a:gd name="connsiteY45" fmla="*/ 1730011 h 3896816"/>
                  <a:gd name="connsiteX46" fmla="*/ 4361098 w 5718176"/>
                  <a:gd name="connsiteY46" fmla="*/ 2186771 h 3896816"/>
                  <a:gd name="connsiteX47" fmla="*/ 4448226 w 5718176"/>
                  <a:gd name="connsiteY47" fmla="*/ 2234955 h 3896816"/>
                  <a:gd name="connsiteX48" fmla="*/ 4589478 w 5718176"/>
                  <a:gd name="connsiteY48" fmla="*/ 2267298 h 3896816"/>
                  <a:gd name="connsiteX49" fmla="*/ 4652844 w 5718176"/>
                  <a:gd name="connsiteY49" fmla="*/ 2253437 h 3896816"/>
                  <a:gd name="connsiteX50" fmla="*/ 5448213 w 5718176"/>
                  <a:gd name="connsiteY50" fmla="*/ 1617142 h 3896816"/>
                  <a:gd name="connsiteX51" fmla="*/ 5667352 w 5718176"/>
                  <a:gd name="connsiteY51" fmla="*/ 1407903 h 3896816"/>
                  <a:gd name="connsiteX52" fmla="*/ 5666692 w 5718176"/>
                  <a:gd name="connsiteY52" fmla="*/ 1349158 h 3896816"/>
                  <a:gd name="connsiteX53" fmla="*/ 5627749 w 5718176"/>
                  <a:gd name="connsiteY53" fmla="*/ 1295693 h 3896816"/>
                  <a:gd name="connsiteX54" fmla="*/ 1495787 w 5718176"/>
                  <a:gd name="connsiteY54" fmla="*/ 3179498 h 3896816"/>
                  <a:gd name="connsiteX55" fmla="*/ 1381597 w 5718176"/>
                  <a:gd name="connsiteY55" fmla="*/ 3196660 h 3896816"/>
                  <a:gd name="connsiteX56" fmla="*/ 1347934 w 5718176"/>
                  <a:gd name="connsiteY56" fmla="*/ 3180158 h 3896816"/>
                  <a:gd name="connsiteX57" fmla="*/ 1291829 w 5718176"/>
                  <a:gd name="connsiteY57" fmla="*/ 3173558 h 3896816"/>
                  <a:gd name="connsiteX58" fmla="*/ 1331433 w 5718176"/>
                  <a:gd name="connsiteY58" fmla="*/ 3123393 h 3896816"/>
                  <a:gd name="connsiteX59" fmla="*/ 1328132 w 5718176"/>
                  <a:gd name="connsiteY59" fmla="*/ 3091711 h 3896816"/>
                  <a:gd name="connsiteX60" fmla="*/ 1105693 w 5718176"/>
                  <a:gd name="connsiteY60" fmla="*/ 2922736 h 3896816"/>
                  <a:gd name="connsiteX61" fmla="*/ 830449 w 5718176"/>
                  <a:gd name="connsiteY61" fmla="*/ 2616469 h 3896816"/>
                  <a:gd name="connsiteX62" fmla="*/ 671375 w 5718176"/>
                  <a:gd name="connsiteY62" fmla="*/ 2377528 h 3896816"/>
                  <a:gd name="connsiteX63" fmla="*/ 578967 w 5718176"/>
                  <a:gd name="connsiteY63" fmla="*/ 2236936 h 3896816"/>
                  <a:gd name="connsiteX64" fmla="*/ 585567 w 5718176"/>
                  <a:gd name="connsiteY64" fmla="*/ 2173570 h 3896816"/>
                  <a:gd name="connsiteX65" fmla="*/ 1142656 w 5718176"/>
                  <a:gd name="connsiteY65" fmla="*/ 1513512 h 3896816"/>
                  <a:gd name="connsiteX66" fmla="*/ 1181600 w 5718176"/>
                  <a:gd name="connsiteY66" fmla="*/ 1479189 h 3896816"/>
                  <a:gd name="connsiteX67" fmla="*/ 1202721 w 5718176"/>
                  <a:gd name="connsiteY67" fmla="*/ 1528034 h 3896816"/>
                  <a:gd name="connsiteX68" fmla="*/ 1561133 w 5718176"/>
                  <a:gd name="connsiteY68" fmla="*/ 3176198 h 3896816"/>
                  <a:gd name="connsiteX69" fmla="*/ 1495787 w 5718176"/>
                  <a:gd name="connsiteY69" fmla="*/ 3179498 h 3896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5718176" h="3896816">
                    <a:moveTo>
                      <a:pt x="5627749" y="1295693"/>
                    </a:moveTo>
                    <a:cubicBezTo>
                      <a:pt x="5667352" y="1269291"/>
                      <a:pt x="5691115" y="1229688"/>
                      <a:pt x="5718177" y="1192724"/>
                    </a:cubicBezTo>
                    <a:lnTo>
                      <a:pt x="5493097" y="941242"/>
                    </a:lnTo>
                    <a:cubicBezTo>
                      <a:pt x="5487156" y="942562"/>
                      <a:pt x="5481876" y="943883"/>
                      <a:pt x="5475935" y="945203"/>
                    </a:cubicBezTo>
                    <a:cubicBezTo>
                      <a:pt x="5447553" y="958404"/>
                      <a:pt x="5413890" y="962364"/>
                      <a:pt x="5396069" y="992727"/>
                    </a:cubicBezTo>
                    <a:cubicBezTo>
                      <a:pt x="5377587" y="970945"/>
                      <a:pt x="5363066" y="976226"/>
                      <a:pt x="5342604" y="994047"/>
                    </a:cubicBezTo>
                    <a:cubicBezTo>
                      <a:pt x="5115544" y="1194705"/>
                      <a:pt x="4887164" y="1392722"/>
                      <a:pt x="4660104" y="1592719"/>
                    </a:cubicBezTo>
                    <a:cubicBezTo>
                      <a:pt x="4639643" y="1610541"/>
                      <a:pt x="4624461" y="1611201"/>
                      <a:pt x="4602679" y="1596020"/>
                    </a:cubicBezTo>
                    <a:cubicBezTo>
                      <a:pt x="4533373" y="1549156"/>
                      <a:pt x="4468028" y="1497671"/>
                      <a:pt x="4407302" y="1438926"/>
                    </a:cubicBezTo>
                    <a:cubicBezTo>
                      <a:pt x="4247568" y="1285133"/>
                      <a:pt x="4120177" y="1106257"/>
                      <a:pt x="4003347" y="919460"/>
                    </a:cubicBezTo>
                    <a:cubicBezTo>
                      <a:pt x="3873315" y="710882"/>
                      <a:pt x="3761766" y="492403"/>
                      <a:pt x="3658796" y="269964"/>
                    </a:cubicBezTo>
                    <a:cubicBezTo>
                      <a:pt x="3648236" y="246201"/>
                      <a:pt x="3635034" y="231680"/>
                      <a:pt x="3607972" y="225080"/>
                    </a:cubicBezTo>
                    <a:cubicBezTo>
                      <a:pt x="3359130" y="163694"/>
                      <a:pt x="3110289" y="102309"/>
                      <a:pt x="2860787" y="45544"/>
                    </a:cubicBezTo>
                    <a:cubicBezTo>
                      <a:pt x="2833064" y="39603"/>
                      <a:pt x="2804022" y="36303"/>
                      <a:pt x="2800721" y="19802"/>
                    </a:cubicBezTo>
                    <a:cubicBezTo>
                      <a:pt x="2804022" y="44884"/>
                      <a:pt x="2826464" y="156434"/>
                      <a:pt x="2817883" y="163034"/>
                    </a:cubicBezTo>
                    <a:cubicBezTo>
                      <a:pt x="2766398" y="204618"/>
                      <a:pt x="2532738" y="240261"/>
                      <a:pt x="2472673" y="247522"/>
                    </a:cubicBezTo>
                    <a:cubicBezTo>
                      <a:pt x="2299077" y="257423"/>
                      <a:pt x="2362443" y="261383"/>
                      <a:pt x="2217890" y="233660"/>
                    </a:cubicBezTo>
                    <a:cubicBezTo>
                      <a:pt x="2173666" y="215179"/>
                      <a:pt x="2136703" y="190757"/>
                      <a:pt x="2107001" y="181516"/>
                    </a:cubicBezTo>
                    <a:cubicBezTo>
                      <a:pt x="2072017" y="166995"/>
                      <a:pt x="2073998" y="128051"/>
                      <a:pt x="2069377" y="98349"/>
                    </a:cubicBezTo>
                    <a:cubicBezTo>
                      <a:pt x="2070037" y="65346"/>
                      <a:pt x="2072678" y="33003"/>
                      <a:pt x="2077958" y="0"/>
                    </a:cubicBezTo>
                    <a:cubicBezTo>
                      <a:pt x="2072017" y="32343"/>
                      <a:pt x="2060137" y="57425"/>
                      <a:pt x="2023833" y="81187"/>
                    </a:cubicBezTo>
                    <a:cubicBezTo>
                      <a:pt x="1994791" y="100329"/>
                      <a:pt x="1965748" y="120131"/>
                      <a:pt x="1936046" y="139932"/>
                    </a:cubicBezTo>
                    <a:cubicBezTo>
                      <a:pt x="1936046" y="139932"/>
                      <a:pt x="1936046" y="139932"/>
                      <a:pt x="1936046" y="139932"/>
                    </a:cubicBezTo>
                    <a:cubicBezTo>
                      <a:pt x="1905683" y="157094"/>
                      <a:pt x="1875980" y="178216"/>
                      <a:pt x="1844298" y="190757"/>
                    </a:cubicBezTo>
                    <a:cubicBezTo>
                      <a:pt x="1591495" y="293066"/>
                      <a:pt x="1338693" y="394714"/>
                      <a:pt x="1085231" y="495703"/>
                    </a:cubicBezTo>
                    <a:cubicBezTo>
                      <a:pt x="1066750" y="502964"/>
                      <a:pt x="1054869" y="514845"/>
                      <a:pt x="1044968" y="532006"/>
                    </a:cubicBezTo>
                    <a:cubicBezTo>
                      <a:pt x="976322" y="653457"/>
                      <a:pt x="907676" y="774908"/>
                      <a:pt x="837709" y="896358"/>
                    </a:cubicBezTo>
                    <a:cubicBezTo>
                      <a:pt x="817908" y="930681"/>
                      <a:pt x="672695" y="1117478"/>
                      <a:pt x="621210" y="1177543"/>
                    </a:cubicBezTo>
                    <a:cubicBezTo>
                      <a:pt x="440355" y="1387442"/>
                      <a:pt x="254878" y="1592719"/>
                      <a:pt x="98445" y="1822419"/>
                    </a:cubicBezTo>
                    <a:cubicBezTo>
                      <a:pt x="9337" y="1953771"/>
                      <a:pt x="-21686" y="2091723"/>
                      <a:pt x="15277" y="2244856"/>
                    </a:cubicBezTo>
                    <a:cubicBezTo>
                      <a:pt x="49600" y="2386769"/>
                      <a:pt x="126827" y="2506899"/>
                      <a:pt x="209334" y="2624390"/>
                    </a:cubicBezTo>
                    <a:cubicBezTo>
                      <a:pt x="338706" y="2807886"/>
                      <a:pt x="852891" y="3403918"/>
                      <a:pt x="964441" y="3531969"/>
                    </a:cubicBezTo>
                    <a:cubicBezTo>
                      <a:pt x="980282" y="3550451"/>
                      <a:pt x="991503" y="3553751"/>
                      <a:pt x="1007344" y="3531969"/>
                    </a:cubicBezTo>
                    <a:cubicBezTo>
                      <a:pt x="1020545" y="3513487"/>
                      <a:pt x="1033747" y="3493686"/>
                      <a:pt x="1052888" y="3480485"/>
                    </a:cubicBezTo>
                    <a:lnTo>
                      <a:pt x="1052888" y="3480485"/>
                    </a:lnTo>
                    <a:cubicBezTo>
                      <a:pt x="1083911" y="3493026"/>
                      <a:pt x="1114934" y="3494346"/>
                      <a:pt x="1143976" y="3476524"/>
                    </a:cubicBezTo>
                    <a:cubicBezTo>
                      <a:pt x="1171039" y="3459363"/>
                      <a:pt x="1196781" y="3457383"/>
                      <a:pt x="1227144" y="3467944"/>
                    </a:cubicBezTo>
                    <a:cubicBezTo>
                      <a:pt x="1269387" y="3482465"/>
                      <a:pt x="1313611" y="3491706"/>
                      <a:pt x="1356515" y="3502927"/>
                    </a:cubicBezTo>
                    <a:cubicBezTo>
                      <a:pt x="1356515" y="3502927"/>
                      <a:pt x="1356515" y="3502927"/>
                      <a:pt x="1356515" y="3502927"/>
                    </a:cubicBezTo>
                    <a:cubicBezTo>
                      <a:pt x="1361135" y="3511507"/>
                      <a:pt x="1545291" y="3582793"/>
                      <a:pt x="1629119" y="3615136"/>
                    </a:cubicBezTo>
                    <a:cubicBezTo>
                      <a:pt x="1639680" y="3708865"/>
                      <a:pt x="1633739" y="3802593"/>
                      <a:pt x="1629119" y="3896321"/>
                    </a:cubicBezTo>
                    <a:cubicBezTo>
                      <a:pt x="1642320" y="3896981"/>
                      <a:pt x="4339316" y="3896981"/>
                      <a:pt x="4352517" y="3896321"/>
                    </a:cubicBezTo>
                    <a:cubicBezTo>
                      <a:pt x="4266710" y="3566952"/>
                      <a:pt x="3792128" y="1761034"/>
                      <a:pt x="3776947" y="1702949"/>
                    </a:cubicBezTo>
                    <a:cubicBezTo>
                      <a:pt x="3774967" y="1695689"/>
                      <a:pt x="3770346" y="1687108"/>
                      <a:pt x="3777607" y="1681167"/>
                    </a:cubicBezTo>
                    <a:cubicBezTo>
                      <a:pt x="3786848" y="1673906"/>
                      <a:pt x="3794108" y="1681827"/>
                      <a:pt x="3800709" y="1686448"/>
                    </a:cubicBezTo>
                    <a:cubicBezTo>
                      <a:pt x="3820511" y="1700309"/>
                      <a:pt x="3840312" y="1714170"/>
                      <a:pt x="3858794" y="1730011"/>
                    </a:cubicBezTo>
                    <a:cubicBezTo>
                      <a:pt x="4033049" y="1875224"/>
                      <a:pt x="4196744" y="2030998"/>
                      <a:pt x="4361098" y="2186771"/>
                    </a:cubicBezTo>
                    <a:cubicBezTo>
                      <a:pt x="4386840" y="2211194"/>
                      <a:pt x="4411923" y="2229015"/>
                      <a:pt x="4448226" y="2234955"/>
                    </a:cubicBezTo>
                    <a:cubicBezTo>
                      <a:pt x="4495750" y="2242876"/>
                      <a:pt x="4542614" y="2254757"/>
                      <a:pt x="4589478" y="2267298"/>
                    </a:cubicBezTo>
                    <a:cubicBezTo>
                      <a:pt x="4613900" y="2273899"/>
                      <a:pt x="4633042" y="2269279"/>
                      <a:pt x="4652844" y="2253437"/>
                    </a:cubicBezTo>
                    <a:cubicBezTo>
                      <a:pt x="4922147" y="2046839"/>
                      <a:pt x="5190791" y="1838921"/>
                      <a:pt x="5448213" y="1617142"/>
                    </a:cubicBezTo>
                    <a:cubicBezTo>
                      <a:pt x="5524780" y="1551136"/>
                      <a:pt x="5600027" y="1483810"/>
                      <a:pt x="5667352" y="1407903"/>
                    </a:cubicBezTo>
                    <a:cubicBezTo>
                      <a:pt x="5687154" y="1386121"/>
                      <a:pt x="5686494" y="1369620"/>
                      <a:pt x="5666692" y="1349158"/>
                    </a:cubicBezTo>
                    <a:cubicBezTo>
                      <a:pt x="5652171" y="1332657"/>
                      <a:pt x="5637650" y="1316155"/>
                      <a:pt x="5627749" y="1295693"/>
                    </a:cubicBezTo>
                    <a:close/>
                    <a:moveTo>
                      <a:pt x="1495787" y="3179498"/>
                    </a:moveTo>
                    <a:cubicBezTo>
                      <a:pt x="1458164" y="3185439"/>
                      <a:pt x="1419880" y="3194020"/>
                      <a:pt x="1381597" y="3196660"/>
                    </a:cubicBezTo>
                    <a:cubicBezTo>
                      <a:pt x="1374336" y="3187419"/>
                      <a:pt x="1363776" y="3181478"/>
                      <a:pt x="1347934" y="3180158"/>
                    </a:cubicBezTo>
                    <a:cubicBezTo>
                      <a:pt x="1329452" y="3175538"/>
                      <a:pt x="1310971" y="3172898"/>
                      <a:pt x="1291829" y="3173558"/>
                    </a:cubicBezTo>
                    <a:cubicBezTo>
                      <a:pt x="1303050" y="3155736"/>
                      <a:pt x="1318892" y="3140555"/>
                      <a:pt x="1331433" y="3123393"/>
                    </a:cubicBezTo>
                    <a:cubicBezTo>
                      <a:pt x="1340674" y="3110192"/>
                      <a:pt x="1343974" y="3101612"/>
                      <a:pt x="1328132" y="3091711"/>
                    </a:cubicBezTo>
                    <a:cubicBezTo>
                      <a:pt x="1285229" y="3065968"/>
                      <a:pt x="1122854" y="2941878"/>
                      <a:pt x="1105693" y="2922736"/>
                    </a:cubicBezTo>
                    <a:cubicBezTo>
                      <a:pt x="1044968" y="2856730"/>
                      <a:pt x="856851" y="2655412"/>
                      <a:pt x="830449" y="2616469"/>
                    </a:cubicBezTo>
                    <a:cubicBezTo>
                      <a:pt x="776984" y="2537262"/>
                      <a:pt x="723519" y="2458055"/>
                      <a:pt x="671375" y="2377528"/>
                    </a:cubicBezTo>
                    <a:cubicBezTo>
                      <a:pt x="641012" y="2330664"/>
                      <a:pt x="606689" y="2285780"/>
                      <a:pt x="578967" y="2236936"/>
                    </a:cubicBezTo>
                    <a:cubicBezTo>
                      <a:pt x="565766" y="2213834"/>
                      <a:pt x="567746" y="2193372"/>
                      <a:pt x="585567" y="2173570"/>
                    </a:cubicBezTo>
                    <a:cubicBezTo>
                      <a:pt x="678636" y="2066641"/>
                      <a:pt x="1053548" y="1629683"/>
                      <a:pt x="1142656" y="1513512"/>
                    </a:cubicBezTo>
                    <a:cubicBezTo>
                      <a:pt x="1153217" y="1499651"/>
                      <a:pt x="1160478" y="1473249"/>
                      <a:pt x="1181600" y="1479189"/>
                    </a:cubicBezTo>
                    <a:cubicBezTo>
                      <a:pt x="1200081" y="1484470"/>
                      <a:pt x="1198761" y="1510212"/>
                      <a:pt x="1202721" y="1528034"/>
                    </a:cubicBezTo>
                    <a:cubicBezTo>
                      <a:pt x="1249586" y="1761034"/>
                      <a:pt x="1548592" y="3166957"/>
                      <a:pt x="1561133" y="3176198"/>
                    </a:cubicBezTo>
                    <a:cubicBezTo>
                      <a:pt x="1538691" y="3178178"/>
                      <a:pt x="1516909" y="3176198"/>
                      <a:pt x="1495787" y="317949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62">
                <a:extLst>
                  <a:ext uri="{FF2B5EF4-FFF2-40B4-BE49-F238E27FC236}">
                    <a16:creationId xmlns:a16="http://schemas.microsoft.com/office/drawing/2014/main" xmlns="" id="{E51FFAE0-9148-4E49-9014-5301059AE46A}"/>
                  </a:ext>
                </a:extLst>
              </p:cNvPr>
              <p:cNvSpPr/>
              <p:nvPr/>
            </p:nvSpPr>
            <p:spPr>
              <a:xfrm>
                <a:off x="4478224" y="4538808"/>
                <a:ext cx="866453" cy="259492"/>
              </a:xfrm>
              <a:custGeom>
                <a:avLst/>
                <a:gdLst>
                  <a:gd name="connsiteX0" fmla="*/ 1143880 w 1144734"/>
                  <a:gd name="connsiteY0" fmla="*/ 41154 h 342834"/>
                  <a:gd name="connsiteX1" fmla="*/ 717483 w 1144734"/>
                  <a:gd name="connsiteY1" fmla="*/ 47094 h 342834"/>
                  <a:gd name="connsiteX2" fmla="*/ 161054 w 1144734"/>
                  <a:gd name="connsiteY2" fmla="*/ 34553 h 342834"/>
                  <a:gd name="connsiteX3" fmla="*/ 0 w 1144734"/>
                  <a:gd name="connsiteY3" fmla="*/ 108480 h 342834"/>
                  <a:gd name="connsiteX4" fmla="*/ 227720 w 1144734"/>
                  <a:gd name="connsiteY4" fmla="*/ 342800 h 342834"/>
                  <a:gd name="connsiteX5" fmla="*/ 718803 w 1144734"/>
                  <a:gd name="connsiteY5" fmla="*/ 197587 h 342834"/>
                  <a:gd name="connsiteX6" fmla="*/ 1100316 w 1144734"/>
                  <a:gd name="connsiteY6" fmla="*/ 97919 h 342834"/>
                  <a:gd name="connsiteX7" fmla="*/ 1143880 w 1144734"/>
                  <a:gd name="connsiteY7" fmla="*/ 41154 h 3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4734" h="342834">
                    <a:moveTo>
                      <a:pt x="1143880" y="41154"/>
                    </a:moveTo>
                    <a:cubicBezTo>
                      <a:pt x="1144540" y="18712"/>
                      <a:pt x="836293" y="47094"/>
                      <a:pt x="717483" y="47094"/>
                    </a:cubicBezTo>
                    <a:cubicBezTo>
                      <a:pt x="508244" y="47094"/>
                      <a:pt x="264023" y="-49934"/>
                      <a:pt x="161054" y="34553"/>
                    </a:cubicBezTo>
                    <a:cubicBezTo>
                      <a:pt x="109570" y="64256"/>
                      <a:pt x="57425" y="93298"/>
                      <a:pt x="0" y="108480"/>
                    </a:cubicBezTo>
                    <a:cubicBezTo>
                      <a:pt x="0" y="108480"/>
                      <a:pt x="214519" y="346100"/>
                      <a:pt x="227720" y="342800"/>
                    </a:cubicBezTo>
                    <a:cubicBezTo>
                      <a:pt x="382174" y="301217"/>
                      <a:pt x="564349" y="239171"/>
                      <a:pt x="718803" y="197587"/>
                    </a:cubicBezTo>
                    <a:cubicBezTo>
                      <a:pt x="845534" y="163925"/>
                      <a:pt x="972265" y="127621"/>
                      <a:pt x="1100316" y="97919"/>
                    </a:cubicBezTo>
                    <a:cubicBezTo>
                      <a:pt x="1142560" y="88678"/>
                      <a:pt x="1147180" y="74817"/>
                      <a:pt x="1143880" y="41154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63">
                <a:extLst>
                  <a:ext uri="{FF2B5EF4-FFF2-40B4-BE49-F238E27FC236}">
                    <a16:creationId xmlns:a16="http://schemas.microsoft.com/office/drawing/2014/main" xmlns="" id="{C45C342E-13A8-4850-B0FA-0A5C062B067D}"/>
                  </a:ext>
                </a:extLst>
              </p:cNvPr>
              <p:cNvSpPr/>
              <p:nvPr/>
            </p:nvSpPr>
            <p:spPr>
              <a:xfrm>
                <a:off x="1545801" y="2613403"/>
                <a:ext cx="906277" cy="1084445"/>
              </a:xfrm>
              <a:custGeom>
                <a:avLst/>
                <a:gdLst>
                  <a:gd name="connsiteX0" fmla="*/ 371974 w 1197349"/>
                  <a:gd name="connsiteY0" fmla="*/ 1416646 h 1432740"/>
                  <a:gd name="connsiteX1" fmla="*/ 333031 w 1197349"/>
                  <a:gd name="connsiteY1" fmla="*/ 1418626 h 1432740"/>
                  <a:gd name="connsiteX2" fmla="*/ 142934 w 1197349"/>
                  <a:gd name="connsiteY2" fmla="*/ 1175725 h 1432740"/>
                  <a:gd name="connsiteX3" fmla="*/ 4322 w 1197349"/>
                  <a:gd name="connsiteY3" fmla="*/ 766489 h 1432740"/>
                  <a:gd name="connsiteX4" fmla="*/ 173957 w 1197349"/>
                  <a:gd name="connsiteY4" fmla="*/ 314349 h 1432740"/>
                  <a:gd name="connsiteX5" fmla="*/ 507286 w 1197349"/>
                  <a:gd name="connsiteY5" fmla="*/ 72108 h 1432740"/>
                  <a:gd name="connsiteX6" fmla="*/ 806292 w 1197349"/>
                  <a:gd name="connsiteY6" fmla="*/ 2802 h 1432740"/>
                  <a:gd name="connsiteX7" fmla="*/ 1098038 w 1197349"/>
                  <a:gd name="connsiteY7" fmla="*/ 54286 h 1432740"/>
                  <a:gd name="connsiteX8" fmla="*/ 1107939 w 1197349"/>
                  <a:gd name="connsiteY8" fmla="*/ 56927 h 1432740"/>
                  <a:gd name="connsiteX9" fmla="*/ 1195066 w 1197349"/>
                  <a:gd name="connsiteY9" fmla="*/ 124253 h 1432740"/>
                  <a:gd name="connsiteX10" fmla="*/ 1146222 w 1197349"/>
                  <a:gd name="connsiteY10" fmla="*/ 217981 h 1432740"/>
                  <a:gd name="connsiteX11" fmla="*/ 1113879 w 1197349"/>
                  <a:gd name="connsiteY11" fmla="*/ 270125 h 1432740"/>
                  <a:gd name="connsiteX12" fmla="*/ 1091437 w 1197349"/>
                  <a:gd name="connsiteY12" fmla="*/ 319630 h 1432740"/>
                  <a:gd name="connsiteX13" fmla="*/ 1051834 w 1197349"/>
                  <a:gd name="connsiteY13" fmla="*/ 334811 h 1432740"/>
                  <a:gd name="connsiteX14" fmla="*/ 851836 w 1197349"/>
                  <a:gd name="connsiteY14" fmla="*/ 426559 h 1432740"/>
                  <a:gd name="connsiteX15" fmla="*/ 832034 w 1197349"/>
                  <a:gd name="connsiteY15" fmla="*/ 475403 h 1432740"/>
                  <a:gd name="connsiteX16" fmla="*/ 743587 w 1197349"/>
                  <a:gd name="connsiteY16" fmla="*/ 610055 h 1432740"/>
                  <a:gd name="connsiteX17" fmla="*/ 660419 w 1197349"/>
                  <a:gd name="connsiteY17" fmla="*/ 642398 h 1432740"/>
                  <a:gd name="connsiteX18" fmla="*/ 577252 w 1197349"/>
                  <a:gd name="connsiteY18" fmla="*/ 792891 h 1432740"/>
                  <a:gd name="connsiteX19" fmla="*/ 623456 w 1197349"/>
                  <a:gd name="connsiteY19" fmla="*/ 1028532 h 1432740"/>
                  <a:gd name="connsiteX20" fmla="*/ 649858 w 1197349"/>
                  <a:gd name="connsiteY20" fmla="*/ 1140742 h 1432740"/>
                  <a:gd name="connsiteX21" fmla="*/ 637977 w 1197349"/>
                  <a:gd name="connsiteY21" fmla="*/ 1204767 h 1432740"/>
                  <a:gd name="connsiteX22" fmla="*/ 569331 w 1197349"/>
                  <a:gd name="connsiteY22" fmla="*/ 1188266 h 1432740"/>
                  <a:gd name="connsiteX23" fmla="*/ 538969 w 1197349"/>
                  <a:gd name="connsiteY23" fmla="*/ 1136781 h 1432740"/>
                  <a:gd name="connsiteX24" fmla="*/ 533688 w 1197349"/>
                  <a:gd name="connsiteY24" fmla="*/ 1104438 h 1432740"/>
                  <a:gd name="connsiteX25" fmla="*/ 461742 w 1197349"/>
                  <a:gd name="connsiteY25" fmla="*/ 1021271 h 1432740"/>
                  <a:gd name="connsiteX26" fmla="*/ 343592 w 1197349"/>
                  <a:gd name="connsiteY26" fmla="*/ 1052294 h 1432740"/>
                  <a:gd name="connsiteX27" fmla="*/ 331711 w 1197349"/>
                  <a:gd name="connsiteY27" fmla="*/ 1130181 h 1432740"/>
                  <a:gd name="connsiteX28" fmla="*/ 426759 w 1197349"/>
                  <a:gd name="connsiteY28" fmla="*/ 1340079 h 1432740"/>
                  <a:gd name="connsiteX29" fmla="*/ 433359 w 1197349"/>
                  <a:gd name="connsiteY29" fmla="*/ 1385623 h 1432740"/>
                  <a:gd name="connsiteX30" fmla="*/ 371974 w 1197349"/>
                  <a:gd name="connsiteY30" fmla="*/ 1416646 h 1432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97349" h="1432740">
                    <a:moveTo>
                      <a:pt x="371974" y="1416646"/>
                    </a:moveTo>
                    <a:cubicBezTo>
                      <a:pt x="360753" y="1443708"/>
                      <a:pt x="346892" y="1431167"/>
                      <a:pt x="333031" y="1418626"/>
                    </a:cubicBezTo>
                    <a:cubicBezTo>
                      <a:pt x="254484" y="1349320"/>
                      <a:pt x="192438" y="1267473"/>
                      <a:pt x="142934" y="1175725"/>
                    </a:cubicBezTo>
                    <a:cubicBezTo>
                      <a:pt x="72968" y="1047013"/>
                      <a:pt x="20823" y="913022"/>
                      <a:pt x="4322" y="766489"/>
                    </a:cubicBezTo>
                    <a:cubicBezTo>
                      <a:pt x="-16140" y="586293"/>
                      <a:pt x="35345" y="434480"/>
                      <a:pt x="173957" y="314349"/>
                    </a:cubicBezTo>
                    <a:cubicBezTo>
                      <a:pt x="278246" y="223921"/>
                      <a:pt x="393756" y="149335"/>
                      <a:pt x="507286" y="72108"/>
                    </a:cubicBezTo>
                    <a:cubicBezTo>
                      <a:pt x="597714" y="10723"/>
                      <a:pt x="698703" y="-7759"/>
                      <a:pt x="806292" y="2802"/>
                    </a:cubicBezTo>
                    <a:cubicBezTo>
                      <a:pt x="904641" y="12703"/>
                      <a:pt x="1002329" y="26564"/>
                      <a:pt x="1098038" y="54286"/>
                    </a:cubicBezTo>
                    <a:cubicBezTo>
                      <a:pt x="1101338" y="54947"/>
                      <a:pt x="1104638" y="55607"/>
                      <a:pt x="1107939" y="56927"/>
                    </a:cubicBezTo>
                    <a:cubicBezTo>
                      <a:pt x="1144242" y="70128"/>
                      <a:pt x="1183845" y="81349"/>
                      <a:pt x="1195066" y="124253"/>
                    </a:cubicBezTo>
                    <a:cubicBezTo>
                      <a:pt x="1206287" y="167816"/>
                      <a:pt x="1173944" y="192899"/>
                      <a:pt x="1146222" y="217981"/>
                    </a:cubicBezTo>
                    <a:cubicBezTo>
                      <a:pt x="1130381" y="232502"/>
                      <a:pt x="1119820" y="249003"/>
                      <a:pt x="1113879" y="270125"/>
                    </a:cubicBezTo>
                    <a:cubicBezTo>
                      <a:pt x="1109259" y="287287"/>
                      <a:pt x="1109259" y="307749"/>
                      <a:pt x="1091437" y="319630"/>
                    </a:cubicBezTo>
                    <a:cubicBezTo>
                      <a:pt x="1080216" y="329531"/>
                      <a:pt x="1065695" y="331511"/>
                      <a:pt x="1051834" y="334811"/>
                    </a:cubicBezTo>
                    <a:cubicBezTo>
                      <a:pt x="979227" y="352633"/>
                      <a:pt x="917182" y="393556"/>
                      <a:pt x="851836" y="426559"/>
                    </a:cubicBezTo>
                    <a:cubicBezTo>
                      <a:pt x="832694" y="436460"/>
                      <a:pt x="830714" y="455601"/>
                      <a:pt x="832034" y="475403"/>
                    </a:cubicBezTo>
                    <a:cubicBezTo>
                      <a:pt x="837315" y="548010"/>
                      <a:pt x="812233" y="586293"/>
                      <a:pt x="743587" y="610055"/>
                    </a:cubicBezTo>
                    <a:cubicBezTo>
                      <a:pt x="715864" y="619956"/>
                      <a:pt x="687482" y="628537"/>
                      <a:pt x="660419" y="642398"/>
                    </a:cubicBezTo>
                    <a:cubicBezTo>
                      <a:pt x="597714" y="675401"/>
                      <a:pt x="573952" y="721605"/>
                      <a:pt x="577252" y="792891"/>
                    </a:cubicBezTo>
                    <a:cubicBezTo>
                      <a:pt x="581212" y="874078"/>
                      <a:pt x="605635" y="950645"/>
                      <a:pt x="623456" y="1028532"/>
                    </a:cubicBezTo>
                    <a:cubicBezTo>
                      <a:pt x="632037" y="1066155"/>
                      <a:pt x="643918" y="1103118"/>
                      <a:pt x="649858" y="1140742"/>
                    </a:cubicBezTo>
                    <a:cubicBezTo>
                      <a:pt x="653159" y="1162523"/>
                      <a:pt x="660419" y="1190246"/>
                      <a:pt x="637977" y="1204767"/>
                    </a:cubicBezTo>
                    <a:cubicBezTo>
                      <a:pt x="612235" y="1221269"/>
                      <a:pt x="590453" y="1203447"/>
                      <a:pt x="569331" y="1188266"/>
                    </a:cubicBezTo>
                    <a:cubicBezTo>
                      <a:pt x="550850" y="1175064"/>
                      <a:pt x="540289" y="1159883"/>
                      <a:pt x="538969" y="1136781"/>
                    </a:cubicBezTo>
                    <a:cubicBezTo>
                      <a:pt x="538309" y="1126220"/>
                      <a:pt x="535008" y="1114999"/>
                      <a:pt x="533688" y="1104438"/>
                    </a:cubicBezTo>
                    <a:cubicBezTo>
                      <a:pt x="529728" y="1059554"/>
                      <a:pt x="505306" y="1031832"/>
                      <a:pt x="461742" y="1021271"/>
                    </a:cubicBezTo>
                    <a:cubicBezTo>
                      <a:pt x="416198" y="1010050"/>
                      <a:pt x="375934" y="1019951"/>
                      <a:pt x="343592" y="1052294"/>
                    </a:cubicBezTo>
                    <a:cubicBezTo>
                      <a:pt x="322470" y="1073416"/>
                      <a:pt x="324450" y="1101798"/>
                      <a:pt x="331711" y="1130181"/>
                    </a:cubicBezTo>
                    <a:cubicBezTo>
                      <a:pt x="352172" y="1205427"/>
                      <a:pt x="390456" y="1272093"/>
                      <a:pt x="426759" y="1340079"/>
                    </a:cubicBezTo>
                    <a:cubicBezTo>
                      <a:pt x="434680" y="1354600"/>
                      <a:pt x="446561" y="1371102"/>
                      <a:pt x="433359" y="1385623"/>
                    </a:cubicBezTo>
                    <a:cubicBezTo>
                      <a:pt x="417518" y="1403444"/>
                      <a:pt x="401017" y="1423906"/>
                      <a:pt x="371974" y="141664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64">
                <a:extLst>
                  <a:ext uri="{FF2B5EF4-FFF2-40B4-BE49-F238E27FC236}">
                    <a16:creationId xmlns:a16="http://schemas.microsoft.com/office/drawing/2014/main" xmlns="" id="{57F35E2E-C909-4AA7-809A-572602340BF8}"/>
                  </a:ext>
                </a:extLst>
              </p:cNvPr>
              <p:cNvSpPr/>
              <p:nvPr/>
            </p:nvSpPr>
            <p:spPr>
              <a:xfrm>
                <a:off x="1779279" y="2852415"/>
                <a:ext cx="676447" cy="1250046"/>
              </a:xfrm>
              <a:custGeom>
                <a:avLst/>
                <a:gdLst>
                  <a:gd name="connsiteX0" fmla="*/ 47668 w 893702"/>
                  <a:gd name="connsiteY0" fmla="*/ 1116711 h 1651527"/>
                  <a:gd name="connsiteX1" fmla="*/ 75390 w 893702"/>
                  <a:gd name="connsiteY1" fmla="*/ 1088989 h 1651527"/>
                  <a:gd name="connsiteX2" fmla="*/ 89912 w 893702"/>
                  <a:gd name="connsiteY2" fmla="*/ 1009122 h 1651527"/>
                  <a:gd name="connsiteX3" fmla="*/ 8064 w 893702"/>
                  <a:gd name="connsiteY3" fmla="*/ 828926 h 1651527"/>
                  <a:gd name="connsiteX4" fmla="*/ 105753 w 893702"/>
                  <a:gd name="connsiteY4" fmla="*/ 687014 h 1651527"/>
                  <a:gd name="connsiteX5" fmla="*/ 241725 w 893702"/>
                  <a:gd name="connsiteY5" fmla="*/ 795923 h 1651527"/>
                  <a:gd name="connsiteX6" fmla="*/ 292549 w 893702"/>
                  <a:gd name="connsiteY6" fmla="*/ 876450 h 1651527"/>
                  <a:gd name="connsiteX7" fmla="*/ 328852 w 893702"/>
                  <a:gd name="connsiteY7" fmla="*/ 855328 h 1651527"/>
                  <a:gd name="connsiteX8" fmla="*/ 319612 w 893702"/>
                  <a:gd name="connsiteY8" fmla="*/ 803844 h 1651527"/>
                  <a:gd name="connsiteX9" fmla="*/ 258886 w 893702"/>
                  <a:gd name="connsiteY9" fmla="*/ 550382 h 1651527"/>
                  <a:gd name="connsiteX10" fmla="*/ 252286 w 893702"/>
                  <a:gd name="connsiteY10" fmla="*/ 438832 h 1651527"/>
                  <a:gd name="connsiteX11" fmla="*/ 335453 w 893702"/>
                  <a:gd name="connsiteY11" fmla="*/ 316721 h 1651527"/>
                  <a:gd name="connsiteX12" fmla="*/ 439082 w 893702"/>
                  <a:gd name="connsiteY12" fmla="*/ 275137 h 1651527"/>
                  <a:gd name="connsiteX13" fmla="*/ 506408 w 893702"/>
                  <a:gd name="connsiteY13" fmla="*/ 162268 h 1651527"/>
                  <a:gd name="connsiteX14" fmla="*/ 546011 w 893702"/>
                  <a:gd name="connsiteY14" fmla="*/ 89001 h 1651527"/>
                  <a:gd name="connsiteX15" fmla="*/ 688584 w 893702"/>
                  <a:gd name="connsiteY15" fmla="*/ 19695 h 1651527"/>
                  <a:gd name="connsiteX16" fmla="*/ 782972 w 893702"/>
                  <a:gd name="connsiteY16" fmla="*/ 4514 h 1651527"/>
                  <a:gd name="connsiteX17" fmla="*/ 802774 w 893702"/>
                  <a:gd name="connsiteY17" fmla="*/ 23655 h 1651527"/>
                  <a:gd name="connsiteX18" fmla="*/ 786273 w 893702"/>
                  <a:gd name="connsiteY18" fmla="*/ 62599 h 1651527"/>
                  <a:gd name="connsiteX19" fmla="*/ 657561 w 893702"/>
                  <a:gd name="connsiteY19" fmla="*/ 202531 h 1651527"/>
                  <a:gd name="connsiteX20" fmla="*/ 528190 w 893702"/>
                  <a:gd name="connsiteY20" fmla="*/ 591965 h 1651527"/>
                  <a:gd name="connsiteX21" fmla="*/ 546672 w 893702"/>
                  <a:gd name="connsiteY21" fmla="*/ 872490 h 1651527"/>
                  <a:gd name="connsiteX22" fmla="*/ 662842 w 893702"/>
                  <a:gd name="connsiteY22" fmla="*/ 1091629 h 1651527"/>
                  <a:gd name="connsiteX23" fmla="*/ 831156 w 893702"/>
                  <a:gd name="connsiteY23" fmla="*/ 1262584 h 1651527"/>
                  <a:gd name="connsiteX24" fmla="*/ 862839 w 893702"/>
                  <a:gd name="connsiteY24" fmla="*/ 1316709 h 1651527"/>
                  <a:gd name="connsiteX25" fmla="*/ 874060 w 893702"/>
                  <a:gd name="connsiteY25" fmla="*/ 1413737 h 1651527"/>
                  <a:gd name="connsiteX26" fmla="*/ 891882 w 893702"/>
                  <a:gd name="connsiteY26" fmla="*/ 1559610 h 1651527"/>
                  <a:gd name="connsiteX27" fmla="*/ 546672 w 893702"/>
                  <a:gd name="connsiteY27" fmla="*/ 1644097 h 1651527"/>
                  <a:gd name="connsiteX28" fmla="*/ 291889 w 893702"/>
                  <a:gd name="connsiteY28" fmla="*/ 1630236 h 1651527"/>
                  <a:gd name="connsiteX29" fmla="*/ 181000 w 893702"/>
                  <a:gd name="connsiteY29" fmla="*/ 1578092 h 1651527"/>
                  <a:gd name="connsiteX30" fmla="*/ 143376 w 893702"/>
                  <a:gd name="connsiteY30" fmla="*/ 1494924 h 1651527"/>
                  <a:gd name="connsiteX31" fmla="*/ 152617 w 893702"/>
                  <a:gd name="connsiteY31" fmla="*/ 1390635 h 1651527"/>
                  <a:gd name="connsiteX32" fmla="*/ 126215 w 893702"/>
                  <a:gd name="connsiteY32" fmla="*/ 1280406 h 1651527"/>
                  <a:gd name="connsiteX33" fmla="*/ 47668 w 893702"/>
                  <a:gd name="connsiteY33" fmla="*/ 1116711 h 1651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93702" h="1651527">
                    <a:moveTo>
                      <a:pt x="47668" y="1116711"/>
                    </a:moveTo>
                    <a:cubicBezTo>
                      <a:pt x="51628" y="1112751"/>
                      <a:pt x="70770" y="1092289"/>
                      <a:pt x="75390" y="1088989"/>
                    </a:cubicBezTo>
                    <a:cubicBezTo>
                      <a:pt x="115654" y="1056646"/>
                      <a:pt x="115654" y="1056646"/>
                      <a:pt x="89912" y="1009122"/>
                    </a:cubicBezTo>
                    <a:cubicBezTo>
                      <a:pt x="58889" y="951037"/>
                      <a:pt x="27206" y="892952"/>
                      <a:pt x="8064" y="828926"/>
                    </a:cubicBezTo>
                    <a:cubicBezTo>
                      <a:pt x="-17018" y="743778"/>
                      <a:pt x="16645" y="692294"/>
                      <a:pt x="105753" y="687014"/>
                    </a:cubicBezTo>
                    <a:cubicBezTo>
                      <a:pt x="192221" y="681073"/>
                      <a:pt x="238425" y="712756"/>
                      <a:pt x="241725" y="795923"/>
                    </a:cubicBezTo>
                    <a:cubicBezTo>
                      <a:pt x="243045" y="834867"/>
                      <a:pt x="258226" y="859949"/>
                      <a:pt x="292549" y="876450"/>
                    </a:cubicBezTo>
                    <a:cubicBezTo>
                      <a:pt x="316971" y="887671"/>
                      <a:pt x="327532" y="881071"/>
                      <a:pt x="328852" y="855328"/>
                    </a:cubicBezTo>
                    <a:cubicBezTo>
                      <a:pt x="329513" y="837507"/>
                      <a:pt x="324232" y="820345"/>
                      <a:pt x="319612" y="803844"/>
                    </a:cubicBezTo>
                    <a:cubicBezTo>
                      <a:pt x="298490" y="719356"/>
                      <a:pt x="274728" y="636189"/>
                      <a:pt x="258886" y="550382"/>
                    </a:cubicBezTo>
                    <a:cubicBezTo>
                      <a:pt x="252286" y="513418"/>
                      <a:pt x="249645" y="476455"/>
                      <a:pt x="252286" y="438832"/>
                    </a:cubicBezTo>
                    <a:cubicBezTo>
                      <a:pt x="256246" y="382067"/>
                      <a:pt x="285289" y="341143"/>
                      <a:pt x="335453" y="316721"/>
                    </a:cubicBezTo>
                    <a:cubicBezTo>
                      <a:pt x="369116" y="300220"/>
                      <a:pt x="404759" y="288339"/>
                      <a:pt x="439082" y="275137"/>
                    </a:cubicBezTo>
                    <a:cubicBezTo>
                      <a:pt x="493207" y="254676"/>
                      <a:pt x="513669" y="220353"/>
                      <a:pt x="506408" y="162268"/>
                    </a:cubicBezTo>
                    <a:cubicBezTo>
                      <a:pt x="498487" y="101542"/>
                      <a:pt x="493867" y="115404"/>
                      <a:pt x="546011" y="89001"/>
                    </a:cubicBezTo>
                    <a:cubicBezTo>
                      <a:pt x="592876" y="65239"/>
                      <a:pt x="640400" y="40817"/>
                      <a:pt x="688584" y="19695"/>
                    </a:cubicBezTo>
                    <a:cubicBezTo>
                      <a:pt x="718287" y="6494"/>
                      <a:pt x="748649" y="-7367"/>
                      <a:pt x="782972" y="4514"/>
                    </a:cubicBezTo>
                    <a:cubicBezTo>
                      <a:pt x="789573" y="11114"/>
                      <a:pt x="796173" y="17715"/>
                      <a:pt x="802774" y="23655"/>
                    </a:cubicBezTo>
                    <a:cubicBezTo>
                      <a:pt x="808715" y="41477"/>
                      <a:pt x="798154" y="51378"/>
                      <a:pt x="786273" y="62599"/>
                    </a:cubicBezTo>
                    <a:cubicBezTo>
                      <a:pt x="739408" y="105503"/>
                      <a:pt x="691884" y="147746"/>
                      <a:pt x="657561" y="202531"/>
                    </a:cubicBezTo>
                    <a:cubicBezTo>
                      <a:pt x="583635" y="322002"/>
                      <a:pt x="539411" y="450713"/>
                      <a:pt x="528190" y="591965"/>
                    </a:cubicBezTo>
                    <a:cubicBezTo>
                      <a:pt x="520269" y="687014"/>
                      <a:pt x="522909" y="779422"/>
                      <a:pt x="546672" y="872490"/>
                    </a:cubicBezTo>
                    <a:cubicBezTo>
                      <a:pt x="568454" y="955657"/>
                      <a:pt x="608717" y="1026943"/>
                      <a:pt x="662842" y="1091629"/>
                    </a:cubicBezTo>
                    <a:cubicBezTo>
                      <a:pt x="714326" y="1153014"/>
                      <a:pt x="771751" y="1209119"/>
                      <a:pt x="831156" y="1262584"/>
                    </a:cubicBezTo>
                    <a:cubicBezTo>
                      <a:pt x="846338" y="1276445"/>
                      <a:pt x="873400" y="1286346"/>
                      <a:pt x="862839" y="1316709"/>
                    </a:cubicBezTo>
                    <a:cubicBezTo>
                      <a:pt x="855579" y="1350372"/>
                      <a:pt x="870760" y="1381394"/>
                      <a:pt x="874060" y="1413737"/>
                    </a:cubicBezTo>
                    <a:cubicBezTo>
                      <a:pt x="876040" y="1432219"/>
                      <a:pt x="900463" y="1553009"/>
                      <a:pt x="891882" y="1559610"/>
                    </a:cubicBezTo>
                    <a:cubicBezTo>
                      <a:pt x="840397" y="1601194"/>
                      <a:pt x="606737" y="1636837"/>
                      <a:pt x="546672" y="1644097"/>
                    </a:cubicBezTo>
                    <a:cubicBezTo>
                      <a:pt x="373076" y="1653998"/>
                      <a:pt x="436442" y="1657958"/>
                      <a:pt x="291889" y="1630236"/>
                    </a:cubicBezTo>
                    <a:cubicBezTo>
                      <a:pt x="247665" y="1611754"/>
                      <a:pt x="210702" y="1587332"/>
                      <a:pt x="181000" y="1578092"/>
                    </a:cubicBezTo>
                    <a:cubicBezTo>
                      <a:pt x="146017" y="1563570"/>
                      <a:pt x="147997" y="1524627"/>
                      <a:pt x="143376" y="1494924"/>
                    </a:cubicBezTo>
                    <a:cubicBezTo>
                      <a:pt x="144036" y="1459941"/>
                      <a:pt x="146676" y="1425618"/>
                      <a:pt x="152617" y="1390635"/>
                    </a:cubicBezTo>
                    <a:cubicBezTo>
                      <a:pt x="158558" y="1352352"/>
                      <a:pt x="138096" y="1316709"/>
                      <a:pt x="126215" y="1280406"/>
                    </a:cubicBezTo>
                    <a:cubicBezTo>
                      <a:pt x="110373" y="1236842"/>
                      <a:pt x="47668" y="1116711"/>
                      <a:pt x="47668" y="1116711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65">
                <a:extLst>
                  <a:ext uri="{FF2B5EF4-FFF2-40B4-BE49-F238E27FC236}">
                    <a16:creationId xmlns:a16="http://schemas.microsoft.com/office/drawing/2014/main" xmlns="" id="{C8E70F3A-17A7-493C-B69B-09A4A6FD29CC}"/>
                  </a:ext>
                </a:extLst>
              </p:cNvPr>
              <p:cNvSpPr/>
              <p:nvPr/>
            </p:nvSpPr>
            <p:spPr>
              <a:xfrm>
                <a:off x="4403784" y="4601432"/>
                <a:ext cx="251435" cy="287271"/>
              </a:xfrm>
              <a:custGeom>
                <a:avLst/>
                <a:gdLst>
                  <a:gd name="connsiteX0" fmla="*/ 90428 w 332189"/>
                  <a:gd name="connsiteY0" fmla="*/ 0 h 379533"/>
                  <a:gd name="connsiteX1" fmla="*/ 325408 w 332189"/>
                  <a:gd name="connsiteY1" fmla="*/ 260723 h 379533"/>
                  <a:gd name="connsiteX2" fmla="*/ 330689 w 332189"/>
                  <a:gd name="connsiteY2" fmla="*/ 274584 h 379533"/>
                  <a:gd name="connsiteX3" fmla="*/ 238941 w 332189"/>
                  <a:gd name="connsiteY3" fmla="*/ 379533 h 379533"/>
                  <a:gd name="connsiteX4" fmla="*/ 0 w 332189"/>
                  <a:gd name="connsiteY4" fmla="*/ 70626 h 379533"/>
                  <a:gd name="connsiteX5" fmla="*/ 90428 w 332189"/>
                  <a:gd name="connsiteY5" fmla="*/ 0 h 379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2189" h="379533">
                    <a:moveTo>
                      <a:pt x="90428" y="0"/>
                    </a:moveTo>
                    <a:cubicBezTo>
                      <a:pt x="123430" y="26402"/>
                      <a:pt x="310227" y="254782"/>
                      <a:pt x="325408" y="260723"/>
                    </a:cubicBezTo>
                    <a:cubicBezTo>
                      <a:pt x="330029" y="264023"/>
                      <a:pt x="334649" y="269963"/>
                      <a:pt x="330689" y="274584"/>
                    </a:cubicBezTo>
                    <a:cubicBezTo>
                      <a:pt x="302966" y="312207"/>
                      <a:pt x="278544" y="352471"/>
                      <a:pt x="238941" y="379533"/>
                    </a:cubicBezTo>
                    <a:cubicBezTo>
                      <a:pt x="154453" y="284485"/>
                      <a:pt x="74586" y="173595"/>
                      <a:pt x="0" y="70626"/>
                    </a:cubicBezTo>
                    <a:cubicBezTo>
                      <a:pt x="35643" y="33003"/>
                      <a:pt x="62045" y="13201"/>
                      <a:pt x="9042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66">
                <a:extLst>
                  <a:ext uri="{FF2B5EF4-FFF2-40B4-BE49-F238E27FC236}">
                    <a16:creationId xmlns:a16="http://schemas.microsoft.com/office/drawing/2014/main" xmlns="" id="{3EC8F131-459C-4441-BE25-1DA0B294C310}"/>
                  </a:ext>
                </a:extLst>
              </p:cNvPr>
              <p:cNvSpPr/>
              <p:nvPr/>
            </p:nvSpPr>
            <p:spPr>
              <a:xfrm>
                <a:off x="2299970" y="3098811"/>
                <a:ext cx="124900" cy="58277"/>
              </a:xfrm>
              <a:custGeom>
                <a:avLst/>
                <a:gdLst>
                  <a:gd name="connsiteX0" fmla="*/ 0 w 165014"/>
                  <a:gd name="connsiteY0" fmla="*/ 76996 h 76995"/>
                  <a:gd name="connsiteX1" fmla="*/ 165014 w 165014"/>
                  <a:gd name="connsiteY1" fmla="*/ 34752 h 76995"/>
                  <a:gd name="connsiteX2" fmla="*/ 0 w 165014"/>
                  <a:gd name="connsiteY2" fmla="*/ 76996 h 7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014" h="76995">
                    <a:moveTo>
                      <a:pt x="0" y="76996"/>
                    </a:moveTo>
                    <a:cubicBezTo>
                      <a:pt x="31683" y="-6172"/>
                      <a:pt x="108250" y="-24653"/>
                      <a:pt x="165014" y="34752"/>
                    </a:cubicBezTo>
                    <a:cubicBezTo>
                      <a:pt x="110230" y="48613"/>
                      <a:pt x="57425" y="62474"/>
                      <a:pt x="0" y="7699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67">
                <a:extLst>
                  <a:ext uri="{FF2B5EF4-FFF2-40B4-BE49-F238E27FC236}">
                    <a16:creationId xmlns:a16="http://schemas.microsoft.com/office/drawing/2014/main" xmlns="" id="{965984EC-8D6A-4091-BEE5-FEB94E599EE0}"/>
                  </a:ext>
                </a:extLst>
              </p:cNvPr>
              <p:cNvSpPr/>
              <p:nvPr/>
            </p:nvSpPr>
            <p:spPr>
              <a:xfrm>
                <a:off x="2665677" y="3358927"/>
                <a:ext cx="29476" cy="28477"/>
              </a:xfrm>
              <a:custGeom>
                <a:avLst/>
                <a:gdLst>
                  <a:gd name="connsiteX0" fmla="*/ 38943 w 38943"/>
                  <a:gd name="connsiteY0" fmla="*/ 0 h 37623"/>
                  <a:gd name="connsiteX1" fmla="*/ 0 w 38943"/>
                  <a:gd name="connsiteY1" fmla="*/ 37623 h 37623"/>
                  <a:gd name="connsiteX2" fmla="*/ 38943 w 38943"/>
                  <a:gd name="connsiteY2" fmla="*/ 0 h 3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943" h="37623">
                    <a:moveTo>
                      <a:pt x="38943" y="0"/>
                    </a:moveTo>
                    <a:cubicBezTo>
                      <a:pt x="32343" y="25742"/>
                      <a:pt x="19802" y="32343"/>
                      <a:pt x="0" y="37623"/>
                    </a:cubicBezTo>
                    <a:cubicBezTo>
                      <a:pt x="7261" y="19142"/>
                      <a:pt x="17822" y="10561"/>
                      <a:pt x="3894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68">
                <a:extLst>
                  <a:ext uri="{FF2B5EF4-FFF2-40B4-BE49-F238E27FC236}">
                    <a16:creationId xmlns:a16="http://schemas.microsoft.com/office/drawing/2014/main" xmlns="" id="{8B2A61BC-E423-4AD5-9874-22245D0455A0}"/>
                  </a:ext>
                </a:extLst>
              </p:cNvPr>
              <p:cNvSpPr/>
              <p:nvPr/>
            </p:nvSpPr>
            <p:spPr>
              <a:xfrm>
                <a:off x="1852754" y="3892002"/>
                <a:ext cx="1168176" cy="2630422"/>
              </a:xfrm>
              <a:custGeom>
                <a:avLst/>
                <a:gdLst>
                  <a:gd name="connsiteX0" fmla="*/ 248940 w 1543364"/>
                  <a:gd name="connsiteY0" fmla="*/ 2975540 h 3475242"/>
                  <a:gd name="connsiteX1" fmla="*/ 72704 w 1543364"/>
                  <a:gd name="connsiteY1" fmla="*/ 2116805 h 3475242"/>
                  <a:gd name="connsiteX2" fmla="*/ 48942 w 1543364"/>
                  <a:gd name="connsiteY2" fmla="*/ 1867963 h 3475242"/>
                  <a:gd name="connsiteX3" fmla="*/ 1418 w 1543364"/>
                  <a:gd name="connsiteY3" fmla="*/ 1180843 h 3475242"/>
                  <a:gd name="connsiteX4" fmla="*/ 23860 w 1543364"/>
                  <a:gd name="connsiteY4" fmla="*/ 419137 h 3475242"/>
                  <a:gd name="connsiteX5" fmla="*/ 43002 w 1543364"/>
                  <a:gd name="connsiteY5" fmla="*/ 146533 h 3475242"/>
                  <a:gd name="connsiteX6" fmla="*/ 54223 w 1543364"/>
                  <a:gd name="connsiteY6" fmla="*/ 0 h 3475242"/>
                  <a:gd name="connsiteX7" fmla="*/ 148611 w 1543364"/>
                  <a:gd name="connsiteY7" fmla="*/ 158414 h 3475242"/>
                  <a:gd name="connsiteX8" fmla="*/ 447617 w 1543364"/>
                  <a:gd name="connsiteY8" fmla="*/ 269964 h 3475242"/>
                  <a:gd name="connsiteX9" fmla="*/ 674017 w 1543364"/>
                  <a:gd name="connsiteY9" fmla="*/ 201318 h 3475242"/>
                  <a:gd name="connsiteX10" fmla="*/ 758505 w 1543364"/>
                  <a:gd name="connsiteY10" fmla="*/ 108910 h 3475242"/>
                  <a:gd name="connsiteX11" fmla="*/ 775006 w 1543364"/>
                  <a:gd name="connsiteY11" fmla="*/ 40923 h 3475242"/>
                  <a:gd name="connsiteX12" fmla="*/ 823190 w 1543364"/>
                  <a:gd name="connsiteY12" fmla="*/ 262703 h 3475242"/>
                  <a:gd name="connsiteX13" fmla="*/ 1099754 w 1543364"/>
                  <a:gd name="connsiteY13" fmla="*/ 1077214 h 3475242"/>
                  <a:gd name="connsiteX14" fmla="*/ 1366418 w 1543364"/>
                  <a:gd name="connsiteY14" fmla="*/ 2444854 h 3475242"/>
                  <a:gd name="connsiteX15" fmla="*/ 1514271 w 1543364"/>
                  <a:gd name="connsiteY15" fmla="*/ 3205901 h 3475242"/>
                  <a:gd name="connsiteX16" fmla="*/ 1540673 w 1543364"/>
                  <a:gd name="connsiteY16" fmla="*/ 3344513 h 3475242"/>
                  <a:gd name="connsiteX17" fmla="*/ 1511630 w 1543364"/>
                  <a:gd name="connsiteY17" fmla="*/ 3387417 h 3475242"/>
                  <a:gd name="connsiteX18" fmla="*/ 1224505 w 1543364"/>
                  <a:gd name="connsiteY18" fmla="*/ 3428340 h 3475242"/>
                  <a:gd name="connsiteX19" fmla="*/ 503062 w 1543364"/>
                  <a:gd name="connsiteY19" fmla="*/ 3463323 h 3475242"/>
                  <a:gd name="connsiteX20" fmla="*/ 309005 w 1543364"/>
                  <a:gd name="connsiteY20" fmla="*/ 3475204 h 3475242"/>
                  <a:gd name="connsiteX21" fmla="*/ 248940 w 1543364"/>
                  <a:gd name="connsiteY21" fmla="*/ 2975540 h 3475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43364" h="3475242">
                    <a:moveTo>
                      <a:pt x="248940" y="2975540"/>
                    </a:moveTo>
                    <a:cubicBezTo>
                      <a:pt x="189535" y="2689735"/>
                      <a:pt x="132110" y="2402610"/>
                      <a:pt x="72704" y="2116805"/>
                    </a:cubicBezTo>
                    <a:cubicBezTo>
                      <a:pt x="55543" y="2034298"/>
                      <a:pt x="54883" y="1951131"/>
                      <a:pt x="48942" y="1867963"/>
                    </a:cubicBezTo>
                    <a:cubicBezTo>
                      <a:pt x="31781" y="1638923"/>
                      <a:pt x="14619" y="1409883"/>
                      <a:pt x="1418" y="1180843"/>
                    </a:cubicBezTo>
                    <a:cubicBezTo>
                      <a:pt x="-6503" y="1042231"/>
                      <a:pt x="21220" y="517485"/>
                      <a:pt x="23860" y="419137"/>
                    </a:cubicBezTo>
                    <a:cubicBezTo>
                      <a:pt x="25840" y="349831"/>
                      <a:pt x="36401" y="215839"/>
                      <a:pt x="43002" y="146533"/>
                    </a:cubicBezTo>
                    <a:cubicBezTo>
                      <a:pt x="41022" y="83827"/>
                      <a:pt x="43002" y="91088"/>
                      <a:pt x="54223" y="0"/>
                    </a:cubicBezTo>
                    <a:cubicBezTo>
                      <a:pt x="91846" y="134652"/>
                      <a:pt x="108348" y="122111"/>
                      <a:pt x="148611" y="158414"/>
                    </a:cubicBezTo>
                    <a:cubicBezTo>
                      <a:pt x="270722" y="235641"/>
                      <a:pt x="314946" y="260723"/>
                      <a:pt x="447617" y="269964"/>
                    </a:cubicBezTo>
                    <a:cubicBezTo>
                      <a:pt x="563787" y="252142"/>
                      <a:pt x="617252" y="239601"/>
                      <a:pt x="674017" y="201318"/>
                    </a:cubicBezTo>
                    <a:cubicBezTo>
                      <a:pt x="731442" y="150493"/>
                      <a:pt x="735403" y="145213"/>
                      <a:pt x="758505" y="108910"/>
                    </a:cubicBezTo>
                    <a:cubicBezTo>
                      <a:pt x="771706" y="71286"/>
                      <a:pt x="763785" y="20462"/>
                      <a:pt x="775006" y="40923"/>
                    </a:cubicBezTo>
                    <a:cubicBezTo>
                      <a:pt x="788207" y="54785"/>
                      <a:pt x="802068" y="219139"/>
                      <a:pt x="823190" y="262703"/>
                    </a:cubicBezTo>
                    <a:cubicBezTo>
                      <a:pt x="910318" y="542568"/>
                      <a:pt x="1018567" y="796030"/>
                      <a:pt x="1099754" y="1077214"/>
                    </a:cubicBezTo>
                    <a:cubicBezTo>
                      <a:pt x="1136718" y="1204605"/>
                      <a:pt x="1303712" y="2119445"/>
                      <a:pt x="1366418" y="2444854"/>
                    </a:cubicBezTo>
                    <a:cubicBezTo>
                      <a:pt x="1415262" y="2698316"/>
                      <a:pt x="1465426" y="2952438"/>
                      <a:pt x="1514271" y="3205901"/>
                    </a:cubicBezTo>
                    <a:cubicBezTo>
                      <a:pt x="1523511" y="3252105"/>
                      <a:pt x="1528792" y="3299629"/>
                      <a:pt x="1540673" y="3344513"/>
                    </a:cubicBezTo>
                    <a:cubicBezTo>
                      <a:pt x="1549254" y="3375535"/>
                      <a:pt x="1536712" y="3382136"/>
                      <a:pt x="1511630" y="3387417"/>
                    </a:cubicBezTo>
                    <a:cubicBezTo>
                      <a:pt x="1417242" y="3408538"/>
                      <a:pt x="1320874" y="3419759"/>
                      <a:pt x="1224505" y="3428340"/>
                    </a:cubicBezTo>
                    <a:cubicBezTo>
                      <a:pt x="984244" y="3449462"/>
                      <a:pt x="743983" y="3458042"/>
                      <a:pt x="503062" y="3463323"/>
                    </a:cubicBezTo>
                    <a:cubicBezTo>
                      <a:pt x="438376" y="3464643"/>
                      <a:pt x="373691" y="3471244"/>
                      <a:pt x="309005" y="3475204"/>
                    </a:cubicBezTo>
                    <a:cubicBezTo>
                      <a:pt x="290523" y="3479825"/>
                      <a:pt x="268081" y="3069269"/>
                      <a:pt x="248940" y="29755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9">
                <a:extLst>
                  <a:ext uri="{FF2B5EF4-FFF2-40B4-BE49-F238E27FC236}">
                    <a16:creationId xmlns:a16="http://schemas.microsoft.com/office/drawing/2014/main" xmlns="" id="{5C02070B-21CC-420F-88A3-5ABD5C7028D5}"/>
                  </a:ext>
                </a:extLst>
              </p:cNvPr>
              <p:cNvSpPr/>
              <p:nvPr/>
            </p:nvSpPr>
            <p:spPr>
              <a:xfrm>
                <a:off x="2120158" y="4096642"/>
                <a:ext cx="558318" cy="2268576"/>
              </a:xfrm>
              <a:custGeom>
                <a:avLst/>
                <a:gdLst>
                  <a:gd name="connsiteX0" fmla="*/ 221061 w 737634"/>
                  <a:gd name="connsiteY0" fmla="*/ 100587 h 2997181"/>
                  <a:gd name="connsiteX1" fmla="*/ 215121 w 737634"/>
                  <a:gd name="connsiteY1" fmla="*/ 139530 h 2997181"/>
                  <a:gd name="connsiteX2" fmla="*/ 218421 w 737634"/>
                  <a:gd name="connsiteY2" fmla="*/ 344148 h 2997181"/>
                  <a:gd name="connsiteX3" fmla="*/ 734586 w 737634"/>
                  <a:gd name="connsiteY3" fmla="*/ 2748078 h 2997181"/>
                  <a:gd name="connsiteX4" fmla="*/ 708844 w 737634"/>
                  <a:gd name="connsiteY4" fmla="*/ 2823325 h 2997181"/>
                  <a:gd name="connsiteX5" fmla="*/ 553070 w 737634"/>
                  <a:gd name="connsiteY5" fmla="*/ 2988340 h 2997181"/>
                  <a:gd name="connsiteX6" fmla="*/ 519407 w 737634"/>
                  <a:gd name="connsiteY6" fmla="*/ 2985699 h 2997181"/>
                  <a:gd name="connsiteX7" fmla="*/ 342512 w 737634"/>
                  <a:gd name="connsiteY7" fmla="*/ 2772501 h 2997181"/>
                  <a:gd name="connsiteX8" fmla="*/ 325350 w 737634"/>
                  <a:gd name="connsiteY8" fmla="*/ 2730917 h 2997181"/>
                  <a:gd name="connsiteX9" fmla="*/ 92350 w 737634"/>
                  <a:gd name="connsiteY9" fmla="*/ 335567 h 2997181"/>
                  <a:gd name="connsiteX10" fmla="*/ 16443 w 737634"/>
                  <a:gd name="connsiteY10" fmla="*/ 175173 h 2997181"/>
                  <a:gd name="connsiteX11" fmla="*/ 11163 w 737634"/>
                  <a:gd name="connsiteY11" fmla="*/ 115108 h 2997181"/>
                  <a:gd name="connsiteX12" fmla="*/ 73208 w 737634"/>
                  <a:gd name="connsiteY12" fmla="*/ 14119 h 2997181"/>
                  <a:gd name="connsiteX13" fmla="*/ 106211 w 737634"/>
                  <a:gd name="connsiteY13" fmla="*/ 7518 h 2997181"/>
                  <a:gd name="connsiteX14" fmla="*/ 203240 w 737634"/>
                  <a:gd name="connsiteY14" fmla="*/ 75504 h 2997181"/>
                  <a:gd name="connsiteX15" fmla="*/ 221061 w 737634"/>
                  <a:gd name="connsiteY15" fmla="*/ 100587 h 2997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37634" h="2997181">
                    <a:moveTo>
                      <a:pt x="221061" y="100587"/>
                    </a:moveTo>
                    <a:cubicBezTo>
                      <a:pt x="219081" y="113788"/>
                      <a:pt x="218421" y="126989"/>
                      <a:pt x="215121" y="139530"/>
                    </a:cubicBezTo>
                    <a:cubicBezTo>
                      <a:pt x="197299" y="208176"/>
                      <a:pt x="203240" y="274842"/>
                      <a:pt x="218421" y="344148"/>
                    </a:cubicBezTo>
                    <a:cubicBezTo>
                      <a:pt x="306869" y="738862"/>
                      <a:pt x="642178" y="2334882"/>
                      <a:pt x="734586" y="2748078"/>
                    </a:cubicBezTo>
                    <a:cubicBezTo>
                      <a:pt x="741847" y="2781081"/>
                      <a:pt x="737226" y="2801543"/>
                      <a:pt x="708844" y="2823325"/>
                    </a:cubicBezTo>
                    <a:cubicBezTo>
                      <a:pt x="648779" y="2868869"/>
                      <a:pt x="611155" y="2938835"/>
                      <a:pt x="553070" y="2988340"/>
                    </a:cubicBezTo>
                    <a:cubicBezTo>
                      <a:pt x="539209" y="3000221"/>
                      <a:pt x="531288" y="3000880"/>
                      <a:pt x="519407" y="2985699"/>
                    </a:cubicBezTo>
                    <a:cubicBezTo>
                      <a:pt x="461322" y="2913753"/>
                      <a:pt x="401917" y="2843127"/>
                      <a:pt x="342512" y="2772501"/>
                    </a:cubicBezTo>
                    <a:cubicBezTo>
                      <a:pt x="331951" y="2759959"/>
                      <a:pt x="326670" y="2746758"/>
                      <a:pt x="325350" y="2730917"/>
                    </a:cubicBezTo>
                    <a:cubicBezTo>
                      <a:pt x="298948" y="2461613"/>
                      <a:pt x="102911" y="503882"/>
                      <a:pt x="92350" y="335567"/>
                    </a:cubicBezTo>
                    <a:cubicBezTo>
                      <a:pt x="88390" y="267581"/>
                      <a:pt x="60007" y="219397"/>
                      <a:pt x="16443" y="175173"/>
                    </a:cubicBezTo>
                    <a:cubicBezTo>
                      <a:pt x="-2699" y="156031"/>
                      <a:pt x="-5999" y="138870"/>
                      <a:pt x="11163" y="115108"/>
                    </a:cubicBezTo>
                    <a:cubicBezTo>
                      <a:pt x="34265" y="83425"/>
                      <a:pt x="54066" y="48442"/>
                      <a:pt x="73208" y="14119"/>
                    </a:cubicBezTo>
                    <a:cubicBezTo>
                      <a:pt x="83109" y="-3042"/>
                      <a:pt x="91030" y="-3702"/>
                      <a:pt x="106211" y="7518"/>
                    </a:cubicBezTo>
                    <a:cubicBezTo>
                      <a:pt x="137894" y="31281"/>
                      <a:pt x="170897" y="53063"/>
                      <a:pt x="203240" y="75504"/>
                    </a:cubicBezTo>
                    <a:cubicBezTo>
                      <a:pt x="213140" y="81445"/>
                      <a:pt x="225021" y="86065"/>
                      <a:pt x="221061" y="10058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0">
                <a:extLst>
                  <a:ext uri="{FF2B5EF4-FFF2-40B4-BE49-F238E27FC236}">
                    <a16:creationId xmlns:a16="http://schemas.microsoft.com/office/drawing/2014/main" xmlns="" id="{994A42A7-FF42-4ACC-9A17-B64F48342E62}"/>
                  </a:ext>
                </a:extLst>
              </p:cNvPr>
              <p:cNvSpPr/>
              <p:nvPr/>
            </p:nvSpPr>
            <p:spPr>
              <a:xfrm>
                <a:off x="2351728" y="3163980"/>
                <a:ext cx="81296" cy="89035"/>
              </a:xfrm>
              <a:custGeom>
                <a:avLst/>
                <a:gdLst>
                  <a:gd name="connsiteX0" fmla="*/ 94481 w 107406"/>
                  <a:gd name="connsiteY0" fmla="*/ 47786 h 117632"/>
                  <a:gd name="connsiteX1" fmla="*/ 66629 w 107406"/>
                  <a:gd name="connsiteY1" fmla="*/ 106603 h 117632"/>
                  <a:gd name="connsiteX2" fmla="*/ 12926 w 107406"/>
                  <a:gd name="connsiteY2" fmla="*/ 69846 h 117632"/>
                  <a:gd name="connsiteX3" fmla="*/ 40778 w 107406"/>
                  <a:gd name="connsiteY3" fmla="*/ 11030 h 117632"/>
                  <a:gd name="connsiteX4" fmla="*/ 94481 w 107406"/>
                  <a:gd name="connsiteY4" fmla="*/ 47786 h 1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06" h="117632">
                    <a:moveTo>
                      <a:pt x="94481" y="47786"/>
                    </a:moveTo>
                    <a:cubicBezTo>
                      <a:pt x="101620" y="74178"/>
                      <a:pt x="89150" y="100511"/>
                      <a:pt x="66629" y="106603"/>
                    </a:cubicBezTo>
                    <a:cubicBezTo>
                      <a:pt x="44108" y="112694"/>
                      <a:pt x="20064" y="96238"/>
                      <a:pt x="12926" y="69846"/>
                    </a:cubicBezTo>
                    <a:cubicBezTo>
                      <a:pt x="5787" y="43454"/>
                      <a:pt x="18257" y="17121"/>
                      <a:pt x="40778" y="11030"/>
                    </a:cubicBezTo>
                    <a:cubicBezTo>
                      <a:pt x="63299" y="4938"/>
                      <a:pt x="87343" y="21395"/>
                      <a:pt x="94481" y="477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71">
                <a:extLst>
                  <a:ext uri="{FF2B5EF4-FFF2-40B4-BE49-F238E27FC236}">
                    <a16:creationId xmlns:a16="http://schemas.microsoft.com/office/drawing/2014/main" xmlns="" id="{447F3AFA-CF5F-4A24-B827-0530B6A5E160}"/>
                  </a:ext>
                </a:extLst>
              </p:cNvPr>
              <p:cNvSpPr/>
              <p:nvPr/>
            </p:nvSpPr>
            <p:spPr>
              <a:xfrm>
                <a:off x="1105926" y="6302973"/>
                <a:ext cx="253797" cy="257079"/>
              </a:xfrm>
              <a:custGeom>
                <a:avLst/>
                <a:gdLst>
                  <a:gd name="connsiteX0" fmla="*/ 335309 w 335309"/>
                  <a:gd name="connsiteY0" fmla="*/ 24549 h 339646"/>
                  <a:gd name="connsiteX1" fmla="*/ 260723 w 335309"/>
                  <a:gd name="connsiteY1" fmla="*/ 127 h 339646"/>
                  <a:gd name="connsiteX2" fmla="*/ 168315 w 335309"/>
                  <a:gd name="connsiteY2" fmla="*/ 96496 h 339646"/>
                  <a:gd name="connsiteX3" fmla="*/ 0 w 335309"/>
                  <a:gd name="connsiteY3" fmla="*/ 328176 h 339646"/>
                  <a:gd name="connsiteX4" fmla="*/ 95048 w 335309"/>
                  <a:gd name="connsiteY4" fmla="*/ 328176 h 339646"/>
                  <a:gd name="connsiteX5" fmla="*/ 189437 w 335309"/>
                  <a:gd name="connsiteY5" fmla="*/ 301773 h 339646"/>
                  <a:gd name="connsiteX6" fmla="*/ 318808 w 335309"/>
                  <a:gd name="connsiteY6" fmla="*/ 337417 h 339646"/>
                  <a:gd name="connsiteX7" fmla="*/ 324088 w 335309"/>
                  <a:gd name="connsiteY7" fmla="*/ 161181 h 339646"/>
                  <a:gd name="connsiteX8" fmla="*/ 335309 w 335309"/>
                  <a:gd name="connsiteY8" fmla="*/ 24549 h 339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5309" h="339646">
                    <a:moveTo>
                      <a:pt x="335309" y="24549"/>
                    </a:moveTo>
                    <a:cubicBezTo>
                      <a:pt x="328709" y="19929"/>
                      <a:pt x="283825" y="-1853"/>
                      <a:pt x="260723" y="127"/>
                    </a:cubicBezTo>
                    <a:cubicBezTo>
                      <a:pt x="231020" y="21249"/>
                      <a:pt x="189437" y="68113"/>
                      <a:pt x="168315" y="96496"/>
                    </a:cubicBezTo>
                    <a:cubicBezTo>
                      <a:pt x="163694" y="103096"/>
                      <a:pt x="50824" y="262830"/>
                      <a:pt x="0" y="328176"/>
                    </a:cubicBezTo>
                    <a:cubicBezTo>
                      <a:pt x="31023" y="340717"/>
                      <a:pt x="66006" y="345997"/>
                      <a:pt x="95048" y="328176"/>
                    </a:cubicBezTo>
                    <a:cubicBezTo>
                      <a:pt x="122111" y="311014"/>
                      <a:pt x="158414" y="291213"/>
                      <a:pt x="189437" y="301773"/>
                    </a:cubicBezTo>
                    <a:cubicBezTo>
                      <a:pt x="228380" y="314975"/>
                      <a:pt x="279204" y="327516"/>
                      <a:pt x="318808" y="337417"/>
                    </a:cubicBezTo>
                    <a:lnTo>
                      <a:pt x="324088" y="161181"/>
                    </a:lnTo>
                    <a:lnTo>
                      <a:pt x="335309" y="2454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5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72">
                <a:extLst>
                  <a:ext uri="{FF2B5EF4-FFF2-40B4-BE49-F238E27FC236}">
                    <a16:creationId xmlns:a16="http://schemas.microsoft.com/office/drawing/2014/main" xmlns="" id="{400C0C62-7C62-470F-9A46-12C459FABA1F}"/>
                  </a:ext>
                </a:extLst>
              </p:cNvPr>
              <p:cNvSpPr/>
              <p:nvPr/>
            </p:nvSpPr>
            <p:spPr>
              <a:xfrm>
                <a:off x="1343086" y="6226990"/>
                <a:ext cx="744560" cy="454775"/>
              </a:xfrm>
              <a:custGeom>
                <a:avLst/>
                <a:gdLst>
                  <a:gd name="connsiteX0" fmla="*/ 945401 w 983694"/>
                  <a:gd name="connsiteY0" fmla="*/ 155299 h 600838"/>
                  <a:gd name="connsiteX1" fmla="*/ 811409 w 983694"/>
                  <a:gd name="connsiteY1" fmla="*/ 71472 h 600838"/>
                  <a:gd name="connsiteX2" fmla="*/ 493261 w 983694"/>
                  <a:gd name="connsiteY2" fmla="*/ 10086 h 600838"/>
                  <a:gd name="connsiteX3" fmla="*/ 238479 w 983694"/>
                  <a:gd name="connsiteY3" fmla="*/ 105795 h 600838"/>
                  <a:gd name="connsiteX4" fmla="*/ 139470 w 983694"/>
                  <a:gd name="connsiteY4" fmla="*/ 115696 h 600838"/>
                  <a:gd name="connsiteX5" fmla="*/ 25280 w 983694"/>
                  <a:gd name="connsiteY5" fmla="*/ 132857 h 600838"/>
                  <a:gd name="connsiteX6" fmla="*/ 198 w 983694"/>
                  <a:gd name="connsiteY6" fmla="*/ 437144 h 600838"/>
                  <a:gd name="connsiteX7" fmla="*/ 198 w 983694"/>
                  <a:gd name="connsiteY7" fmla="*/ 437144 h 600838"/>
                  <a:gd name="connsiteX8" fmla="*/ 198 w 983694"/>
                  <a:gd name="connsiteY8" fmla="*/ 437144 h 600838"/>
                  <a:gd name="connsiteX9" fmla="*/ 21320 w 983694"/>
                  <a:gd name="connsiteY9" fmla="*/ 451005 h 600838"/>
                  <a:gd name="connsiteX10" fmla="*/ 272142 w 983694"/>
                  <a:gd name="connsiteY10" fmla="*/ 549354 h 600838"/>
                  <a:gd name="connsiteX11" fmla="*/ 351349 w 983694"/>
                  <a:gd name="connsiteY11" fmla="*/ 580377 h 600838"/>
                  <a:gd name="connsiteX12" fmla="*/ 411414 w 983694"/>
                  <a:gd name="connsiteY12" fmla="*/ 596218 h 600838"/>
                  <a:gd name="connsiteX13" fmla="*/ 783026 w 983694"/>
                  <a:gd name="connsiteY13" fmla="*/ 600838 h 600838"/>
                  <a:gd name="connsiteX14" fmla="*/ 822630 w 983694"/>
                  <a:gd name="connsiteY14" fmla="*/ 583677 h 600838"/>
                  <a:gd name="connsiteX15" fmla="*/ 952661 w 983694"/>
                  <a:gd name="connsiteY15" fmla="*/ 435164 h 600838"/>
                  <a:gd name="connsiteX16" fmla="*/ 978404 w 983694"/>
                  <a:gd name="connsiteY16" fmla="*/ 390280 h 600838"/>
                  <a:gd name="connsiteX17" fmla="*/ 983684 w 983694"/>
                  <a:gd name="connsiteY17" fmla="*/ 218005 h 600838"/>
                  <a:gd name="connsiteX18" fmla="*/ 945401 w 983694"/>
                  <a:gd name="connsiteY18" fmla="*/ 155299 h 60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83694" h="600838">
                    <a:moveTo>
                      <a:pt x="945401" y="155299"/>
                    </a:moveTo>
                    <a:cubicBezTo>
                      <a:pt x="900517" y="127577"/>
                      <a:pt x="856953" y="97874"/>
                      <a:pt x="811409" y="71472"/>
                    </a:cubicBezTo>
                    <a:cubicBezTo>
                      <a:pt x="713060" y="14707"/>
                      <a:pt x="608111" y="-17636"/>
                      <a:pt x="493261" y="10086"/>
                    </a:cubicBezTo>
                    <a:cubicBezTo>
                      <a:pt x="404153" y="31208"/>
                      <a:pt x="320326" y="65531"/>
                      <a:pt x="238479" y="105795"/>
                    </a:cubicBezTo>
                    <a:cubicBezTo>
                      <a:pt x="206796" y="118996"/>
                      <a:pt x="172473" y="110415"/>
                      <a:pt x="139470" y="115696"/>
                    </a:cubicBezTo>
                    <a:cubicBezTo>
                      <a:pt x="101847" y="121636"/>
                      <a:pt x="63563" y="132857"/>
                      <a:pt x="25280" y="132857"/>
                    </a:cubicBezTo>
                    <a:cubicBezTo>
                      <a:pt x="11419" y="132857"/>
                      <a:pt x="-1782" y="424603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198" y="437144"/>
                      <a:pt x="198" y="437144"/>
                      <a:pt x="198" y="437144"/>
                    </a:cubicBezTo>
                    <a:cubicBezTo>
                      <a:pt x="4818" y="445725"/>
                      <a:pt x="13399" y="448365"/>
                      <a:pt x="21320" y="451005"/>
                    </a:cubicBezTo>
                    <a:cubicBezTo>
                      <a:pt x="105147" y="483348"/>
                      <a:pt x="188974" y="516351"/>
                      <a:pt x="272142" y="549354"/>
                    </a:cubicBezTo>
                    <a:cubicBezTo>
                      <a:pt x="298544" y="559915"/>
                      <a:pt x="324946" y="570476"/>
                      <a:pt x="351349" y="580377"/>
                    </a:cubicBezTo>
                    <a:cubicBezTo>
                      <a:pt x="370490" y="587637"/>
                      <a:pt x="389632" y="596218"/>
                      <a:pt x="411414" y="596218"/>
                    </a:cubicBezTo>
                    <a:cubicBezTo>
                      <a:pt x="535505" y="596878"/>
                      <a:pt x="658936" y="598858"/>
                      <a:pt x="783026" y="600838"/>
                    </a:cubicBezTo>
                    <a:cubicBezTo>
                      <a:pt x="799528" y="600838"/>
                      <a:pt x="811409" y="596878"/>
                      <a:pt x="822630" y="583677"/>
                    </a:cubicBezTo>
                    <a:cubicBezTo>
                      <a:pt x="865534" y="533513"/>
                      <a:pt x="909098" y="484008"/>
                      <a:pt x="952661" y="435164"/>
                    </a:cubicBezTo>
                    <a:cubicBezTo>
                      <a:pt x="964542" y="421963"/>
                      <a:pt x="973783" y="407441"/>
                      <a:pt x="978404" y="390280"/>
                    </a:cubicBezTo>
                    <a:cubicBezTo>
                      <a:pt x="963882" y="353977"/>
                      <a:pt x="983684" y="243747"/>
                      <a:pt x="983684" y="218005"/>
                    </a:cubicBezTo>
                    <a:cubicBezTo>
                      <a:pt x="984344" y="218665"/>
                      <a:pt x="955302" y="161900"/>
                      <a:pt x="945401" y="155299"/>
                    </a:cubicBezTo>
                    <a:close/>
                  </a:path>
                </a:pathLst>
              </a:custGeom>
              <a:solidFill>
                <a:srgbClr val="FEC88A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5" name="Freeform: Shape 73">
                <a:extLst>
                  <a:ext uri="{FF2B5EF4-FFF2-40B4-BE49-F238E27FC236}">
                    <a16:creationId xmlns:a16="http://schemas.microsoft.com/office/drawing/2014/main" xmlns="" id="{C422CB14-8325-41AB-BD09-FADAC72D51AF}"/>
                  </a:ext>
                </a:extLst>
              </p:cNvPr>
              <p:cNvSpPr/>
              <p:nvPr/>
            </p:nvSpPr>
            <p:spPr>
              <a:xfrm>
                <a:off x="1351230" y="6226990"/>
                <a:ext cx="741474" cy="184687"/>
              </a:xfrm>
              <a:custGeom>
                <a:avLst/>
                <a:gdLst>
                  <a:gd name="connsiteX0" fmla="*/ 937942 w 979617"/>
                  <a:gd name="connsiteY0" fmla="*/ 155299 h 244005"/>
                  <a:gd name="connsiteX1" fmla="*/ 803951 w 979617"/>
                  <a:gd name="connsiteY1" fmla="*/ 71472 h 244005"/>
                  <a:gd name="connsiteX2" fmla="*/ 485803 w 979617"/>
                  <a:gd name="connsiteY2" fmla="*/ 10086 h 244005"/>
                  <a:gd name="connsiteX3" fmla="*/ 231020 w 979617"/>
                  <a:gd name="connsiteY3" fmla="*/ 105795 h 244005"/>
                  <a:gd name="connsiteX4" fmla="*/ 132012 w 979617"/>
                  <a:gd name="connsiteY4" fmla="*/ 115696 h 244005"/>
                  <a:gd name="connsiteX5" fmla="*/ 11221 w 979617"/>
                  <a:gd name="connsiteY5" fmla="*/ 125597 h 244005"/>
                  <a:gd name="connsiteX6" fmla="*/ 0 w 979617"/>
                  <a:gd name="connsiteY6" fmla="*/ 237146 h 244005"/>
                  <a:gd name="connsiteX7" fmla="*/ 686460 w 979617"/>
                  <a:gd name="connsiteY7" fmla="*/ 243087 h 244005"/>
                  <a:gd name="connsiteX8" fmla="*/ 877877 w 979617"/>
                  <a:gd name="connsiteY8" fmla="*/ 242427 h 244005"/>
                  <a:gd name="connsiteX9" fmla="*/ 976886 w 979617"/>
                  <a:gd name="connsiteY9" fmla="*/ 218665 h 244005"/>
                  <a:gd name="connsiteX10" fmla="*/ 976886 w 979617"/>
                  <a:gd name="connsiteY10" fmla="*/ 218665 h 244005"/>
                  <a:gd name="connsiteX11" fmla="*/ 976886 w 979617"/>
                  <a:gd name="connsiteY11" fmla="*/ 218665 h 244005"/>
                  <a:gd name="connsiteX12" fmla="*/ 937942 w 979617"/>
                  <a:gd name="connsiteY12" fmla="*/ 155299 h 24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9617" h="244005">
                    <a:moveTo>
                      <a:pt x="937942" y="155299"/>
                    </a:moveTo>
                    <a:cubicBezTo>
                      <a:pt x="893058" y="127577"/>
                      <a:pt x="849494" y="97874"/>
                      <a:pt x="803951" y="71472"/>
                    </a:cubicBezTo>
                    <a:cubicBezTo>
                      <a:pt x="705602" y="14707"/>
                      <a:pt x="600653" y="-17636"/>
                      <a:pt x="485803" y="10086"/>
                    </a:cubicBezTo>
                    <a:cubicBezTo>
                      <a:pt x="396695" y="31208"/>
                      <a:pt x="312867" y="65531"/>
                      <a:pt x="231020" y="105795"/>
                    </a:cubicBezTo>
                    <a:cubicBezTo>
                      <a:pt x="199338" y="118996"/>
                      <a:pt x="165014" y="110415"/>
                      <a:pt x="132012" y="115696"/>
                    </a:cubicBezTo>
                    <a:cubicBezTo>
                      <a:pt x="94388" y="121636"/>
                      <a:pt x="50164" y="122957"/>
                      <a:pt x="11221" y="125597"/>
                    </a:cubicBezTo>
                    <a:cubicBezTo>
                      <a:pt x="11221" y="142758"/>
                      <a:pt x="4620" y="183022"/>
                      <a:pt x="0" y="237146"/>
                    </a:cubicBezTo>
                    <a:cubicBezTo>
                      <a:pt x="205278" y="233186"/>
                      <a:pt x="480522" y="247707"/>
                      <a:pt x="686460" y="243087"/>
                    </a:cubicBezTo>
                    <a:cubicBezTo>
                      <a:pt x="742565" y="241767"/>
                      <a:pt x="821772" y="245727"/>
                      <a:pt x="877877" y="242427"/>
                    </a:cubicBezTo>
                    <a:cubicBezTo>
                      <a:pt x="905599" y="241107"/>
                      <a:pt x="969625" y="206124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76886" y="218665"/>
                      <a:pt x="976886" y="218665"/>
                      <a:pt x="976886" y="218665"/>
                    </a:cubicBezTo>
                    <a:cubicBezTo>
                      <a:pt x="990747" y="200183"/>
                      <a:pt x="947843" y="161900"/>
                      <a:pt x="937942" y="155299"/>
                    </a:cubicBezTo>
                    <a:close/>
                  </a:path>
                </a:pathLst>
              </a:custGeom>
              <a:solidFill>
                <a:srgbClr val="FEAB77"/>
              </a:solidFill>
              <a:ln w="342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64" y="1528641"/>
            <a:ext cx="5996359" cy="428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03D9F6-A38D-4BD2-9873-EE6B28379DBA}"/>
              </a:ext>
            </a:extLst>
          </p:cNvPr>
          <p:cNvSpPr txBox="1"/>
          <p:nvPr/>
        </p:nvSpPr>
        <p:spPr>
          <a:xfrm>
            <a:off x="6635259" y="1661220"/>
            <a:ext cx="4900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>
                <a:cs typeface="Arial" pitchFamily="34" charset="0"/>
              </a:rPr>
              <a:t>Hasil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visualisasi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disamping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merupakan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visualisasi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corelasi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antar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varibal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dataset,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ini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tidak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semua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dijadikan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prediktor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namun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hanya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memiliki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corelasi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kuat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saja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dimasukan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kedalam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, </a:t>
            </a:r>
            <a:r>
              <a:rPr lang="en-US" altLang="ko-KR" sz="2000" dirty="0" err="1" smtClean="0">
                <a:cs typeface="Arial" pitchFamily="34" charset="0"/>
              </a:rPr>
              <a:t>dapat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diketahui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melalui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gambar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disamping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corelasi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terkuat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berasal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dari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“total_rec_</a:t>
            </a:r>
            <a:r>
              <a:rPr lang="en-US" altLang="ko-KR" sz="2000" dirty="0" err="1" smtClean="0">
                <a:cs typeface="Arial" pitchFamily="34" charset="0"/>
              </a:rPr>
              <a:t>prncp</a:t>
            </a:r>
            <a:r>
              <a:rPr lang="en-US" altLang="ko-KR" sz="2000" dirty="0" smtClean="0">
                <a:cs typeface="Arial" pitchFamily="34" charset="0"/>
              </a:rPr>
              <a:t>”,”</a:t>
            </a:r>
            <a:r>
              <a:rPr lang="en-US" altLang="ko-KR" sz="2000" dirty="0" err="1" smtClean="0">
                <a:cs typeface="Arial" pitchFamily="34" charset="0"/>
              </a:rPr>
              <a:t>loan_amnt</a:t>
            </a:r>
            <a:r>
              <a:rPr lang="en-US" altLang="ko-KR" sz="2000" dirty="0" smtClean="0">
                <a:cs typeface="Arial" pitchFamily="34" charset="0"/>
              </a:rPr>
              <a:t>” </a:t>
            </a:r>
            <a:r>
              <a:rPr lang="en-US" altLang="ko-KR" sz="2000" dirty="0" err="1" smtClean="0">
                <a:cs typeface="Arial" pitchFamily="34" charset="0"/>
              </a:rPr>
              <a:t>dan</a:t>
            </a:r>
            <a:r>
              <a:rPr lang="en-US" altLang="ko-KR" sz="2000" dirty="0">
                <a:cs typeface="Arial" pitchFamily="34" charset="0"/>
              </a:rPr>
              <a:t> “</a:t>
            </a:r>
            <a:r>
              <a:rPr lang="en-US" altLang="ko-KR" sz="2000" dirty="0" err="1" smtClean="0">
                <a:cs typeface="Arial" pitchFamily="34" charset="0"/>
              </a:rPr>
              <a:t>funded_amnt_inv</a:t>
            </a:r>
            <a:r>
              <a:rPr lang="en-US" altLang="ko-KR" sz="2000" dirty="0" smtClean="0">
                <a:cs typeface="Arial" pitchFamily="34" charset="0"/>
              </a:rPr>
              <a:t>” , </a:t>
            </a:r>
            <a:r>
              <a:rPr lang="en-US" altLang="ko-KR" sz="2000" dirty="0" err="1" smtClean="0">
                <a:cs typeface="Arial" pitchFamily="34" charset="0"/>
              </a:rPr>
              <a:t>ketiga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ini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memiliki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dampak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siginifikan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ketika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dimasukan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kedalam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.</a:t>
            </a:r>
            <a:endParaRPr lang="en-US" altLang="ko-KR" sz="20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626FB7-3D2D-46CF-9FC1-1F7E48B27DE4}"/>
              </a:ext>
            </a:extLst>
          </p:cNvPr>
          <p:cNvSpPr txBox="1"/>
          <p:nvPr/>
        </p:nvSpPr>
        <p:spPr>
          <a:xfrm>
            <a:off x="367811" y="687483"/>
            <a:ext cx="4777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a. </a:t>
            </a:r>
            <a:r>
              <a:rPr lang="en-US" altLang="ko-KR" dirty="0" err="1" smtClean="0">
                <a:cs typeface="Arial" pitchFamily="34" charset="0"/>
              </a:rPr>
              <a:t>Visualisasi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Korelasi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Antar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Variabel</a:t>
            </a:r>
            <a:endParaRPr lang="ko-KR" alt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9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626FB7-3D2D-46CF-9FC1-1F7E48B27DE4}"/>
              </a:ext>
            </a:extLst>
          </p:cNvPr>
          <p:cNvSpPr txBox="1"/>
          <p:nvPr/>
        </p:nvSpPr>
        <p:spPr>
          <a:xfrm>
            <a:off x="367811" y="687483"/>
            <a:ext cx="47771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cs typeface="Arial" pitchFamily="34" charset="0"/>
              </a:rPr>
              <a:t>b</a:t>
            </a:r>
            <a:r>
              <a:rPr lang="en-US" altLang="ko-KR" dirty="0" smtClean="0">
                <a:cs typeface="Arial" pitchFamily="34" charset="0"/>
              </a:rPr>
              <a:t>. </a:t>
            </a:r>
            <a:r>
              <a:rPr lang="en-US" altLang="ko-KR" dirty="0" err="1" smtClean="0">
                <a:cs typeface="Arial" pitchFamily="34" charset="0"/>
              </a:rPr>
              <a:t>Visualisasi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Jumlah</a:t>
            </a:r>
            <a:r>
              <a:rPr lang="en-US" altLang="ko-KR" dirty="0" smtClean="0">
                <a:cs typeface="Arial" pitchFamily="34" charset="0"/>
              </a:rPr>
              <a:t> Missing Values</a:t>
            </a:r>
            <a:endParaRPr lang="ko-KR" altLang="en-US" dirty="0"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1" y="1154033"/>
            <a:ext cx="6669085" cy="4308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203D9F6-A38D-4BD2-9873-EE6B28379DBA}"/>
              </a:ext>
            </a:extLst>
          </p:cNvPr>
          <p:cNvSpPr txBox="1"/>
          <p:nvPr/>
        </p:nvSpPr>
        <p:spPr>
          <a:xfrm>
            <a:off x="7444152" y="1329516"/>
            <a:ext cx="45602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>
                <a:cs typeface="Arial" pitchFamily="34" charset="0"/>
              </a:rPr>
              <a:t>Sebelum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dilakukan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langkah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selanjutnya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adalah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mengetahui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adanya</a:t>
            </a:r>
            <a:r>
              <a:rPr lang="en-US" altLang="ko-KR" sz="2000" dirty="0" smtClean="0">
                <a:cs typeface="Arial" pitchFamily="34" charset="0"/>
              </a:rPr>
              <a:t> missing values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prediktor</a:t>
            </a:r>
            <a:r>
              <a:rPr lang="en-US" altLang="ko-KR" sz="2000" dirty="0" smtClean="0">
                <a:cs typeface="Arial" pitchFamily="34" charset="0"/>
              </a:rPr>
              <a:t>, </a:t>
            </a:r>
            <a:r>
              <a:rPr lang="en-US" altLang="ko-KR" sz="2000" dirty="0" err="1" smtClean="0">
                <a:cs typeface="Arial" pitchFamily="34" charset="0"/>
              </a:rPr>
              <a:t>kebaikan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sebuah</a:t>
            </a:r>
            <a:r>
              <a:rPr lang="en-US" altLang="ko-KR" sz="2000" dirty="0" smtClean="0">
                <a:cs typeface="Arial" pitchFamily="34" charset="0"/>
              </a:rPr>
              <a:t> model </a:t>
            </a:r>
            <a:r>
              <a:rPr lang="en-US" altLang="ko-KR" sz="2000" dirty="0" err="1" smtClean="0">
                <a:cs typeface="Arial" pitchFamily="34" charset="0"/>
              </a:rPr>
              <a:t>ditentukan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seberapa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bersih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varibael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prediktor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dibangun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sehingga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memiliki</a:t>
            </a:r>
            <a:r>
              <a:rPr lang="en-US" altLang="ko-KR" sz="2000" dirty="0" smtClean="0">
                <a:cs typeface="Arial" pitchFamily="34" charset="0"/>
              </a:rPr>
              <a:t> missing values </a:t>
            </a:r>
            <a:r>
              <a:rPr lang="en-US" altLang="ko-KR" sz="2000" dirty="0" err="1" smtClean="0">
                <a:cs typeface="Arial" pitchFamily="34" charset="0"/>
              </a:rPr>
              <a:t>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dilakukan</a:t>
            </a:r>
            <a:r>
              <a:rPr lang="en-US" altLang="ko-KR" sz="2000" dirty="0" smtClean="0">
                <a:cs typeface="Arial" pitchFamily="34" charset="0"/>
              </a:rPr>
              <a:t> handling,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dibuat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ini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dapat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dilihat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bahwa</a:t>
            </a:r>
            <a:r>
              <a:rPr lang="en-US" altLang="ko-KR" sz="2000" dirty="0" smtClean="0">
                <a:cs typeface="Arial" pitchFamily="34" charset="0"/>
              </a:rPr>
              <a:t> missing values </a:t>
            </a:r>
            <a:r>
              <a:rPr lang="en-US" altLang="ko-KR" sz="2000" dirty="0" err="1" smtClean="0">
                <a:cs typeface="Arial" pitchFamily="34" charset="0"/>
              </a:rPr>
              <a:t>ditemui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4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prediktor</a:t>
            </a:r>
            <a:r>
              <a:rPr lang="en-US" altLang="ko-KR" sz="2000" dirty="0" smtClean="0">
                <a:cs typeface="Arial" pitchFamily="34" charset="0"/>
              </a:rPr>
              <a:t> , </a:t>
            </a:r>
            <a:r>
              <a:rPr lang="en-US" altLang="ko-KR" sz="2000" dirty="0" err="1" smtClean="0">
                <a:cs typeface="Arial" pitchFamily="34" charset="0"/>
              </a:rPr>
              <a:t>untuk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kasus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ini</a:t>
            </a:r>
            <a:r>
              <a:rPr lang="en-US" altLang="ko-KR" sz="2000" dirty="0" smtClean="0">
                <a:cs typeface="Arial" pitchFamily="34" charset="0"/>
              </a:rPr>
              <a:t> handling missing value </a:t>
            </a:r>
            <a:r>
              <a:rPr lang="en-US" altLang="ko-KR" sz="2000" dirty="0" err="1" smtClean="0">
                <a:cs typeface="Arial" pitchFamily="34" charset="0"/>
              </a:rPr>
              <a:t>dilakukan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penghapusan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baris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terindikasi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adanya</a:t>
            </a:r>
            <a:r>
              <a:rPr lang="en-US" altLang="ko-KR" sz="2000" dirty="0" smtClean="0">
                <a:cs typeface="Arial" pitchFamily="34" charset="0"/>
              </a:rPr>
              <a:t> missing values.</a:t>
            </a:r>
            <a:endParaRPr lang="en-US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3" y="1471612"/>
            <a:ext cx="59626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626FB7-3D2D-46CF-9FC1-1F7E48B27DE4}"/>
              </a:ext>
            </a:extLst>
          </p:cNvPr>
          <p:cNvSpPr txBox="1"/>
          <p:nvPr/>
        </p:nvSpPr>
        <p:spPr>
          <a:xfrm>
            <a:off x="367811" y="687483"/>
            <a:ext cx="51537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c. </a:t>
            </a:r>
            <a:r>
              <a:rPr lang="en-US" altLang="ko-KR" dirty="0" err="1" smtClean="0">
                <a:cs typeface="Arial" pitchFamily="34" charset="0"/>
              </a:rPr>
              <a:t>Visualisasi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Proporsi</a:t>
            </a:r>
            <a:r>
              <a:rPr lang="en-US" altLang="ko-KR" dirty="0" smtClean="0">
                <a:cs typeface="Arial" pitchFamily="34" charset="0"/>
              </a:rPr>
              <a:t> data test </a:t>
            </a:r>
            <a:r>
              <a:rPr lang="en-US" altLang="ko-KR" dirty="0" err="1" smtClean="0">
                <a:cs typeface="Arial" pitchFamily="34" charset="0"/>
              </a:rPr>
              <a:t>dan</a:t>
            </a:r>
            <a:r>
              <a:rPr lang="en-US" altLang="ko-KR" dirty="0" smtClean="0">
                <a:cs typeface="Arial" pitchFamily="34" charset="0"/>
              </a:rPr>
              <a:t> data train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03D9F6-A38D-4BD2-9873-EE6B28379DBA}"/>
              </a:ext>
            </a:extLst>
          </p:cNvPr>
          <p:cNvSpPr txBox="1"/>
          <p:nvPr/>
        </p:nvSpPr>
        <p:spPr>
          <a:xfrm>
            <a:off x="7338644" y="1927393"/>
            <a:ext cx="4560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>
                <a:cs typeface="Arial" pitchFamily="34" charset="0"/>
              </a:rPr>
              <a:t>Splitting Data </a:t>
            </a:r>
            <a:r>
              <a:rPr lang="en-US" altLang="ko-KR" sz="2000" dirty="0" err="1" smtClean="0">
                <a:cs typeface="Arial" pitchFamily="34" charset="0"/>
              </a:rPr>
              <a:t>dilakukan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untuk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membagi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proporsi</a:t>
            </a:r>
            <a:r>
              <a:rPr lang="en-US" altLang="ko-KR" sz="2000" dirty="0" smtClean="0">
                <a:cs typeface="Arial" pitchFamily="34" charset="0"/>
              </a:rPr>
              <a:t> data test </a:t>
            </a:r>
            <a:r>
              <a:rPr lang="en-US" altLang="ko-KR" sz="2000" dirty="0" err="1" smtClean="0">
                <a:cs typeface="Arial" pitchFamily="34" charset="0"/>
              </a:rPr>
              <a:t>dan</a:t>
            </a:r>
            <a:r>
              <a:rPr lang="en-US" altLang="ko-KR" sz="2000" dirty="0" smtClean="0">
                <a:cs typeface="Arial" pitchFamily="34" charset="0"/>
              </a:rPr>
              <a:t> data train,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  </a:t>
            </a:r>
            <a:r>
              <a:rPr lang="en-US" altLang="ko-KR" sz="2000" dirty="0" err="1" smtClean="0">
                <a:cs typeface="Arial" pitchFamily="34" charset="0"/>
              </a:rPr>
              <a:t>ini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dilakukan</a:t>
            </a:r>
            <a:r>
              <a:rPr lang="en-US" altLang="ko-KR" sz="2000" dirty="0" smtClean="0">
                <a:cs typeface="Arial" pitchFamily="34" charset="0"/>
              </a:rPr>
              <a:t> splitting data </a:t>
            </a:r>
            <a:r>
              <a:rPr lang="en-US" altLang="ko-KR" sz="2000" dirty="0" err="1" smtClean="0">
                <a:cs typeface="Arial" pitchFamily="34" charset="0"/>
              </a:rPr>
              <a:t>dengan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proporsi</a:t>
            </a:r>
            <a:r>
              <a:rPr lang="en-US" altLang="ko-KR" sz="2000" dirty="0" smtClean="0">
                <a:cs typeface="Arial" pitchFamily="34" charset="0"/>
              </a:rPr>
              <a:t> data test </a:t>
            </a:r>
            <a:r>
              <a:rPr lang="en-US" altLang="ko-KR" sz="2000" dirty="0" err="1" smtClean="0">
                <a:cs typeface="Arial" pitchFamily="34" charset="0"/>
              </a:rPr>
              <a:t>dan</a:t>
            </a:r>
            <a:r>
              <a:rPr lang="en-US" altLang="ko-KR" sz="2000" dirty="0" smtClean="0">
                <a:cs typeface="Arial" pitchFamily="34" charset="0"/>
              </a:rPr>
              <a:t> data </a:t>
            </a:r>
            <a:r>
              <a:rPr lang="en-US" altLang="ko-KR" sz="2000" dirty="0" err="1" smtClean="0">
                <a:cs typeface="Arial" pitchFamily="34" charset="0"/>
              </a:rPr>
              <a:t>trainnya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masing-masing</a:t>
            </a:r>
            <a:r>
              <a:rPr lang="en-US" altLang="ko-KR" sz="2000" dirty="0" smtClean="0">
                <a:cs typeface="Arial" pitchFamily="34" charset="0"/>
              </a:rPr>
              <a:t> 20% </a:t>
            </a:r>
            <a:r>
              <a:rPr lang="en-US" altLang="ko-KR" sz="2000" dirty="0" err="1" smtClean="0">
                <a:cs typeface="Arial" pitchFamily="34" charset="0"/>
              </a:rPr>
              <a:t>dan</a:t>
            </a:r>
            <a:r>
              <a:rPr lang="en-US" altLang="ko-KR" sz="2000" dirty="0" smtClean="0">
                <a:cs typeface="Arial" pitchFamily="34" charset="0"/>
              </a:rPr>
              <a:t> 80 %, </a:t>
            </a:r>
            <a:r>
              <a:rPr lang="en-US" altLang="ko-KR" sz="2000" dirty="0" err="1" smtClean="0">
                <a:cs typeface="Arial" pitchFamily="34" charset="0"/>
              </a:rPr>
              <a:t>disamping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dapat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dilihat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proposi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masing-masing</a:t>
            </a:r>
            <a:r>
              <a:rPr lang="en-US" altLang="ko-KR" sz="2000" dirty="0" smtClean="0">
                <a:cs typeface="Arial" pitchFamily="34" charset="0"/>
              </a:rPr>
              <a:t> data test </a:t>
            </a:r>
            <a:r>
              <a:rPr lang="en-US" altLang="ko-KR" sz="2000" dirty="0" err="1" smtClean="0">
                <a:cs typeface="Arial" pitchFamily="34" charset="0"/>
              </a:rPr>
              <a:t>dan</a:t>
            </a:r>
            <a:r>
              <a:rPr lang="en-US" altLang="ko-KR" sz="2000" dirty="0" smtClean="0">
                <a:cs typeface="Arial" pitchFamily="34" charset="0"/>
              </a:rPr>
              <a:t> data train yang </a:t>
            </a:r>
            <a:r>
              <a:rPr lang="en-US" altLang="ko-KR" sz="2000" dirty="0" err="1" smtClean="0">
                <a:cs typeface="Arial" pitchFamily="34" charset="0"/>
              </a:rPr>
              <a:t>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dilakukan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untuk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membangun</a:t>
            </a:r>
            <a:r>
              <a:rPr lang="en-US" altLang="ko-KR" sz="2000" dirty="0" smtClean="0">
                <a:cs typeface="Arial" pitchFamily="34" charset="0"/>
              </a:rPr>
              <a:t> model.</a:t>
            </a:r>
            <a:endParaRPr lang="en-US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58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21" y="1594705"/>
            <a:ext cx="61150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626FB7-3D2D-46CF-9FC1-1F7E48B27DE4}"/>
              </a:ext>
            </a:extLst>
          </p:cNvPr>
          <p:cNvSpPr txBox="1"/>
          <p:nvPr/>
        </p:nvSpPr>
        <p:spPr>
          <a:xfrm>
            <a:off x="367811" y="687483"/>
            <a:ext cx="51537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cs typeface="Arial" pitchFamily="34" charset="0"/>
              </a:rPr>
              <a:t>d</a:t>
            </a:r>
            <a:r>
              <a:rPr lang="en-US" altLang="ko-KR" dirty="0" smtClean="0">
                <a:cs typeface="Arial" pitchFamily="34" charset="0"/>
              </a:rPr>
              <a:t>. </a:t>
            </a:r>
            <a:r>
              <a:rPr lang="en-US" altLang="ko-KR" dirty="0" err="1" smtClean="0">
                <a:cs typeface="Arial" pitchFamily="34" charset="0"/>
              </a:rPr>
              <a:t>Visualisasi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Persentase</a:t>
            </a:r>
            <a:r>
              <a:rPr lang="en-US" altLang="ko-KR" dirty="0" smtClean="0">
                <a:cs typeface="Arial" pitchFamily="34" charset="0"/>
              </a:rPr>
              <a:t> Class </a:t>
            </a:r>
            <a:r>
              <a:rPr lang="en-US" altLang="ko-KR" dirty="0" err="1" smtClean="0">
                <a:cs typeface="Arial" pitchFamily="34" charset="0"/>
              </a:rPr>
              <a:t>Variabel</a:t>
            </a:r>
            <a:r>
              <a:rPr lang="en-US" altLang="ko-KR" dirty="0" smtClean="0">
                <a:cs typeface="Arial" pitchFamily="34" charset="0"/>
              </a:rPr>
              <a:t> </a:t>
            </a:r>
            <a:r>
              <a:rPr lang="en-US" altLang="ko-KR" dirty="0" err="1" smtClean="0">
                <a:cs typeface="Arial" pitchFamily="34" charset="0"/>
              </a:rPr>
              <a:t>Taret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03D9F6-A38D-4BD2-9873-EE6B28379DBA}"/>
              </a:ext>
            </a:extLst>
          </p:cNvPr>
          <p:cNvSpPr txBox="1"/>
          <p:nvPr/>
        </p:nvSpPr>
        <p:spPr>
          <a:xfrm>
            <a:off x="6834551" y="1594705"/>
            <a:ext cx="456027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target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ini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adalah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variabel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loan_status</a:t>
            </a:r>
            <a:r>
              <a:rPr lang="en-US" altLang="ko-KR" sz="2000" dirty="0" smtClean="0">
                <a:cs typeface="Arial" pitchFamily="34" charset="0"/>
              </a:rPr>
              <a:t>, </a:t>
            </a:r>
            <a:r>
              <a:rPr lang="en-US" altLang="ko-KR" sz="2000" dirty="0" err="1" smtClean="0">
                <a:cs typeface="Arial" pitchFamily="34" charset="0"/>
              </a:rPr>
              <a:t>disamping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dapat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dilihat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bahwa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persentase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kelas</a:t>
            </a:r>
            <a:r>
              <a:rPr lang="en-US" altLang="ko-KR" sz="2000" dirty="0" smtClean="0">
                <a:cs typeface="Arial" pitchFamily="34" charset="0"/>
              </a:rPr>
              <a:t> target </a:t>
            </a:r>
            <a:r>
              <a:rPr lang="en-US" altLang="ko-KR" sz="2000" dirty="0" err="1" smtClean="0">
                <a:cs typeface="Arial" pitchFamily="34" charset="0"/>
              </a:rPr>
              <a:t>terbesar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berada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kelas</a:t>
            </a:r>
            <a:r>
              <a:rPr lang="en-US" altLang="ko-KR" sz="2000" dirty="0" smtClean="0">
                <a:cs typeface="Arial" pitchFamily="34" charset="0"/>
              </a:rPr>
              <a:t> Current </a:t>
            </a:r>
            <a:r>
              <a:rPr lang="en-US" altLang="ko-KR" sz="2000" dirty="0" err="1" smtClean="0">
                <a:cs typeface="Arial" pitchFamily="34" charset="0"/>
              </a:rPr>
              <a:t>kemudian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dilanjutkan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kelas</a:t>
            </a:r>
            <a:r>
              <a:rPr lang="en-US" altLang="ko-KR" sz="2000" dirty="0" smtClean="0">
                <a:cs typeface="Arial" pitchFamily="34" charset="0"/>
              </a:rPr>
              <a:t> Fully Paid, </a:t>
            </a:r>
            <a:r>
              <a:rPr lang="en-US" altLang="ko-KR" sz="2000" dirty="0" err="1" smtClean="0">
                <a:cs typeface="Arial" pitchFamily="34" charset="0"/>
              </a:rPr>
              <a:t>sedangkan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kelas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hampir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memiliki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persentase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hingga</a:t>
            </a:r>
            <a:r>
              <a:rPr lang="en-US" altLang="ko-KR" sz="2000" dirty="0" smtClean="0">
                <a:cs typeface="Arial" pitchFamily="34" charset="0"/>
              </a:rPr>
              <a:t> 0% </a:t>
            </a:r>
            <a:r>
              <a:rPr lang="en-US" altLang="ko-KR" sz="2000" dirty="0" err="1" smtClean="0">
                <a:cs typeface="Arial" pitchFamily="34" charset="0"/>
              </a:rPr>
              <a:t>adalah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kelas</a:t>
            </a:r>
            <a:r>
              <a:rPr lang="en-US" altLang="ko-KR" sz="2000" dirty="0" smtClean="0">
                <a:cs typeface="Arial" pitchFamily="34" charset="0"/>
              </a:rPr>
              <a:t> “Does not meet the credit policy (Status Charged Off) </a:t>
            </a:r>
            <a:r>
              <a:rPr lang="en-US" altLang="ko-KR" sz="2000" dirty="0" err="1" smtClean="0">
                <a:cs typeface="Arial" pitchFamily="34" charset="0"/>
              </a:rPr>
              <a:t>dan</a:t>
            </a:r>
            <a:r>
              <a:rPr lang="en-US" altLang="ko-KR" sz="2000" dirty="0" smtClean="0">
                <a:cs typeface="Arial" pitchFamily="34" charset="0"/>
              </a:rPr>
              <a:t> (Status Fully Paid), </a:t>
            </a:r>
            <a:r>
              <a:rPr lang="en-US" altLang="ko-KR" sz="2000" dirty="0" err="1" smtClean="0">
                <a:cs typeface="Arial" pitchFamily="34" charset="0"/>
              </a:rPr>
              <a:t>dapat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disimpulkan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bahwa</a:t>
            </a:r>
            <a:r>
              <a:rPr lang="en-US" altLang="ko-KR" sz="2000" dirty="0" smtClean="0">
                <a:cs typeface="Arial" pitchFamily="34" charset="0"/>
              </a:rPr>
              <a:t> bank </a:t>
            </a:r>
            <a:r>
              <a:rPr lang="en-US" altLang="ko-KR" sz="2000" dirty="0" err="1" smtClean="0">
                <a:cs typeface="Arial" pitchFamily="34" charset="0"/>
              </a:rPr>
              <a:t>ini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lebih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banyak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memberikan</a:t>
            </a:r>
            <a:r>
              <a:rPr lang="en-US" altLang="ko-KR" sz="2000" dirty="0" smtClean="0">
                <a:cs typeface="Arial" pitchFamily="34" charset="0"/>
              </a:rPr>
              <a:t> status </a:t>
            </a:r>
            <a:r>
              <a:rPr lang="en-US" altLang="ko-KR" sz="2000" dirty="0" err="1" smtClean="0">
                <a:cs typeface="Arial" pitchFamily="34" charset="0"/>
              </a:rPr>
              <a:t>pinjaman</a:t>
            </a:r>
            <a:r>
              <a:rPr lang="en-US" altLang="ko-KR" sz="2000" dirty="0" smtClean="0">
                <a:cs typeface="Arial" pitchFamily="34" charset="0"/>
              </a:rPr>
              <a:t> “current”.</a:t>
            </a:r>
            <a:endParaRPr lang="en-US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1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11" y="1634246"/>
            <a:ext cx="60960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2626FB7-3D2D-46CF-9FC1-1F7E48B27DE4}"/>
              </a:ext>
            </a:extLst>
          </p:cNvPr>
          <p:cNvSpPr txBox="1"/>
          <p:nvPr/>
        </p:nvSpPr>
        <p:spPr>
          <a:xfrm>
            <a:off x="367811" y="687483"/>
            <a:ext cx="515375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 smtClean="0">
                <a:cs typeface="Arial" pitchFamily="34" charset="0"/>
              </a:rPr>
              <a:t>e. </a:t>
            </a:r>
            <a:r>
              <a:rPr lang="en-US" altLang="ko-KR" dirty="0" err="1" smtClean="0">
                <a:cs typeface="Arial" pitchFamily="34" charset="0"/>
              </a:rPr>
              <a:t>Visualisasi</a:t>
            </a:r>
            <a:r>
              <a:rPr lang="en-US" altLang="ko-KR" dirty="0" smtClean="0">
                <a:cs typeface="Arial" pitchFamily="34" charset="0"/>
              </a:rPr>
              <a:t> Matrix </a:t>
            </a:r>
            <a:r>
              <a:rPr lang="en-US" altLang="ko-KR" dirty="0" err="1" smtClean="0">
                <a:cs typeface="Arial" pitchFamily="34" charset="0"/>
              </a:rPr>
              <a:t>Evaluasi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203D9F6-A38D-4BD2-9873-EE6B28379DBA}"/>
              </a:ext>
            </a:extLst>
          </p:cNvPr>
          <p:cNvSpPr txBox="1"/>
          <p:nvPr/>
        </p:nvSpPr>
        <p:spPr>
          <a:xfrm>
            <a:off x="6463811" y="1511239"/>
            <a:ext cx="545855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err="1" smtClean="0">
                <a:cs typeface="Arial" pitchFamily="34" charset="0"/>
              </a:rPr>
              <a:t>Setelah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dilakukan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permodelan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menggunakan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NaivesBayes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dengan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fokus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kelas</a:t>
            </a:r>
            <a:r>
              <a:rPr lang="en-US" altLang="ko-KR" sz="2000" dirty="0" smtClean="0">
                <a:cs typeface="Arial" pitchFamily="34" charset="0"/>
              </a:rPr>
              <a:t> positive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kelas</a:t>
            </a:r>
            <a:r>
              <a:rPr lang="en-US" altLang="ko-KR" sz="2000" dirty="0" smtClean="0">
                <a:cs typeface="Arial" pitchFamily="34" charset="0"/>
              </a:rPr>
              <a:t> “Current” </a:t>
            </a:r>
            <a:r>
              <a:rPr lang="en-US" altLang="ko-KR" sz="2000" dirty="0" err="1" smtClean="0">
                <a:cs typeface="Arial" pitchFamily="34" charset="0"/>
              </a:rPr>
              <a:t>didapatkan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hasil</a:t>
            </a:r>
            <a:r>
              <a:rPr lang="en-US" altLang="ko-KR" sz="2000" dirty="0" smtClean="0">
                <a:cs typeface="Arial" pitchFamily="34" charset="0"/>
              </a:rPr>
              <a:t> matrix </a:t>
            </a:r>
            <a:r>
              <a:rPr lang="en-US" altLang="ko-KR" sz="2000" dirty="0" err="1" smtClean="0">
                <a:cs typeface="Arial" pitchFamily="34" charset="0"/>
              </a:rPr>
              <a:t>evaluasi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seperti</a:t>
            </a:r>
            <a:r>
              <a:rPr lang="en-US" altLang="ko-KR" sz="2000" dirty="0" smtClean="0">
                <a:cs typeface="Arial" pitchFamily="34" charset="0"/>
              </a:rPr>
              <a:t> yang </a:t>
            </a:r>
            <a:r>
              <a:rPr lang="en-US" altLang="ko-KR" sz="2000" dirty="0" err="1" smtClean="0">
                <a:cs typeface="Arial" pitchFamily="34" charset="0"/>
              </a:rPr>
              <a:t>ditampilkan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visualisasi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disamping</a:t>
            </a:r>
            <a:r>
              <a:rPr lang="en-US" altLang="ko-KR" sz="2000" dirty="0" smtClean="0">
                <a:cs typeface="Arial" pitchFamily="34" charset="0"/>
              </a:rPr>
              <a:t>, </a:t>
            </a:r>
            <a:r>
              <a:rPr lang="en-US" altLang="ko-KR" sz="2000" dirty="0" err="1" smtClean="0">
                <a:cs typeface="Arial" pitchFamily="34" charset="0"/>
              </a:rPr>
              <a:t>merujuk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pada</a:t>
            </a:r>
            <a:r>
              <a:rPr lang="en-US" altLang="ko-KR" sz="2000" dirty="0" smtClean="0">
                <a:cs typeface="Arial" pitchFamily="34" charset="0"/>
              </a:rPr>
              <a:t> business question </a:t>
            </a:r>
            <a:r>
              <a:rPr lang="en-US" altLang="ko-KR" sz="2000" dirty="0" err="1" smtClean="0">
                <a:cs typeface="Arial" pitchFamily="34" charset="0"/>
              </a:rPr>
              <a:t>dapat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ditarik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kesimpulan</a:t>
            </a:r>
            <a:r>
              <a:rPr lang="en-US" altLang="ko-KR" sz="2000" dirty="0" smtClean="0">
                <a:cs typeface="Arial" pitchFamily="34" charset="0"/>
              </a:rPr>
              <a:t> matrix yang </a:t>
            </a:r>
            <a:r>
              <a:rPr lang="en-US" altLang="ko-KR" sz="2000" dirty="0" err="1" smtClean="0">
                <a:cs typeface="Arial" pitchFamily="34" charset="0"/>
              </a:rPr>
              <a:t>kuat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untuk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dijadikan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acuan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altLang="ko-KR" sz="2000" dirty="0" err="1" smtClean="0">
                <a:cs typeface="Arial" pitchFamily="34" charset="0"/>
              </a:rPr>
              <a:t>adalah</a:t>
            </a:r>
            <a:r>
              <a:rPr lang="en-US" altLang="ko-KR" sz="2000" dirty="0" smtClean="0">
                <a:cs typeface="Arial" pitchFamily="34" charset="0"/>
              </a:rPr>
              <a:t> matrix Precision yang </a:t>
            </a:r>
            <a:r>
              <a:rPr lang="en-US" altLang="ko-KR" sz="2000" dirty="0" err="1" smtClean="0">
                <a:cs typeface="Arial" pitchFamily="34" charset="0"/>
              </a:rPr>
              <a:t>memiliki</a:t>
            </a:r>
            <a:r>
              <a:rPr lang="en-US" altLang="ko-KR" sz="2000" dirty="0" smtClean="0">
                <a:cs typeface="Arial" pitchFamily="34" charset="0"/>
              </a:rPr>
              <a:t> score 94% yang </a:t>
            </a:r>
            <a:r>
              <a:rPr lang="en-US" altLang="ko-KR" sz="2000" dirty="0" err="1" smtClean="0">
                <a:cs typeface="Arial" pitchFamily="34" charset="0"/>
              </a:rPr>
              <a:t>artinya</a:t>
            </a:r>
            <a:r>
              <a:rPr lang="en-US" altLang="ko-KR" sz="2000" dirty="0" smtClean="0">
                <a:cs typeface="Arial" pitchFamily="34" charset="0"/>
              </a:rPr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semua</a:t>
            </a:r>
            <a:r>
              <a:rPr lang="en-US" sz="2000" dirty="0" smtClean="0"/>
              <a:t>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prediksi</a:t>
            </a:r>
            <a:r>
              <a:rPr lang="en-US" sz="2000" dirty="0" smtClean="0"/>
              <a:t> model </a:t>
            </a:r>
            <a:r>
              <a:rPr lang="en-US" sz="2000" dirty="0" err="1" smtClean="0"/>
              <a:t>mampu</a:t>
            </a:r>
            <a:r>
              <a:rPr lang="en-US" sz="2000" dirty="0" smtClean="0"/>
              <a:t> </a:t>
            </a:r>
            <a:r>
              <a:rPr lang="en-US" sz="2000" dirty="0" err="1" smtClean="0"/>
              <a:t>menebak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positif</a:t>
            </a:r>
            <a:r>
              <a:rPr lang="en-US" sz="2000" dirty="0" smtClean="0"/>
              <a:t> 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score 94%.</a:t>
            </a:r>
            <a:endParaRPr lang="en-US" altLang="ko-KR" sz="20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4422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12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455</Words>
  <Application>Microsoft Office PowerPoint</Application>
  <PresentationFormat>Custom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dell</cp:lastModifiedBy>
  <cp:revision>121</cp:revision>
  <dcterms:created xsi:type="dcterms:W3CDTF">2020-01-20T05:08:25Z</dcterms:created>
  <dcterms:modified xsi:type="dcterms:W3CDTF">2022-06-05T05:02:52Z</dcterms:modified>
</cp:coreProperties>
</file>