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11"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dirty="0">
                <a:solidFill>
                  <a:schemeClr val="accent1"/>
                </a:solidFill>
                <a:latin typeface="Arial"/>
                <a:ea typeface="Arial"/>
                <a:cs typeface="Arial"/>
                <a:sym typeface="Arial"/>
              </a:rPr>
              <a:t>KEYLOGGER</a:t>
            </a:r>
            <a:endParaRPr dirty="0"/>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45583" y="4129165"/>
            <a:ext cx="7980300"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rPr>
              <a:t>Freni</a:t>
            </a:r>
            <a:r>
              <a:rPr lang="en-US" sz="2000" b="1" dirty="0">
                <a:solidFill>
                  <a:srgbClr val="1482AB"/>
                </a:solidFill>
              </a:rPr>
              <a:t> A  , 961721104008</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1832</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vasanth tyson</dc:creator>
  <cp:lastModifiedBy>vasanth tyson</cp:lastModifiedBy>
  <cp:revision>4</cp:revision>
  <dcterms:modified xsi:type="dcterms:W3CDTF">2024-04-05T06:12:34Z</dcterms:modified>
</cp:coreProperties>
</file>