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10"/>
  </p:handoutMasterIdLst>
  <p:sldIdLst>
    <p:sldId id="258" r:id="rId4"/>
    <p:sldId id="259" r:id="rId6"/>
    <p:sldId id="294" r:id="rId7"/>
    <p:sldId id="295" r:id="rId8"/>
    <p:sldId id="265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A3B"/>
    <a:srgbClr val="353F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97"/>
    <p:restoredTop sz="94619"/>
  </p:normalViewPr>
  <p:slideViewPr>
    <p:cSldViewPr snapToGrid="0" showGuides="1">
      <p:cViewPr>
        <p:scale>
          <a:sx n="100" d="100"/>
          <a:sy n="100" d="100"/>
        </p:scale>
        <p:origin x="768" y="636"/>
      </p:cViewPr>
      <p:guideLst>
        <p:guide orient="horz" pos="2163"/>
        <p:guide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C9B17E-EBA4-4BA6-BFBF-CFC4EA0BE6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1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6"/>
          <p:cNvSpPr txBox="1"/>
          <p:nvPr/>
        </p:nvSpPr>
        <p:spPr>
          <a:xfrm>
            <a:off x="4929188" y="1782763"/>
            <a:ext cx="66008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Pizza Store Analysis </a:t>
            </a:r>
            <a:endParaRPr lang="en-US" altLang="zh-CN" sz="7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5" name="文本框 10"/>
          <p:cNvSpPr txBox="1"/>
          <p:nvPr/>
        </p:nvSpPr>
        <p:spPr>
          <a:xfrm>
            <a:off x="4986338" y="4089400"/>
            <a:ext cx="56149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 Bi Dashboard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97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67665"/>
            <a:ext cx="12192635" cy="64903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64635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Power Query</a:t>
            </a:r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3794" name="文本框 6"/>
          <p:cNvSpPr txBox="1"/>
          <p:nvPr/>
        </p:nvSpPr>
        <p:spPr>
          <a:xfrm>
            <a:off x="4986338" y="2078038"/>
            <a:ext cx="6035675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7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THANK YOU</a:t>
            </a:r>
            <a:endParaRPr lang="zh-CN" altLang="en-US" sz="7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/>
  <Paragraphs>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等线</vt:lpstr>
      <vt:lpstr>Times New Roman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umesh patel</cp:lastModifiedBy>
  <cp:revision>73</cp:revision>
  <dcterms:created xsi:type="dcterms:W3CDTF">2015-10-17T07:33:00Z</dcterms:created>
  <dcterms:modified xsi:type="dcterms:W3CDTF">2024-06-07T06:23:36Z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1033-12.2.0.16909</vt:lpwstr>
  </property>
  <property fmtid="{D5CDD505-2E9C-101B-9397-08002B2CF9AE}" pid="3" name="ICV">
    <vt:lpwstr>46F2110BD23F48BFB59289C817426FF5_13</vt:lpwstr>
  </property>
</Properties>
</file>