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000" b="1">
                <a:solidFill>
                  <a:schemeClr val="bg2">
                    <a:lumMod val="50000"/>
                  </a:schemeClr>
                </a:solidFill>
              </a:rPr>
              <a:t>Students Data Analysis</a:t>
            </a:r>
            <a:endParaRPr lang="en-US" sz="40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Python data manipulation and visualization</a:t>
            </a: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4205" y="5078730"/>
            <a:ext cx="7742555" cy="16395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tx1"/>
                </a:solidFill>
              </a:rPr>
              <a:t>Dataset = Student_Data(Uploaded on github)</a:t>
            </a:r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Dataset Columns =</a:t>
            </a:r>
            <a:r>
              <a:rPr lang="en-US" sz="1600" b="1">
                <a:solidFill>
                  <a:schemeClr val="tx1"/>
                </a:solidFill>
              </a:rPr>
              <a:t> 'Gender', 'EthnicGroup', 'ParentEduc', 'LunchType', 'TestPrep', 'ParentMaritalStatus', 'PracticeSport', 'IsFirstChild', 'NrSiblings',</a:t>
            </a:r>
            <a:endParaRPr lang="en-US" sz="1600" b="1">
              <a:solidFill>
                <a:schemeClr val="tx1"/>
              </a:solidFill>
            </a:endParaRPr>
          </a:p>
          <a:p>
            <a:r>
              <a:rPr lang="en-US" sz="1600" b="1">
                <a:solidFill>
                  <a:schemeClr val="tx1"/>
                </a:solidFill>
              </a:rPr>
              <a:t>'TransportMeans', 'WklyStudyHours', 'MathScore', 'ReadingScore',</a:t>
            </a:r>
            <a:endParaRPr lang="en-US" sz="1600" b="1">
              <a:solidFill>
                <a:schemeClr val="tx1"/>
              </a:solidFill>
            </a:endParaRPr>
          </a:p>
          <a:p>
            <a:r>
              <a:rPr lang="en-US" sz="1600" b="1">
                <a:solidFill>
                  <a:schemeClr val="tx1"/>
                </a:solidFill>
              </a:rPr>
              <a:t> 'WritingScore'</a:t>
            </a:r>
            <a:endParaRPr 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4310"/>
            <a:ext cx="10972800" cy="353695"/>
          </a:xfrm>
        </p:spPr>
        <p:txBody>
          <a:bodyPr/>
          <a:p>
            <a:pPr algn="ctr"/>
            <a:r>
              <a:rPr lang="en-US" sz="2400"/>
              <a:t>Data Distribution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900" y="548005"/>
            <a:ext cx="11591290" cy="6196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Gender Distribution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3070" y="1075690"/>
            <a:ext cx="9172575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/>
              <a:t>effect of parents education on their child's Scores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050" y="773430"/>
            <a:ext cx="11542395" cy="5638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/>
              <a:t>ethnic group ditribution 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8640" y="1024255"/>
            <a:ext cx="8341995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>
                <a:sym typeface="+mn-ea"/>
              </a:rPr>
              <a:t>ethnic group ditribution with countplot </a:t>
            </a:r>
            <a:endParaRPr lang="en-US" sz="2800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955" y="986155"/>
            <a:ext cx="10908030" cy="48634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Data Analysis</dc:title>
  <dc:creator>umesh patel</dc:creator>
  <cp:lastModifiedBy>umesh patel</cp:lastModifiedBy>
  <cp:revision>1</cp:revision>
  <dcterms:created xsi:type="dcterms:W3CDTF">2024-06-17T06:18:20Z</dcterms:created>
  <dcterms:modified xsi:type="dcterms:W3CDTF">2024-06-17T06:18:20Z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9826FF2723B54046AB2673B8420D3E79_11</vt:lpwstr>
  </property>
  <property fmtid="{D5CDD505-2E9C-101B-9397-08002B2CF9AE}" pid="3" name="KSOProductBuildVer">
    <vt:lpwstr>1033-12.2.0.17119</vt:lpwstr>
  </property>
</Properties>
</file>