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778" r:id="rId2"/>
    <p:sldId id="883" r:id="rId3"/>
    <p:sldId id="957" r:id="rId4"/>
    <p:sldId id="893" r:id="rId5"/>
    <p:sldId id="636" r:id="rId6"/>
    <p:sldId id="878" r:id="rId7"/>
    <p:sldId id="879" r:id="rId8"/>
    <p:sldId id="881" r:id="rId9"/>
    <p:sldId id="882" r:id="rId10"/>
    <p:sldId id="958" r:id="rId11"/>
    <p:sldId id="899" r:id="rId12"/>
    <p:sldId id="959" r:id="rId13"/>
    <p:sldId id="913" r:id="rId14"/>
    <p:sldId id="953" r:id="rId15"/>
    <p:sldId id="952" r:id="rId16"/>
    <p:sldId id="932" r:id="rId17"/>
    <p:sldId id="933" r:id="rId18"/>
    <p:sldId id="960" r:id="rId19"/>
    <p:sldId id="934" r:id="rId20"/>
    <p:sldId id="884" r:id="rId21"/>
    <p:sldId id="940" r:id="rId22"/>
    <p:sldId id="939" r:id="rId23"/>
    <p:sldId id="948" r:id="rId24"/>
    <p:sldId id="949" r:id="rId25"/>
    <p:sldId id="950" r:id="rId26"/>
    <p:sldId id="885" r:id="rId27"/>
    <p:sldId id="963" r:id="rId28"/>
    <p:sldId id="961" r:id="rId29"/>
    <p:sldId id="964" r:id="rId30"/>
    <p:sldId id="965" r:id="rId31"/>
    <p:sldId id="928" r:id="rId32"/>
    <p:sldId id="962" r:id="rId33"/>
    <p:sldId id="897" r:id="rId34"/>
    <p:sldId id="971" r:id="rId35"/>
    <p:sldId id="966" r:id="rId36"/>
    <p:sldId id="972" r:id="rId37"/>
    <p:sldId id="967" r:id="rId38"/>
    <p:sldId id="973" r:id="rId39"/>
    <p:sldId id="976" r:id="rId40"/>
    <p:sldId id="974" r:id="rId41"/>
    <p:sldId id="937" r:id="rId42"/>
    <p:sldId id="975" r:id="rId43"/>
    <p:sldId id="923" r:id="rId44"/>
    <p:sldId id="985" r:id="rId45"/>
    <p:sldId id="979" r:id="rId46"/>
    <p:sldId id="980" r:id="rId47"/>
    <p:sldId id="983" r:id="rId48"/>
    <p:sldId id="977" r:id="rId49"/>
    <p:sldId id="978" r:id="rId50"/>
    <p:sldId id="981" r:id="rId51"/>
    <p:sldId id="986" r:id="rId52"/>
    <p:sldId id="990" r:id="rId53"/>
    <p:sldId id="984" r:id="rId54"/>
    <p:sldId id="989" r:id="rId55"/>
    <p:sldId id="987" r:id="rId56"/>
    <p:sldId id="900" r:id="rId57"/>
    <p:sldId id="917" r:id="rId58"/>
    <p:sldId id="991" r:id="rId59"/>
    <p:sldId id="992" r:id="rId60"/>
    <p:sldId id="993" r:id="rId61"/>
    <p:sldId id="954" r:id="rId62"/>
    <p:sldId id="943" r:id="rId63"/>
    <p:sldId id="942" r:id="rId6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99"/>
    <a:srgbClr val="FFFFFF"/>
    <a:srgbClr val="95C9A9"/>
    <a:srgbClr val="CF2828"/>
    <a:srgbClr val="9A332B"/>
    <a:srgbClr val="0A5BBB"/>
    <a:srgbClr val="000090"/>
    <a:srgbClr val="088337"/>
    <a:srgbClr val="007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C89AB-F89B-4BF3-AF7B-FFF1F7BBB28B}" v="88" dt="2024-04-19T15:00:03.7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1" autoAdjust="0"/>
    <p:restoredTop sz="96619" autoAdjust="0"/>
  </p:normalViewPr>
  <p:slideViewPr>
    <p:cSldViewPr snapToGrid="0">
      <p:cViewPr varScale="1">
        <p:scale>
          <a:sx n="78" d="100"/>
          <a:sy n="78" d="100"/>
        </p:scale>
        <p:origin x="17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nkie Wang" userId="87640df3a52f65c7" providerId="LiveId" clId="{C678D6AE-75AC-4E94-B5E3-56B5D0B22E9F}"/>
    <pc:docChg chg="undo custSel delSld modSld">
      <pc:chgData name="Frenkie Wang" userId="87640df3a52f65c7" providerId="LiveId" clId="{C678D6AE-75AC-4E94-B5E3-56B5D0B22E9F}" dt="2024-04-01T01:24:03.890" v="131" actId="47"/>
      <pc:docMkLst>
        <pc:docMk/>
      </pc:docMkLst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0" sldId="709"/>
        </pc:sldMkLst>
      </pc:sldChg>
      <pc:sldChg chg="del">
        <pc:chgData name="Frenkie Wang" userId="87640df3a52f65c7" providerId="LiveId" clId="{C678D6AE-75AC-4E94-B5E3-56B5D0B22E9F}" dt="2024-04-01T01:23:21.596" v="118" actId="47"/>
        <pc:sldMkLst>
          <pc:docMk/>
          <pc:sldMk cId="0" sldId="713"/>
        </pc:sldMkLst>
      </pc:sldChg>
      <pc:sldChg chg="del">
        <pc:chgData name="Frenkie Wang" userId="87640df3a52f65c7" providerId="LiveId" clId="{C678D6AE-75AC-4E94-B5E3-56B5D0B22E9F}" dt="2024-04-01T01:23:22.314" v="119" actId="47"/>
        <pc:sldMkLst>
          <pc:docMk/>
          <pc:sldMk cId="0" sldId="714"/>
        </pc:sldMkLst>
      </pc:sldChg>
      <pc:sldChg chg="del">
        <pc:chgData name="Frenkie Wang" userId="87640df3a52f65c7" providerId="LiveId" clId="{C678D6AE-75AC-4E94-B5E3-56B5D0B22E9F}" dt="2024-04-01T01:23:23.087" v="120" actId="47"/>
        <pc:sldMkLst>
          <pc:docMk/>
          <pc:sldMk cId="0" sldId="715"/>
        </pc:sldMkLst>
      </pc:sldChg>
      <pc:sldChg chg="del">
        <pc:chgData name="Frenkie Wang" userId="87640df3a52f65c7" providerId="LiveId" clId="{C678D6AE-75AC-4E94-B5E3-56B5D0B22E9F}" dt="2024-04-01T01:23:24.434" v="121" actId="47"/>
        <pc:sldMkLst>
          <pc:docMk/>
          <pc:sldMk cId="0" sldId="761"/>
        </pc:sldMkLst>
      </pc:sldChg>
      <pc:sldChg chg="addSp modSp mod">
        <pc:chgData name="Frenkie Wang" userId="87640df3a52f65c7" providerId="LiveId" clId="{C678D6AE-75AC-4E94-B5E3-56B5D0B22E9F}" dt="2024-04-01T01:13:10.432" v="8" actId="20577"/>
        <pc:sldMkLst>
          <pc:docMk/>
          <pc:sldMk cId="1254019135" sldId="778"/>
        </pc:sldMkLst>
        <pc:spChg chg="mod">
          <ac:chgData name="Frenkie Wang" userId="87640df3a52f65c7" providerId="LiveId" clId="{C678D6AE-75AC-4E94-B5E3-56B5D0B22E9F}" dt="2024-04-01T01:13:10.432" v="8" actId="20577"/>
          <ac:spMkLst>
            <pc:docMk/>
            <pc:sldMk cId="1254019135" sldId="778"/>
            <ac:spMk id="40967" creationId="{00000000-0000-0000-0000-000000000000}"/>
          </ac:spMkLst>
        </pc:spChg>
        <pc:picChg chg="add mod">
          <ac:chgData name="Frenkie Wang" userId="87640df3a52f65c7" providerId="LiveId" clId="{C678D6AE-75AC-4E94-B5E3-56B5D0B22E9F}" dt="2024-04-01T01:12:59.182" v="5" actId="14100"/>
          <ac:picMkLst>
            <pc:docMk/>
            <pc:sldMk cId="1254019135" sldId="778"/>
            <ac:picMk id="3" creationId="{FFB269C5-1A1B-55FC-0D83-F5B2EFB9F5B7}"/>
          </ac:picMkLst>
        </pc:picChg>
        <pc:picChg chg="mod">
          <ac:chgData name="Frenkie Wang" userId="87640df3a52f65c7" providerId="LiveId" clId="{C678D6AE-75AC-4E94-B5E3-56B5D0B22E9F}" dt="2024-04-01T01:12:54.686" v="2" actId="14100"/>
          <ac:picMkLst>
            <pc:docMk/>
            <pc:sldMk cId="1254019135" sldId="778"/>
            <ac:picMk id="40968" creationId="{00000000-0000-0000-0000-000000000000}"/>
          </ac:picMkLst>
        </pc:picChg>
      </pc:sldChg>
      <pc:sldChg chg="del">
        <pc:chgData name="Frenkie Wang" userId="87640df3a52f65c7" providerId="LiveId" clId="{C678D6AE-75AC-4E94-B5E3-56B5D0B22E9F}" dt="2024-04-01T01:23:28.428" v="124" actId="47"/>
        <pc:sldMkLst>
          <pc:docMk/>
          <pc:sldMk cId="3209504113" sldId="780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2725011331" sldId="781"/>
        </pc:sldMkLst>
      </pc:sldChg>
      <pc:sldChg chg="del">
        <pc:chgData name="Frenkie Wang" userId="87640df3a52f65c7" providerId="LiveId" clId="{C678D6AE-75AC-4E94-B5E3-56B5D0B22E9F}" dt="2024-04-01T01:24:03.890" v="131" actId="47"/>
        <pc:sldMkLst>
          <pc:docMk/>
          <pc:sldMk cId="386827767" sldId="782"/>
        </pc:sldMkLst>
      </pc:sldChg>
      <pc:sldChg chg="del">
        <pc:chgData name="Frenkie Wang" userId="87640df3a52f65c7" providerId="LiveId" clId="{C678D6AE-75AC-4E94-B5E3-56B5D0B22E9F}" dt="2024-04-01T01:23:19.259" v="117" actId="47"/>
        <pc:sldMkLst>
          <pc:docMk/>
          <pc:sldMk cId="1457685302" sldId="78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2129817810" sldId="790"/>
        </pc:sldMkLst>
      </pc:sldChg>
      <pc:sldChg chg="del">
        <pc:chgData name="Frenkie Wang" userId="87640df3a52f65c7" providerId="LiveId" clId="{C678D6AE-75AC-4E94-B5E3-56B5D0B22E9F}" dt="2024-04-01T01:23:14.897" v="116" actId="47"/>
        <pc:sldMkLst>
          <pc:docMk/>
          <pc:sldMk cId="3495845506" sldId="808"/>
        </pc:sldMkLst>
      </pc:sldChg>
      <pc:sldChg chg="del">
        <pc:chgData name="Frenkie Wang" userId="87640df3a52f65c7" providerId="LiveId" clId="{C678D6AE-75AC-4E94-B5E3-56B5D0B22E9F}" dt="2024-04-01T01:24:01.100" v="130" actId="47"/>
        <pc:sldMkLst>
          <pc:docMk/>
          <pc:sldMk cId="3225323529" sldId="809"/>
        </pc:sldMkLst>
      </pc:sldChg>
      <pc:sldChg chg="del">
        <pc:chgData name="Frenkie Wang" userId="87640df3a52f65c7" providerId="LiveId" clId="{C678D6AE-75AC-4E94-B5E3-56B5D0B22E9F}" dt="2024-04-01T01:23:26.608" v="122" actId="47"/>
        <pc:sldMkLst>
          <pc:docMk/>
          <pc:sldMk cId="927165436" sldId="823"/>
        </pc:sldMkLst>
      </pc:sldChg>
      <pc:sldChg chg="del">
        <pc:chgData name="Frenkie Wang" userId="87640df3a52f65c7" providerId="LiveId" clId="{C678D6AE-75AC-4E94-B5E3-56B5D0B22E9F}" dt="2024-04-01T01:23:27.319" v="123" actId="47"/>
        <pc:sldMkLst>
          <pc:docMk/>
          <pc:sldMk cId="208821105" sldId="824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1522945952" sldId="827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471789482" sldId="83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3199968713" sldId="842"/>
        </pc:sldMkLst>
      </pc:sldChg>
      <pc:sldChg chg="del">
        <pc:chgData name="Frenkie Wang" userId="87640df3a52f65c7" providerId="LiveId" clId="{C678D6AE-75AC-4E94-B5E3-56B5D0B22E9F}" dt="2024-04-01T01:23:53.435" v="129" actId="47"/>
        <pc:sldMkLst>
          <pc:docMk/>
          <pc:sldMk cId="4070783133" sldId="846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020358588" sldId="848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564406778" sldId="850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565369852" sldId="851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996491178" sldId="852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733423051" sldId="853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1449674154" sldId="854"/>
        </pc:sldMkLst>
      </pc:sldChg>
      <pc:sldChg chg="del">
        <pc:chgData name="Frenkie Wang" userId="87640df3a52f65c7" providerId="LiveId" clId="{C678D6AE-75AC-4E94-B5E3-56B5D0B22E9F}" dt="2024-04-01T01:23:36.711" v="125" actId="47"/>
        <pc:sldMkLst>
          <pc:docMk/>
          <pc:sldMk cId="2260229663" sldId="855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94793550" sldId="858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4171199367" sldId="859"/>
        </pc:sldMkLst>
      </pc:sldChg>
      <pc:sldChg chg="del">
        <pc:chgData name="Frenkie Wang" userId="87640df3a52f65c7" providerId="LiveId" clId="{C678D6AE-75AC-4E94-B5E3-56B5D0B22E9F}" dt="2024-04-01T01:23:49.780" v="128" actId="47"/>
        <pc:sldMkLst>
          <pc:docMk/>
          <pc:sldMk cId="778111665" sldId="860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464184879" sldId="863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2217083143" sldId="866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3222477760" sldId="867"/>
        </pc:sldMkLst>
      </pc:sldChg>
      <pc:sldChg chg="del">
        <pc:chgData name="Frenkie Wang" userId="87640df3a52f65c7" providerId="LiveId" clId="{C678D6AE-75AC-4E94-B5E3-56B5D0B22E9F}" dt="2024-04-01T01:23:45.290" v="127" actId="47"/>
        <pc:sldMkLst>
          <pc:docMk/>
          <pc:sldMk cId="1364139120" sldId="868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1936251075" sldId="870"/>
        </pc:sldMkLst>
      </pc:sldChg>
      <pc:sldChg chg="del">
        <pc:chgData name="Frenkie Wang" userId="87640df3a52f65c7" providerId="LiveId" clId="{C678D6AE-75AC-4E94-B5E3-56B5D0B22E9F}" dt="2024-04-01T01:23:39.492" v="126" actId="47"/>
        <pc:sldMkLst>
          <pc:docMk/>
          <pc:sldMk cId="2261930434" sldId="871"/>
        </pc:sldMkLst>
      </pc:sldChg>
      <pc:sldChg chg="addSp modSp mod">
        <pc:chgData name="Frenkie Wang" userId="87640df3a52f65c7" providerId="LiveId" clId="{C678D6AE-75AC-4E94-B5E3-56B5D0B22E9F}" dt="2024-04-01T01:16:01.742" v="115" actId="1076"/>
        <pc:sldMkLst>
          <pc:docMk/>
          <pc:sldMk cId="3223937070" sldId="882"/>
        </pc:sldMkLst>
        <pc:spChg chg="add mod">
          <ac:chgData name="Frenkie Wang" userId="87640df3a52f65c7" providerId="LiveId" clId="{C678D6AE-75AC-4E94-B5E3-56B5D0B22E9F}" dt="2024-04-01T01:15:32.509" v="92" actId="1076"/>
          <ac:spMkLst>
            <pc:docMk/>
            <pc:sldMk cId="3223937070" sldId="882"/>
            <ac:spMk id="4" creationId="{D20262C3-CE52-9F11-1AF2-B5C036F65658}"/>
          </ac:spMkLst>
        </pc:spChg>
        <pc:spChg chg="mod">
          <ac:chgData name="Frenkie Wang" userId="87640df3a52f65c7" providerId="LiveId" clId="{C678D6AE-75AC-4E94-B5E3-56B5D0B22E9F}" dt="2024-04-01T01:16:01.742" v="115" actId="1076"/>
          <ac:spMkLst>
            <pc:docMk/>
            <pc:sldMk cId="3223937070" sldId="882"/>
            <ac:spMk id="20" creationId="{DDF4351E-9BEE-24B2-7854-10EDF80143F5}"/>
          </ac:spMkLst>
        </pc:spChg>
        <pc:cxnChg chg="mod">
          <ac:chgData name="Frenkie Wang" userId="87640df3a52f65c7" providerId="LiveId" clId="{C678D6AE-75AC-4E94-B5E3-56B5D0B22E9F}" dt="2024-04-01T01:16:01.742" v="115" actId="1076"/>
          <ac:cxnSpMkLst>
            <pc:docMk/>
            <pc:sldMk cId="3223937070" sldId="882"/>
            <ac:cxnSpMk id="40" creationId="{F5FA7B3B-A8E1-2C4F-EDD4-17CF64E78697}"/>
          </ac:cxnSpMkLst>
        </pc:cxnChg>
      </pc:sldChg>
    </pc:docChg>
  </pc:docChgLst>
  <pc:docChgLst>
    <pc:chgData name="Frenkie Wang" userId="87640df3a52f65c7" providerId="LiveId" clId="{0FAC89AB-F89B-4BF3-AF7B-FFF1F7BBB28B}"/>
    <pc:docChg chg="undo redo custSel addSld delSld modSld sldOrd">
      <pc:chgData name="Frenkie Wang" userId="87640df3a52f65c7" providerId="LiveId" clId="{0FAC89AB-F89B-4BF3-AF7B-FFF1F7BBB28B}" dt="2024-04-19T15:03:36.034" v="2580" actId="15"/>
      <pc:docMkLst>
        <pc:docMk/>
      </pc:docMkLst>
      <pc:sldChg chg="addSp modSp mod ord">
        <pc:chgData name="Frenkie Wang" userId="87640df3a52f65c7" providerId="LiveId" clId="{0FAC89AB-F89B-4BF3-AF7B-FFF1F7BBB28B}" dt="2024-04-19T15:00:01.558" v="2566" actId="14100"/>
        <pc:sldMkLst>
          <pc:docMk/>
          <pc:sldMk cId="2748164169" sldId="937"/>
        </pc:sldMkLst>
        <pc:spChg chg="mod">
          <ac:chgData name="Frenkie Wang" userId="87640df3a52f65c7" providerId="LiveId" clId="{0FAC89AB-F89B-4BF3-AF7B-FFF1F7BBB28B}" dt="2024-04-19T14:49:49.117" v="2369" actId="208"/>
          <ac:spMkLst>
            <pc:docMk/>
            <pc:sldMk cId="2748164169" sldId="937"/>
            <ac:spMk id="2" creationId="{EFD9B182-EB8B-FCFB-0663-2A61F95D0B51}"/>
          </ac:spMkLst>
        </pc:spChg>
        <pc:spChg chg="add mod">
          <ac:chgData name="Frenkie Wang" userId="87640df3a52f65c7" providerId="LiveId" clId="{0FAC89AB-F89B-4BF3-AF7B-FFF1F7BBB28B}" dt="2024-04-19T14:31:05.780" v="2217"/>
          <ac:spMkLst>
            <pc:docMk/>
            <pc:sldMk cId="2748164169" sldId="937"/>
            <ac:spMk id="3" creationId="{34C17092-E243-F50C-C306-924C20111D7B}"/>
          </ac:spMkLst>
        </pc:spChg>
        <pc:spChg chg="add mod">
          <ac:chgData name="Frenkie Wang" userId="87640df3a52f65c7" providerId="LiveId" clId="{0FAC89AB-F89B-4BF3-AF7B-FFF1F7BBB28B}" dt="2024-04-19T15:00:01.558" v="2566" actId="14100"/>
          <ac:spMkLst>
            <pc:docMk/>
            <pc:sldMk cId="2748164169" sldId="937"/>
            <ac:spMk id="11" creationId="{90687366-C082-2FBE-D308-C7CAF24A229A}"/>
          </ac:spMkLst>
        </pc:spChg>
        <pc:spChg chg="add mod">
          <ac:chgData name="Frenkie Wang" userId="87640df3a52f65c7" providerId="LiveId" clId="{0FAC89AB-F89B-4BF3-AF7B-FFF1F7BBB28B}" dt="2024-04-19T14:49:44.353" v="2368" actId="207"/>
          <ac:spMkLst>
            <pc:docMk/>
            <pc:sldMk cId="2748164169" sldId="937"/>
            <ac:spMk id="16" creationId="{232A315A-4E01-91D2-6131-FC1842B7293A}"/>
          </ac:spMkLst>
        </pc:spChg>
        <pc:spChg chg="mod">
          <ac:chgData name="Frenkie Wang" userId="87640df3a52f65c7" providerId="LiveId" clId="{0FAC89AB-F89B-4BF3-AF7B-FFF1F7BBB28B}" dt="2024-04-19T14:31:34.653" v="2240" actId="1076"/>
          <ac:spMkLst>
            <pc:docMk/>
            <pc:sldMk cId="2748164169" sldId="937"/>
            <ac:spMk id="23" creationId="{B29E75C1-3EA6-E52E-3D58-834951C32972}"/>
          </ac:spMkLst>
        </pc:spChg>
        <pc:spChg chg="mod">
          <ac:chgData name="Frenkie Wang" userId="87640df3a52f65c7" providerId="LiveId" clId="{0FAC89AB-F89B-4BF3-AF7B-FFF1F7BBB28B}" dt="2024-04-19T14:31:25.065" v="2239" actId="20577"/>
          <ac:spMkLst>
            <pc:docMk/>
            <pc:sldMk cId="2748164169" sldId="937"/>
            <ac:spMk id="87045" creationId="{00000000-0000-0000-0000-000000000000}"/>
          </ac:spMkLst>
        </pc:spChg>
        <pc:picChg chg="mod">
          <ac:chgData name="Frenkie Wang" userId="87640df3a52f65c7" providerId="LiveId" clId="{0FAC89AB-F89B-4BF3-AF7B-FFF1F7BBB28B}" dt="2024-04-19T14:32:04.920" v="2258" actId="1076"/>
          <ac:picMkLst>
            <pc:docMk/>
            <pc:sldMk cId="2748164169" sldId="937"/>
            <ac:picMk id="6" creationId="{2E4AB0EA-7DAD-1BB2-4122-48D0CE5F6297}"/>
          </ac:picMkLst>
        </pc:picChg>
        <pc:picChg chg="mod">
          <ac:chgData name="Frenkie Wang" userId="87640df3a52f65c7" providerId="LiveId" clId="{0FAC89AB-F89B-4BF3-AF7B-FFF1F7BBB28B}" dt="2024-04-19T14:31:55.338" v="2243" actId="1076"/>
          <ac:picMkLst>
            <pc:docMk/>
            <pc:sldMk cId="2748164169" sldId="937"/>
            <ac:picMk id="26" creationId="{134699DC-DF38-68BD-770A-DF92FC22B7BA}"/>
          </ac:picMkLst>
        </pc:picChg>
        <pc:cxnChg chg="mod">
          <ac:chgData name="Frenkie Wang" userId="87640df3a52f65c7" providerId="LiveId" clId="{0FAC89AB-F89B-4BF3-AF7B-FFF1F7BBB28B}" dt="2024-04-19T14:32:04.920" v="2258" actId="1076"/>
          <ac:cxnSpMkLst>
            <pc:docMk/>
            <pc:sldMk cId="2748164169" sldId="937"/>
            <ac:cxnSpMk id="20" creationId="{8162B0C7-B9F6-35F8-F9A7-552728FD7740}"/>
          </ac:cxnSpMkLst>
        </pc:cxnChg>
      </pc:sldChg>
      <pc:sldChg chg="modSp mod ord">
        <pc:chgData name="Frenkie Wang" userId="87640df3a52f65c7" providerId="LiveId" clId="{0FAC89AB-F89B-4BF3-AF7B-FFF1F7BBB28B}" dt="2024-04-19T15:03:04.236" v="2579"/>
        <pc:sldMkLst>
          <pc:docMk/>
          <pc:sldMk cId="3892417870" sldId="953"/>
        </pc:sldMkLst>
        <pc:spChg chg="mod">
          <ac:chgData name="Frenkie Wang" userId="87640df3a52f65c7" providerId="LiveId" clId="{0FAC89AB-F89B-4BF3-AF7B-FFF1F7BBB28B}" dt="2024-04-19T13:56:16.673" v="1980" actId="20577"/>
          <ac:spMkLst>
            <pc:docMk/>
            <pc:sldMk cId="3892417870" sldId="953"/>
            <ac:spMk id="87045" creationId="{00000000-0000-0000-0000-000000000000}"/>
          </ac:spMkLst>
        </pc:spChg>
      </pc:sldChg>
      <pc:sldChg chg="modSp mod">
        <pc:chgData name="Frenkie Wang" userId="87640df3a52f65c7" providerId="LiveId" clId="{0FAC89AB-F89B-4BF3-AF7B-FFF1F7BBB28B}" dt="2024-04-19T15:03:36.034" v="2580" actId="15"/>
        <pc:sldMkLst>
          <pc:docMk/>
          <pc:sldMk cId="4159008386" sldId="965"/>
        </pc:sldMkLst>
        <pc:spChg chg="mod">
          <ac:chgData name="Frenkie Wang" userId="87640df3a52f65c7" providerId="LiveId" clId="{0FAC89AB-F89B-4BF3-AF7B-FFF1F7BBB28B}" dt="2024-04-19T15:03:36.034" v="2580" actId="15"/>
          <ac:spMkLst>
            <pc:docMk/>
            <pc:sldMk cId="4159008386" sldId="965"/>
            <ac:spMk id="29" creationId="{D9909BA1-F2FF-C88C-F78C-5EB1A6582DC7}"/>
          </ac:spMkLst>
        </pc:spChg>
      </pc:sldChg>
      <pc:sldChg chg="addSp delSp modSp add mod">
        <pc:chgData name="Frenkie Wang" userId="87640df3a52f65c7" providerId="LiveId" clId="{0FAC89AB-F89B-4BF3-AF7B-FFF1F7BBB28B}" dt="2024-04-18T12:58:36.963" v="319" actId="478"/>
        <pc:sldMkLst>
          <pc:docMk/>
          <pc:sldMk cId="907053907" sldId="966"/>
        </pc:sldMkLst>
        <pc:spChg chg="del">
          <ac:chgData name="Frenkie Wang" userId="87640df3a52f65c7" providerId="LiveId" clId="{0FAC89AB-F89B-4BF3-AF7B-FFF1F7BBB28B}" dt="2024-04-18T12:37:31.982" v="10" actId="478"/>
          <ac:spMkLst>
            <pc:docMk/>
            <pc:sldMk cId="907053907" sldId="966"/>
            <ac:spMk id="4" creationId="{3AF72CE3-C6B3-7A2E-C5E7-28461CBBE507}"/>
          </ac:spMkLst>
        </pc:spChg>
        <pc:spChg chg="add mod">
          <ac:chgData name="Frenkie Wang" userId="87640df3a52f65c7" providerId="LiveId" clId="{0FAC89AB-F89B-4BF3-AF7B-FFF1F7BBB28B}" dt="2024-04-18T12:39:49.286" v="130" actId="14100"/>
          <ac:spMkLst>
            <pc:docMk/>
            <pc:sldMk cId="907053907" sldId="966"/>
            <ac:spMk id="7" creationId="{44073C4B-F731-A8C7-1B24-3E94F0BE71B6}"/>
          </ac:spMkLst>
        </pc:spChg>
        <pc:spChg chg="del">
          <ac:chgData name="Frenkie Wang" userId="87640df3a52f65c7" providerId="LiveId" clId="{0FAC89AB-F89B-4BF3-AF7B-FFF1F7BBB28B}" dt="2024-04-18T12:37:26.360" v="5" actId="478"/>
          <ac:spMkLst>
            <pc:docMk/>
            <pc:sldMk cId="907053907" sldId="966"/>
            <ac:spMk id="14" creationId="{2B72DEBA-3204-25FA-99BA-B4ABB9F85ADB}"/>
          </ac:spMkLst>
        </pc:spChg>
        <pc:spChg chg="add mod">
          <ac:chgData name="Frenkie Wang" userId="87640df3a52f65c7" providerId="LiveId" clId="{0FAC89AB-F89B-4BF3-AF7B-FFF1F7BBB28B}" dt="2024-04-18T12:56:12.562" v="290" actId="1582"/>
          <ac:spMkLst>
            <pc:docMk/>
            <pc:sldMk cId="907053907" sldId="966"/>
            <ac:spMk id="15" creationId="{CB9826E5-BBE8-ED07-EE87-2228BF5BD380}"/>
          </ac:spMkLst>
        </pc:spChg>
        <pc:spChg chg="mod">
          <ac:chgData name="Frenkie Wang" userId="87640df3a52f65c7" providerId="LiveId" clId="{0FAC89AB-F89B-4BF3-AF7B-FFF1F7BBB28B}" dt="2024-04-18T12:39:56.809" v="131" actId="14100"/>
          <ac:spMkLst>
            <pc:docMk/>
            <pc:sldMk cId="907053907" sldId="966"/>
            <ac:spMk id="17" creationId="{33637301-2510-1F68-68EF-40572CD81A0D}"/>
          </ac:spMkLst>
        </pc:spChg>
        <pc:spChg chg="add del">
          <ac:chgData name="Frenkie Wang" userId="87640df3a52f65c7" providerId="LiveId" clId="{0FAC89AB-F89B-4BF3-AF7B-FFF1F7BBB28B}" dt="2024-04-18T12:43:52.680" v="183" actId="478"/>
          <ac:spMkLst>
            <pc:docMk/>
            <pc:sldMk cId="907053907" sldId="966"/>
            <ac:spMk id="18" creationId="{98458182-5423-43D1-DFB4-8340C366A8DB}"/>
          </ac:spMkLst>
        </pc:spChg>
        <pc:spChg chg="add mod">
          <ac:chgData name="Frenkie Wang" userId="87640df3a52f65c7" providerId="LiveId" clId="{0FAC89AB-F89B-4BF3-AF7B-FFF1F7BBB28B}" dt="2024-04-18T12:44:16.452" v="188" actId="208"/>
          <ac:spMkLst>
            <pc:docMk/>
            <pc:sldMk cId="907053907" sldId="966"/>
            <ac:spMk id="19" creationId="{6725D936-DAA1-5706-A6CE-EB4483EC49A9}"/>
          </ac:spMkLst>
        </pc:spChg>
        <pc:spChg chg="del">
          <ac:chgData name="Frenkie Wang" userId="87640df3a52f65c7" providerId="LiveId" clId="{0FAC89AB-F89B-4BF3-AF7B-FFF1F7BBB28B}" dt="2024-04-18T12:38:03.395" v="11" actId="478"/>
          <ac:spMkLst>
            <pc:docMk/>
            <pc:sldMk cId="907053907" sldId="966"/>
            <ac:spMk id="28" creationId="{38D9FA50-6501-6C6E-3CE6-5A5A2A38C309}"/>
          </ac:spMkLst>
        </pc:spChg>
        <pc:spChg chg="add mod">
          <ac:chgData name="Frenkie Wang" userId="87640df3a52f65c7" providerId="LiveId" clId="{0FAC89AB-F89B-4BF3-AF7B-FFF1F7BBB28B}" dt="2024-04-18T12:48:45.105" v="236" actId="1076"/>
          <ac:spMkLst>
            <pc:docMk/>
            <pc:sldMk cId="907053907" sldId="966"/>
            <ac:spMk id="30" creationId="{35A01B7C-30FF-9EED-7540-48AC2ADBD1A7}"/>
          </ac:spMkLst>
        </pc:spChg>
        <pc:spChg chg="mod">
          <ac:chgData name="Frenkie Wang" userId="87640df3a52f65c7" providerId="LiveId" clId="{0FAC89AB-F89B-4BF3-AF7B-FFF1F7BBB28B}" dt="2024-04-18T12:57:37.164" v="313" actId="20577"/>
          <ac:spMkLst>
            <pc:docMk/>
            <pc:sldMk cId="907053907" sldId="966"/>
            <ac:spMk id="47142" creationId="{00000000-0000-0000-0000-000000000000}"/>
          </ac:spMkLst>
        </pc:spChg>
        <pc:picChg chg="add del mod ord">
          <ac:chgData name="Frenkie Wang" userId="87640df3a52f65c7" providerId="LiveId" clId="{0FAC89AB-F89B-4BF3-AF7B-FFF1F7BBB28B}" dt="2024-04-18T12:39:32.657" v="123" actId="1076"/>
          <ac:picMkLst>
            <pc:docMk/>
            <pc:sldMk cId="907053907" sldId="966"/>
            <ac:picMk id="3" creationId="{EC79B3FB-64A9-6EB3-DAFA-4C500AAA6575}"/>
          </ac:picMkLst>
        </pc:picChg>
        <pc:picChg chg="add mod ord">
          <ac:chgData name="Frenkie Wang" userId="87640df3a52f65c7" providerId="LiveId" clId="{0FAC89AB-F89B-4BF3-AF7B-FFF1F7BBB28B}" dt="2024-04-18T12:39:10.666" v="114" actId="1582"/>
          <ac:picMkLst>
            <pc:docMk/>
            <pc:sldMk cId="907053907" sldId="966"/>
            <ac:picMk id="6" creationId="{42BDC938-B3D4-C82F-71A6-DF96C4C5C9C1}"/>
          </ac:picMkLst>
        </pc:picChg>
        <pc:picChg chg="del">
          <ac:chgData name="Frenkie Wang" userId="87640df3a52f65c7" providerId="LiveId" clId="{0FAC89AB-F89B-4BF3-AF7B-FFF1F7BBB28B}" dt="2024-04-18T12:38:05.288" v="13" actId="478"/>
          <ac:picMkLst>
            <pc:docMk/>
            <pc:sldMk cId="907053907" sldId="966"/>
            <ac:picMk id="8" creationId="{3DF95CF7-30AB-3DC9-7F01-8A431B7638A1}"/>
          </ac:picMkLst>
        </pc:picChg>
        <pc:picChg chg="del">
          <ac:chgData name="Frenkie Wang" userId="87640df3a52f65c7" providerId="LiveId" clId="{0FAC89AB-F89B-4BF3-AF7B-FFF1F7BBB28B}" dt="2024-04-18T12:38:06.251" v="15" actId="478"/>
          <ac:picMkLst>
            <pc:docMk/>
            <pc:sldMk cId="907053907" sldId="966"/>
            <ac:picMk id="11" creationId="{7DD67A0C-0400-3085-1C16-7D61BF46BAF1}"/>
          </ac:picMkLst>
        </pc:picChg>
        <pc:picChg chg="del">
          <ac:chgData name="Frenkie Wang" userId="87640df3a52f65c7" providerId="LiveId" clId="{0FAC89AB-F89B-4BF3-AF7B-FFF1F7BBB28B}" dt="2024-04-18T12:37:25.628" v="4" actId="478"/>
          <ac:picMkLst>
            <pc:docMk/>
            <pc:sldMk cId="907053907" sldId="966"/>
            <ac:picMk id="16" creationId="{84A103F5-68FB-8181-96BF-63371173B642}"/>
          </ac:picMkLst>
        </pc:picChg>
        <pc:picChg chg="add del mod">
          <ac:chgData name="Frenkie Wang" userId="87640df3a52f65c7" providerId="LiveId" clId="{0FAC89AB-F89B-4BF3-AF7B-FFF1F7BBB28B}" dt="2024-04-18T12:50:02.640" v="240" actId="478"/>
          <ac:picMkLst>
            <pc:docMk/>
            <pc:sldMk cId="907053907" sldId="966"/>
            <ac:picMk id="29" creationId="{EAEF6CDC-F9E1-D56D-7C8F-5FF0D342C5EC}"/>
          </ac:picMkLst>
        </pc:picChg>
        <pc:picChg chg="add mod modCrop">
          <ac:chgData name="Frenkie Wang" userId="87640df3a52f65c7" providerId="LiveId" clId="{0FAC89AB-F89B-4BF3-AF7B-FFF1F7BBB28B}" dt="2024-04-18T12:55:25.850" v="285" actId="1582"/>
          <ac:picMkLst>
            <pc:docMk/>
            <pc:sldMk cId="907053907" sldId="966"/>
            <ac:picMk id="32" creationId="{13133424-B8AD-674C-B8CE-9E45C7001572}"/>
          </ac:picMkLst>
        </pc:picChg>
        <pc:picChg chg="add mod modCrop">
          <ac:chgData name="Frenkie Wang" userId="87640df3a52f65c7" providerId="LiveId" clId="{0FAC89AB-F89B-4BF3-AF7B-FFF1F7BBB28B}" dt="2024-04-18T12:54:25.760" v="283" actId="1582"/>
          <ac:picMkLst>
            <pc:docMk/>
            <pc:sldMk cId="907053907" sldId="966"/>
            <ac:picMk id="34" creationId="{05A1914A-9FFC-E4AC-90E2-EF13FD9B2B3C}"/>
          </ac:picMkLst>
        </pc:picChg>
        <pc:picChg chg="add mod modCrop">
          <ac:chgData name="Frenkie Wang" userId="87640df3a52f65c7" providerId="LiveId" clId="{0FAC89AB-F89B-4BF3-AF7B-FFF1F7BBB28B}" dt="2024-04-18T12:55:25.850" v="285" actId="1582"/>
          <ac:picMkLst>
            <pc:docMk/>
            <pc:sldMk cId="907053907" sldId="966"/>
            <ac:picMk id="35" creationId="{97F85FF5-02CA-D49F-2E8D-73CE11ED49E1}"/>
          </ac:picMkLst>
        </pc:picChg>
        <pc:picChg chg="add mod modCrop">
          <ac:chgData name="Frenkie Wang" userId="87640df3a52f65c7" providerId="LiveId" clId="{0FAC89AB-F89B-4BF3-AF7B-FFF1F7BBB28B}" dt="2024-04-18T12:54:25.760" v="283" actId="1582"/>
          <ac:picMkLst>
            <pc:docMk/>
            <pc:sldMk cId="907053907" sldId="966"/>
            <ac:picMk id="36" creationId="{D2C2C9D2-48DE-FFFD-0E87-0F1C0EB90479}"/>
          </ac:picMkLst>
        </pc:picChg>
        <pc:picChg chg="add del mod modCrop">
          <ac:chgData name="Frenkie Wang" userId="87640df3a52f65c7" providerId="LiveId" clId="{0FAC89AB-F89B-4BF3-AF7B-FFF1F7BBB28B}" dt="2024-04-18T12:58:36.963" v="319" actId="478"/>
          <ac:picMkLst>
            <pc:docMk/>
            <pc:sldMk cId="907053907" sldId="966"/>
            <ac:picMk id="44" creationId="{1AADE5B6-A2D7-A7E9-8DD4-A8557AA7314C}"/>
          </ac:picMkLst>
        </pc:picChg>
        <pc:cxnChg chg="add del mod">
          <ac:chgData name="Frenkie Wang" userId="87640df3a52f65c7" providerId="LiveId" clId="{0FAC89AB-F89B-4BF3-AF7B-FFF1F7BBB28B}" dt="2024-04-18T12:40:10.657" v="134" actId="478"/>
          <ac:cxnSpMkLst>
            <pc:docMk/>
            <pc:sldMk cId="907053907" sldId="966"/>
            <ac:cxnSpMk id="10" creationId="{2DFE6421-7FEF-49FD-0CBC-31A6167A6E5F}"/>
          </ac:cxnSpMkLst>
        </pc:cxnChg>
        <pc:cxnChg chg="add mod">
          <ac:chgData name="Frenkie Wang" userId="87640df3a52f65c7" providerId="LiveId" clId="{0FAC89AB-F89B-4BF3-AF7B-FFF1F7BBB28B}" dt="2024-04-18T12:56:02.647" v="287" actId="208"/>
          <ac:cxnSpMkLst>
            <pc:docMk/>
            <pc:sldMk cId="907053907" sldId="966"/>
            <ac:cxnSpMk id="13" creationId="{594D5CC3-0F0A-FB84-AB9D-D719B9459E17}"/>
          </ac:cxnSpMkLst>
        </pc:cxnChg>
        <pc:cxnChg chg="add del mod">
          <ac:chgData name="Frenkie Wang" userId="87640df3a52f65c7" providerId="LiveId" clId="{0FAC89AB-F89B-4BF3-AF7B-FFF1F7BBB28B}" dt="2024-04-18T12:44:39.443" v="190" actId="478"/>
          <ac:cxnSpMkLst>
            <pc:docMk/>
            <pc:sldMk cId="907053907" sldId="966"/>
            <ac:cxnSpMk id="21" creationId="{96188027-0F03-457C-0ACA-B806DE65082E}"/>
          </ac:cxnSpMkLst>
        </pc:cxnChg>
        <pc:cxnChg chg="del mod">
          <ac:chgData name="Frenkie Wang" userId="87640df3a52f65c7" providerId="LiveId" clId="{0FAC89AB-F89B-4BF3-AF7B-FFF1F7BBB28B}" dt="2024-04-18T12:38:05.813" v="14" actId="478"/>
          <ac:cxnSpMkLst>
            <pc:docMk/>
            <pc:sldMk cId="907053907" sldId="966"/>
            <ac:cxnSpMk id="22" creationId="{B150AC53-6D5E-DF1D-67CC-07F20DC6F417}"/>
          </ac:cxnSpMkLst>
        </pc:cxnChg>
        <pc:cxnChg chg="add mod">
          <ac:chgData name="Frenkie Wang" userId="87640df3a52f65c7" providerId="LiveId" clId="{0FAC89AB-F89B-4BF3-AF7B-FFF1F7BBB28B}" dt="2024-04-18T12:45:01.864" v="195" actId="208"/>
          <ac:cxnSpMkLst>
            <pc:docMk/>
            <pc:sldMk cId="907053907" sldId="966"/>
            <ac:cxnSpMk id="24" creationId="{9332638F-3F3F-4677-475A-6FA50F0E061C}"/>
          </ac:cxnSpMkLst>
        </pc:cxnChg>
        <pc:cxnChg chg="del mod">
          <ac:chgData name="Frenkie Wang" userId="87640df3a52f65c7" providerId="LiveId" clId="{0FAC89AB-F89B-4BF3-AF7B-FFF1F7BBB28B}" dt="2024-04-18T12:38:03.969" v="12" actId="478"/>
          <ac:cxnSpMkLst>
            <pc:docMk/>
            <pc:sldMk cId="907053907" sldId="966"/>
            <ac:cxnSpMk id="27" creationId="{48A063EB-39F0-1D3A-4A64-D196AED4EBAC}"/>
          </ac:cxnSpMkLst>
        </pc:cxnChg>
        <pc:cxnChg chg="add mod">
          <ac:chgData name="Frenkie Wang" userId="87640df3a52f65c7" providerId="LiveId" clId="{0FAC89AB-F89B-4BF3-AF7B-FFF1F7BBB28B}" dt="2024-04-18T12:55:30.745" v="286" actId="1582"/>
          <ac:cxnSpMkLst>
            <pc:docMk/>
            <pc:sldMk cId="907053907" sldId="966"/>
            <ac:cxnSpMk id="38" creationId="{6CB6AC30-120B-B989-50A5-ACEA4F81B755}"/>
          </ac:cxnSpMkLst>
        </pc:cxnChg>
        <pc:cxnChg chg="add del mod">
          <ac:chgData name="Frenkie Wang" userId="87640df3a52f65c7" providerId="LiveId" clId="{0FAC89AB-F89B-4BF3-AF7B-FFF1F7BBB28B}" dt="2024-04-18T12:53:27.840" v="279" actId="478"/>
          <ac:cxnSpMkLst>
            <pc:docMk/>
            <pc:sldMk cId="907053907" sldId="966"/>
            <ac:cxnSpMk id="40" creationId="{0E1249C2-D877-0D8E-3B4E-8E2284358590}"/>
          </ac:cxnSpMkLst>
        </pc:cxnChg>
        <pc:cxnChg chg="add mod">
          <ac:chgData name="Frenkie Wang" userId="87640df3a52f65c7" providerId="LiveId" clId="{0FAC89AB-F89B-4BF3-AF7B-FFF1F7BBB28B}" dt="2024-04-18T12:55:30.745" v="286" actId="1582"/>
          <ac:cxnSpMkLst>
            <pc:docMk/>
            <pc:sldMk cId="907053907" sldId="966"/>
            <ac:cxnSpMk id="42" creationId="{742CBE76-277A-6F30-44DD-B50770052B29}"/>
          </ac:cxnSpMkLst>
        </pc:cxnChg>
      </pc:sldChg>
      <pc:sldChg chg="addSp delSp modSp add mod">
        <pc:chgData name="Frenkie Wang" userId="87640df3a52f65c7" providerId="LiveId" clId="{0FAC89AB-F89B-4BF3-AF7B-FFF1F7BBB28B}" dt="2024-04-19T13:32:20.081" v="1684"/>
        <pc:sldMkLst>
          <pc:docMk/>
          <pc:sldMk cId="4268943227" sldId="967"/>
        </pc:sldMkLst>
        <pc:spChg chg="add mod">
          <ac:chgData name="Frenkie Wang" userId="87640df3a52f65c7" providerId="LiveId" clId="{0FAC89AB-F89B-4BF3-AF7B-FFF1F7BBB28B}" dt="2024-04-18T17:54:48.992" v="1213"/>
          <ac:spMkLst>
            <pc:docMk/>
            <pc:sldMk cId="4268943227" sldId="967"/>
            <ac:spMk id="2" creationId="{8299EB46-5460-1200-E747-C075C2E7208C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3" creationId="{8064597D-A929-C809-BF12-FC0E1A593C4A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4" creationId="{38CB94E4-FFC8-4531-AC84-BD7929FEAA20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5" creationId="{478A916D-161D-31CD-38CA-FE23CD5B382E}"/>
          </ac:spMkLst>
        </pc:spChg>
        <pc:spChg chg="del">
          <ac:chgData name="Frenkie Wang" userId="87640df3a52f65c7" providerId="LiveId" clId="{0FAC89AB-F89B-4BF3-AF7B-FFF1F7BBB28B}" dt="2024-04-18T13:00:00.107" v="324" actId="478"/>
          <ac:spMkLst>
            <pc:docMk/>
            <pc:sldMk cId="4268943227" sldId="967"/>
            <ac:spMk id="7" creationId="{44073C4B-F731-A8C7-1B24-3E94F0BE71B6}"/>
          </ac:spMkLst>
        </pc:spChg>
        <pc:spChg chg="del">
          <ac:chgData name="Frenkie Wang" userId="87640df3a52f65c7" providerId="LiveId" clId="{0FAC89AB-F89B-4BF3-AF7B-FFF1F7BBB28B}" dt="2024-04-18T12:59:39.449" v="322" actId="478"/>
          <ac:spMkLst>
            <pc:docMk/>
            <pc:sldMk cId="4268943227" sldId="967"/>
            <ac:spMk id="15" creationId="{CB9826E5-BBE8-ED07-EE87-2228BF5BD380}"/>
          </ac:spMkLst>
        </pc:spChg>
        <pc:spChg chg="del">
          <ac:chgData name="Frenkie Wang" userId="87640df3a52f65c7" providerId="LiveId" clId="{0FAC89AB-F89B-4BF3-AF7B-FFF1F7BBB28B}" dt="2024-04-18T13:00:00.107" v="324" actId="478"/>
          <ac:spMkLst>
            <pc:docMk/>
            <pc:sldMk cId="4268943227" sldId="967"/>
            <ac:spMk id="17" creationId="{33637301-2510-1F68-68EF-40572CD81A0D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18" creationId="{FF6E5090-0276-725F-2D5D-96BF5CBD63BD}"/>
          </ac:spMkLst>
        </pc:spChg>
        <pc:spChg chg="del">
          <ac:chgData name="Frenkie Wang" userId="87640df3a52f65c7" providerId="LiveId" clId="{0FAC89AB-F89B-4BF3-AF7B-FFF1F7BBB28B}" dt="2024-04-18T13:00:00.107" v="324" actId="478"/>
          <ac:spMkLst>
            <pc:docMk/>
            <pc:sldMk cId="4268943227" sldId="967"/>
            <ac:spMk id="19" creationId="{6725D936-DAA1-5706-A6CE-EB4483EC49A9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20" creationId="{1250B8D2-9E9B-4DF9-EFEA-C54B7D02664D}"/>
          </ac:spMkLst>
        </pc:spChg>
        <pc:spChg chg="add mod">
          <ac:chgData name="Frenkie Wang" userId="87640df3a52f65c7" providerId="LiveId" clId="{0FAC89AB-F89B-4BF3-AF7B-FFF1F7BBB28B}" dt="2024-04-18T18:20:39.913" v="1568" actId="14100"/>
          <ac:spMkLst>
            <pc:docMk/>
            <pc:sldMk cId="4268943227" sldId="967"/>
            <ac:spMk id="21" creationId="{6403E26D-CB85-851B-F03C-2A34281D30FE}"/>
          </ac:spMkLst>
        </pc:spChg>
        <pc:spChg chg="add del mod">
          <ac:chgData name="Frenkie Wang" userId="87640df3a52f65c7" providerId="LiveId" clId="{0FAC89AB-F89B-4BF3-AF7B-FFF1F7BBB28B}" dt="2024-04-18T13:09:15.019" v="577" actId="478"/>
          <ac:spMkLst>
            <pc:docMk/>
            <pc:sldMk cId="4268943227" sldId="967"/>
            <ac:spMk id="22" creationId="{0BD73B81-A9F0-6113-62C7-7E0CB03B805E}"/>
          </ac:spMkLst>
        </pc:spChg>
        <pc:spChg chg="add mod">
          <ac:chgData name="Frenkie Wang" userId="87640df3a52f65c7" providerId="LiveId" clId="{0FAC89AB-F89B-4BF3-AF7B-FFF1F7BBB28B}" dt="2024-04-18T18:19:13.747" v="1534" actId="1076"/>
          <ac:spMkLst>
            <pc:docMk/>
            <pc:sldMk cId="4268943227" sldId="967"/>
            <ac:spMk id="23" creationId="{6EDB6E01-26BD-E7FA-AA0E-94A9B895C591}"/>
          </ac:spMkLst>
        </pc:spChg>
        <pc:spChg chg="del mod">
          <ac:chgData name="Frenkie Wang" userId="87640df3a52f65c7" providerId="LiveId" clId="{0FAC89AB-F89B-4BF3-AF7B-FFF1F7BBB28B}" dt="2024-04-18T18:19:02.589" v="1531" actId="478"/>
          <ac:spMkLst>
            <pc:docMk/>
            <pc:sldMk cId="4268943227" sldId="967"/>
            <ac:spMk id="30" creationId="{35A01B7C-30FF-9EED-7540-48AC2ADBD1A7}"/>
          </ac:spMkLst>
        </pc:spChg>
        <pc:spChg chg="add mod">
          <ac:chgData name="Frenkie Wang" userId="87640df3a52f65c7" providerId="LiveId" clId="{0FAC89AB-F89B-4BF3-AF7B-FFF1F7BBB28B}" dt="2024-04-18T18:19:47.228" v="1558" actId="1036"/>
          <ac:spMkLst>
            <pc:docMk/>
            <pc:sldMk cId="4268943227" sldId="967"/>
            <ac:spMk id="41" creationId="{3D77E185-556B-A40D-B532-1988FE4CCE21}"/>
          </ac:spMkLst>
        </pc:spChg>
        <pc:spChg chg="add mod">
          <ac:chgData name="Frenkie Wang" userId="87640df3a52f65c7" providerId="LiveId" clId="{0FAC89AB-F89B-4BF3-AF7B-FFF1F7BBB28B}" dt="2024-04-18T18:19:18.482" v="1535" actId="1076"/>
          <ac:spMkLst>
            <pc:docMk/>
            <pc:sldMk cId="4268943227" sldId="967"/>
            <ac:spMk id="55" creationId="{B78166F5-E571-8C69-9FFE-17ED08321375}"/>
          </ac:spMkLst>
        </pc:spChg>
        <pc:spChg chg="add mod">
          <ac:chgData name="Frenkie Wang" userId="87640df3a52f65c7" providerId="LiveId" clId="{0FAC89AB-F89B-4BF3-AF7B-FFF1F7BBB28B}" dt="2024-04-18T18:19:18.482" v="1535" actId="1076"/>
          <ac:spMkLst>
            <pc:docMk/>
            <pc:sldMk cId="4268943227" sldId="967"/>
            <ac:spMk id="63" creationId="{B4F1BF5E-A1BF-D7E1-DB66-BA7031E5554D}"/>
          </ac:spMkLst>
        </pc:spChg>
        <pc:spChg chg="add mod">
          <ac:chgData name="Frenkie Wang" userId="87640df3a52f65c7" providerId="LiveId" clId="{0FAC89AB-F89B-4BF3-AF7B-FFF1F7BBB28B}" dt="2024-04-19T13:30:33.515" v="1683" actId="1582"/>
          <ac:spMkLst>
            <pc:docMk/>
            <pc:sldMk cId="4268943227" sldId="967"/>
            <ac:spMk id="47139" creationId="{C7F7BABB-9ED3-CBC6-818E-D15B8E5BAB59}"/>
          </ac:spMkLst>
        </pc:spChg>
        <pc:spChg chg="mod">
          <ac:chgData name="Frenkie Wang" userId="87640df3a52f65c7" providerId="LiveId" clId="{0FAC89AB-F89B-4BF3-AF7B-FFF1F7BBB28B}" dt="2024-04-18T18:22:42.529" v="1620"/>
          <ac:spMkLst>
            <pc:docMk/>
            <pc:sldMk cId="4268943227" sldId="967"/>
            <ac:spMk id="47142" creationId="{00000000-0000-0000-0000-000000000000}"/>
          </ac:spMkLst>
        </pc:spChg>
        <pc:spChg chg="add mod">
          <ac:chgData name="Frenkie Wang" userId="87640df3a52f65c7" providerId="LiveId" clId="{0FAC89AB-F89B-4BF3-AF7B-FFF1F7BBB28B}" dt="2024-04-18T18:21:43.791" v="1605" actId="20577"/>
          <ac:spMkLst>
            <pc:docMk/>
            <pc:sldMk cId="4268943227" sldId="967"/>
            <ac:spMk id="47146" creationId="{9299B344-2836-FBFB-7E7C-F611EE2A9F00}"/>
          </ac:spMkLst>
        </pc:spChg>
        <pc:spChg chg="add mod">
          <ac:chgData name="Frenkie Wang" userId="87640df3a52f65c7" providerId="LiveId" clId="{0FAC89AB-F89B-4BF3-AF7B-FFF1F7BBB28B}" dt="2024-04-18T18:21:54.208" v="1614" actId="14100"/>
          <ac:spMkLst>
            <pc:docMk/>
            <pc:sldMk cId="4268943227" sldId="967"/>
            <ac:spMk id="47147" creationId="{EB714CDF-D43E-AE92-0461-5206E5D2BE20}"/>
          </ac:spMkLst>
        </pc:spChg>
        <pc:picChg chg="del">
          <ac:chgData name="Frenkie Wang" userId="87640df3a52f65c7" providerId="LiveId" clId="{0FAC89AB-F89B-4BF3-AF7B-FFF1F7BBB28B}" dt="2024-04-18T12:59:33.920" v="321" actId="478"/>
          <ac:picMkLst>
            <pc:docMk/>
            <pc:sldMk cId="4268943227" sldId="967"/>
            <ac:picMk id="3" creationId="{EC79B3FB-64A9-6EB3-DAFA-4C500AAA6575}"/>
          </ac:picMkLst>
        </pc:picChg>
        <pc:picChg chg="add del mod">
          <ac:chgData name="Frenkie Wang" userId="87640df3a52f65c7" providerId="LiveId" clId="{0FAC89AB-F89B-4BF3-AF7B-FFF1F7BBB28B}" dt="2024-04-18T13:00:31.240" v="327" actId="478"/>
          <ac:picMkLst>
            <pc:docMk/>
            <pc:sldMk cId="4268943227" sldId="967"/>
            <ac:picMk id="4" creationId="{DF18E2F2-AF90-554A-444F-C078197AB501}"/>
          </ac:picMkLst>
        </pc:picChg>
        <pc:picChg chg="del">
          <ac:chgData name="Frenkie Wang" userId="87640df3a52f65c7" providerId="LiveId" clId="{0FAC89AB-F89B-4BF3-AF7B-FFF1F7BBB28B}" dt="2024-04-18T12:59:42.203" v="323" actId="478"/>
          <ac:picMkLst>
            <pc:docMk/>
            <pc:sldMk cId="4268943227" sldId="967"/>
            <ac:picMk id="6" creationId="{42BDC938-B3D4-C82F-71A6-DF96C4C5C9C1}"/>
          </ac:picMkLst>
        </pc:picChg>
        <pc:picChg chg="add del mod">
          <ac:chgData name="Frenkie Wang" userId="87640df3a52f65c7" providerId="LiveId" clId="{0FAC89AB-F89B-4BF3-AF7B-FFF1F7BBB28B}" dt="2024-04-18T13:02:05.368" v="356" actId="478"/>
          <ac:picMkLst>
            <pc:docMk/>
            <pc:sldMk cId="4268943227" sldId="967"/>
            <ac:picMk id="8" creationId="{423A2A20-408A-EB7B-A5BC-368DC4510FBC}"/>
          </ac:picMkLst>
        </pc:picChg>
        <pc:picChg chg="add del mod modCrop">
          <ac:chgData name="Frenkie Wang" userId="87640df3a52f65c7" providerId="LiveId" clId="{0FAC89AB-F89B-4BF3-AF7B-FFF1F7BBB28B}" dt="2024-04-18T18:18:55.321" v="1527" actId="478"/>
          <ac:picMkLst>
            <pc:docMk/>
            <pc:sldMk cId="4268943227" sldId="967"/>
            <ac:picMk id="10" creationId="{9920D831-86B2-13C3-B99B-E840DCC85474}"/>
          </ac:picMkLst>
        </pc:picChg>
        <pc:picChg chg="add mod">
          <ac:chgData name="Frenkie Wang" userId="87640df3a52f65c7" providerId="LiveId" clId="{0FAC89AB-F89B-4BF3-AF7B-FFF1F7BBB28B}" dt="2024-04-18T18:19:09.537" v="1532" actId="1076"/>
          <ac:picMkLst>
            <pc:docMk/>
            <pc:sldMk cId="4268943227" sldId="967"/>
            <ac:picMk id="12" creationId="{ED9B9608-58B8-5B93-C2A0-EEB46B2F1DE0}"/>
          </ac:picMkLst>
        </pc:picChg>
        <pc:picChg chg="add del mod modCrop">
          <ac:chgData name="Frenkie Wang" userId="87640df3a52f65c7" providerId="LiveId" clId="{0FAC89AB-F89B-4BF3-AF7B-FFF1F7BBB28B}" dt="2024-04-18T13:14:24.028" v="670" actId="478"/>
          <ac:picMkLst>
            <pc:docMk/>
            <pc:sldMk cId="4268943227" sldId="967"/>
            <ac:picMk id="16" creationId="{2F516FF4-D116-B72B-DAB5-CDB5B3FDB748}"/>
          </ac:picMkLst>
        </pc:picChg>
        <pc:picChg chg="del">
          <ac:chgData name="Frenkie Wang" userId="87640df3a52f65c7" providerId="LiveId" clId="{0FAC89AB-F89B-4BF3-AF7B-FFF1F7BBB28B}" dt="2024-04-18T13:01:12.540" v="340" actId="478"/>
          <ac:picMkLst>
            <pc:docMk/>
            <pc:sldMk cId="4268943227" sldId="967"/>
            <ac:picMk id="32" creationId="{13133424-B8AD-674C-B8CE-9E45C7001572}"/>
          </ac:picMkLst>
        </pc:picChg>
        <pc:picChg chg="del mod">
          <ac:chgData name="Frenkie Wang" userId="87640df3a52f65c7" providerId="LiveId" clId="{0FAC89AB-F89B-4BF3-AF7B-FFF1F7BBB28B}" dt="2024-04-18T13:01:13.199" v="342" actId="478"/>
          <ac:picMkLst>
            <pc:docMk/>
            <pc:sldMk cId="4268943227" sldId="967"/>
            <ac:picMk id="34" creationId="{05A1914A-9FFC-E4AC-90E2-EF13FD9B2B3C}"/>
          </ac:picMkLst>
        </pc:picChg>
        <pc:picChg chg="del">
          <ac:chgData name="Frenkie Wang" userId="87640df3a52f65c7" providerId="LiveId" clId="{0FAC89AB-F89B-4BF3-AF7B-FFF1F7BBB28B}" dt="2024-04-18T13:01:12.540" v="340" actId="478"/>
          <ac:picMkLst>
            <pc:docMk/>
            <pc:sldMk cId="4268943227" sldId="967"/>
            <ac:picMk id="35" creationId="{97F85FF5-02CA-D49F-2E8D-73CE11ED49E1}"/>
          </ac:picMkLst>
        </pc:picChg>
        <pc:picChg chg="del">
          <ac:chgData name="Frenkie Wang" userId="87640df3a52f65c7" providerId="LiveId" clId="{0FAC89AB-F89B-4BF3-AF7B-FFF1F7BBB28B}" dt="2024-04-18T13:01:12.540" v="340" actId="478"/>
          <ac:picMkLst>
            <pc:docMk/>
            <pc:sldMk cId="4268943227" sldId="967"/>
            <ac:picMk id="36" creationId="{D2C2C9D2-48DE-FFFD-0E87-0F1C0EB90479}"/>
          </ac:picMkLst>
        </pc:picChg>
        <pc:picChg chg="del">
          <ac:chgData name="Frenkie Wang" userId="87640df3a52f65c7" providerId="LiveId" clId="{0FAC89AB-F89B-4BF3-AF7B-FFF1F7BBB28B}" dt="2024-04-18T12:58:41.177" v="320" actId="478"/>
          <ac:picMkLst>
            <pc:docMk/>
            <pc:sldMk cId="4268943227" sldId="967"/>
            <ac:picMk id="44" creationId="{1AADE5B6-A2D7-A7E9-8DD4-A8557AA7314C}"/>
          </ac:picMkLst>
        </pc:picChg>
        <pc:picChg chg="add mod ord modCrop">
          <ac:chgData name="Frenkie Wang" userId="87640df3a52f65c7" providerId="LiveId" clId="{0FAC89AB-F89B-4BF3-AF7B-FFF1F7BBB28B}" dt="2024-04-18T18:19:47.228" v="1558" actId="1036"/>
          <ac:picMkLst>
            <pc:docMk/>
            <pc:sldMk cId="4268943227" sldId="967"/>
            <ac:picMk id="47" creationId="{67AA06EA-52B9-54CE-D1DA-21710B194313}"/>
          </ac:picMkLst>
        </pc:picChg>
        <pc:picChg chg="add mod">
          <ac:chgData name="Frenkie Wang" userId="87640df3a52f65c7" providerId="LiveId" clId="{0FAC89AB-F89B-4BF3-AF7B-FFF1F7BBB28B}" dt="2024-04-19T13:32:20.081" v="1684"/>
          <ac:picMkLst>
            <pc:docMk/>
            <pc:sldMk cId="4268943227" sldId="967"/>
            <ac:picMk id="47148" creationId="{67AA06EA-52B9-54CE-D1DA-21710B194313}"/>
          </ac:picMkLst>
        </pc:picChg>
        <pc:cxnChg chg="add del mod">
          <ac:chgData name="Frenkie Wang" userId="87640df3a52f65c7" providerId="LiveId" clId="{0FAC89AB-F89B-4BF3-AF7B-FFF1F7BBB28B}" dt="2024-04-18T18:06:15.956" v="1415" actId="478"/>
          <ac:cxnSpMkLst>
            <pc:docMk/>
            <pc:sldMk cId="4268943227" sldId="967"/>
            <ac:cxnSpMk id="6" creationId="{C856F53E-8519-C26A-CBF9-13B25C96399C}"/>
          </ac:cxnSpMkLst>
        </pc:cxnChg>
        <pc:cxnChg chg="del mod">
          <ac:chgData name="Frenkie Wang" userId="87640df3a52f65c7" providerId="LiveId" clId="{0FAC89AB-F89B-4BF3-AF7B-FFF1F7BBB28B}" dt="2024-04-18T13:00:00.107" v="324" actId="478"/>
          <ac:cxnSpMkLst>
            <pc:docMk/>
            <pc:sldMk cId="4268943227" sldId="967"/>
            <ac:cxnSpMk id="13" creationId="{594D5CC3-0F0A-FB84-AB9D-D719B9459E17}"/>
          </ac:cxnSpMkLst>
        </pc:cxnChg>
        <pc:cxnChg chg="add del mod">
          <ac:chgData name="Frenkie Wang" userId="87640df3a52f65c7" providerId="LiveId" clId="{0FAC89AB-F89B-4BF3-AF7B-FFF1F7BBB28B}" dt="2024-04-18T17:57:17.920" v="1236" actId="478"/>
          <ac:cxnSpMkLst>
            <pc:docMk/>
            <pc:sldMk cId="4268943227" sldId="967"/>
            <ac:cxnSpMk id="13" creationId="{68EF767B-1A78-C6C9-2111-5B4DCC267EE5}"/>
          </ac:cxnSpMkLst>
        </pc:cxnChg>
        <pc:cxnChg chg="add del mod">
          <ac:chgData name="Frenkie Wang" userId="87640df3a52f65c7" providerId="LiveId" clId="{0FAC89AB-F89B-4BF3-AF7B-FFF1F7BBB28B}" dt="2024-04-18T17:57:28.984" v="1241" actId="478"/>
          <ac:cxnSpMkLst>
            <pc:docMk/>
            <pc:sldMk cId="4268943227" sldId="967"/>
            <ac:cxnSpMk id="17" creationId="{ADF987AE-0095-4AFD-7C19-FAA5327CAD7A}"/>
          </ac:cxnSpMkLst>
        </pc:cxnChg>
        <pc:cxnChg chg="del mod">
          <ac:chgData name="Frenkie Wang" userId="87640df3a52f65c7" providerId="LiveId" clId="{0FAC89AB-F89B-4BF3-AF7B-FFF1F7BBB28B}" dt="2024-04-18T13:00:00.107" v="324" actId="478"/>
          <ac:cxnSpMkLst>
            <pc:docMk/>
            <pc:sldMk cId="4268943227" sldId="967"/>
            <ac:cxnSpMk id="24" creationId="{9332638F-3F3F-4677-475A-6FA50F0E061C}"/>
          </ac:cxnSpMkLst>
        </pc:cxnChg>
        <pc:cxnChg chg="add del mod">
          <ac:chgData name="Frenkie Wang" userId="87640df3a52f65c7" providerId="LiveId" clId="{0FAC89AB-F89B-4BF3-AF7B-FFF1F7BBB28B}" dt="2024-04-18T13:09:30.143" v="582" actId="478"/>
          <ac:cxnSpMkLst>
            <pc:docMk/>
            <pc:sldMk cId="4268943227" sldId="967"/>
            <ac:cxnSpMk id="26" creationId="{32CFC134-8126-3797-DF5C-A132C6BA1E99}"/>
          </ac:cxnSpMkLst>
        </pc:cxnChg>
        <pc:cxnChg chg="add del mod">
          <ac:chgData name="Frenkie Wang" userId="87640df3a52f65c7" providerId="LiveId" clId="{0FAC89AB-F89B-4BF3-AF7B-FFF1F7BBB28B}" dt="2024-04-18T17:57:50.089" v="1247" actId="478"/>
          <ac:cxnSpMkLst>
            <pc:docMk/>
            <pc:sldMk cId="4268943227" sldId="967"/>
            <ac:cxnSpMk id="27" creationId="{D3ABF44D-D29E-B8DB-0CA1-6E7E619A2C51}"/>
          </ac:cxnSpMkLst>
        </pc:cxnChg>
        <pc:cxnChg chg="add del mod">
          <ac:chgData name="Frenkie Wang" userId="87640df3a52f65c7" providerId="LiveId" clId="{0FAC89AB-F89B-4BF3-AF7B-FFF1F7BBB28B}" dt="2024-04-18T17:57:41.422" v="1244" actId="478"/>
          <ac:cxnSpMkLst>
            <pc:docMk/>
            <pc:sldMk cId="4268943227" sldId="967"/>
            <ac:cxnSpMk id="28" creationId="{E093BD76-075F-BDF1-8DF6-CC98000FABC7}"/>
          </ac:cxnSpMkLst>
        </pc:cxnChg>
        <pc:cxnChg chg="add del mod">
          <ac:chgData name="Frenkie Wang" userId="87640df3a52f65c7" providerId="LiveId" clId="{0FAC89AB-F89B-4BF3-AF7B-FFF1F7BBB28B}" dt="2024-04-18T18:18:57.357" v="1528" actId="478"/>
          <ac:cxnSpMkLst>
            <pc:docMk/>
            <pc:sldMk cId="4268943227" sldId="967"/>
            <ac:cxnSpMk id="31" creationId="{55237DF5-F6B1-0415-D38A-9E6336CBC397}"/>
          </ac:cxnSpMkLst>
        </pc:cxnChg>
        <pc:cxnChg chg="add del mod">
          <ac:chgData name="Frenkie Wang" userId="87640df3a52f65c7" providerId="LiveId" clId="{0FAC89AB-F89B-4BF3-AF7B-FFF1F7BBB28B}" dt="2024-04-18T17:57:58.767" v="1249" actId="478"/>
          <ac:cxnSpMkLst>
            <pc:docMk/>
            <pc:sldMk cId="4268943227" sldId="967"/>
            <ac:cxnSpMk id="33" creationId="{9BDBF18B-A528-CCD6-214D-D96854D50476}"/>
          </ac:cxnSpMkLst>
        </pc:cxnChg>
        <pc:cxnChg chg="add del mod">
          <ac:chgData name="Frenkie Wang" userId="87640df3a52f65c7" providerId="LiveId" clId="{0FAC89AB-F89B-4BF3-AF7B-FFF1F7BBB28B}" dt="2024-04-18T18:04:31.112" v="1383" actId="478"/>
          <ac:cxnSpMkLst>
            <pc:docMk/>
            <pc:sldMk cId="4268943227" sldId="967"/>
            <ac:cxnSpMk id="35" creationId="{82A0F1EF-0CD0-5890-7477-3ED63328A30C}"/>
          </ac:cxnSpMkLst>
        </pc:cxnChg>
        <pc:cxnChg chg="del mod">
          <ac:chgData name="Frenkie Wang" userId="87640df3a52f65c7" providerId="LiveId" clId="{0FAC89AB-F89B-4BF3-AF7B-FFF1F7BBB28B}" dt="2024-04-18T13:01:12.540" v="340" actId="478"/>
          <ac:cxnSpMkLst>
            <pc:docMk/>
            <pc:sldMk cId="4268943227" sldId="967"/>
            <ac:cxnSpMk id="38" creationId="{6CB6AC30-120B-B989-50A5-ACEA4F81B755}"/>
          </ac:cxnSpMkLst>
        </pc:cxnChg>
        <pc:cxnChg chg="del mod">
          <ac:chgData name="Frenkie Wang" userId="87640df3a52f65c7" providerId="LiveId" clId="{0FAC89AB-F89B-4BF3-AF7B-FFF1F7BBB28B}" dt="2024-04-18T13:01:12.540" v="340" actId="478"/>
          <ac:cxnSpMkLst>
            <pc:docMk/>
            <pc:sldMk cId="4268943227" sldId="967"/>
            <ac:cxnSpMk id="42" creationId="{742CBE76-277A-6F30-44DD-B50770052B29}"/>
          </ac:cxnSpMkLst>
        </pc:cxnChg>
        <pc:cxnChg chg="add del mod">
          <ac:chgData name="Frenkie Wang" userId="87640df3a52f65c7" providerId="LiveId" clId="{0FAC89AB-F89B-4BF3-AF7B-FFF1F7BBB28B}" dt="2024-04-18T13:10:00.612" v="589" actId="478"/>
          <ac:cxnSpMkLst>
            <pc:docMk/>
            <pc:sldMk cId="4268943227" sldId="967"/>
            <ac:cxnSpMk id="43" creationId="{EE2DF969-04B5-67AC-DEE0-F6B071E4BC68}"/>
          </ac:cxnSpMkLst>
        </pc:cxnChg>
        <pc:cxnChg chg="add del mod">
          <ac:chgData name="Frenkie Wang" userId="87640df3a52f65c7" providerId="LiveId" clId="{0FAC89AB-F89B-4BF3-AF7B-FFF1F7BBB28B}" dt="2024-04-18T18:02:14.482" v="1344" actId="478"/>
          <ac:cxnSpMkLst>
            <pc:docMk/>
            <pc:sldMk cId="4268943227" sldId="967"/>
            <ac:cxnSpMk id="46" creationId="{CC5DA8AD-67E8-59E9-4F57-0745B55B92B6}"/>
          </ac:cxnSpMkLst>
        </pc:cxnChg>
        <pc:cxnChg chg="add del mod">
          <ac:chgData name="Frenkie Wang" userId="87640df3a52f65c7" providerId="LiveId" clId="{0FAC89AB-F89B-4BF3-AF7B-FFF1F7BBB28B}" dt="2024-04-18T18:00:15.631" v="1319" actId="478"/>
          <ac:cxnSpMkLst>
            <pc:docMk/>
            <pc:sldMk cId="4268943227" sldId="967"/>
            <ac:cxnSpMk id="49" creationId="{4F5B795B-F85C-9852-2C3D-02AB2FE87518}"/>
          </ac:cxnSpMkLst>
        </pc:cxnChg>
        <pc:cxnChg chg="add mod">
          <ac:chgData name="Frenkie Wang" userId="87640df3a52f65c7" providerId="LiveId" clId="{0FAC89AB-F89B-4BF3-AF7B-FFF1F7BBB28B}" dt="2024-04-18T18:19:47.228" v="1558" actId="1036"/>
          <ac:cxnSpMkLst>
            <pc:docMk/>
            <pc:sldMk cId="4268943227" sldId="967"/>
            <ac:cxnSpMk id="51" creationId="{3A7B73FF-6F4C-6620-BBBB-92B4E6680F2F}"/>
          </ac:cxnSpMkLst>
        </pc:cxnChg>
        <pc:cxnChg chg="add mod">
          <ac:chgData name="Frenkie Wang" userId="87640df3a52f65c7" providerId="LiveId" clId="{0FAC89AB-F89B-4BF3-AF7B-FFF1F7BBB28B}" dt="2024-04-18T18:19:47.228" v="1558" actId="1036"/>
          <ac:cxnSpMkLst>
            <pc:docMk/>
            <pc:sldMk cId="4268943227" sldId="967"/>
            <ac:cxnSpMk id="59" creationId="{6B7AD89E-398B-491E-F8FB-29E7779B13A5}"/>
          </ac:cxnSpMkLst>
        </pc:cxnChg>
        <pc:cxnChg chg="add del">
          <ac:chgData name="Frenkie Wang" userId="87640df3a52f65c7" providerId="LiveId" clId="{0FAC89AB-F89B-4BF3-AF7B-FFF1F7BBB28B}" dt="2024-04-18T18:03:50.888" v="1373" actId="478"/>
          <ac:cxnSpMkLst>
            <pc:docMk/>
            <pc:sldMk cId="4268943227" sldId="967"/>
            <ac:cxnSpMk id="62" creationId="{683045D5-FA49-77E3-D1A7-847C4A141AF1}"/>
          </ac:cxnSpMkLst>
        </pc:cxnChg>
        <pc:cxnChg chg="add del mod">
          <ac:chgData name="Frenkie Wang" userId="87640df3a52f65c7" providerId="LiveId" clId="{0FAC89AB-F89B-4BF3-AF7B-FFF1F7BBB28B}" dt="2024-04-18T18:05:51.815" v="1410" actId="478"/>
          <ac:cxnSpMkLst>
            <pc:docMk/>
            <pc:sldMk cId="4268943227" sldId="967"/>
            <ac:cxnSpMk id="47105" creationId="{A1E53410-780A-143D-553D-74DD89D961A3}"/>
          </ac:cxnSpMkLst>
        </pc:cxnChg>
        <pc:cxnChg chg="add del mod">
          <ac:chgData name="Frenkie Wang" userId="87640df3a52f65c7" providerId="LiveId" clId="{0FAC89AB-F89B-4BF3-AF7B-FFF1F7BBB28B}" dt="2024-04-18T18:04:41.753" v="1386" actId="478"/>
          <ac:cxnSpMkLst>
            <pc:docMk/>
            <pc:sldMk cId="4268943227" sldId="967"/>
            <ac:cxnSpMk id="47117" creationId="{F8BDC1B9-C31F-538E-FBE4-BC6B1BA08DEB}"/>
          </ac:cxnSpMkLst>
        </pc:cxnChg>
        <pc:cxnChg chg="add mod">
          <ac:chgData name="Frenkie Wang" userId="87640df3a52f65c7" providerId="LiveId" clId="{0FAC89AB-F89B-4BF3-AF7B-FFF1F7BBB28B}" dt="2024-04-18T18:19:47.228" v="1558" actId="1036"/>
          <ac:cxnSpMkLst>
            <pc:docMk/>
            <pc:sldMk cId="4268943227" sldId="967"/>
            <ac:cxnSpMk id="47120" creationId="{826A0FD8-AE7D-F113-8591-D3C5F6D5DED5}"/>
          </ac:cxnSpMkLst>
        </pc:cxnChg>
        <pc:cxnChg chg="add mod">
          <ac:chgData name="Frenkie Wang" userId="87640df3a52f65c7" providerId="LiveId" clId="{0FAC89AB-F89B-4BF3-AF7B-FFF1F7BBB28B}" dt="2024-04-18T18:19:47.228" v="1558" actId="1036"/>
          <ac:cxnSpMkLst>
            <pc:docMk/>
            <pc:sldMk cId="4268943227" sldId="967"/>
            <ac:cxnSpMk id="47136" creationId="{2DB0F29D-8EA9-FC71-B087-1D86B3EEA6E9}"/>
          </ac:cxnSpMkLst>
        </pc:cxnChg>
        <pc:cxnChg chg="add mod">
          <ac:chgData name="Frenkie Wang" userId="87640df3a52f65c7" providerId="LiveId" clId="{0FAC89AB-F89B-4BF3-AF7B-FFF1F7BBB28B}" dt="2024-04-18T18:19:47.228" v="1558" actId="1036"/>
          <ac:cxnSpMkLst>
            <pc:docMk/>
            <pc:sldMk cId="4268943227" sldId="967"/>
            <ac:cxnSpMk id="47138" creationId="{E7DFCE68-40ED-255A-E7F0-F876A65AC122}"/>
          </ac:cxnSpMkLst>
        </pc:cxnChg>
      </pc:sldChg>
      <pc:sldChg chg="addSp delSp modSp add del mod">
        <pc:chgData name="Frenkie Wang" userId="87640df3a52f65c7" providerId="LiveId" clId="{0FAC89AB-F89B-4BF3-AF7B-FFF1F7BBB28B}" dt="2024-04-18T13:15:17.698" v="684" actId="47"/>
        <pc:sldMkLst>
          <pc:docMk/>
          <pc:sldMk cId="1102277215" sldId="968"/>
        </pc:sldMkLst>
        <pc:spChg chg="mod">
          <ac:chgData name="Frenkie Wang" userId="87640df3a52f65c7" providerId="LiveId" clId="{0FAC89AB-F89B-4BF3-AF7B-FFF1F7BBB28B}" dt="2024-04-18T13:13:21.914" v="662" actId="20577"/>
          <ac:spMkLst>
            <pc:docMk/>
            <pc:sldMk cId="1102277215" sldId="968"/>
            <ac:spMk id="47142" creationId="{00000000-0000-0000-0000-000000000000}"/>
          </ac:spMkLst>
        </pc:spChg>
        <pc:picChg chg="add mod ord">
          <ac:chgData name="Frenkie Wang" userId="87640df3a52f65c7" providerId="LiveId" clId="{0FAC89AB-F89B-4BF3-AF7B-FFF1F7BBB28B}" dt="2024-04-18T13:14:18.403" v="668" actId="167"/>
          <ac:picMkLst>
            <pc:docMk/>
            <pc:sldMk cId="1102277215" sldId="968"/>
            <ac:picMk id="3" creationId="{A7E4D68A-9ECC-17D3-DBF1-6AE5B6AC6AAF}"/>
          </ac:picMkLst>
        </pc:picChg>
        <pc:picChg chg="del">
          <ac:chgData name="Frenkie Wang" userId="87640df3a52f65c7" providerId="LiveId" clId="{0FAC89AB-F89B-4BF3-AF7B-FFF1F7BBB28B}" dt="2024-04-18T13:14:11.263" v="663" actId="478"/>
          <ac:picMkLst>
            <pc:docMk/>
            <pc:sldMk cId="1102277215" sldId="968"/>
            <ac:picMk id="16" creationId="{2F516FF4-D116-B72B-DAB5-CDB5B3FDB748}"/>
          </ac:picMkLst>
        </pc:picChg>
      </pc:sldChg>
      <pc:sldChg chg="addSp delSp modSp add del mod">
        <pc:chgData name="Frenkie Wang" userId="87640df3a52f65c7" providerId="LiveId" clId="{0FAC89AB-F89B-4BF3-AF7B-FFF1F7BBB28B}" dt="2024-04-18T14:55:46.740" v="884" actId="47"/>
        <pc:sldMkLst>
          <pc:docMk/>
          <pc:sldMk cId="3609632934" sldId="969"/>
        </pc:sldMkLst>
        <pc:spChg chg="del">
          <ac:chgData name="Frenkie Wang" userId="87640df3a52f65c7" providerId="LiveId" clId="{0FAC89AB-F89B-4BF3-AF7B-FFF1F7BBB28B}" dt="2024-04-18T13:28:40.395" v="701" actId="478"/>
          <ac:spMkLst>
            <pc:docMk/>
            <pc:sldMk cId="3609632934" sldId="969"/>
            <ac:spMk id="18" creationId="{FF6E5090-0276-725F-2D5D-96BF5CBD63BD}"/>
          </ac:spMkLst>
        </pc:spChg>
        <pc:spChg chg="del">
          <ac:chgData name="Frenkie Wang" userId="87640df3a52f65c7" providerId="LiveId" clId="{0FAC89AB-F89B-4BF3-AF7B-FFF1F7BBB28B}" dt="2024-04-18T13:29:47.281" v="707" actId="478"/>
          <ac:spMkLst>
            <pc:docMk/>
            <pc:sldMk cId="3609632934" sldId="969"/>
            <ac:spMk id="20" creationId="{1250B8D2-9E9B-4DF9-EFEA-C54B7D02664D}"/>
          </ac:spMkLst>
        </pc:spChg>
        <pc:spChg chg="del">
          <ac:chgData name="Frenkie Wang" userId="87640df3a52f65c7" providerId="LiveId" clId="{0FAC89AB-F89B-4BF3-AF7B-FFF1F7BBB28B}" dt="2024-04-18T13:29:46.360" v="706" actId="478"/>
          <ac:spMkLst>
            <pc:docMk/>
            <pc:sldMk cId="3609632934" sldId="969"/>
            <ac:spMk id="21" creationId="{6403E26D-CB85-851B-F03C-2A34281D30FE}"/>
          </ac:spMkLst>
        </pc:spChg>
        <pc:spChg chg="del">
          <ac:chgData name="Frenkie Wang" userId="87640df3a52f65c7" providerId="LiveId" clId="{0FAC89AB-F89B-4BF3-AF7B-FFF1F7BBB28B}" dt="2024-04-18T13:29:48.453" v="708" actId="478"/>
          <ac:spMkLst>
            <pc:docMk/>
            <pc:sldMk cId="3609632934" sldId="969"/>
            <ac:spMk id="23" creationId="{6EDB6E01-26BD-E7FA-AA0E-94A9B895C591}"/>
          </ac:spMkLst>
        </pc:spChg>
        <pc:spChg chg="del">
          <ac:chgData name="Frenkie Wang" userId="87640df3a52f65c7" providerId="LiveId" clId="{0FAC89AB-F89B-4BF3-AF7B-FFF1F7BBB28B}" dt="2024-04-18T13:29:50.387" v="709" actId="478"/>
          <ac:spMkLst>
            <pc:docMk/>
            <pc:sldMk cId="3609632934" sldId="969"/>
            <ac:spMk id="30" creationId="{35A01B7C-30FF-9EED-7540-48AC2ADBD1A7}"/>
          </ac:spMkLst>
        </pc:spChg>
        <pc:spChg chg="mod">
          <ac:chgData name="Frenkie Wang" userId="87640df3a52f65c7" providerId="LiveId" clId="{0FAC89AB-F89B-4BF3-AF7B-FFF1F7BBB28B}" dt="2024-04-18T13:15:25.187" v="700" actId="20577"/>
          <ac:spMkLst>
            <pc:docMk/>
            <pc:sldMk cId="3609632934" sldId="969"/>
            <ac:spMk id="47142" creationId="{00000000-0000-0000-0000-000000000000}"/>
          </ac:spMkLst>
        </pc:spChg>
        <pc:picChg chg="add mod ord">
          <ac:chgData name="Frenkie Wang" userId="87640df3a52f65c7" providerId="LiveId" clId="{0FAC89AB-F89B-4BF3-AF7B-FFF1F7BBB28B}" dt="2024-04-18T13:28:47.786" v="705" actId="167"/>
          <ac:picMkLst>
            <pc:docMk/>
            <pc:sldMk cId="3609632934" sldId="969"/>
            <ac:picMk id="3" creationId="{36EA8782-7BB5-171E-C08E-90E35B6825EA}"/>
          </ac:picMkLst>
        </pc:picChg>
        <pc:picChg chg="add del mod">
          <ac:chgData name="Frenkie Wang" userId="87640df3a52f65c7" providerId="LiveId" clId="{0FAC89AB-F89B-4BF3-AF7B-FFF1F7BBB28B}" dt="2024-04-18T13:48:35.293" v="720" actId="478"/>
          <ac:picMkLst>
            <pc:docMk/>
            <pc:sldMk cId="3609632934" sldId="969"/>
            <ac:picMk id="5" creationId="{622A611B-444B-E11D-87AD-97BEFAB3E121}"/>
          </ac:picMkLst>
        </pc:picChg>
        <pc:picChg chg="add del mod">
          <ac:chgData name="Frenkie Wang" userId="87640df3a52f65c7" providerId="LiveId" clId="{0FAC89AB-F89B-4BF3-AF7B-FFF1F7BBB28B}" dt="2024-04-18T13:48:34.164" v="719" actId="478"/>
          <ac:picMkLst>
            <pc:docMk/>
            <pc:sldMk cId="3609632934" sldId="969"/>
            <ac:picMk id="7" creationId="{694A2C50-172A-069B-4A90-99BE5A9D2F2E}"/>
          </ac:picMkLst>
        </pc:picChg>
        <pc:picChg chg="add mod">
          <ac:chgData name="Frenkie Wang" userId="87640df3a52f65c7" providerId="LiveId" clId="{0FAC89AB-F89B-4BF3-AF7B-FFF1F7BBB28B}" dt="2024-04-18T13:48:36.271" v="721" actId="1076"/>
          <ac:picMkLst>
            <pc:docMk/>
            <pc:sldMk cId="3609632934" sldId="969"/>
            <ac:picMk id="9" creationId="{DDC0A309-3D63-A419-3291-3FE1DD932725}"/>
          </ac:picMkLst>
        </pc:picChg>
        <pc:picChg chg="del">
          <ac:chgData name="Frenkie Wang" userId="87640df3a52f65c7" providerId="LiveId" clId="{0FAC89AB-F89B-4BF3-AF7B-FFF1F7BBB28B}" dt="2024-04-18T13:29:46.360" v="706" actId="478"/>
          <ac:picMkLst>
            <pc:docMk/>
            <pc:sldMk cId="3609632934" sldId="969"/>
            <ac:picMk id="10" creationId="{9920D831-86B2-13C3-B99B-E840DCC85474}"/>
          </ac:picMkLst>
        </pc:picChg>
        <pc:picChg chg="del">
          <ac:chgData name="Frenkie Wang" userId="87640df3a52f65c7" providerId="LiveId" clId="{0FAC89AB-F89B-4BF3-AF7B-FFF1F7BBB28B}" dt="2024-04-18T13:29:46.360" v="706" actId="478"/>
          <ac:picMkLst>
            <pc:docMk/>
            <pc:sldMk cId="3609632934" sldId="969"/>
            <ac:picMk id="12" creationId="{ED9B9608-58B8-5B93-C2A0-EEB46B2F1DE0}"/>
          </ac:picMkLst>
        </pc:picChg>
        <pc:picChg chg="add mod">
          <ac:chgData name="Frenkie Wang" userId="87640df3a52f65c7" providerId="LiveId" clId="{0FAC89AB-F89B-4BF3-AF7B-FFF1F7BBB28B}" dt="2024-04-18T13:48:23.509" v="718" actId="1076"/>
          <ac:picMkLst>
            <pc:docMk/>
            <pc:sldMk cId="3609632934" sldId="969"/>
            <ac:picMk id="13" creationId="{8B0AAFB9-C079-89B8-CCD4-610FECA8786C}"/>
          </ac:picMkLst>
        </pc:picChg>
        <pc:picChg chg="add mod">
          <ac:chgData name="Frenkie Wang" userId="87640df3a52f65c7" providerId="LiveId" clId="{0FAC89AB-F89B-4BF3-AF7B-FFF1F7BBB28B}" dt="2024-04-18T14:46:21.114" v="805" actId="1076"/>
          <ac:picMkLst>
            <pc:docMk/>
            <pc:sldMk cId="3609632934" sldId="969"/>
            <ac:picMk id="15" creationId="{A4681AC1-E15F-B332-BDD2-CBD107BFBEE7}"/>
          </ac:picMkLst>
        </pc:picChg>
        <pc:picChg chg="add mod">
          <ac:chgData name="Frenkie Wang" userId="87640df3a52f65c7" providerId="LiveId" clId="{0FAC89AB-F89B-4BF3-AF7B-FFF1F7BBB28B}" dt="2024-04-18T13:49:28.723" v="729" actId="1076"/>
          <ac:picMkLst>
            <pc:docMk/>
            <pc:sldMk cId="3609632934" sldId="969"/>
            <ac:picMk id="17" creationId="{5A239380-C175-4ED9-D88C-827A5A6D64F1}"/>
          </ac:picMkLst>
        </pc:picChg>
        <pc:picChg chg="del">
          <ac:chgData name="Frenkie Wang" userId="87640df3a52f65c7" providerId="LiveId" clId="{0FAC89AB-F89B-4BF3-AF7B-FFF1F7BBB28B}" dt="2024-04-18T13:28:40.996" v="702" actId="478"/>
          <ac:picMkLst>
            <pc:docMk/>
            <pc:sldMk cId="3609632934" sldId="969"/>
            <ac:picMk id="47" creationId="{67AA06EA-52B9-54CE-D1DA-21710B194313}"/>
          </ac:picMkLst>
        </pc:picChg>
        <pc:cxnChg chg="del mod">
          <ac:chgData name="Frenkie Wang" userId="87640df3a52f65c7" providerId="LiveId" clId="{0FAC89AB-F89B-4BF3-AF7B-FFF1F7BBB28B}" dt="2024-04-18T13:29:46.360" v="706" actId="478"/>
          <ac:cxnSpMkLst>
            <pc:docMk/>
            <pc:sldMk cId="3609632934" sldId="969"/>
            <ac:cxnSpMk id="28" creationId="{E093BD76-075F-BDF1-8DF6-CC98000FABC7}"/>
          </ac:cxnSpMkLst>
        </pc:cxnChg>
        <pc:cxnChg chg="del mod">
          <ac:chgData name="Frenkie Wang" userId="87640df3a52f65c7" providerId="LiveId" clId="{0FAC89AB-F89B-4BF3-AF7B-FFF1F7BBB28B}" dt="2024-04-18T13:29:46.360" v="706" actId="478"/>
          <ac:cxnSpMkLst>
            <pc:docMk/>
            <pc:sldMk cId="3609632934" sldId="969"/>
            <ac:cxnSpMk id="31" creationId="{55237DF5-F6B1-0415-D38A-9E6336CBC397}"/>
          </ac:cxnSpMkLst>
        </pc:cxnChg>
        <pc:cxnChg chg="del mod">
          <ac:chgData name="Frenkie Wang" userId="87640df3a52f65c7" providerId="LiveId" clId="{0FAC89AB-F89B-4BF3-AF7B-FFF1F7BBB28B}" dt="2024-04-18T13:29:46.360" v="706" actId="478"/>
          <ac:cxnSpMkLst>
            <pc:docMk/>
            <pc:sldMk cId="3609632934" sldId="969"/>
            <ac:cxnSpMk id="46" creationId="{CC5DA8AD-67E8-59E9-4F57-0745B55B92B6}"/>
          </ac:cxnSpMkLst>
        </pc:cxnChg>
      </pc:sldChg>
      <pc:sldChg chg="addSp delSp modSp add del mod">
        <pc:chgData name="Frenkie Wang" userId="87640df3a52f65c7" providerId="LiveId" clId="{0FAC89AB-F89B-4BF3-AF7B-FFF1F7BBB28B}" dt="2024-04-18T14:49:27.029" v="830" actId="47"/>
        <pc:sldMkLst>
          <pc:docMk/>
          <pc:sldMk cId="3753366750" sldId="970"/>
        </pc:sldMkLst>
        <pc:spChg chg="add mod">
          <ac:chgData name="Frenkie Wang" userId="87640df3a52f65c7" providerId="LiveId" clId="{0FAC89AB-F89B-4BF3-AF7B-FFF1F7BBB28B}" dt="2024-04-18T14:48:15.500" v="814" actId="1076"/>
          <ac:spMkLst>
            <pc:docMk/>
            <pc:sldMk cId="3753366750" sldId="970"/>
            <ac:spMk id="5" creationId="{7E841A67-1CAD-788E-EABE-A235895B0A18}"/>
          </ac:spMkLst>
        </pc:spChg>
        <pc:spChg chg="add mod">
          <ac:chgData name="Frenkie Wang" userId="87640df3a52f65c7" providerId="LiveId" clId="{0FAC89AB-F89B-4BF3-AF7B-FFF1F7BBB28B}" dt="2024-04-18T14:45:45.277" v="789" actId="14100"/>
          <ac:spMkLst>
            <pc:docMk/>
            <pc:sldMk cId="3753366750" sldId="970"/>
            <ac:spMk id="6" creationId="{7C8886E0-8E37-9B92-AC88-CE66808495E1}"/>
          </ac:spMkLst>
        </pc:spChg>
        <pc:spChg chg="mod">
          <ac:chgData name="Frenkie Wang" userId="87640df3a52f65c7" providerId="LiveId" clId="{0FAC89AB-F89B-4BF3-AF7B-FFF1F7BBB28B}" dt="2024-04-18T14:46:59.876" v="811" actId="20577"/>
          <ac:spMkLst>
            <pc:docMk/>
            <pc:sldMk cId="3753366750" sldId="970"/>
            <ac:spMk id="47142" creationId="{00000000-0000-0000-0000-000000000000}"/>
          </ac:spMkLst>
        </pc:spChg>
        <pc:picChg chg="mod">
          <ac:chgData name="Frenkie Wang" userId="87640df3a52f65c7" providerId="LiveId" clId="{0FAC89AB-F89B-4BF3-AF7B-FFF1F7BBB28B}" dt="2024-04-18T14:44:27.407" v="755" actId="1076"/>
          <ac:picMkLst>
            <pc:docMk/>
            <pc:sldMk cId="3753366750" sldId="970"/>
            <ac:picMk id="3" creationId="{36EA8782-7BB5-171E-C08E-90E35B6825EA}"/>
          </ac:picMkLst>
        </pc:picChg>
        <pc:picChg chg="add del mod modCrop">
          <ac:chgData name="Frenkie Wang" userId="87640df3a52f65c7" providerId="LiveId" clId="{0FAC89AB-F89B-4BF3-AF7B-FFF1F7BBB28B}" dt="2024-04-18T14:46:13.524" v="799" actId="478"/>
          <ac:picMkLst>
            <pc:docMk/>
            <pc:sldMk cId="3753366750" sldId="970"/>
            <ac:picMk id="4" creationId="{6D2C1E1F-92CD-AF5A-8384-32DB5A828F2B}"/>
          </ac:picMkLst>
        </pc:picChg>
        <pc:picChg chg="add mod">
          <ac:chgData name="Frenkie Wang" userId="87640df3a52f65c7" providerId="LiveId" clId="{0FAC89AB-F89B-4BF3-AF7B-FFF1F7BBB28B}" dt="2024-04-18T14:48:12.863" v="813" actId="1076"/>
          <ac:picMkLst>
            <pc:docMk/>
            <pc:sldMk cId="3753366750" sldId="970"/>
            <ac:picMk id="7" creationId="{E51131AC-E399-55F7-B4E5-DA5121F7B1EC}"/>
          </ac:picMkLst>
        </pc:picChg>
        <pc:picChg chg="add mod">
          <ac:chgData name="Frenkie Wang" userId="87640df3a52f65c7" providerId="LiveId" clId="{0FAC89AB-F89B-4BF3-AF7B-FFF1F7BBB28B}" dt="2024-04-18T14:48:18.183" v="815" actId="1076"/>
          <ac:picMkLst>
            <pc:docMk/>
            <pc:sldMk cId="3753366750" sldId="970"/>
            <ac:picMk id="8" creationId="{37656B9A-66F8-024E-7123-7358F582C6C4}"/>
          </ac:picMkLst>
        </pc:picChg>
        <pc:picChg chg="mod">
          <ac:chgData name="Frenkie Wang" userId="87640df3a52f65c7" providerId="LiveId" clId="{0FAC89AB-F89B-4BF3-AF7B-FFF1F7BBB28B}" dt="2024-04-18T14:44:24.216" v="754" actId="1076"/>
          <ac:picMkLst>
            <pc:docMk/>
            <pc:sldMk cId="3753366750" sldId="970"/>
            <ac:picMk id="9" creationId="{DDC0A309-3D63-A419-3291-3FE1DD932725}"/>
          </ac:picMkLst>
        </pc:picChg>
        <pc:picChg chg="del">
          <ac:chgData name="Frenkie Wang" userId="87640df3a52f65c7" providerId="LiveId" clId="{0FAC89AB-F89B-4BF3-AF7B-FFF1F7BBB28B}" dt="2024-04-18T14:42:32.902" v="732" actId="478"/>
          <ac:picMkLst>
            <pc:docMk/>
            <pc:sldMk cId="3753366750" sldId="970"/>
            <ac:picMk id="13" creationId="{8B0AAFB9-C079-89B8-CCD4-610FECA8786C}"/>
          </ac:picMkLst>
        </pc:picChg>
        <pc:picChg chg="del mod modCrop">
          <ac:chgData name="Frenkie Wang" userId="87640df3a52f65c7" providerId="LiveId" clId="{0FAC89AB-F89B-4BF3-AF7B-FFF1F7BBB28B}" dt="2024-04-18T14:46:11.198" v="797" actId="478"/>
          <ac:picMkLst>
            <pc:docMk/>
            <pc:sldMk cId="3753366750" sldId="970"/>
            <ac:picMk id="15" creationId="{A4681AC1-E15F-B332-BDD2-CBD107BFBEE7}"/>
          </ac:picMkLst>
        </pc:picChg>
        <pc:picChg chg="del">
          <ac:chgData name="Frenkie Wang" userId="87640df3a52f65c7" providerId="LiveId" clId="{0FAC89AB-F89B-4BF3-AF7B-FFF1F7BBB28B}" dt="2024-04-18T14:42:10.869" v="731" actId="478"/>
          <ac:picMkLst>
            <pc:docMk/>
            <pc:sldMk cId="3753366750" sldId="970"/>
            <ac:picMk id="17" creationId="{5A239380-C175-4ED9-D88C-827A5A6D64F1}"/>
          </ac:picMkLst>
        </pc:picChg>
        <pc:cxnChg chg="add mod">
          <ac:chgData name="Frenkie Wang" userId="87640df3a52f65c7" providerId="LiveId" clId="{0FAC89AB-F89B-4BF3-AF7B-FFF1F7BBB28B}" dt="2024-04-18T14:48:12.863" v="813" actId="1076"/>
          <ac:cxnSpMkLst>
            <pc:docMk/>
            <pc:sldMk cId="3753366750" sldId="970"/>
            <ac:cxnSpMk id="11" creationId="{28D11A6A-3D5C-A350-6F6E-D2B989945A57}"/>
          </ac:cxnSpMkLst>
        </pc:cxnChg>
      </pc:sldChg>
      <pc:sldChg chg="addSp delSp modSp add mod ord">
        <pc:chgData name="Frenkie Wang" userId="87640df3a52f65c7" providerId="LiveId" clId="{0FAC89AB-F89B-4BF3-AF7B-FFF1F7BBB28B}" dt="2024-04-18T18:22:48.014" v="1621" actId="20577"/>
        <pc:sldMkLst>
          <pc:docMk/>
          <pc:sldMk cId="3397180548" sldId="971"/>
        </pc:sldMkLst>
        <pc:spChg chg="add mod">
          <ac:chgData name="Frenkie Wang" userId="87640df3a52f65c7" providerId="LiveId" clId="{0FAC89AB-F89B-4BF3-AF7B-FFF1F7BBB28B}" dt="2024-04-18T17:51:20.184" v="1173" actId="14100"/>
          <ac:spMkLst>
            <pc:docMk/>
            <pc:sldMk cId="3397180548" sldId="971"/>
            <ac:spMk id="2" creationId="{57EC920E-3BE9-5543-54DE-BA1871D098B3}"/>
          </ac:spMkLst>
        </pc:spChg>
        <pc:spChg chg="del">
          <ac:chgData name="Frenkie Wang" userId="87640df3a52f65c7" providerId="LiveId" clId="{0FAC89AB-F89B-4BF3-AF7B-FFF1F7BBB28B}" dt="2024-04-18T14:49:36.565" v="832" actId="478"/>
          <ac:spMkLst>
            <pc:docMk/>
            <pc:sldMk cId="3397180548" sldId="971"/>
            <ac:spMk id="5" creationId="{7E841A67-1CAD-788E-EABE-A235895B0A18}"/>
          </ac:spMkLst>
        </pc:spChg>
        <pc:spChg chg="add mod">
          <ac:chgData name="Frenkie Wang" userId="87640df3a52f65c7" providerId="LiveId" clId="{0FAC89AB-F89B-4BF3-AF7B-FFF1F7BBB28B}" dt="2024-04-18T17:52:32.369" v="1189" actId="1076"/>
          <ac:spMkLst>
            <pc:docMk/>
            <pc:sldMk cId="3397180548" sldId="971"/>
            <ac:spMk id="12" creationId="{9559AEB6-6341-2E52-8689-267BC0FC16B3}"/>
          </ac:spMkLst>
        </pc:spChg>
        <pc:spChg chg="add mod">
          <ac:chgData name="Frenkie Wang" userId="87640df3a52f65c7" providerId="LiveId" clId="{0FAC89AB-F89B-4BF3-AF7B-FFF1F7BBB28B}" dt="2024-04-18T14:58:49.128" v="1021" actId="1036"/>
          <ac:spMkLst>
            <pc:docMk/>
            <pc:sldMk cId="3397180548" sldId="971"/>
            <ac:spMk id="22" creationId="{0FB8076A-CEA3-8AF8-B92E-5BFCF65CDD91}"/>
          </ac:spMkLst>
        </pc:spChg>
        <pc:spChg chg="add mod">
          <ac:chgData name="Frenkie Wang" userId="87640df3a52f65c7" providerId="LiveId" clId="{0FAC89AB-F89B-4BF3-AF7B-FFF1F7BBB28B}" dt="2024-04-18T14:59:17.228" v="1026" actId="1076"/>
          <ac:spMkLst>
            <pc:docMk/>
            <pc:sldMk cId="3397180548" sldId="971"/>
            <ac:spMk id="25" creationId="{A472350F-23BF-2E1D-2A9D-E9DB5153DD51}"/>
          </ac:spMkLst>
        </pc:spChg>
        <pc:spChg chg="add mod">
          <ac:chgData name="Frenkie Wang" userId="87640df3a52f65c7" providerId="LiveId" clId="{0FAC89AB-F89B-4BF3-AF7B-FFF1F7BBB28B}" dt="2024-04-18T18:11:43.848" v="1526" actId="1076"/>
          <ac:spMkLst>
            <pc:docMk/>
            <pc:sldMk cId="3397180548" sldId="971"/>
            <ac:spMk id="26" creationId="{E41966E5-5A23-DAB8-8A9E-B669B03D964C}"/>
          </ac:spMkLst>
        </pc:spChg>
        <pc:spChg chg="add mod">
          <ac:chgData name="Frenkie Wang" userId="87640df3a52f65c7" providerId="LiveId" clId="{0FAC89AB-F89B-4BF3-AF7B-FFF1F7BBB28B}" dt="2024-04-18T14:59:28.457" v="1040" actId="1037"/>
          <ac:spMkLst>
            <pc:docMk/>
            <pc:sldMk cId="3397180548" sldId="971"/>
            <ac:spMk id="30" creationId="{7F15CA31-CB8E-60F3-BF86-4FE97ED54A83}"/>
          </ac:spMkLst>
        </pc:spChg>
        <pc:spChg chg="add del mod">
          <ac:chgData name="Frenkie Wang" userId="87640df3a52f65c7" providerId="LiveId" clId="{0FAC89AB-F89B-4BF3-AF7B-FFF1F7BBB28B}" dt="2024-04-18T15:31:27.115" v="1168" actId="1076"/>
          <ac:spMkLst>
            <pc:docMk/>
            <pc:sldMk cId="3397180548" sldId="971"/>
            <ac:spMk id="32" creationId="{8AAA57A4-E464-6F8E-8B2F-2A849AD47DCA}"/>
          </ac:spMkLst>
        </pc:spChg>
        <pc:spChg chg="add mod">
          <ac:chgData name="Frenkie Wang" userId="87640df3a52f65c7" providerId="LiveId" clId="{0FAC89AB-F89B-4BF3-AF7B-FFF1F7BBB28B}" dt="2024-04-18T15:03:32.597" v="1102" actId="208"/>
          <ac:spMkLst>
            <pc:docMk/>
            <pc:sldMk cId="3397180548" sldId="971"/>
            <ac:spMk id="33" creationId="{B2765DC4-3009-AC15-366E-E8CB3BB8126F}"/>
          </ac:spMkLst>
        </pc:spChg>
        <pc:spChg chg="add mod">
          <ac:chgData name="Frenkie Wang" userId="87640df3a52f65c7" providerId="LiveId" clId="{0FAC89AB-F89B-4BF3-AF7B-FFF1F7BBB28B}" dt="2024-04-18T15:31:10.920" v="1164" actId="1582"/>
          <ac:spMkLst>
            <pc:docMk/>
            <pc:sldMk cId="3397180548" sldId="971"/>
            <ac:spMk id="34" creationId="{DC9A0892-5D30-2708-04F5-63949E184B6F}"/>
          </ac:spMkLst>
        </pc:spChg>
        <pc:spChg chg="mod">
          <ac:chgData name="Frenkie Wang" userId="87640df3a52f65c7" providerId="LiveId" clId="{0FAC89AB-F89B-4BF3-AF7B-FFF1F7BBB28B}" dt="2024-04-18T18:22:48.014" v="1621" actId="20577"/>
          <ac:spMkLst>
            <pc:docMk/>
            <pc:sldMk cId="3397180548" sldId="971"/>
            <ac:spMk id="47142" creationId="{00000000-0000-0000-0000-000000000000}"/>
          </ac:spMkLst>
        </pc:spChg>
        <pc:picChg chg="add del mod">
          <ac:chgData name="Frenkie Wang" userId="87640df3a52f65c7" providerId="LiveId" clId="{0FAC89AB-F89B-4BF3-AF7B-FFF1F7BBB28B}" dt="2024-04-18T14:50:54.819" v="844" actId="478"/>
          <ac:picMkLst>
            <pc:docMk/>
            <pc:sldMk cId="3397180548" sldId="971"/>
            <ac:picMk id="2" creationId="{6A262B55-BB53-1E09-D3F4-94943CD00091}"/>
          </ac:picMkLst>
        </pc:picChg>
        <pc:picChg chg="mod">
          <ac:chgData name="Frenkie Wang" userId="87640df3a52f65c7" providerId="LiveId" clId="{0FAC89AB-F89B-4BF3-AF7B-FFF1F7BBB28B}" dt="2024-04-18T15:03:29.116" v="1101" actId="208"/>
          <ac:picMkLst>
            <pc:docMk/>
            <pc:sldMk cId="3397180548" sldId="971"/>
            <ac:picMk id="3" creationId="{36EA8782-7BB5-171E-C08E-90E35B6825EA}"/>
          </ac:picMkLst>
        </pc:picChg>
        <pc:picChg chg="mod modCrop">
          <ac:chgData name="Frenkie Wang" userId="87640df3a52f65c7" providerId="LiveId" clId="{0FAC89AB-F89B-4BF3-AF7B-FFF1F7BBB28B}" dt="2024-04-18T15:03:29.116" v="1101" actId="208"/>
          <ac:picMkLst>
            <pc:docMk/>
            <pc:sldMk cId="3397180548" sldId="971"/>
            <ac:picMk id="7" creationId="{E51131AC-E399-55F7-B4E5-DA5121F7B1EC}"/>
          </ac:picMkLst>
        </pc:picChg>
        <pc:picChg chg="mod modCrop">
          <ac:chgData name="Frenkie Wang" userId="87640df3a52f65c7" providerId="LiveId" clId="{0FAC89AB-F89B-4BF3-AF7B-FFF1F7BBB28B}" dt="2024-04-18T15:03:29.116" v="1101" actId="208"/>
          <ac:picMkLst>
            <pc:docMk/>
            <pc:sldMk cId="3397180548" sldId="971"/>
            <ac:picMk id="8" creationId="{37656B9A-66F8-024E-7123-7358F582C6C4}"/>
          </ac:picMkLst>
        </pc:picChg>
        <pc:picChg chg="del">
          <ac:chgData name="Frenkie Wang" userId="87640df3a52f65c7" providerId="LiveId" clId="{0FAC89AB-F89B-4BF3-AF7B-FFF1F7BBB28B}" dt="2024-04-18T14:49:37.199" v="833" actId="478"/>
          <ac:picMkLst>
            <pc:docMk/>
            <pc:sldMk cId="3397180548" sldId="971"/>
            <ac:picMk id="9" creationId="{DDC0A309-3D63-A419-3291-3FE1DD932725}"/>
          </ac:picMkLst>
        </pc:picChg>
        <pc:picChg chg="add mod">
          <ac:chgData name="Frenkie Wang" userId="87640df3a52f65c7" providerId="LiveId" clId="{0FAC89AB-F89B-4BF3-AF7B-FFF1F7BBB28B}" dt="2024-04-18T15:03:29.116" v="1101" actId="208"/>
          <ac:picMkLst>
            <pc:docMk/>
            <pc:sldMk cId="3397180548" sldId="971"/>
            <ac:picMk id="10" creationId="{EA022581-1095-3167-8314-30EDB523C0AB}"/>
          </ac:picMkLst>
        </pc:picChg>
        <pc:picChg chg="add del mod">
          <ac:chgData name="Frenkie Wang" userId="87640df3a52f65c7" providerId="LiveId" clId="{0FAC89AB-F89B-4BF3-AF7B-FFF1F7BBB28B}" dt="2024-04-18T15:03:13.647" v="1099" actId="478"/>
          <ac:picMkLst>
            <pc:docMk/>
            <pc:sldMk cId="3397180548" sldId="971"/>
            <ac:picMk id="24" creationId="{638D4AE1-FF96-C276-DA0E-F65BD5AA9DE7}"/>
          </ac:picMkLst>
        </pc:picChg>
        <pc:cxnChg chg="add del mod">
          <ac:chgData name="Frenkie Wang" userId="87640df3a52f65c7" providerId="LiveId" clId="{0FAC89AB-F89B-4BF3-AF7B-FFF1F7BBB28B}" dt="2024-04-18T17:52:07.405" v="1183" actId="478"/>
          <ac:cxnSpMkLst>
            <pc:docMk/>
            <pc:sldMk cId="3397180548" sldId="971"/>
            <ac:cxnSpMk id="5" creationId="{FD56ADBF-01AA-7BD0-EF23-D84A2640337C}"/>
          </ac:cxnSpMkLst>
        </pc:cxnChg>
        <pc:cxnChg chg="mod">
          <ac:chgData name="Frenkie Wang" userId="87640df3a52f65c7" providerId="LiveId" clId="{0FAC89AB-F89B-4BF3-AF7B-FFF1F7BBB28B}" dt="2024-04-18T14:54:04.711" v="867" actId="208"/>
          <ac:cxnSpMkLst>
            <pc:docMk/>
            <pc:sldMk cId="3397180548" sldId="971"/>
            <ac:cxnSpMk id="11" creationId="{28D11A6A-3D5C-A350-6F6E-D2B989945A57}"/>
          </ac:cxnSpMkLst>
        </pc:cxnChg>
        <pc:cxnChg chg="add mod">
          <ac:chgData name="Frenkie Wang" userId="87640df3a52f65c7" providerId="LiveId" clId="{0FAC89AB-F89B-4BF3-AF7B-FFF1F7BBB28B}" dt="2024-04-18T14:53:43.226" v="864" actId="1582"/>
          <ac:cxnSpMkLst>
            <pc:docMk/>
            <pc:sldMk cId="3397180548" sldId="971"/>
            <ac:cxnSpMk id="16" creationId="{08FC436F-A7C3-D09E-BAC9-04DF2B99CCD5}"/>
          </ac:cxnSpMkLst>
        </pc:cxnChg>
        <pc:cxnChg chg="add del mod">
          <ac:chgData name="Frenkie Wang" userId="87640df3a52f65c7" providerId="LiveId" clId="{0FAC89AB-F89B-4BF3-AF7B-FFF1F7BBB28B}" dt="2024-04-18T17:51:23.455" v="1174" actId="478"/>
          <ac:cxnSpMkLst>
            <pc:docMk/>
            <pc:sldMk cId="3397180548" sldId="971"/>
            <ac:cxnSpMk id="18" creationId="{7E98818F-27E1-2F83-7BF2-9070267DF491}"/>
          </ac:cxnSpMkLst>
        </pc:cxnChg>
        <pc:cxnChg chg="add mod">
          <ac:chgData name="Frenkie Wang" userId="87640df3a52f65c7" providerId="LiveId" clId="{0FAC89AB-F89B-4BF3-AF7B-FFF1F7BBB28B}" dt="2024-04-18T17:52:36.539" v="1191" actId="14100"/>
          <ac:cxnSpMkLst>
            <pc:docMk/>
            <pc:sldMk cId="3397180548" sldId="971"/>
            <ac:cxnSpMk id="19" creationId="{A638206E-64E2-D7FF-F24C-166C255E347D}"/>
          </ac:cxnSpMkLst>
        </pc:cxnChg>
        <pc:cxnChg chg="add mod">
          <ac:chgData name="Frenkie Wang" userId="87640df3a52f65c7" providerId="LiveId" clId="{0FAC89AB-F89B-4BF3-AF7B-FFF1F7BBB28B}" dt="2024-04-18T18:11:41.124" v="1525" actId="208"/>
          <ac:cxnSpMkLst>
            <pc:docMk/>
            <pc:sldMk cId="3397180548" sldId="971"/>
            <ac:cxnSpMk id="20" creationId="{239F7476-51D8-4B77-3D79-264D4BF199AF}"/>
          </ac:cxnSpMkLst>
        </pc:cxnChg>
        <pc:cxnChg chg="add mod">
          <ac:chgData name="Frenkie Wang" userId="87640df3a52f65c7" providerId="LiveId" clId="{0FAC89AB-F89B-4BF3-AF7B-FFF1F7BBB28B}" dt="2024-04-18T15:31:22.868" v="1167" actId="1582"/>
          <ac:cxnSpMkLst>
            <pc:docMk/>
            <pc:sldMk cId="3397180548" sldId="971"/>
            <ac:cxnSpMk id="36" creationId="{B127C4D9-D451-04B7-6B92-EB48D6E01CC1}"/>
          </ac:cxnSpMkLst>
        </pc:cxnChg>
      </pc:sldChg>
      <pc:sldChg chg="addSp delSp modSp add mod ord">
        <pc:chgData name="Frenkie Wang" userId="87640df3a52f65c7" providerId="LiveId" clId="{0FAC89AB-F89B-4BF3-AF7B-FFF1F7BBB28B}" dt="2024-04-19T13:29:32.038" v="1680" actId="20577"/>
        <pc:sldMkLst>
          <pc:docMk/>
          <pc:sldMk cId="573538759" sldId="972"/>
        </pc:sldMkLst>
        <pc:spChg chg="add mod">
          <ac:chgData name="Frenkie Wang" userId="87640df3a52f65c7" providerId="LiveId" clId="{0FAC89AB-F89B-4BF3-AF7B-FFF1F7BBB28B}" dt="2024-04-19T13:29:16.350" v="1667" actId="1076"/>
          <ac:spMkLst>
            <pc:docMk/>
            <pc:sldMk cId="573538759" sldId="972"/>
            <ac:spMk id="2" creationId="{9A6039A1-6D54-D597-BFD8-BE724FBEC254}"/>
          </ac:spMkLst>
        </pc:spChg>
        <pc:spChg chg="add mod">
          <ac:chgData name="Frenkie Wang" userId="87640df3a52f65c7" providerId="LiveId" clId="{0FAC89AB-F89B-4BF3-AF7B-FFF1F7BBB28B}" dt="2024-04-19T13:29:32.038" v="1680" actId="20577"/>
          <ac:spMkLst>
            <pc:docMk/>
            <pc:sldMk cId="573538759" sldId="972"/>
            <ac:spMk id="3" creationId="{7F1AD3B6-9AE0-E210-E9D9-FFE64D73E52E}"/>
          </ac:spMkLst>
        </pc:spChg>
        <pc:spChg chg="mod">
          <ac:chgData name="Frenkie Wang" userId="87640df3a52f65c7" providerId="LiveId" clId="{0FAC89AB-F89B-4BF3-AF7B-FFF1F7BBB28B}" dt="2024-04-19T13:29:24.548" v="1673" actId="1076"/>
          <ac:spMkLst>
            <pc:docMk/>
            <pc:sldMk cId="573538759" sldId="972"/>
            <ac:spMk id="18" creationId="{FF6E5090-0276-725F-2D5D-96BF5CBD63BD}"/>
          </ac:spMkLst>
        </pc:spChg>
        <pc:spChg chg="mod">
          <ac:chgData name="Frenkie Wang" userId="87640df3a52f65c7" providerId="LiveId" clId="{0FAC89AB-F89B-4BF3-AF7B-FFF1F7BBB28B}" dt="2024-04-18T18:22:39.453" v="1619" actId="20577"/>
          <ac:spMkLst>
            <pc:docMk/>
            <pc:sldMk cId="573538759" sldId="972"/>
            <ac:spMk id="47142" creationId="{00000000-0000-0000-0000-000000000000}"/>
          </ac:spMkLst>
        </pc:spChg>
        <pc:picChg chg="add del mod">
          <ac:chgData name="Frenkie Wang" userId="87640df3a52f65c7" providerId="LiveId" clId="{0FAC89AB-F89B-4BF3-AF7B-FFF1F7BBB28B}" dt="2024-04-19T13:29:19.942" v="1671" actId="1076"/>
          <ac:picMkLst>
            <pc:docMk/>
            <pc:sldMk cId="573538759" sldId="972"/>
            <ac:picMk id="47" creationId="{67AA06EA-52B9-54CE-D1DA-21710B194313}"/>
          </ac:picMkLst>
        </pc:picChg>
        <pc:cxnChg chg="mod">
          <ac:chgData name="Frenkie Wang" userId="87640df3a52f65c7" providerId="LiveId" clId="{0FAC89AB-F89B-4BF3-AF7B-FFF1F7BBB28B}" dt="2024-04-19T13:29:19.942" v="1671" actId="1076"/>
          <ac:cxnSpMkLst>
            <pc:docMk/>
            <pc:sldMk cId="573538759" sldId="972"/>
            <ac:cxnSpMk id="46" creationId="{CC5DA8AD-67E8-59E9-4F57-0745B55B92B6}"/>
          </ac:cxnSpMkLst>
        </pc:cxnChg>
      </pc:sldChg>
      <pc:sldChg chg="add del">
        <pc:chgData name="Frenkie Wang" userId="87640df3a52f65c7" providerId="LiveId" clId="{0FAC89AB-F89B-4BF3-AF7B-FFF1F7BBB28B}" dt="2024-04-18T17:54:26.974" v="1192" actId="47"/>
        <pc:sldMkLst>
          <pc:docMk/>
          <pc:sldMk cId="1945950102" sldId="972"/>
        </pc:sldMkLst>
      </pc:sldChg>
      <pc:sldChg chg="addSp delSp modSp add mod">
        <pc:chgData name="Frenkie Wang" userId="87640df3a52f65c7" providerId="LiveId" clId="{0FAC89AB-F89B-4BF3-AF7B-FFF1F7BBB28B}" dt="2024-04-19T14:59:47.531" v="2552" actId="14100"/>
        <pc:sldMkLst>
          <pc:docMk/>
          <pc:sldMk cId="4080899189" sldId="973"/>
        </pc:sldMkLst>
        <pc:spChg chg="del">
          <ac:chgData name="Frenkie Wang" userId="87640df3a52f65c7" providerId="LiveId" clId="{0FAC89AB-F89B-4BF3-AF7B-FFF1F7BBB28B}" dt="2024-04-19T13:33:52.115" v="1690" actId="478"/>
          <ac:spMkLst>
            <pc:docMk/>
            <pc:sldMk cId="4080899189" sldId="973"/>
            <ac:spMk id="3" creationId="{8064597D-A929-C809-BF12-FC0E1A593C4A}"/>
          </ac:spMkLst>
        </pc:spChg>
        <pc:spChg chg="del">
          <ac:chgData name="Frenkie Wang" userId="87640df3a52f65c7" providerId="LiveId" clId="{0FAC89AB-F89B-4BF3-AF7B-FFF1F7BBB28B}" dt="2024-04-19T13:41:16.038" v="1754" actId="478"/>
          <ac:spMkLst>
            <pc:docMk/>
            <pc:sldMk cId="4080899189" sldId="973"/>
            <ac:spMk id="4" creationId="{38CB94E4-FFC8-4531-AC84-BD7929FEAA20}"/>
          </ac:spMkLst>
        </pc:spChg>
        <pc:spChg chg="del mod">
          <ac:chgData name="Frenkie Wang" userId="87640df3a52f65c7" providerId="LiveId" clId="{0FAC89AB-F89B-4BF3-AF7B-FFF1F7BBB28B}" dt="2024-04-19T13:37:01.592" v="1738" actId="478"/>
          <ac:spMkLst>
            <pc:docMk/>
            <pc:sldMk cId="4080899189" sldId="973"/>
            <ac:spMk id="5" creationId="{478A916D-161D-31CD-38CA-FE23CD5B382E}"/>
          </ac:spMkLst>
        </pc:spChg>
        <pc:spChg chg="add del">
          <ac:chgData name="Frenkie Wang" userId="87640df3a52f65c7" providerId="LiveId" clId="{0FAC89AB-F89B-4BF3-AF7B-FFF1F7BBB28B}" dt="2024-04-19T13:34:17.052" v="1697" actId="22"/>
          <ac:spMkLst>
            <pc:docMk/>
            <pc:sldMk cId="4080899189" sldId="973"/>
            <ac:spMk id="8" creationId="{411D40BD-14CB-2160-22A6-E5F4A56CDB9A}"/>
          </ac:spMkLst>
        </pc:spChg>
        <pc:spChg chg="add del">
          <ac:chgData name="Frenkie Wang" userId="87640df3a52f65c7" providerId="LiveId" clId="{0FAC89AB-F89B-4BF3-AF7B-FFF1F7BBB28B}" dt="2024-04-19T13:34:18.958" v="1699" actId="22"/>
          <ac:spMkLst>
            <pc:docMk/>
            <pc:sldMk cId="4080899189" sldId="973"/>
            <ac:spMk id="10" creationId="{AC3B434D-992D-1518-AA7E-346CF720A8D7}"/>
          </ac:spMkLst>
        </pc:spChg>
        <pc:spChg chg="del mod">
          <ac:chgData name="Frenkie Wang" userId="87640df3a52f65c7" providerId="LiveId" clId="{0FAC89AB-F89B-4BF3-AF7B-FFF1F7BBB28B}" dt="2024-04-19T13:35:43.590" v="1711" actId="478"/>
          <ac:spMkLst>
            <pc:docMk/>
            <pc:sldMk cId="4080899189" sldId="973"/>
            <ac:spMk id="18" creationId="{FF6E5090-0276-725F-2D5D-96BF5CBD63BD}"/>
          </ac:spMkLst>
        </pc:spChg>
        <pc:spChg chg="del">
          <ac:chgData name="Frenkie Wang" userId="87640df3a52f65c7" providerId="LiveId" clId="{0FAC89AB-F89B-4BF3-AF7B-FFF1F7BBB28B}" dt="2024-04-19T13:36:49.404" v="1734" actId="478"/>
          <ac:spMkLst>
            <pc:docMk/>
            <pc:sldMk cId="4080899189" sldId="973"/>
            <ac:spMk id="20" creationId="{1250B8D2-9E9B-4DF9-EFEA-C54B7D02664D}"/>
          </ac:spMkLst>
        </pc:spChg>
        <pc:spChg chg="mod">
          <ac:chgData name="Frenkie Wang" userId="87640df3a52f65c7" providerId="LiveId" clId="{0FAC89AB-F89B-4BF3-AF7B-FFF1F7BBB28B}" dt="2024-04-19T13:44:25.044" v="1803" actId="14100"/>
          <ac:spMkLst>
            <pc:docMk/>
            <pc:sldMk cId="4080899189" sldId="973"/>
            <ac:spMk id="21" creationId="{6403E26D-CB85-851B-F03C-2A34281D30FE}"/>
          </ac:spMkLst>
        </pc:spChg>
        <pc:spChg chg="mod">
          <ac:chgData name="Frenkie Wang" userId="87640df3a52f65c7" providerId="LiveId" clId="{0FAC89AB-F89B-4BF3-AF7B-FFF1F7BBB28B}" dt="2024-04-19T13:42:40.604" v="1780" actId="1076"/>
          <ac:spMkLst>
            <pc:docMk/>
            <pc:sldMk cId="4080899189" sldId="973"/>
            <ac:spMk id="23" creationId="{6EDB6E01-26BD-E7FA-AA0E-94A9B895C591}"/>
          </ac:spMkLst>
        </pc:spChg>
        <pc:spChg chg="add mod">
          <ac:chgData name="Frenkie Wang" userId="87640df3a52f65c7" providerId="LiveId" clId="{0FAC89AB-F89B-4BF3-AF7B-FFF1F7BBB28B}" dt="2024-04-19T13:42:26.166" v="1775" actId="1076"/>
          <ac:spMkLst>
            <pc:docMk/>
            <pc:sldMk cId="4080899189" sldId="973"/>
            <ac:spMk id="27" creationId="{E7ACC454-70C4-6C54-ACCF-A8FF92B1CC25}"/>
          </ac:spMkLst>
        </pc:spChg>
        <pc:spChg chg="add mod">
          <ac:chgData name="Frenkie Wang" userId="87640df3a52f65c7" providerId="LiveId" clId="{0FAC89AB-F89B-4BF3-AF7B-FFF1F7BBB28B}" dt="2024-04-19T13:44:59.577" v="1835" actId="1076"/>
          <ac:spMkLst>
            <pc:docMk/>
            <pc:sldMk cId="4080899189" sldId="973"/>
            <ac:spMk id="28" creationId="{A79BC2CE-8FC1-63E7-6739-37050124564C}"/>
          </ac:spMkLst>
        </pc:spChg>
        <pc:spChg chg="mod">
          <ac:chgData name="Frenkie Wang" userId="87640df3a52f65c7" providerId="LiveId" clId="{0FAC89AB-F89B-4BF3-AF7B-FFF1F7BBB28B}" dt="2024-04-19T13:36:19.237" v="1728" actId="1076"/>
          <ac:spMkLst>
            <pc:docMk/>
            <pc:sldMk cId="4080899189" sldId="973"/>
            <ac:spMk id="41" creationId="{3D77E185-556B-A40D-B532-1988FE4CCE21}"/>
          </ac:spMkLst>
        </pc:spChg>
        <pc:spChg chg="add mod">
          <ac:chgData name="Frenkie Wang" userId="87640df3a52f65c7" providerId="LiveId" clId="{0FAC89AB-F89B-4BF3-AF7B-FFF1F7BBB28B}" dt="2024-04-19T13:51:06.772" v="1971" actId="207"/>
          <ac:spMkLst>
            <pc:docMk/>
            <pc:sldMk cId="4080899189" sldId="973"/>
            <ac:spMk id="53" creationId="{96204D9A-F06D-E60A-1009-114AA5F4777D}"/>
          </ac:spMkLst>
        </pc:spChg>
        <pc:spChg chg="add mod">
          <ac:chgData name="Frenkie Wang" userId="87640df3a52f65c7" providerId="LiveId" clId="{0FAC89AB-F89B-4BF3-AF7B-FFF1F7BBB28B}" dt="2024-04-19T13:51:10.948" v="1972" actId="207"/>
          <ac:spMkLst>
            <pc:docMk/>
            <pc:sldMk cId="4080899189" sldId="973"/>
            <ac:spMk id="54" creationId="{44F33A96-2293-0AA0-AA77-C9AC1C4035DA}"/>
          </ac:spMkLst>
        </pc:spChg>
        <pc:spChg chg="del">
          <ac:chgData name="Frenkie Wang" userId="87640df3a52f65c7" providerId="LiveId" clId="{0FAC89AB-F89B-4BF3-AF7B-FFF1F7BBB28B}" dt="2024-04-19T13:42:36.302" v="1779" actId="478"/>
          <ac:spMkLst>
            <pc:docMk/>
            <pc:sldMk cId="4080899189" sldId="973"/>
            <ac:spMk id="55" creationId="{B78166F5-E571-8C69-9FFE-17ED08321375}"/>
          </ac:spMkLst>
        </pc:spChg>
        <pc:spChg chg="del">
          <ac:chgData name="Frenkie Wang" userId="87640df3a52f65c7" providerId="LiveId" clId="{0FAC89AB-F89B-4BF3-AF7B-FFF1F7BBB28B}" dt="2024-04-19T13:42:42.457" v="1782" actId="478"/>
          <ac:spMkLst>
            <pc:docMk/>
            <pc:sldMk cId="4080899189" sldId="973"/>
            <ac:spMk id="63" creationId="{B4F1BF5E-A1BF-D7E1-DB66-BA7031E5554D}"/>
          </ac:spMkLst>
        </pc:spChg>
        <pc:spChg chg="del">
          <ac:chgData name="Frenkie Wang" userId="87640df3a52f65c7" providerId="LiveId" clId="{0FAC89AB-F89B-4BF3-AF7B-FFF1F7BBB28B}" dt="2024-04-19T13:37:04.209" v="1739" actId="478"/>
          <ac:spMkLst>
            <pc:docMk/>
            <pc:sldMk cId="4080899189" sldId="973"/>
            <ac:spMk id="47139" creationId="{C7F7BABB-9ED3-CBC6-818E-D15B8E5BAB59}"/>
          </ac:spMkLst>
        </pc:spChg>
        <pc:spChg chg="mod">
          <ac:chgData name="Frenkie Wang" userId="87640df3a52f65c7" providerId="LiveId" clId="{0FAC89AB-F89B-4BF3-AF7B-FFF1F7BBB28B}" dt="2024-04-19T14:59:47.531" v="2552" actId="14100"/>
          <ac:spMkLst>
            <pc:docMk/>
            <pc:sldMk cId="4080899189" sldId="973"/>
            <ac:spMk id="47142" creationId="{00000000-0000-0000-0000-000000000000}"/>
          </ac:spMkLst>
        </pc:spChg>
        <pc:spChg chg="del">
          <ac:chgData name="Frenkie Wang" userId="87640df3a52f65c7" providerId="LiveId" clId="{0FAC89AB-F89B-4BF3-AF7B-FFF1F7BBB28B}" dt="2024-04-19T13:42:44.044" v="1783" actId="478"/>
          <ac:spMkLst>
            <pc:docMk/>
            <pc:sldMk cId="4080899189" sldId="973"/>
            <ac:spMk id="47146" creationId="{9299B344-2836-FBFB-7E7C-F611EE2A9F00}"/>
          </ac:spMkLst>
        </pc:spChg>
        <pc:spChg chg="del">
          <ac:chgData name="Frenkie Wang" userId="87640df3a52f65c7" providerId="LiveId" clId="{0FAC89AB-F89B-4BF3-AF7B-FFF1F7BBB28B}" dt="2024-04-19T13:43:38.078" v="1793" actId="478"/>
          <ac:spMkLst>
            <pc:docMk/>
            <pc:sldMk cId="4080899189" sldId="973"/>
            <ac:spMk id="47147" creationId="{EB714CDF-D43E-AE92-0461-5206E5D2BE20}"/>
          </ac:spMkLst>
        </pc:spChg>
        <pc:picChg chg="add mod">
          <ac:chgData name="Frenkie Wang" userId="87640df3a52f65c7" providerId="LiveId" clId="{0FAC89AB-F89B-4BF3-AF7B-FFF1F7BBB28B}" dt="2024-04-19T13:44:54.566" v="1833" actId="1035"/>
          <ac:picMkLst>
            <pc:docMk/>
            <pc:sldMk cId="4080899189" sldId="973"/>
            <ac:picMk id="6" creationId="{E02683FD-07C7-D8E2-AC5A-239317737E84}"/>
          </ac:picMkLst>
        </pc:picChg>
        <pc:picChg chg="mod">
          <ac:chgData name="Frenkie Wang" userId="87640df3a52f65c7" providerId="LiveId" clId="{0FAC89AB-F89B-4BF3-AF7B-FFF1F7BBB28B}" dt="2024-04-19T13:42:34.982" v="1778" actId="1076"/>
          <ac:picMkLst>
            <pc:docMk/>
            <pc:sldMk cId="4080899189" sldId="973"/>
            <ac:picMk id="12" creationId="{ED9B9608-58B8-5B93-C2A0-EEB46B2F1DE0}"/>
          </ac:picMkLst>
        </pc:picChg>
        <pc:picChg chg="add mod">
          <ac:chgData name="Frenkie Wang" userId="87640df3a52f65c7" providerId="LiveId" clId="{0FAC89AB-F89B-4BF3-AF7B-FFF1F7BBB28B}" dt="2024-04-19T13:41:54.288" v="1767" actId="1076"/>
          <ac:picMkLst>
            <pc:docMk/>
            <pc:sldMk cId="4080899189" sldId="973"/>
            <ac:picMk id="13" creationId="{A892FED4-DBD6-213D-81AE-E92E574C6ED9}"/>
          </ac:picMkLst>
        </pc:picChg>
        <pc:picChg chg="add del mod">
          <ac:chgData name="Frenkie Wang" userId="87640df3a52f65c7" providerId="LiveId" clId="{0FAC89AB-F89B-4BF3-AF7B-FFF1F7BBB28B}" dt="2024-04-19T13:40:39.188" v="1741" actId="478"/>
          <ac:picMkLst>
            <pc:docMk/>
            <pc:sldMk cId="4080899189" sldId="973"/>
            <ac:picMk id="15" creationId="{D8655298-A33A-34CE-DA66-052102053C4E}"/>
          </ac:picMkLst>
        </pc:picChg>
        <pc:picChg chg="add mod">
          <ac:chgData name="Frenkie Wang" userId="87640df3a52f65c7" providerId="LiveId" clId="{0FAC89AB-F89B-4BF3-AF7B-FFF1F7BBB28B}" dt="2024-04-19T13:44:54.566" v="1833" actId="1035"/>
          <ac:picMkLst>
            <pc:docMk/>
            <pc:sldMk cId="4080899189" sldId="973"/>
            <ac:picMk id="17" creationId="{D4D33E7C-CF6C-D87B-4008-4CC1F14DE5EA}"/>
          </ac:picMkLst>
        </pc:picChg>
        <pc:picChg chg="add mod">
          <ac:chgData name="Frenkie Wang" userId="87640df3a52f65c7" providerId="LiveId" clId="{0FAC89AB-F89B-4BF3-AF7B-FFF1F7BBB28B}" dt="2024-04-19T13:44:56.074" v="1834" actId="1076"/>
          <ac:picMkLst>
            <pc:docMk/>
            <pc:sldMk cId="4080899189" sldId="973"/>
            <ac:picMk id="22" creationId="{52FAFF02-5893-D8EE-EF74-627306AFD4CE}"/>
          </ac:picMkLst>
        </pc:picChg>
        <pc:picChg chg="add mod">
          <ac:chgData name="Frenkie Wang" userId="87640df3a52f65c7" providerId="LiveId" clId="{0FAC89AB-F89B-4BF3-AF7B-FFF1F7BBB28B}" dt="2024-04-19T13:42:24.345" v="1774" actId="1076"/>
          <ac:picMkLst>
            <pc:docMk/>
            <pc:sldMk cId="4080899189" sldId="973"/>
            <ac:picMk id="26" creationId="{0F0B0130-F8D9-F367-2C1D-C2272C3C3B82}"/>
          </ac:picMkLst>
        </pc:picChg>
        <pc:picChg chg="add mod">
          <ac:chgData name="Frenkie Wang" userId="87640df3a52f65c7" providerId="LiveId" clId="{0FAC89AB-F89B-4BF3-AF7B-FFF1F7BBB28B}" dt="2024-04-19T13:43:09.431" v="1787" actId="1582"/>
          <ac:picMkLst>
            <pc:docMk/>
            <pc:sldMk cId="4080899189" sldId="973"/>
            <ac:picMk id="32" creationId="{3FFE8C0E-82D8-F02B-E57C-64C26D80585A}"/>
          </ac:picMkLst>
        </pc:picChg>
        <pc:picChg chg="add mod">
          <ac:chgData name="Frenkie Wang" userId="87640df3a52f65c7" providerId="LiveId" clId="{0FAC89AB-F89B-4BF3-AF7B-FFF1F7BBB28B}" dt="2024-04-19T13:43:34.689" v="1792" actId="1582"/>
          <ac:picMkLst>
            <pc:docMk/>
            <pc:sldMk cId="4080899189" sldId="973"/>
            <ac:picMk id="34" creationId="{229A87B5-9345-A288-BFE9-013C84FFE19E}"/>
          </ac:picMkLst>
        </pc:picChg>
        <pc:picChg chg="add mod ord">
          <ac:chgData name="Frenkie Wang" userId="87640df3a52f65c7" providerId="LiveId" clId="{0FAC89AB-F89B-4BF3-AF7B-FFF1F7BBB28B}" dt="2024-04-19T13:44:20.078" v="1800" actId="167"/>
          <ac:picMkLst>
            <pc:docMk/>
            <pc:sldMk cId="4080899189" sldId="973"/>
            <ac:picMk id="36" creationId="{EC1B90AD-F93C-C13D-9E75-68AFC360BFE7}"/>
          </ac:picMkLst>
        </pc:picChg>
        <pc:picChg chg="del">
          <ac:chgData name="Frenkie Wang" userId="87640df3a52f65c7" providerId="LiveId" clId="{0FAC89AB-F89B-4BF3-AF7B-FFF1F7BBB28B}" dt="2024-04-19T13:33:50.690" v="1688" actId="478"/>
          <ac:picMkLst>
            <pc:docMk/>
            <pc:sldMk cId="4080899189" sldId="973"/>
            <ac:picMk id="47" creationId="{67AA06EA-52B9-54CE-D1DA-21710B194313}"/>
          </ac:picMkLst>
        </pc:picChg>
        <pc:picChg chg="add mod">
          <ac:chgData name="Frenkie Wang" userId="87640df3a52f65c7" providerId="LiveId" clId="{0FAC89AB-F89B-4BF3-AF7B-FFF1F7BBB28B}" dt="2024-04-19T13:46:20.998" v="1848" actId="1582"/>
          <ac:picMkLst>
            <pc:docMk/>
            <pc:sldMk cId="4080899189" sldId="973"/>
            <ac:picMk id="48" creationId="{7311CFB2-25D4-74CD-20E2-EB2CC922EEF7}"/>
          </ac:picMkLst>
        </pc:picChg>
        <pc:cxnChg chg="add del mod">
          <ac:chgData name="Frenkie Wang" userId="87640df3a52f65c7" providerId="LiveId" clId="{0FAC89AB-F89B-4BF3-AF7B-FFF1F7BBB28B}" dt="2024-04-19T13:44:15.132" v="1798" actId="478"/>
          <ac:cxnSpMkLst>
            <pc:docMk/>
            <pc:sldMk cId="4080899189" sldId="973"/>
            <ac:cxnSpMk id="30" creationId="{BAFDAF4A-674F-CD24-ACBB-3CA5C7C81A3A}"/>
          </ac:cxnSpMkLst>
        </pc:cxnChg>
        <pc:cxnChg chg="add mod">
          <ac:chgData name="Frenkie Wang" userId="87640df3a52f65c7" providerId="LiveId" clId="{0FAC89AB-F89B-4BF3-AF7B-FFF1F7BBB28B}" dt="2024-04-19T13:45:08.548" v="1837" actId="1582"/>
          <ac:cxnSpMkLst>
            <pc:docMk/>
            <pc:sldMk cId="4080899189" sldId="973"/>
            <ac:cxnSpMk id="38" creationId="{37638B79-6C49-545E-F791-0BF2A0DC1FDD}"/>
          </ac:cxnSpMkLst>
        </pc:cxnChg>
        <pc:cxnChg chg="add mod">
          <ac:chgData name="Frenkie Wang" userId="87640df3a52f65c7" providerId="LiveId" clId="{0FAC89AB-F89B-4BF3-AF7B-FFF1F7BBB28B}" dt="2024-04-19T13:46:30.203" v="1851" actId="14100"/>
          <ac:cxnSpMkLst>
            <pc:docMk/>
            <pc:sldMk cId="4080899189" sldId="973"/>
            <ac:cxnSpMk id="42" creationId="{C6B01DEB-CA5C-F29C-7D9F-20086D3A2AEF}"/>
          </ac:cxnSpMkLst>
        </pc:cxnChg>
        <pc:cxnChg chg="del mod">
          <ac:chgData name="Frenkie Wang" userId="87640df3a52f65c7" providerId="LiveId" clId="{0FAC89AB-F89B-4BF3-AF7B-FFF1F7BBB28B}" dt="2024-04-19T13:36:48.644" v="1733" actId="478"/>
          <ac:cxnSpMkLst>
            <pc:docMk/>
            <pc:sldMk cId="4080899189" sldId="973"/>
            <ac:cxnSpMk id="51" creationId="{3A7B73FF-6F4C-6620-BBBB-92B4E6680F2F}"/>
          </ac:cxnSpMkLst>
        </pc:cxnChg>
        <pc:cxnChg chg="del mod">
          <ac:chgData name="Frenkie Wang" userId="87640df3a52f65c7" providerId="LiveId" clId="{0FAC89AB-F89B-4BF3-AF7B-FFF1F7BBB28B}" dt="2024-04-19T13:35:59.159" v="1719" actId="478"/>
          <ac:cxnSpMkLst>
            <pc:docMk/>
            <pc:sldMk cId="4080899189" sldId="973"/>
            <ac:cxnSpMk id="59" creationId="{6B7AD89E-398B-491E-F8FB-29E7779B13A5}"/>
          </ac:cxnSpMkLst>
        </pc:cxnChg>
        <pc:cxnChg chg="del mod">
          <ac:chgData name="Frenkie Wang" userId="87640df3a52f65c7" providerId="LiveId" clId="{0FAC89AB-F89B-4BF3-AF7B-FFF1F7BBB28B}" dt="2024-04-19T13:33:51.617" v="1689" actId="478"/>
          <ac:cxnSpMkLst>
            <pc:docMk/>
            <pc:sldMk cId="4080899189" sldId="973"/>
            <ac:cxnSpMk id="47120" creationId="{826A0FD8-AE7D-F113-8591-D3C5F6D5DED5}"/>
          </ac:cxnSpMkLst>
        </pc:cxnChg>
        <pc:cxnChg chg="del mod">
          <ac:chgData name="Frenkie Wang" userId="87640df3a52f65c7" providerId="LiveId" clId="{0FAC89AB-F89B-4BF3-AF7B-FFF1F7BBB28B}" dt="2024-04-19T13:42:41.861" v="1781" actId="478"/>
          <ac:cxnSpMkLst>
            <pc:docMk/>
            <pc:sldMk cId="4080899189" sldId="973"/>
            <ac:cxnSpMk id="47136" creationId="{2DB0F29D-8EA9-FC71-B087-1D86B3EEA6E9}"/>
          </ac:cxnSpMkLst>
        </pc:cxnChg>
        <pc:cxnChg chg="del mod">
          <ac:chgData name="Frenkie Wang" userId="87640df3a52f65c7" providerId="LiveId" clId="{0FAC89AB-F89B-4BF3-AF7B-FFF1F7BBB28B}" dt="2024-04-19T13:33:52.994" v="1691" actId="478"/>
          <ac:cxnSpMkLst>
            <pc:docMk/>
            <pc:sldMk cId="4080899189" sldId="973"/>
            <ac:cxnSpMk id="47138" creationId="{E7DFCE68-40ED-255A-E7F0-F876A65AC122}"/>
          </ac:cxnSpMkLst>
        </pc:cxnChg>
      </pc:sldChg>
      <pc:sldChg chg="addSp delSp modSp add mod">
        <pc:chgData name="Frenkie Wang" userId="87640df3a52f65c7" providerId="LiveId" clId="{0FAC89AB-F89B-4BF3-AF7B-FFF1F7BBB28B}" dt="2024-04-19T14:57:43.094" v="2487" actId="208"/>
        <pc:sldMkLst>
          <pc:docMk/>
          <pc:sldMk cId="1825668994" sldId="974"/>
        </pc:sldMkLst>
        <pc:spChg chg="del">
          <ac:chgData name="Frenkie Wang" userId="87640df3a52f65c7" providerId="LiveId" clId="{0FAC89AB-F89B-4BF3-AF7B-FFF1F7BBB28B}" dt="2024-04-19T14:43:23.775" v="2336" actId="478"/>
          <ac:spMkLst>
            <pc:docMk/>
            <pc:sldMk cId="1825668994" sldId="974"/>
            <ac:spMk id="8" creationId="{E488E365-4234-2D8F-E21A-E15341774A50}"/>
          </ac:spMkLst>
        </pc:spChg>
        <pc:spChg chg="del">
          <ac:chgData name="Frenkie Wang" userId="87640df3a52f65c7" providerId="LiveId" clId="{0FAC89AB-F89B-4BF3-AF7B-FFF1F7BBB28B}" dt="2024-04-19T14:51:05.439" v="2392" actId="478"/>
          <ac:spMkLst>
            <pc:docMk/>
            <pc:sldMk cId="1825668994" sldId="974"/>
            <ac:spMk id="9" creationId="{8306CAA7-521A-37A0-0DB8-26D104E5111E}"/>
          </ac:spMkLst>
        </pc:spChg>
        <pc:spChg chg="add del mod">
          <ac:chgData name="Frenkie Wang" userId="87640df3a52f65c7" providerId="LiveId" clId="{0FAC89AB-F89B-4BF3-AF7B-FFF1F7BBB28B}" dt="2024-04-19T14:41:59.133" v="2295" actId="478"/>
          <ac:spMkLst>
            <pc:docMk/>
            <pc:sldMk cId="1825668994" sldId="974"/>
            <ac:spMk id="17" creationId="{BE57E71D-8F38-4091-BBE5-4A7E5DAFEC44}"/>
          </ac:spMkLst>
        </pc:spChg>
        <pc:spChg chg="add mod">
          <ac:chgData name="Frenkie Wang" userId="87640df3a52f65c7" providerId="LiveId" clId="{0FAC89AB-F89B-4BF3-AF7B-FFF1F7BBB28B}" dt="2024-04-19T14:42:07.225" v="2296"/>
          <ac:spMkLst>
            <pc:docMk/>
            <pc:sldMk cId="1825668994" sldId="974"/>
            <ac:spMk id="18" creationId="{5CF19E6E-BCCE-D24C-8C83-51B725683D0C}"/>
          </ac:spMkLst>
        </pc:spChg>
        <pc:spChg chg="add mod">
          <ac:chgData name="Frenkie Wang" userId="87640df3a52f65c7" providerId="LiveId" clId="{0FAC89AB-F89B-4BF3-AF7B-FFF1F7BBB28B}" dt="2024-04-19T14:42:20.406" v="2299" actId="14100"/>
          <ac:spMkLst>
            <pc:docMk/>
            <pc:sldMk cId="1825668994" sldId="974"/>
            <ac:spMk id="19" creationId="{094B9F67-485B-AE9D-7721-4DDCAB558380}"/>
          </ac:spMkLst>
        </pc:spChg>
        <pc:spChg chg="add mod">
          <ac:chgData name="Frenkie Wang" userId="87640df3a52f65c7" providerId="LiveId" clId="{0FAC89AB-F89B-4BF3-AF7B-FFF1F7BBB28B}" dt="2024-04-19T14:54:37.935" v="2468" actId="14100"/>
          <ac:spMkLst>
            <pc:docMk/>
            <pc:sldMk cId="1825668994" sldId="974"/>
            <ac:spMk id="23" creationId="{37740AF6-27EA-F4C5-5924-F702C78F8C01}"/>
          </ac:spMkLst>
        </pc:spChg>
        <pc:spChg chg="add mod">
          <ac:chgData name="Frenkie Wang" userId="87640df3a52f65c7" providerId="LiveId" clId="{0FAC89AB-F89B-4BF3-AF7B-FFF1F7BBB28B}" dt="2024-04-19T14:54:57.130" v="2474" actId="207"/>
          <ac:spMkLst>
            <pc:docMk/>
            <pc:sldMk cId="1825668994" sldId="974"/>
            <ac:spMk id="26" creationId="{DF87E6BF-9891-D244-F372-BA5A02804C28}"/>
          </ac:spMkLst>
        </pc:spChg>
        <pc:spChg chg="add mod">
          <ac:chgData name="Frenkie Wang" userId="87640df3a52f65c7" providerId="LiveId" clId="{0FAC89AB-F89B-4BF3-AF7B-FFF1F7BBB28B}" dt="2024-04-19T14:57:03.996" v="2483" actId="208"/>
          <ac:spMkLst>
            <pc:docMk/>
            <pc:sldMk cId="1825668994" sldId="974"/>
            <ac:spMk id="31" creationId="{AA38270F-B8FA-D77F-2B59-49B4DDE5F047}"/>
          </ac:spMkLst>
        </pc:spChg>
        <pc:spChg chg="mod">
          <ac:chgData name="Frenkie Wang" userId="87640df3a52f65c7" providerId="LiveId" clId="{0FAC89AB-F89B-4BF3-AF7B-FFF1F7BBB28B}" dt="2024-04-19T14:43:10.871" v="2331" actId="404"/>
          <ac:spMkLst>
            <pc:docMk/>
            <pc:sldMk cId="1825668994" sldId="974"/>
            <ac:spMk id="87045" creationId="{00000000-0000-0000-0000-000000000000}"/>
          </ac:spMkLst>
        </pc:spChg>
        <pc:picChg chg="add del mod ord">
          <ac:chgData name="Frenkie Wang" userId="87640df3a52f65c7" providerId="LiveId" clId="{0FAC89AB-F89B-4BF3-AF7B-FFF1F7BBB28B}" dt="2024-04-19T14:46:43.383" v="2341" actId="478"/>
          <ac:picMkLst>
            <pc:docMk/>
            <pc:sldMk cId="1825668994" sldId="974"/>
            <ac:picMk id="3" creationId="{CCD61242-CCC4-6701-742E-82F29E3A379C}"/>
          </ac:picMkLst>
        </pc:picChg>
        <pc:picChg chg="del">
          <ac:chgData name="Frenkie Wang" userId="87640df3a52f65c7" providerId="LiveId" clId="{0FAC89AB-F89B-4BF3-AF7B-FFF1F7BBB28B}" dt="2024-04-19T14:41:35.189" v="2285" actId="478"/>
          <ac:picMkLst>
            <pc:docMk/>
            <pc:sldMk cId="1825668994" sldId="974"/>
            <ac:picMk id="4" creationId="{A4FDFB38-20AB-00E3-7303-DBD44DAD1820}"/>
          </ac:picMkLst>
        </pc:picChg>
        <pc:picChg chg="del">
          <ac:chgData name="Frenkie Wang" userId="87640df3a52f65c7" providerId="LiveId" clId="{0FAC89AB-F89B-4BF3-AF7B-FFF1F7BBB28B}" dt="2024-04-19T14:40:57.360" v="2272" actId="478"/>
          <ac:picMkLst>
            <pc:docMk/>
            <pc:sldMk cId="1825668994" sldId="974"/>
            <ac:picMk id="5" creationId="{ABE54B38-3FFA-2FC8-7C3C-DAAA87BD7ECB}"/>
          </ac:picMkLst>
        </pc:picChg>
        <pc:picChg chg="del">
          <ac:chgData name="Frenkie Wang" userId="87640df3a52f65c7" providerId="LiveId" clId="{0FAC89AB-F89B-4BF3-AF7B-FFF1F7BBB28B}" dt="2024-04-19T14:43:22.572" v="2335" actId="478"/>
          <ac:picMkLst>
            <pc:docMk/>
            <pc:sldMk cId="1825668994" sldId="974"/>
            <ac:picMk id="7" creationId="{C1FB1E7B-5C86-0281-6B1D-262440BEE409}"/>
          </ac:picMkLst>
        </pc:picChg>
        <pc:picChg chg="add mod modCrop">
          <ac:chgData name="Frenkie Wang" userId="87640df3a52f65c7" providerId="LiveId" clId="{0FAC89AB-F89B-4BF3-AF7B-FFF1F7BBB28B}" dt="2024-04-19T14:43:19.588" v="2333" actId="1582"/>
          <ac:picMkLst>
            <pc:docMk/>
            <pc:sldMk cId="1825668994" sldId="974"/>
            <ac:picMk id="12" creationId="{2B777F93-281D-FB1C-22EE-9A06FD96F316}"/>
          </ac:picMkLst>
        </pc:picChg>
        <pc:picChg chg="add mod">
          <ac:chgData name="Frenkie Wang" userId="87640df3a52f65c7" providerId="LiveId" clId="{0FAC89AB-F89B-4BF3-AF7B-FFF1F7BBB28B}" dt="2024-04-19T14:41:48.570" v="2290" actId="1582"/>
          <ac:picMkLst>
            <pc:docMk/>
            <pc:sldMk cId="1825668994" sldId="974"/>
            <ac:picMk id="16" creationId="{4B5B15B4-5B73-0161-2B72-0E097AF2C713}"/>
          </ac:picMkLst>
        </pc:picChg>
        <pc:picChg chg="add del mod ord">
          <ac:chgData name="Frenkie Wang" userId="87640df3a52f65c7" providerId="LiveId" clId="{0FAC89AB-F89B-4BF3-AF7B-FFF1F7BBB28B}" dt="2024-04-19T14:54:18.654" v="2462" actId="478"/>
          <ac:picMkLst>
            <pc:docMk/>
            <pc:sldMk cId="1825668994" sldId="974"/>
            <ac:picMk id="21" creationId="{6056C6D4-73B6-D2BA-D9CC-9E423BF186BB}"/>
          </ac:picMkLst>
        </pc:picChg>
        <pc:picChg chg="add mod">
          <ac:chgData name="Frenkie Wang" userId="87640df3a52f65c7" providerId="LiveId" clId="{0FAC89AB-F89B-4BF3-AF7B-FFF1F7BBB28B}" dt="2024-04-19T14:51:29.335" v="2396" actId="208"/>
          <ac:picMkLst>
            <pc:docMk/>
            <pc:sldMk cId="1825668994" sldId="974"/>
            <ac:picMk id="22" creationId="{73180CEE-81D5-A79F-60C8-78B8B3C8FBC6}"/>
          </ac:picMkLst>
        </pc:picChg>
        <pc:picChg chg="add mod ord">
          <ac:chgData name="Frenkie Wang" userId="87640df3a52f65c7" providerId="LiveId" clId="{0FAC89AB-F89B-4BF3-AF7B-FFF1F7BBB28B}" dt="2024-04-19T14:56:52.539" v="2481" actId="1076"/>
          <ac:picMkLst>
            <pc:docMk/>
            <pc:sldMk cId="1825668994" sldId="974"/>
            <ac:picMk id="28" creationId="{65EF3664-A8E4-9B45-8799-39C89D9BF407}"/>
          </ac:picMkLst>
        </pc:picChg>
        <pc:cxnChg chg="del mod">
          <ac:chgData name="Frenkie Wang" userId="87640df3a52f65c7" providerId="LiveId" clId="{0FAC89AB-F89B-4BF3-AF7B-FFF1F7BBB28B}" dt="2024-04-19T14:43:21.949" v="2334" actId="478"/>
          <ac:cxnSpMkLst>
            <pc:docMk/>
            <pc:sldMk cId="1825668994" sldId="974"/>
            <ac:cxnSpMk id="10" creationId="{F1E4D5F2-2332-C459-77E8-8BD18D7E59E0}"/>
          </ac:cxnSpMkLst>
        </pc:cxnChg>
        <pc:cxnChg chg="add mod">
          <ac:chgData name="Frenkie Wang" userId="87640df3a52f65c7" providerId="LiveId" clId="{0FAC89AB-F89B-4BF3-AF7B-FFF1F7BBB28B}" dt="2024-04-19T14:54:37.935" v="2468" actId="14100"/>
          <ac:cxnSpMkLst>
            <pc:docMk/>
            <pc:sldMk cId="1825668994" sldId="974"/>
            <ac:cxnSpMk id="25" creationId="{F2E1940F-D6BF-A64E-207C-7CB41869D60E}"/>
          </ac:cxnSpMkLst>
        </pc:cxnChg>
        <pc:cxnChg chg="add mod">
          <ac:chgData name="Frenkie Wang" userId="87640df3a52f65c7" providerId="LiveId" clId="{0FAC89AB-F89B-4BF3-AF7B-FFF1F7BBB28B}" dt="2024-04-19T14:57:43.094" v="2487" actId="208"/>
          <ac:cxnSpMkLst>
            <pc:docMk/>
            <pc:sldMk cId="1825668994" sldId="974"/>
            <ac:cxnSpMk id="33" creationId="{ABB12AB3-4BAC-D98C-2376-1003C92D00B9}"/>
          </ac:cxnSpMkLst>
        </pc:cxnChg>
      </pc:sldChg>
      <pc:sldChg chg="addSp delSp modSp add mod">
        <pc:chgData name="Frenkie Wang" userId="87640df3a52f65c7" providerId="LiveId" clId="{0FAC89AB-F89B-4BF3-AF7B-FFF1F7BBB28B}" dt="2024-04-19T14:50:44.929" v="2391" actId="1076"/>
        <pc:sldMkLst>
          <pc:docMk/>
          <pc:sldMk cId="1472205850" sldId="975"/>
        </pc:sldMkLst>
        <pc:spChg chg="mod">
          <ac:chgData name="Frenkie Wang" userId="87640df3a52f65c7" providerId="LiveId" clId="{0FAC89AB-F89B-4BF3-AF7B-FFF1F7BBB28B}" dt="2024-04-19T14:49:30.407" v="2364" actId="208"/>
          <ac:spMkLst>
            <pc:docMk/>
            <pc:sldMk cId="1472205850" sldId="975"/>
            <ac:spMk id="2" creationId="{EFD9B182-EB8B-FCFB-0663-2A61F95D0B51}"/>
          </ac:spMkLst>
        </pc:spChg>
        <pc:spChg chg="mod">
          <ac:chgData name="Frenkie Wang" userId="87640df3a52f65c7" providerId="LiveId" clId="{0FAC89AB-F89B-4BF3-AF7B-FFF1F7BBB28B}" dt="2024-04-19T14:27:08.164" v="2061" actId="1038"/>
          <ac:spMkLst>
            <pc:docMk/>
            <pc:sldMk cId="1472205850" sldId="975"/>
            <ac:spMk id="5" creationId="{5B25D3AD-C12B-1549-1056-6FA0BA988F93}"/>
          </ac:spMkLst>
        </pc:spChg>
        <pc:spChg chg="mod">
          <ac:chgData name="Frenkie Wang" userId="87640df3a52f65c7" providerId="LiveId" clId="{0FAC89AB-F89B-4BF3-AF7B-FFF1F7BBB28B}" dt="2024-04-19T14:26:37.686" v="2040" actId="14100"/>
          <ac:spMkLst>
            <pc:docMk/>
            <pc:sldMk cId="1472205850" sldId="975"/>
            <ac:spMk id="8" creationId="{5192278E-5BCC-F61B-7AD2-C5717E48A8B0}"/>
          </ac:spMkLst>
        </pc:spChg>
        <pc:spChg chg="mod">
          <ac:chgData name="Frenkie Wang" userId="87640df3a52f65c7" providerId="LiveId" clId="{0FAC89AB-F89B-4BF3-AF7B-FFF1F7BBB28B}" dt="2024-04-19T14:26:45.781" v="2051" actId="1035"/>
          <ac:spMkLst>
            <pc:docMk/>
            <pc:sldMk cId="1472205850" sldId="975"/>
            <ac:spMk id="9" creationId="{3E33BBE2-5AF5-7EAA-B204-D4BD22456D4D}"/>
          </ac:spMkLst>
        </pc:spChg>
        <pc:spChg chg="mod">
          <ac:chgData name="Frenkie Wang" userId="87640df3a52f65c7" providerId="LiveId" clId="{0FAC89AB-F89B-4BF3-AF7B-FFF1F7BBB28B}" dt="2024-04-19T14:23:43.069" v="2003" actId="14100"/>
          <ac:spMkLst>
            <pc:docMk/>
            <pc:sldMk cId="1472205850" sldId="975"/>
            <ac:spMk id="10" creationId="{175B6DE2-2D72-7E53-6F53-946D49FC40FD}"/>
          </ac:spMkLst>
        </pc:spChg>
        <pc:spChg chg="mod">
          <ac:chgData name="Frenkie Wang" userId="87640df3a52f65c7" providerId="LiveId" clId="{0FAC89AB-F89B-4BF3-AF7B-FFF1F7BBB28B}" dt="2024-04-19T14:27:18.510" v="2062" actId="1076"/>
          <ac:spMkLst>
            <pc:docMk/>
            <pc:sldMk cId="1472205850" sldId="975"/>
            <ac:spMk id="23" creationId="{B29E75C1-3EA6-E52E-3D58-834951C32972}"/>
          </ac:spMkLst>
        </pc:spChg>
        <pc:spChg chg="add mod">
          <ac:chgData name="Frenkie Wang" userId="87640df3a52f65c7" providerId="LiveId" clId="{0FAC89AB-F89B-4BF3-AF7B-FFF1F7BBB28B}" dt="2024-04-19T14:29:22.160" v="2098" actId="208"/>
          <ac:spMkLst>
            <pc:docMk/>
            <pc:sldMk cId="1472205850" sldId="975"/>
            <ac:spMk id="38" creationId="{E2CBD3DE-364D-C6F7-CFF9-3AAE0E577DBF}"/>
          </ac:spMkLst>
        </pc:spChg>
        <pc:spChg chg="add mod">
          <ac:chgData name="Frenkie Wang" userId="87640df3a52f65c7" providerId="LiveId" clId="{0FAC89AB-F89B-4BF3-AF7B-FFF1F7BBB28B}" dt="2024-04-19T14:29:22.160" v="2098" actId="208"/>
          <ac:spMkLst>
            <pc:docMk/>
            <pc:sldMk cId="1472205850" sldId="975"/>
            <ac:spMk id="40" creationId="{C595D97E-A693-3CCF-6C44-C8317FC06C2E}"/>
          </ac:spMkLst>
        </pc:spChg>
        <pc:spChg chg="add mod">
          <ac:chgData name="Frenkie Wang" userId="87640df3a52f65c7" providerId="LiveId" clId="{0FAC89AB-F89B-4BF3-AF7B-FFF1F7BBB28B}" dt="2024-04-19T14:30:18.299" v="2175" actId="1076"/>
          <ac:spMkLst>
            <pc:docMk/>
            <pc:sldMk cId="1472205850" sldId="975"/>
            <ac:spMk id="41" creationId="{7BB2BB7B-F21E-832D-8F50-3986D2C7311D}"/>
          </ac:spMkLst>
        </pc:spChg>
        <pc:spChg chg="add mod">
          <ac:chgData name="Frenkie Wang" userId="87640df3a52f65c7" providerId="LiveId" clId="{0FAC89AB-F89B-4BF3-AF7B-FFF1F7BBB28B}" dt="2024-04-19T14:49:38.859" v="2367" actId="207"/>
          <ac:spMkLst>
            <pc:docMk/>
            <pc:sldMk cId="1472205850" sldId="975"/>
            <ac:spMk id="42" creationId="{18965A29-24A9-5423-9A61-815254E3DB16}"/>
          </ac:spMkLst>
        </pc:spChg>
        <pc:spChg chg="add del mod">
          <ac:chgData name="Frenkie Wang" userId="87640df3a52f65c7" providerId="LiveId" clId="{0FAC89AB-F89B-4BF3-AF7B-FFF1F7BBB28B}" dt="2024-04-19T14:49:03.743" v="2359" actId="478"/>
          <ac:spMkLst>
            <pc:docMk/>
            <pc:sldMk cId="1472205850" sldId="975"/>
            <ac:spMk id="47" creationId="{C08D046C-1F9C-4E27-58CF-FD129404DF87}"/>
          </ac:spMkLst>
        </pc:spChg>
        <pc:spChg chg="add mod">
          <ac:chgData name="Frenkie Wang" userId="87640df3a52f65c7" providerId="LiveId" clId="{0FAC89AB-F89B-4BF3-AF7B-FFF1F7BBB28B}" dt="2024-04-19T14:50:13.473" v="2376" actId="208"/>
          <ac:spMkLst>
            <pc:docMk/>
            <pc:sldMk cId="1472205850" sldId="975"/>
            <ac:spMk id="48" creationId="{68F95243-7FB9-B004-D986-7E06CD19BFB9}"/>
          </ac:spMkLst>
        </pc:spChg>
        <pc:spChg chg="add mod">
          <ac:chgData name="Frenkie Wang" userId="87640df3a52f65c7" providerId="LiveId" clId="{0FAC89AB-F89B-4BF3-AF7B-FFF1F7BBB28B}" dt="2024-04-19T14:50:44.929" v="2391" actId="1076"/>
          <ac:spMkLst>
            <pc:docMk/>
            <pc:sldMk cId="1472205850" sldId="975"/>
            <ac:spMk id="52" creationId="{1222BED0-D1A0-3369-909A-24CF0572BDD3}"/>
          </ac:spMkLst>
        </pc:spChg>
        <pc:spChg chg="mod">
          <ac:chgData name="Frenkie Wang" userId="87640df3a52f65c7" providerId="LiveId" clId="{0FAC89AB-F89B-4BF3-AF7B-FFF1F7BBB28B}" dt="2024-04-19T14:30:43.858" v="2200" actId="14100"/>
          <ac:spMkLst>
            <pc:docMk/>
            <pc:sldMk cId="1472205850" sldId="975"/>
            <ac:spMk id="87045" creationId="{00000000-0000-0000-0000-000000000000}"/>
          </ac:spMkLst>
        </pc:spChg>
        <pc:picChg chg="del">
          <ac:chgData name="Frenkie Wang" userId="87640df3a52f65c7" providerId="LiveId" clId="{0FAC89AB-F89B-4BF3-AF7B-FFF1F7BBB28B}" dt="2024-04-19T14:20:21.619" v="1997" actId="478"/>
          <ac:picMkLst>
            <pc:docMk/>
            <pc:sldMk cId="1472205850" sldId="975"/>
            <ac:picMk id="4" creationId="{F5ECB2AD-EE94-B5CA-B155-1E959C7283AA}"/>
          </ac:picMkLst>
        </pc:picChg>
        <pc:picChg chg="del">
          <ac:chgData name="Frenkie Wang" userId="87640df3a52f65c7" providerId="LiveId" clId="{0FAC89AB-F89B-4BF3-AF7B-FFF1F7BBB28B}" dt="2024-04-19T14:28:08.332" v="2069" actId="478"/>
          <ac:picMkLst>
            <pc:docMk/>
            <pc:sldMk cId="1472205850" sldId="975"/>
            <ac:picMk id="6" creationId="{2E4AB0EA-7DAD-1BB2-4122-48D0CE5F6297}"/>
          </ac:picMkLst>
        </pc:picChg>
        <pc:picChg chg="add mod ord">
          <ac:chgData name="Frenkie Wang" userId="87640df3a52f65c7" providerId="LiveId" clId="{0FAC89AB-F89B-4BF3-AF7B-FFF1F7BBB28B}" dt="2024-04-19T14:20:31.524" v="2000" actId="1076"/>
          <ac:picMkLst>
            <pc:docMk/>
            <pc:sldMk cId="1472205850" sldId="975"/>
            <ac:picMk id="11" creationId="{D78EAD17-3B76-D064-B9EE-DFE1E8DD90B5}"/>
          </ac:picMkLst>
        </pc:picChg>
        <pc:picChg chg="add del mod ord modCrop">
          <ac:chgData name="Frenkie Wang" userId="87640df3a52f65c7" providerId="LiveId" clId="{0FAC89AB-F89B-4BF3-AF7B-FFF1F7BBB28B}" dt="2024-04-19T14:26:08.856" v="2025" actId="478"/>
          <ac:picMkLst>
            <pc:docMk/>
            <pc:sldMk cId="1472205850" sldId="975"/>
            <ac:picMk id="21" creationId="{B4BCDCB3-E938-458D-5297-E0BD2DD06809}"/>
          </ac:picMkLst>
        </pc:picChg>
        <pc:picChg chg="add mod ord">
          <ac:chgData name="Frenkie Wang" userId="87640df3a52f65c7" providerId="LiveId" clId="{0FAC89AB-F89B-4BF3-AF7B-FFF1F7BBB28B}" dt="2024-04-19T14:29:41.943" v="2101" actId="1076"/>
          <ac:picMkLst>
            <pc:docMk/>
            <pc:sldMk cId="1472205850" sldId="975"/>
            <ac:picMk id="24" creationId="{F4448B1B-DCE1-B887-510C-9903889B54E3}"/>
          </ac:picMkLst>
        </pc:picChg>
        <pc:picChg chg="del">
          <ac:chgData name="Frenkie Wang" userId="87640df3a52f65c7" providerId="LiveId" clId="{0FAC89AB-F89B-4BF3-AF7B-FFF1F7BBB28B}" dt="2024-04-19T14:25:27.497" v="2010" actId="478"/>
          <ac:picMkLst>
            <pc:docMk/>
            <pc:sldMk cId="1472205850" sldId="975"/>
            <ac:picMk id="26" creationId="{134699DC-DF38-68BD-770A-DF92FC22B7BA}"/>
          </ac:picMkLst>
        </pc:picChg>
        <pc:picChg chg="add mod ord">
          <ac:chgData name="Frenkie Wang" userId="87640df3a52f65c7" providerId="LiveId" clId="{0FAC89AB-F89B-4BF3-AF7B-FFF1F7BBB28B}" dt="2024-04-19T14:32:30.530" v="2270" actId="1076"/>
          <ac:picMkLst>
            <pc:docMk/>
            <pc:sldMk cId="1472205850" sldId="975"/>
            <ac:picMk id="35" creationId="{76D7BCB5-A6A7-741E-6193-A0BEB39B9E9C}"/>
          </ac:picMkLst>
        </pc:picChg>
        <pc:picChg chg="add del mod">
          <ac:chgData name="Frenkie Wang" userId="87640df3a52f65c7" providerId="LiveId" clId="{0FAC89AB-F89B-4BF3-AF7B-FFF1F7BBB28B}" dt="2024-04-19T14:49:01.500" v="2358" actId="478"/>
          <ac:picMkLst>
            <pc:docMk/>
            <pc:sldMk cId="1472205850" sldId="975"/>
            <ac:picMk id="46" creationId="{A690D90A-9576-7523-CBF6-8AEED7733205}"/>
          </ac:picMkLst>
        </pc:picChg>
        <pc:cxnChg chg="mod">
          <ac:chgData name="Frenkie Wang" userId="87640df3a52f65c7" providerId="LiveId" clId="{0FAC89AB-F89B-4BF3-AF7B-FFF1F7BBB28B}" dt="2024-04-19T14:26:45.781" v="2051" actId="1035"/>
          <ac:cxnSpMkLst>
            <pc:docMk/>
            <pc:sldMk cId="1472205850" sldId="975"/>
            <ac:cxnSpMk id="12" creationId="{3ADB7D51-B6D4-E9AF-D9CA-488AF9C0E5F7}"/>
          </ac:cxnSpMkLst>
        </pc:cxnChg>
        <pc:cxnChg chg="mod">
          <ac:chgData name="Frenkie Wang" userId="87640df3a52f65c7" providerId="LiveId" clId="{0FAC89AB-F89B-4BF3-AF7B-FFF1F7BBB28B}" dt="2024-04-19T14:27:08.164" v="2061" actId="1038"/>
          <ac:cxnSpMkLst>
            <pc:docMk/>
            <pc:sldMk cId="1472205850" sldId="975"/>
            <ac:cxnSpMk id="13" creationId="{B1CDF302-4B00-D4A3-79A4-E6E11CF379D8}"/>
          </ac:cxnSpMkLst>
        </pc:cxnChg>
        <pc:cxnChg chg="mod">
          <ac:chgData name="Frenkie Wang" userId="87640df3a52f65c7" providerId="LiveId" clId="{0FAC89AB-F89B-4BF3-AF7B-FFF1F7BBB28B}" dt="2024-04-19T14:32:30.530" v="2270" actId="1076"/>
          <ac:cxnSpMkLst>
            <pc:docMk/>
            <pc:sldMk cId="1472205850" sldId="975"/>
            <ac:cxnSpMk id="20" creationId="{8162B0C7-B9F6-35F8-F9A7-552728FD7740}"/>
          </ac:cxnSpMkLst>
        </pc:cxnChg>
        <pc:cxnChg chg="add mod">
          <ac:chgData name="Frenkie Wang" userId="87640df3a52f65c7" providerId="LiveId" clId="{0FAC89AB-F89B-4BF3-AF7B-FFF1F7BBB28B}" dt="2024-04-19T14:50:28.070" v="2380" actId="1582"/>
          <ac:cxnSpMkLst>
            <pc:docMk/>
            <pc:sldMk cId="1472205850" sldId="975"/>
            <ac:cxnSpMk id="50" creationId="{5401A345-4AC7-82CA-0D32-34D8B513E80D}"/>
          </ac:cxnSpMkLst>
        </pc:cxnChg>
      </pc:sldChg>
      <pc:sldChg chg="addSp modSp add mod">
        <pc:chgData name="Frenkie Wang" userId="87640df3a52f65c7" providerId="LiveId" clId="{0FAC89AB-F89B-4BF3-AF7B-FFF1F7BBB28B}" dt="2024-04-19T15:00:18.840" v="2575" actId="1076"/>
        <pc:sldMkLst>
          <pc:docMk/>
          <pc:sldMk cId="1266296773" sldId="976"/>
        </pc:sldMkLst>
        <pc:spChg chg="add mod">
          <ac:chgData name="Frenkie Wang" userId="87640df3a52f65c7" providerId="LiveId" clId="{0FAC89AB-F89B-4BF3-AF7B-FFF1F7BBB28B}" dt="2024-04-19T15:00:18.840" v="2575" actId="1076"/>
          <ac:spMkLst>
            <pc:docMk/>
            <pc:sldMk cId="1266296773" sldId="976"/>
            <ac:spMk id="2" creationId="{32197B67-6ACC-41B5-D83D-8F9B86005E53}"/>
          </ac:spMkLst>
        </pc:spChg>
        <pc:spChg chg="mod">
          <ac:chgData name="Frenkie Wang" userId="87640df3a52f65c7" providerId="LiveId" clId="{0FAC89AB-F89B-4BF3-AF7B-FFF1F7BBB28B}" dt="2024-04-19T14:58:46.561" v="2507" actId="404"/>
          <ac:spMkLst>
            <pc:docMk/>
            <pc:sldMk cId="1266296773" sldId="976"/>
            <ac:spMk id="87045" creationId="{00000000-0000-0000-0000-000000000000}"/>
          </ac:spMkLst>
        </pc:spChg>
      </pc:sldChg>
      <pc:sldChg chg="add del">
        <pc:chgData name="Frenkie Wang" userId="87640df3a52f65c7" providerId="LiveId" clId="{0FAC89AB-F89B-4BF3-AF7B-FFF1F7BBB28B}" dt="2024-04-19T14:58:21.099" v="2489" actId="47"/>
        <pc:sldMkLst>
          <pc:docMk/>
          <pc:sldMk cId="2077971783" sldId="976"/>
        </pc:sldMkLst>
      </pc:sldChg>
    </pc:docChg>
  </pc:docChgLst>
  <pc:docChgLst>
    <pc:chgData name="Frenkie Wang" userId="87640df3a52f65c7" providerId="LiveId" clId="{0A0D7FF6-B4D9-458B-8C08-77137144F591}"/>
    <pc:docChg chg="undo redo custSel addSld delSld modSld sldOrd">
      <pc:chgData name="Frenkie Wang" userId="87640df3a52f65c7" providerId="LiveId" clId="{0A0D7FF6-B4D9-458B-8C08-77137144F591}" dt="2024-04-15T13:29:06.954" v="10926" actId="1076"/>
      <pc:docMkLst>
        <pc:docMk/>
      </pc:docMkLst>
      <pc:sldChg chg="addSp delSp modSp mod">
        <pc:chgData name="Frenkie Wang" userId="87640df3a52f65c7" providerId="LiveId" clId="{0A0D7FF6-B4D9-458B-8C08-77137144F591}" dt="2024-04-08T18:06:15.390" v="5341" actId="14100"/>
        <pc:sldMkLst>
          <pc:docMk/>
          <pc:sldMk cId="0" sldId="636"/>
        </pc:sldMkLst>
        <pc:spChg chg="mod">
          <ac:chgData name="Frenkie Wang" userId="87640df3a52f65c7" providerId="LiveId" clId="{0A0D7FF6-B4D9-458B-8C08-77137144F591}" dt="2024-04-05T19:48:07.394" v="3348" actId="20577"/>
          <ac:spMkLst>
            <pc:docMk/>
            <pc:sldMk cId="0" sldId="636"/>
            <ac:spMk id="5" creationId="{415695B8-5B6E-3519-2EAC-27B64857A4D1}"/>
          </ac:spMkLst>
        </pc:spChg>
        <pc:spChg chg="mod">
          <ac:chgData name="Frenkie Wang" userId="87640df3a52f65c7" providerId="LiveId" clId="{0A0D7FF6-B4D9-458B-8C08-77137144F591}" dt="2024-04-02T00:48:30.421" v="45" actId="108"/>
          <ac:spMkLst>
            <pc:docMk/>
            <pc:sldMk cId="0" sldId="636"/>
            <ac:spMk id="6" creationId="{5FE4663F-66C8-F353-E136-F99CDE6129F7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0" sldId="636"/>
            <ac:spMk id="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8:06:15.390" v="5341" actId="14100"/>
          <ac:picMkLst>
            <pc:docMk/>
            <pc:sldMk cId="0" sldId="636"/>
            <ac:picMk id="2" creationId="{75AD4801-528B-B1AD-3EAA-18C7C2C0CED9}"/>
          </ac:picMkLst>
        </pc:picChg>
        <pc:picChg chg="del">
          <ac:chgData name="Frenkie Wang" userId="87640df3a52f65c7" providerId="LiveId" clId="{0A0D7FF6-B4D9-458B-8C08-77137144F591}" dt="2024-04-08T18:06:07.091" v="5336" actId="478"/>
          <ac:picMkLst>
            <pc:docMk/>
            <pc:sldMk cId="0" sldId="636"/>
            <ac:picMk id="63" creationId="{F392165D-C1E9-53B7-8439-C5A079A71562}"/>
          </ac:picMkLst>
        </pc:picChg>
      </pc:sldChg>
      <pc:sldChg chg="del">
        <pc:chgData name="Frenkie Wang" userId="87640df3a52f65c7" providerId="LiveId" clId="{0A0D7FF6-B4D9-458B-8C08-77137144F591}" dt="2024-04-08T09:38:35.997" v="3588" actId="47"/>
        <pc:sldMkLst>
          <pc:docMk/>
          <pc:sldMk cId="0" sldId="710"/>
        </pc:sldMkLst>
      </pc:sldChg>
      <pc:sldChg chg="del">
        <pc:chgData name="Frenkie Wang" userId="87640df3a52f65c7" providerId="LiveId" clId="{0A0D7FF6-B4D9-458B-8C08-77137144F591}" dt="2024-04-08T09:38:40.229" v="3589" actId="47"/>
        <pc:sldMkLst>
          <pc:docMk/>
          <pc:sldMk cId="0" sldId="711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2"/>
        </pc:sldMkLst>
      </pc:sldChg>
      <pc:sldChg chg="del">
        <pc:chgData name="Frenkie Wang" userId="87640df3a52f65c7" providerId="LiveId" clId="{0A0D7FF6-B4D9-458B-8C08-77137144F591}" dt="2024-04-08T16:10:05.877" v="4754" actId="47"/>
        <pc:sldMkLst>
          <pc:docMk/>
          <pc:sldMk cId="0" sldId="717"/>
        </pc:sldMkLst>
      </pc:sldChg>
      <pc:sldChg chg="addSp delSp modSp mod modAnim">
        <pc:chgData name="Frenkie Wang" userId="87640df3a52f65c7" providerId="LiveId" clId="{0A0D7FF6-B4D9-458B-8C08-77137144F591}" dt="2024-04-09T10:30:59.538" v="8354"/>
        <pc:sldMkLst>
          <pc:docMk/>
          <pc:sldMk cId="1254019135" sldId="778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1254019135" sldId="778"/>
            <ac:spMk id="2" creationId="{E4D98E0F-42B7-0B90-CB20-FDDC1AB33D14}"/>
          </ac:spMkLst>
        </pc:spChg>
        <pc:spChg chg="add del">
          <ac:chgData name="Frenkie Wang" userId="87640df3a52f65c7" providerId="LiveId" clId="{0A0D7FF6-B4D9-458B-8C08-77137144F591}" dt="2024-04-08T22:18:10.853" v="6300" actId="22"/>
          <ac:spMkLst>
            <pc:docMk/>
            <pc:sldMk cId="1254019135" sldId="778"/>
            <ac:spMk id="6" creationId="{DE781FCF-48E1-C98B-25BE-BEF19A22AE16}"/>
          </ac:spMkLst>
        </pc:spChg>
        <pc:spChg chg="mod">
          <ac:chgData name="Frenkie Wang" userId="87640df3a52f65c7" providerId="LiveId" clId="{0A0D7FF6-B4D9-458B-8C08-77137144F591}" dt="2024-04-09T01:06:13.606" v="8348" actId="20577"/>
          <ac:spMkLst>
            <pc:docMk/>
            <pc:sldMk cId="1254019135" sldId="778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254019135" sldId="778"/>
            <ac:spMk id="40967" creationId="{00000000-0000-0000-0000-000000000000}"/>
          </ac:spMkLst>
        </pc:spChg>
        <pc:picChg chg="mod ord">
          <ac:chgData name="Frenkie Wang" userId="87640df3a52f65c7" providerId="LiveId" clId="{0A0D7FF6-B4D9-458B-8C08-77137144F591}" dt="2024-04-02T00:47:59.887" v="22" actId="167"/>
          <ac:picMkLst>
            <pc:docMk/>
            <pc:sldMk cId="1254019135" sldId="778"/>
            <ac:picMk id="3" creationId="{FFB269C5-1A1B-55FC-0D83-F5B2EFB9F5B7}"/>
          </ac:picMkLst>
        </pc:picChg>
        <pc:picChg chg="mod ord">
          <ac:chgData name="Frenkie Wang" userId="87640df3a52f65c7" providerId="LiveId" clId="{0A0D7FF6-B4D9-458B-8C08-77137144F591}" dt="2024-04-02T00:47:55.254" v="20" actId="167"/>
          <ac:picMkLst>
            <pc:docMk/>
            <pc:sldMk cId="1254019135" sldId="778"/>
            <ac:picMk id="40968" creationId="{00000000-0000-0000-0000-000000000000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769581008" sldId="77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69581008" sldId="779"/>
            <ac:spMk id="14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1731676336" sldId="78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31676336" sldId="783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6.080" v="3586" actId="47"/>
        <pc:sldMkLst>
          <pc:docMk/>
          <pc:sldMk cId="2720806708" sldId="78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20806708" sldId="785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34.696" v="4068" actId="47"/>
        <pc:sldMkLst>
          <pc:docMk/>
          <pc:sldMk cId="3745313744" sldId="78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745313744" sldId="786"/>
            <ac:spMk id="9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5:37:27.018" v="4247" actId="47"/>
        <pc:sldMkLst>
          <pc:docMk/>
          <pc:sldMk cId="56674681" sldId="78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6674681" sldId="787"/>
            <ac:spMk id="13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20623437" sldId="78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0623437" sldId="789"/>
            <ac:spMk id="78" creationId="{00000000-0000-0000-0000-000000000000}"/>
          </ac:spMkLst>
        </pc:spChg>
      </pc:sldChg>
      <pc:sldChg chg="addSp delSp modSp mod modAnim">
        <pc:chgData name="Frenkie Wang" userId="87640df3a52f65c7" providerId="LiveId" clId="{0A0D7FF6-B4D9-458B-8C08-77137144F591}" dt="2024-04-10T10:01:26.733" v="9180"/>
        <pc:sldMkLst>
          <pc:docMk/>
          <pc:sldMk cId="119393686" sldId="792"/>
        </pc:sldMkLst>
        <pc:spChg chg="add del mod">
          <ac:chgData name="Frenkie Wang" userId="87640df3a52f65c7" providerId="LiveId" clId="{0A0D7FF6-B4D9-458B-8C08-77137144F591}" dt="2024-04-08T14:00:02.802" v="4122" actId="478"/>
          <ac:spMkLst>
            <pc:docMk/>
            <pc:sldMk cId="119393686" sldId="792"/>
            <ac:spMk id="5" creationId="{1966B2AC-400C-FACC-A317-86225167D756}"/>
          </ac:spMkLst>
        </pc:spChg>
        <pc:spChg chg="add mod">
          <ac:chgData name="Frenkie Wang" userId="87640df3a52f65c7" providerId="LiveId" clId="{0A0D7FF6-B4D9-458B-8C08-77137144F591}" dt="2024-04-08T15:59:29.164" v="4649" actId="20577"/>
          <ac:spMkLst>
            <pc:docMk/>
            <pc:sldMk cId="119393686" sldId="792"/>
            <ac:spMk id="8" creationId="{A8A08F7C-091A-A21A-74F6-617AFBED8E51}"/>
          </ac:spMkLst>
        </pc:spChg>
        <pc:spChg chg="add mod">
          <ac:chgData name="Frenkie Wang" userId="87640df3a52f65c7" providerId="LiveId" clId="{0A0D7FF6-B4D9-458B-8C08-77137144F591}" dt="2024-04-08T18:54:07.003" v="5695" actId="1076"/>
          <ac:spMkLst>
            <pc:docMk/>
            <pc:sldMk cId="119393686" sldId="792"/>
            <ac:spMk id="9" creationId="{3E1FA937-2937-9047-3A3A-1C3559869FC6}"/>
          </ac:spMkLst>
        </pc:spChg>
        <pc:spChg chg="add mod">
          <ac:chgData name="Frenkie Wang" userId="87640df3a52f65c7" providerId="LiveId" clId="{0A0D7FF6-B4D9-458B-8C08-77137144F591}" dt="2024-04-08T18:54:23.887" v="5698" actId="207"/>
          <ac:spMkLst>
            <pc:docMk/>
            <pc:sldMk cId="119393686" sldId="792"/>
            <ac:spMk id="10" creationId="{89A5FDA1-20E8-5B78-FA7D-A21157CF8DF3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19393686" sldId="792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8T18:21:22.897" v="5380" actId="20577"/>
          <ac:spMkLst>
            <pc:docMk/>
            <pc:sldMk cId="119393686" sldId="792"/>
            <ac:spMk id="8704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1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2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3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4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5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6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7" creationId="{00000000-0000-0000-0000-000000000000}"/>
          </ac:spMkLst>
        </pc:spChg>
        <pc:spChg chg="del">
          <ac:chgData name="Frenkie Wang" userId="87640df3a52f65c7" providerId="LiveId" clId="{0A0D7FF6-B4D9-458B-8C08-77137144F591}" dt="2024-04-08T13:59:58.525" v="4121" actId="478"/>
          <ac:spMkLst>
            <pc:docMk/>
            <pc:sldMk cId="119393686" sldId="792"/>
            <ac:spMk id="132108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5:59:17.020" v="4636" actId="1076"/>
          <ac:picMkLst>
            <pc:docMk/>
            <pc:sldMk cId="119393686" sldId="792"/>
            <ac:picMk id="3" creationId="{BB8AD9C8-C70D-EB44-C9D1-AD63DC4C09F5}"/>
          </ac:picMkLst>
        </pc:picChg>
        <pc:picChg chg="add mod">
          <ac:chgData name="Frenkie Wang" userId="87640df3a52f65c7" providerId="LiveId" clId="{0A0D7FF6-B4D9-458B-8C08-77137144F591}" dt="2024-04-08T18:54:26.281" v="5699" actId="1076"/>
          <ac:picMkLst>
            <pc:docMk/>
            <pc:sldMk cId="119393686" sldId="792"/>
            <ac:picMk id="7" creationId="{C7CB0509-302E-C89E-27CB-C76530136291}"/>
          </ac:picMkLst>
        </pc:picChg>
      </pc:sldChg>
      <pc:sldChg chg="modSp del">
        <pc:chgData name="Frenkie Wang" userId="87640df3a52f65c7" providerId="LiveId" clId="{0A0D7FF6-B4D9-458B-8C08-77137144F591}" dt="2024-04-05T19:16:20.064" v="2860" actId="47"/>
        <pc:sldMkLst>
          <pc:docMk/>
          <pc:sldMk cId="1659096603" sldId="80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59096603" sldId="802"/>
            <ac:spMk id="9" creationId="{00000000-0000-0000-0000-000000000000}"/>
          </ac:spMkLst>
        </pc:spChg>
      </pc:sldChg>
      <pc:sldChg chg="del">
        <pc:chgData name="Frenkie Wang" userId="87640df3a52f65c7" providerId="LiveId" clId="{0A0D7FF6-B4D9-458B-8C08-77137144F591}" dt="2024-04-02T00:49:28.712" v="47" actId="47"/>
        <pc:sldMkLst>
          <pc:docMk/>
          <pc:sldMk cId="3201971597" sldId="805"/>
        </pc:sldMkLst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244837758" sldId="80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44837758" sldId="806"/>
            <ac:spMk id="467" creationId="{00000000-0000-0000-0000-000000000000}"/>
          </ac:spMkLst>
        </pc:spChg>
      </pc:sldChg>
      <pc:sldChg chg="modSp del mod">
        <pc:chgData name="Frenkie Wang" userId="87640df3a52f65c7" providerId="LiveId" clId="{0A0D7FF6-B4D9-458B-8C08-77137144F591}" dt="2024-04-08T11:39:34.696" v="4068" actId="47"/>
        <pc:sldMkLst>
          <pc:docMk/>
          <pc:sldMk cId="3262311597" sldId="80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62311597" sldId="807"/>
            <ac:spMk id="23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17:33.167" v="2862" actId="1076"/>
          <ac:spMkLst>
            <pc:docMk/>
            <pc:sldMk cId="3262311597" sldId="807"/>
            <ac:spMk id="8499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48.271" v="1705" actId="47"/>
        <pc:sldMkLst>
          <pc:docMk/>
          <pc:sldMk cId="3346046900" sldId="81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46046900" sldId="810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6.299" v="3582" actId="47"/>
        <pc:sldMkLst>
          <pc:docMk/>
          <pc:sldMk cId="188600348" sldId="81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8600348" sldId="817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7.749" v="3583" actId="47"/>
        <pc:sldMkLst>
          <pc:docMk/>
          <pc:sldMk cId="2005773468" sldId="818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005773468" sldId="818"/>
            <ac:spMk id="8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442119797" sldId="81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42119797" sldId="819"/>
            <ac:spMk id="17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506445234" sldId="820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506445234" sldId="820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755123101" sldId="821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755123101" sldId="821"/>
            <ac:spMk id="10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2839338346" sldId="82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39338346" sldId="822"/>
            <ac:spMk id="11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49.564" v="3584" actId="47"/>
        <pc:sldMkLst>
          <pc:docMk/>
          <pc:sldMk cId="4051047259" sldId="82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051047259" sldId="825"/>
            <ac:spMk id="7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667733345" sldId="826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67733345" sldId="826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4.569" v="4066" actId="47"/>
        <pc:sldMkLst>
          <pc:docMk/>
          <pc:sldMk cId="1878570793" sldId="82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878570793" sldId="829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6:10:05.877" v="4754" actId="47"/>
        <pc:sldMkLst>
          <pc:docMk/>
          <pc:sldMk cId="3166795346" sldId="84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66795346" sldId="84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11:39:27.767" v="4067" actId="47"/>
        <pc:sldMkLst>
          <pc:docMk/>
          <pc:sldMk cId="3158460458" sldId="84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158460458" sldId="845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8T09:36:50.588" v="3585" actId="47"/>
        <pc:sldMkLst>
          <pc:docMk/>
          <pc:sldMk cId="1510186408" sldId="85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510186408" sldId="857"/>
            <ac:spMk id="6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4T18:31:50.406" v="1706" actId="47"/>
        <pc:sldMkLst>
          <pc:docMk/>
          <pc:sldMk cId="4208531101" sldId="869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4208531101" sldId="869"/>
            <ac:spMk id="6" creationId="{00000000-0000-0000-0000-000000000000}"/>
          </ac:spMkLst>
        </pc:sp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2912271016" sldId="87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2912271016" sldId="872"/>
            <ac:spMk id="50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2T11:09:49.098" v="1640" actId="207"/>
        <pc:sldMkLst>
          <pc:docMk/>
          <pc:sldMk cId="175249008" sldId="873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11:09:39.202" v="1639" actId="1076"/>
          <ac:spMkLst>
            <pc:docMk/>
            <pc:sldMk cId="175249008" sldId="873"/>
            <ac:spMk id="10" creationId="{A916982D-8207-4E35-B1A9-A2C6F733EA99}"/>
          </ac:spMkLst>
        </pc:spChg>
        <pc:spChg chg="mod">
          <ac:chgData name="Frenkie Wang" userId="87640df3a52f65c7" providerId="LiveId" clId="{0A0D7FF6-B4D9-458B-8C08-77137144F591}" dt="2024-04-02T11:09:49.098" v="1640" actId="207"/>
          <ac:spMkLst>
            <pc:docMk/>
            <pc:sldMk cId="175249008" sldId="873"/>
            <ac:spMk id="15" creationId="{F346A343-D466-1B17-FE49-73EEFD85AF66}"/>
          </ac:spMkLst>
        </pc:spChg>
        <pc:spChg chg="mod">
          <ac:chgData name="Frenkie Wang" userId="87640df3a52f65c7" providerId="LiveId" clId="{0A0D7FF6-B4D9-458B-8C08-77137144F591}" dt="2024-04-02T11:01:46.833" v="1581" actId="14100"/>
          <ac:spMkLst>
            <pc:docMk/>
            <pc:sldMk cId="175249008" sldId="873"/>
            <ac:spMk id="18" creationId="{E267E2B9-53EE-98A5-368B-411CC492759D}"/>
          </ac:spMkLst>
        </pc:spChg>
        <pc:spChg chg="mod">
          <ac:chgData name="Frenkie Wang" userId="87640df3a52f65c7" providerId="LiveId" clId="{0A0D7FF6-B4D9-458B-8C08-77137144F591}" dt="2024-04-02T01:56:28.595" v="1452" actId="20577"/>
          <ac:spMkLst>
            <pc:docMk/>
            <pc:sldMk cId="175249008" sldId="873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75249008" sldId="873"/>
            <ac:spMk id="2054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2T11:01:27.579" v="1573" actId="478"/>
          <ac:picMkLst>
            <pc:docMk/>
            <pc:sldMk cId="175249008" sldId="873"/>
            <ac:picMk id="3" creationId="{2CDE12CA-D017-0372-7028-179609F1DD8B}"/>
          </ac:picMkLst>
        </pc:picChg>
        <pc:picChg chg="add mod ord modCrop">
          <ac:chgData name="Frenkie Wang" userId="87640df3a52f65c7" providerId="LiveId" clId="{0A0D7FF6-B4D9-458B-8C08-77137144F591}" dt="2024-04-02T11:01:38.301" v="1578" actId="1076"/>
          <ac:picMkLst>
            <pc:docMk/>
            <pc:sldMk cId="175249008" sldId="873"/>
            <ac:picMk id="5" creationId="{3FA59990-CE85-7DC2-8A57-ACB464C83916}"/>
          </ac:picMkLst>
        </pc:picChg>
        <pc:picChg chg="del">
          <ac:chgData name="Frenkie Wang" userId="87640df3a52f65c7" providerId="LiveId" clId="{0A0D7FF6-B4D9-458B-8C08-77137144F591}" dt="2024-04-02T11:01:08.368" v="1571" actId="478"/>
          <ac:picMkLst>
            <pc:docMk/>
            <pc:sldMk cId="175249008" sldId="873"/>
            <ac:picMk id="17" creationId="{7D43DAA1-65A7-1AC0-C129-26EFA4FCED66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3387270603" sldId="874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387270603" sldId="874"/>
            <ac:spMk id="8" creationId="{00000000-0000-0000-0000-000000000000}"/>
          </ac:spMkLst>
        </pc:spChg>
      </pc:sldChg>
      <pc:sldChg chg="modSp del">
        <pc:chgData name="Frenkie Wang" userId="87640df3a52f65c7" providerId="LiveId" clId="{0A0D7FF6-B4D9-458B-8C08-77137144F591}" dt="2024-04-02T01:33:52.819" v="998" actId="47"/>
        <pc:sldMkLst>
          <pc:docMk/>
          <pc:sldMk cId="1642057696" sldId="875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13" creationId="{2A516FE2-5EBD-D6FA-EB6A-7E8FF31903FA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642057696" sldId="875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09T01:06:23.189" v="8349" actId="14100"/>
        <pc:sldMkLst>
          <pc:docMk/>
          <pc:sldMk cId="3209220860" sldId="876"/>
        </pc:sldMkLst>
        <pc:spChg chg="mod">
          <ac:chgData name="Frenkie Wang" userId="87640df3a52f65c7" providerId="LiveId" clId="{0A0D7FF6-B4D9-458B-8C08-77137144F591}" dt="2024-04-09T01:06:23.189" v="8349" actId="14100"/>
          <ac:spMkLst>
            <pc:docMk/>
            <pc:sldMk cId="3209220860" sldId="876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09220860" sldId="87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7:29.502" v="499" actId="20577"/>
          <ac:spMkLst>
            <pc:docMk/>
            <pc:sldMk cId="3209220860" sldId="876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11:29.260" v="684" actId="207"/>
          <ac:spMkLst>
            <pc:docMk/>
            <pc:sldMk cId="3209220860" sldId="876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09:58.991" v="605" actId="478"/>
          <ac:picMkLst>
            <pc:docMk/>
            <pc:sldMk cId="3209220860" sldId="876"/>
            <ac:picMk id="3" creationId="{AC2E3BDF-5EFC-AA96-D89D-A6968839F916}"/>
          </ac:picMkLst>
        </pc:picChg>
        <pc:picChg chg="del mod">
          <ac:chgData name="Frenkie Wang" userId="87640df3a52f65c7" providerId="LiveId" clId="{0A0D7FF6-B4D9-458B-8C08-77137144F591}" dt="2024-04-02T01:09:52.174" v="604" actId="478"/>
          <ac:picMkLst>
            <pc:docMk/>
            <pc:sldMk cId="3209220860" sldId="876"/>
            <ac:picMk id="4" creationId="{21B3FE62-04C8-8A17-FD7D-1DB31F5E046B}"/>
          </ac:picMkLst>
        </pc:picChg>
        <pc:picChg chg="add mod modCrop">
          <ac:chgData name="Frenkie Wang" userId="87640df3a52f65c7" providerId="LiveId" clId="{0A0D7FF6-B4D9-458B-8C08-77137144F591}" dt="2024-04-02T01:11:31.470" v="685" actId="1076"/>
          <ac:picMkLst>
            <pc:docMk/>
            <pc:sldMk cId="3209220860" sldId="876"/>
            <ac:picMk id="6" creationId="{92C0AD8B-EE23-68C6-6FE9-645D0653D1E4}"/>
          </ac:picMkLst>
        </pc:picChg>
      </pc:sldChg>
      <pc:sldChg chg="modSp">
        <pc:chgData name="Frenkie Wang" userId="87640df3a52f65c7" providerId="LiveId" clId="{0A0D7FF6-B4D9-458B-8C08-77137144F591}" dt="2024-04-02T01:29:40.275" v="987"/>
        <pc:sldMkLst>
          <pc:docMk/>
          <pc:sldMk cId="672220653" sldId="877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672220653" sldId="877"/>
            <ac:spMk id="2053" creationId="{00000000-0000-0000-0000-000000000000}"/>
          </ac:spMkLst>
        </pc:spChg>
      </pc:sldChg>
      <pc:sldChg chg="addSp delSp modSp mod">
        <pc:chgData name="Frenkie Wang" userId="87640df3a52f65c7" providerId="LiveId" clId="{0A0D7FF6-B4D9-458B-8C08-77137144F591}" dt="2024-04-15T13:06:08.124" v="9996" actId="1076"/>
        <pc:sldMkLst>
          <pc:docMk/>
          <pc:sldMk cId="2254601960" sldId="878"/>
        </pc:sldMkLst>
        <pc:spChg chg="mod">
          <ac:chgData name="Frenkie Wang" userId="87640df3a52f65c7" providerId="LiveId" clId="{0A0D7FF6-B4D9-458B-8C08-77137144F591}" dt="2024-04-05T19:48:16.867" v="3362" actId="20577"/>
          <ac:spMkLst>
            <pc:docMk/>
            <pc:sldMk cId="2254601960" sldId="878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54601960" sldId="878"/>
            <ac:spMk id="271" creationId="{00000000-0000-0000-0000-000000000000}"/>
          </ac:spMkLst>
        </pc:spChg>
        <pc:picChg chg="del">
          <ac:chgData name="Frenkie Wang" userId="87640df3a52f65c7" providerId="LiveId" clId="{0A0D7FF6-B4D9-458B-8C08-77137144F591}" dt="2024-04-15T13:05:57.919" v="9992" actId="478"/>
          <ac:picMkLst>
            <pc:docMk/>
            <pc:sldMk cId="2254601960" sldId="878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08.124" v="9996" actId="1076"/>
          <ac:picMkLst>
            <pc:docMk/>
            <pc:sldMk cId="2254601960" sldId="878"/>
            <ac:picMk id="6" creationId="{E1C00B27-90F2-554D-50EB-53EDBC1A8687}"/>
          </ac:picMkLst>
        </pc:picChg>
      </pc:sldChg>
      <pc:sldChg chg="addSp delSp modSp mod">
        <pc:chgData name="Frenkie Wang" userId="87640df3a52f65c7" providerId="LiveId" clId="{0A0D7FF6-B4D9-458B-8C08-77137144F591}" dt="2024-04-15T13:07:05.671" v="10032" actId="14100"/>
        <pc:sldMkLst>
          <pc:docMk/>
          <pc:sldMk cId="3543933236" sldId="879"/>
        </pc:sldMkLst>
        <pc:spChg chg="mod">
          <ac:chgData name="Frenkie Wang" userId="87640df3a52f65c7" providerId="LiveId" clId="{0A0D7FF6-B4D9-458B-8C08-77137144F591}" dt="2024-04-15T13:07:05.671" v="10032" actId="14100"/>
          <ac:spMkLst>
            <pc:docMk/>
            <pc:sldMk cId="3543933236" sldId="879"/>
            <ac:spMk id="6" creationId="{E2408D0F-CBD1-0873-EAE1-842D25E0A57A}"/>
          </ac:spMkLst>
        </pc:spChg>
        <pc:spChg chg="mod">
          <ac:chgData name="Frenkie Wang" userId="87640df3a52f65c7" providerId="LiveId" clId="{0A0D7FF6-B4D9-458B-8C08-77137144F591}" dt="2024-04-15T13:06:49.332" v="10027" actId="14100"/>
          <ac:spMkLst>
            <pc:docMk/>
            <pc:sldMk cId="3543933236" sldId="879"/>
            <ac:spMk id="9" creationId="{99BE2277-7CAC-5571-883B-C2EF43DBAD7D}"/>
          </ac:spMkLst>
        </pc:spChg>
        <pc:spChg chg="mod">
          <ac:chgData name="Frenkie Wang" userId="87640df3a52f65c7" providerId="LiveId" clId="{0A0D7FF6-B4D9-458B-8C08-77137144F591}" dt="2024-04-08T11:32:04.251" v="3990" actId="1076"/>
          <ac:spMkLst>
            <pc:docMk/>
            <pc:sldMk cId="3543933236" sldId="879"/>
            <ac:spMk id="17" creationId="{3CBBC528-82A8-477D-A81E-A733640CF1D9}"/>
          </ac:spMkLst>
        </pc:spChg>
        <pc:spChg chg="mod">
          <ac:chgData name="Frenkie Wang" userId="87640df3a52f65c7" providerId="LiveId" clId="{0A0D7FF6-B4D9-458B-8C08-77137144F591}" dt="2024-04-08T11:32:15.746" v="3999" actId="20577"/>
          <ac:spMkLst>
            <pc:docMk/>
            <pc:sldMk cId="3543933236" sldId="879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8T11:32:23.516" v="4008" actId="14100"/>
          <ac:spMkLst>
            <pc:docMk/>
            <pc:sldMk cId="3543933236" sldId="879"/>
            <ac:spMk id="40" creationId="{7F8271A4-8EBC-676D-37FB-E9777E34DDF9}"/>
          </ac:spMkLst>
        </pc:spChg>
        <pc:spChg chg="mod">
          <ac:chgData name="Frenkie Wang" userId="87640df3a52f65c7" providerId="LiveId" clId="{0A0D7FF6-B4D9-458B-8C08-77137144F591}" dt="2024-04-15T13:06:56.223" v="10029" actId="1076"/>
          <ac:spMkLst>
            <pc:docMk/>
            <pc:sldMk cId="3543933236" sldId="879"/>
            <ac:spMk id="41" creationId="{6B880919-56A9-0D44-04DA-67D9152B3CE3}"/>
          </ac:spMkLst>
        </pc:spChg>
        <pc:spChg chg="mod">
          <ac:chgData name="Frenkie Wang" userId="87640df3a52f65c7" providerId="LiveId" clId="{0A0D7FF6-B4D9-458B-8C08-77137144F591}" dt="2024-04-09T00:52:56.538" v="8189" actId="20577"/>
          <ac:spMkLst>
            <pc:docMk/>
            <pc:sldMk cId="3543933236" sldId="87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543933236" sldId="879"/>
            <ac:spMk id="271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1:31:49.050" v="3982" actId="478"/>
          <ac:picMkLst>
            <pc:docMk/>
            <pc:sldMk cId="3543933236" sldId="879"/>
            <ac:picMk id="3" creationId="{3D1C3F98-B956-D390-6C8E-59E44F2D665A}"/>
          </ac:picMkLst>
        </pc:picChg>
        <pc:picChg chg="add mod ord">
          <ac:chgData name="Frenkie Wang" userId="87640df3a52f65c7" providerId="LiveId" clId="{0A0D7FF6-B4D9-458B-8C08-77137144F591}" dt="2024-04-15T13:06:35.783" v="10019" actId="1038"/>
          <ac:picMkLst>
            <pc:docMk/>
            <pc:sldMk cId="3543933236" sldId="879"/>
            <ac:picMk id="3" creationId="{DE4B21F9-C02B-73F3-4169-73E5878B1AC3}"/>
          </ac:picMkLst>
        </pc:picChg>
        <pc:picChg chg="del">
          <ac:chgData name="Frenkie Wang" userId="87640df3a52f65c7" providerId="LiveId" clId="{0A0D7FF6-B4D9-458B-8C08-77137144F591}" dt="2024-04-08T11:33:09.955" v="4017" actId="478"/>
          <ac:picMkLst>
            <pc:docMk/>
            <pc:sldMk cId="3543933236" sldId="879"/>
            <ac:picMk id="4" creationId="{ED65B33B-8667-0517-659D-3D9C67EC34DD}"/>
          </ac:picMkLst>
        </pc:picChg>
        <pc:picChg chg="del mod">
          <ac:chgData name="Frenkie Wang" userId="87640df3a52f65c7" providerId="LiveId" clId="{0A0D7FF6-B4D9-458B-8C08-77137144F591}" dt="2024-04-15T13:06:24.671" v="10007" actId="478"/>
          <ac:picMkLst>
            <pc:docMk/>
            <pc:sldMk cId="3543933236" sldId="879"/>
            <ac:picMk id="5" creationId="{38C58118-1C98-FB36-EA67-2EC2F74EAD10}"/>
          </ac:picMkLst>
        </pc:picChg>
        <pc:picChg chg="add mod">
          <ac:chgData name="Frenkie Wang" userId="87640df3a52f65c7" providerId="LiveId" clId="{0A0D7FF6-B4D9-458B-8C08-77137144F591}" dt="2024-04-15T13:06:20.563" v="10004" actId="1076"/>
          <ac:picMkLst>
            <pc:docMk/>
            <pc:sldMk cId="3543933236" sldId="879"/>
            <ac:picMk id="12" creationId="{45C21559-EE6D-BF6D-8645-EB06BE16C968}"/>
          </ac:picMkLst>
        </pc:picChg>
        <pc:picChg chg="del">
          <ac:chgData name="Frenkie Wang" userId="87640df3a52f65c7" providerId="LiveId" clId="{0A0D7FF6-B4D9-458B-8C08-77137144F591}" dt="2024-04-08T11:30:58.900" v="3976" actId="478"/>
          <ac:picMkLst>
            <pc:docMk/>
            <pc:sldMk cId="3543933236" sldId="879"/>
            <ac:picMk id="20" creationId="{4BFF0FFE-F969-67FB-585A-6C21181AF639}"/>
          </ac:picMkLst>
        </pc:picChg>
        <pc:picChg chg="add mod">
          <ac:chgData name="Frenkie Wang" userId="87640df3a52f65c7" providerId="LiveId" clId="{0A0D7FF6-B4D9-458B-8C08-77137144F591}" dt="2024-04-08T11:33:22.353" v="4023" actId="1076"/>
          <ac:picMkLst>
            <pc:docMk/>
            <pc:sldMk cId="3543933236" sldId="879"/>
            <ac:picMk id="2050" creationId="{43BE09DF-C6A4-4F6C-8297-0A64DEE3E1A1}"/>
          </ac:picMkLst>
        </pc:picChg>
        <pc:cxnChg chg="mod">
          <ac:chgData name="Frenkie Wang" userId="87640df3a52f65c7" providerId="LiveId" clId="{0A0D7FF6-B4D9-458B-8C08-77137144F591}" dt="2024-04-15T13:06:49.332" v="10027" actId="14100"/>
          <ac:cxnSpMkLst>
            <pc:docMk/>
            <pc:sldMk cId="3543933236" sldId="879"/>
            <ac:cxnSpMk id="11" creationId="{C29056DC-6FC8-58E9-0EBF-F196B6A49F9A}"/>
          </ac:cxnSpMkLst>
        </pc:cxnChg>
        <pc:cxnChg chg="mod">
          <ac:chgData name="Frenkie Wang" userId="87640df3a52f65c7" providerId="LiveId" clId="{0A0D7FF6-B4D9-458B-8C08-77137144F591}" dt="2024-04-15T13:07:05.671" v="10032" actId="14100"/>
          <ac:cxnSpMkLst>
            <pc:docMk/>
            <pc:sldMk cId="3543933236" sldId="879"/>
            <ac:cxnSpMk id="14" creationId="{F5AE3CC6-0EF1-820A-32C2-CA98AF9AC184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6" creationId="{31C18A0D-8AE4-393B-8F29-A905886BB196}"/>
          </ac:cxnSpMkLst>
        </pc:cxnChg>
        <pc:cxnChg chg="mod">
          <ac:chgData name="Frenkie Wang" userId="87640df3a52f65c7" providerId="LiveId" clId="{0A0D7FF6-B4D9-458B-8C08-77137144F591}" dt="2024-04-15T13:06:20.563" v="10004" actId="1076"/>
          <ac:cxnSpMkLst>
            <pc:docMk/>
            <pc:sldMk cId="3543933236" sldId="879"/>
            <ac:cxnSpMk id="38" creationId="{CC1A9BCA-D338-82C1-27A9-2EFCAD7EA9A7}"/>
          </ac:cxnSpMkLst>
        </pc:cxnChg>
      </pc:sldChg>
      <pc:sldChg chg="modSp del mod ord">
        <pc:chgData name="Frenkie Wang" userId="87640df3a52f65c7" providerId="LiveId" clId="{0A0D7FF6-B4D9-458B-8C08-77137144F591}" dt="2024-04-09T00:24:45.156" v="7527" actId="47"/>
        <pc:sldMkLst>
          <pc:docMk/>
          <pc:sldMk cId="3087727533" sldId="880"/>
        </pc:sldMkLst>
        <pc:spChg chg="mod">
          <ac:chgData name="Frenkie Wang" userId="87640df3a52f65c7" providerId="LiveId" clId="{0A0D7FF6-B4D9-458B-8C08-77137144F591}" dt="2024-04-08T15:33:59.092" v="4220" actId="1076"/>
          <ac:spMkLst>
            <pc:docMk/>
            <pc:sldMk cId="3087727533" sldId="880"/>
            <ac:spMk id="28" creationId="{BDF4BAB0-AD56-474F-B577-F15028DF665F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087727533" sldId="880"/>
            <ac:spMk id="271" creationId="{00000000-0000-0000-0000-000000000000}"/>
          </ac:spMkLst>
        </pc:spChg>
      </pc:sldChg>
      <pc:sldChg chg="addSp delSp modSp add del mod">
        <pc:chgData name="Frenkie Wang" userId="87640df3a52f65c7" providerId="LiveId" clId="{0A0D7FF6-B4D9-458B-8C08-77137144F591}" dt="2024-04-15T13:10:09.988" v="10044" actId="478"/>
        <pc:sldMkLst>
          <pc:docMk/>
          <pc:sldMk cId="2105159365" sldId="881"/>
        </pc:sldMkLst>
        <pc:spChg chg="mod">
          <ac:chgData name="Frenkie Wang" userId="87640df3a52f65c7" providerId="LiveId" clId="{0A0D7FF6-B4D9-458B-8C08-77137144F591}" dt="2024-04-09T00:55:15.548" v="8255"/>
          <ac:spMkLst>
            <pc:docMk/>
            <pc:sldMk cId="2105159365" sldId="881"/>
            <ac:spMk id="16" creationId="{CC5A116A-94F5-282E-B3A7-2553EA6B8E0A}"/>
          </ac:spMkLst>
        </pc:spChg>
        <pc:spChg chg="mod">
          <ac:chgData name="Frenkie Wang" userId="87640df3a52f65c7" providerId="LiveId" clId="{0A0D7FF6-B4D9-458B-8C08-77137144F591}" dt="2024-04-09T00:54:47.198" v="8248" actId="1076"/>
          <ac:spMkLst>
            <pc:docMk/>
            <pc:sldMk cId="2105159365" sldId="881"/>
            <ac:spMk id="26" creationId="{8F4526DC-373C-1735-6E18-2F101D303464}"/>
          </ac:spMkLst>
        </pc:spChg>
        <pc:spChg chg="mod">
          <ac:chgData name="Frenkie Wang" userId="87640df3a52f65c7" providerId="LiveId" clId="{0A0D7FF6-B4D9-458B-8C08-77137144F591}" dt="2024-04-09T00:54:59.142" v="8251" actId="1076"/>
          <ac:spMkLst>
            <pc:docMk/>
            <pc:sldMk cId="2105159365" sldId="881"/>
            <ac:spMk id="27" creationId="{055CF3EC-E565-470E-6B8C-479ECB60307D}"/>
          </ac:spMkLst>
        </pc:spChg>
        <pc:spChg chg="mod">
          <ac:chgData name="Frenkie Wang" userId="87640df3a52f65c7" providerId="LiveId" clId="{0A0D7FF6-B4D9-458B-8C08-77137144F591}" dt="2024-04-09T00:55:05.852" v="8254" actId="20577"/>
          <ac:spMkLst>
            <pc:docMk/>
            <pc:sldMk cId="2105159365" sldId="881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105159365" sldId="881"/>
            <ac:spMk id="271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54:45.188" v="8247" actId="1076"/>
          <ac:picMkLst>
            <pc:docMk/>
            <pc:sldMk cId="2105159365" sldId="881"/>
            <ac:picMk id="2" creationId="{1AAAF396-EAA6-57CE-F358-57500F837BA0}"/>
          </ac:picMkLst>
        </pc:picChg>
        <pc:picChg chg="add mod">
          <ac:chgData name="Frenkie Wang" userId="87640df3a52f65c7" providerId="LiveId" clId="{0A0D7FF6-B4D9-458B-8C08-77137144F591}" dt="2024-04-08T11:33:44.149" v="4029" actId="1076"/>
          <ac:picMkLst>
            <pc:docMk/>
            <pc:sldMk cId="2105159365" sldId="881"/>
            <ac:picMk id="2" creationId="{E8033675-0C05-CD96-8A16-1CC5A8AF0CA2}"/>
          </ac:picMkLst>
        </pc:picChg>
        <pc:picChg chg="add del">
          <ac:chgData name="Frenkie Wang" userId="87640df3a52f65c7" providerId="LiveId" clId="{0A0D7FF6-B4D9-458B-8C08-77137144F591}" dt="2024-04-15T13:10:09.988" v="10044" actId="478"/>
          <ac:picMkLst>
            <pc:docMk/>
            <pc:sldMk cId="2105159365" sldId="881"/>
            <ac:picMk id="4" creationId="{A4316B81-29CA-2119-5905-00D2933017BE}"/>
          </ac:picMkLst>
        </pc:picChg>
        <pc:picChg chg="del">
          <ac:chgData name="Frenkie Wang" userId="87640df3a52f65c7" providerId="LiveId" clId="{0A0D7FF6-B4D9-458B-8C08-77137144F591}" dt="2024-04-09T00:53:16.018" v="8219" actId="478"/>
          <ac:picMkLst>
            <pc:docMk/>
            <pc:sldMk cId="2105159365" sldId="881"/>
            <ac:picMk id="4" creationId="{ED65B33B-8667-0517-659D-3D9C67EC34DD}"/>
          </ac:picMkLst>
        </pc:picChg>
        <pc:picChg chg="add mod">
          <ac:chgData name="Frenkie Wang" userId="87640df3a52f65c7" providerId="LiveId" clId="{0A0D7FF6-B4D9-458B-8C08-77137144F591}" dt="2024-04-15T13:10:03.562" v="10043" actId="1076"/>
          <ac:picMkLst>
            <pc:docMk/>
            <pc:sldMk cId="2105159365" sldId="881"/>
            <ac:picMk id="6" creationId="{363431D6-2FDA-484C-E54E-D28B076CC748}"/>
          </ac:picMkLst>
        </pc:picChg>
        <pc:picChg chg="add mod">
          <ac:chgData name="Frenkie Wang" userId="87640df3a52f65c7" providerId="LiveId" clId="{0A0D7FF6-B4D9-458B-8C08-77137144F591}" dt="2024-04-09T00:54:51.415" v="8249" actId="14100"/>
          <ac:picMkLst>
            <pc:docMk/>
            <pc:sldMk cId="2105159365" sldId="881"/>
            <ac:picMk id="7" creationId="{11937069-D5B1-1E34-B928-7830E0B68DD6}"/>
          </ac:picMkLst>
        </pc:picChg>
        <pc:picChg chg="add del mod">
          <ac:chgData name="Frenkie Wang" userId="87640df3a52f65c7" providerId="LiveId" clId="{0A0D7FF6-B4D9-458B-8C08-77137144F591}" dt="2024-04-08T11:35:10.504" v="4047" actId="478"/>
          <ac:picMkLst>
            <pc:docMk/>
            <pc:sldMk cId="2105159365" sldId="881"/>
            <ac:picMk id="7" creationId="{7BDD69A9-6031-424A-E528-D38F8C1AF4DF}"/>
          </ac:picMkLst>
        </pc:picChg>
        <pc:picChg chg="add mod">
          <ac:chgData name="Frenkie Wang" userId="87640df3a52f65c7" providerId="LiveId" clId="{0A0D7FF6-B4D9-458B-8C08-77137144F591}" dt="2024-04-08T11:35:27.093" v="4055" actId="1076"/>
          <ac:picMkLst>
            <pc:docMk/>
            <pc:sldMk cId="2105159365" sldId="881"/>
            <ac:picMk id="9" creationId="{8372C519-F5A2-44C7-B9BE-84E5092E5D94}"/>
          </ac:picMkLst>
        </pc:picChg>
        <pc:picChg chg="del">
          <ac:chgData name="Frenkie Wang" userId="87640df3a52f65c7" providerId="LiveId" clId="{0A0D7FF6-B4D9-458B-8C08-77137144F591}" dt="2024-04-09T00:54:07.057" v="8232" actId="478"/>
          <ac:picMkLst>
            <pc:docMk/>
            <pc:sldMk cId="2105159365" sldId="881"/>
            <ac:picMk id="15" creationId="{8C6820BB-D41E-0275-2AFE-FC85E18A8E24}"/>
          </ac:picMkLst>
        </pc:picChg>
        <pc:picChg chg="del">
          <ac:chgData name="Frenkie Wang" userId="87640df3a52f65c7" providerId="LiveId" clId="{0A0D7FF6-B4D9-458B-8C08-77137144F591}" dt="2024-04-15T13:09:51.376" v="10034" actId="478"/>
          <ac:picMkLst>
            <pc:docMk/>
            <pc:sldMk cId="2105159365" sldId="881"/>
            <ac:picMk id="39" creationId="{E43EF3B6-19CB-4206-E4DE-95CEE3B65C3B}"/>
          </ac:picMkLst>
        </pc:picChg>
        <pc:cxnChg chg="mod">
          <ac:chgData name="Frenkie Wang" userId="87640df3a52f65c7" providerId="LiveId" clId="{0A0D7FF6-B4D9-458B-8C08-77137144F591}" dt="2024-04-09T00:55:00.765" v="8252" actId="1076"/>
          <ac:cxnSpMkLst>
            <pc:docMk/>
            <pc:sldMk cId="2105159365" sldId="881"/>
            <ac:cxnSpMk id="30" creationId="{7D93FF9C-13F6-1D25-D9C9-9CB816AB3CDA}"/>
          </ac:cxnSpMkLst>
        </pc:cxnChg>
        <pc:cxnChg chg="mod">
          <ac:chgData name="Frenkie Wang" userId="87640df3a52f65c7" providerId="LiveId" clId="{0A0D7FF6-B4D9-458B-8C08-77137144F591}" dt="2024-04-09T00:54:51.415" v="8249" actId="14100"/>
          <ac:cxnSpMkLst>
            <pc:docMk/>
            <pc:sldMk cId="2105159365" sldId="881"/>
            <ac:cxnSpMk id="32" creationId="{46F2585B-5EE7-95E7-CF37-66424FFFD88E}"/>
          </ac:cxnSpMkLst>
        </pc:cxnChg>
        <pc:cxnChg chg="mod">
          <ac:chgData name="Frenkie Wang" userId="87640df3a52f65c7" providerId="LiveId" clId="{0A0D7FF6-B4D9-458B-8C08-77137144F591}" dt="2024-04-15T13:10:03.562" v="10043" actId="1076"/>
          <ac:cxnSpMkLst>
            <pc:docMk/>
            <pc:sldMk cId="2105159365" sldId="881"/>
            <ac:cxnSpMk id="34" creationId="{DC54E621-6234-DDDE-0B23-D45D40A3ED83}"/>
          </ac:cxnSpMkLst>
        </pc:cxnChg>
      </pc:sldChg>
      <pc:sldChg chg="addSp delSp modSp mod">
        <pc:chgData name="Frenkie Wang" userId="87640df3a52f65c7" providerId="LiveId" clId="{0A0D7FF6-B4D9-458B-8C08-77137144F591}" dt="2024-04-15T13:10:26.539" v="10052" actId="1076"/>
        <pc:sldMkLst>
          <pc:docMk/>
          <pc:sldMk cId="3223937070" sldId="882"/>
        </pc:sldMkLst>
        <pc:spChg chg="mod">
          <ac:chgData name="Frenkie Wang" userId="87640df3a52f65c7" providerId="LiveId" clId="{0A0D7FF6-B4D9-458B-8C08-77137144F591}" dt="2024-04-02T01:29:40.275" v="987"/>
          <ac:spMkLst>
            <pc:docMk/>
            <pc:sldMk cId="3223937070" sldId="882"/>
            <ac:spMk id="271" creationId="{00000000-0000-0000-0000-000000000000}"/>
          </ac:spMkLst>
        </pc:spChg>
        <pc:picChg chg="add mod ord">
          <ac:chgData name="Frenkie Wang" userId="87640df3a52f65c7" providerId="LiveId" clId="{0A0D7FF6-B4D9-458B-8C08-77137144F591}" dt="2024-04-15T13:10:26.539" v="10052" actId="1076"/>
          <ac:picMkLst>
            <pc:docMk/>
            <pc:sldMk cId="3223937070" sldId="882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0:19.564" v="10048" actId="478"/>
          <ac:picMkLst>
            <pc:docMk/>
            <pc:sldMk cId="3223937070" sldId="882"/>
            <ac:picMk id="3" creationId="{1A03B03B-F0F8-D778-4691-2B8971E6B598}"/>
          </ac:picMkLst>
        </pc:picChg>
        <pc:picChg chg="mod">
          <ac:chgData name="Frenkie Wang" userId="87640df3a52f65c7" providerId="LiveId" clId="{0A0D7FF6-B4D9-458B-8C08-77137144F591}" dt="2024-04-15T13:10:21.058" v="10050" actId="1076"/>
          <ac:picMkLst>
            <pc:docMk/>
            <pc:sldMk cId="3223937070" sldId="882"/>
            <ac:picMk id="28" creationId="{E1B381B9-F5DA-631B-FFA6-9A9097620D29}"/>
          </ac:picMkLst>
        </pc:picChg>
        <pc:cxnChg chg="mod">
          <ac:chgData name="Frenkie Wang" userId="87640df3a52f65c7" providerId="LiveId" clId="{0A0D7FF6-B4D9-458B-8C08-77137144F591}" dt="2024-04-15T13:10:19.564" v="10048" actId="478"/>
          <ac:cxnSpMkLst>
            <pc:docMk/>
            <pc:sldMk cId="3223937070" sldId="882"/>
            <ac:cxnSpMk id="12" creationId="{7EAAB0D0-09B0-AE8C-2939-007CDC92E9C0}"/>
          </ac:cxnSpMkLst>
        </pc:cxnChg>
        <pc:cxnChg chg="mod">
          <ac:chgData name="Frenkie Wang" userId="87640df3a52f65c7" providerId="LiveId" clId="{0A0D7FF6-B4D9-458B-8C08-77137144F591}" dt="2024-04-15T13:10:21.058" v="10050" actId="1076"/>
          <ac:cxnSpMkLst>
            <pc:docMk/>
            <pc:sldMk cId="3223937070" sldId="882"/>
            <ac:cxnSpMk id="33" creationId="{63B84301-C298-A31C-C66F-9A033D0526E6}"/>
          </ac:cxnSpMkLst>
        </pc:cxnChg>
      </pc:sldChg>
      <pc:sldChg chg="modSp modAnim">
        <pc:chgData name="Frenkie Wang" userId="87640df3a52f65c7" providerId="LiveId" clId="{0A0D7FF6-B4D9-458B-8C08-77137144F591}" dt="2024-04-09T10:31:06.627" v="8355"/>
        <pc:sldMkLst>
          <pc:docMk/>
          <pc:sldMk cId="3890344265" sldId="883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3890344265" sldId="883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890344265" sldId="883"/>
            <ac:spMk id="13" creationId="{00000000-0000-0000-0000-000000000000}"/>
          </ac:spMkLst>
        </pc:spChg>
      </pc:sldChg>
      <pc:sldChg chg="modSp mod modAnim">
        <pc:chgData name="Frenkie Wang" userId="87640df3a52f65c7" providerId="LiveId" clId="{0A0D7FF6-B4D9-458B-8C08-77137144F591}" dt="2024-04-09T10:31:45.275" v="8356"/>
        <pc:sldMkLst>
          <pc:docMk/>
          <pc:sldMk cId="583186222" sldId="884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583186222" sldId="884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583186222" sldId="884"/>
            <ac:spMk id="13" creationId="{00000000-0000-0000-0000-000000000000}"/>
          </ac:spMkLst>
        </pc:spChg>
        <pc:picChg chg="mod">
          <ac:chgData name="Frenkie Wang" userId="87640df3a52f65c7" providerId="LiveId" clId="{0A0D7FF6-B4D9-458B-8C08-77137144F591}" dt="2024-04-02T01:30:33.272" v="996" actId="1076"/>
          <ac:picMkLst>
            <pc:docMk/>
            <pc:sldMk cId="583186222" sldId="884"/>
            <ac:picMk id="40968" creationId="{00000000-0000-0000-0000-000000000000}"/>
          </ac:picMkLst>
        </pc:picChg>
      </pc:sldChg>
      <pc:sldChg chg="modSp ord modAnim">
        <pc:chgData name="Frenkie Wang" userId="87640df3a52f65c7" providerId="LiveId" clId="{0A0D7FF6-B4D9-458B-8C08-77137144F591}" dt="2024-04-10T10:02:59.511" v="9212"/>
        <pc:sldMkLst>
          <pc:docMk/>
          <pc:sldMk cId="2222941239" sldId="885"/>
        </pc:sldMkLst>
        <pc:spChg chg="mod">
          <ac:chgData name="Frenkie Wang" userId="87640df3a52f65c7" providerId="LiveId" clId="{0A0D7FF6-B4D9-458B-8C08-77137144F591}" dt="2024-04-03T01:14:47.515" v="1645"/>
          <ac:spMkLst>
            <pc:docMk/>
            <pc:sldMk cId="2222941239" sldId="885"/>
            <ac:spMk id="2" creationId="{E4D98E0F-42B7-0B90-CB20-FDDC1AB33D14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222941239" sldId="885"/>
            <ac:spMk id="13" creationId="{00000000-0000-0000-0000-000000000000}"/>
          </ac:spMkLst>
        </pc:spChg>
      </pc:sldChg>
      <pc:sldChg chg="addSp delSp modSp add mod ord delAnim modAnim">
        <pc:chgData name="Frenkie Wang" userId="87640df3a52f65c7" providerId="LiveId" clId="{0A0D7FF6-B4D9-458B-8C08-77137144F591}" dt="2024-04-10T10:02:37.730" v="9203"/>
        <pc:sldMkLst>
          <pc:docMk/>
          <pc:sldMk cId="3993668960" sldId="886"/>
        </pc:sldMkLst>
        <pc:spChg chg="del">
          <ac:chgData name="Frenkie Wang" userId="87640df3a52f65c7" providerId="LiveId" clId="{0A0D7FF6-B4D9-458B-8C08-77137144F591}" dt="2024-04-02T00:49:57.207" v="74" actId="478"/>
          <ac:spMkLst>
            <pc:docMk/>
            <pc:sldMk cId="3993668960" sldId="886"/>
            <ac:spMk id="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5T19:25:31.798" v="3021" actId="14100"/>
          <ac:spMkLst>
            <pc:docMk/>
            <pc:sldMk cId="3993668960" sldId="886"/>
            <ac:spMk id="4" creationId="{3688883C-E374-95E4-770A-76E0DC798FBC}"/>
          </ac:spMkLst>
        </pc:spChg>
        <pc:spChg chg="add del mod ord">
          <ac:chgData name="Frenkie Wang" userId="87640df3a52f65c7" providerId="LiveId" clId="{0A0D7FF6-B4D9-458B-8C08-77137144F591}" dt="2024-04-02T01:01:41.590" v="456" actId="478"/>
          <ac:spMkLst>
            <pc:docMk/>
            <pc:sldMk cId="3993668960" sldId="886"/>
            <ac:spMk id="6" creationId="{6CA230C8-6009-5022-1C9C-A952C972B70D}"/>
          </ac:spMkLst>
        </pc:spChg>
        <pc:spChg chg="del mod">
          <ac:chgData name="Frenkie Wang" userId="87640df3a52f65c7" providerId="LiveId" clId="{0A0D7FF6-B4D9-458B-8C08-77137144F591}" dt="2024-04-02T01:01:46.379" v="459" actId="478"/>
          <ac:spMkLst>
            <pc:docMk/>
            <pc:sldMk cId="3993668960" sldId="886"/>
            <ac:spMk id="8" creationId="{00000000-0000-0000-0000-000000000000}"/>
          </ac:spMkLst>
        </pc:spChg>
        <pc:spChg chg="mod">
          <ac:chgData name="Frenkie Wang" userId="87640df3a52f65c7" providerId="LiveId" clId="{0A0D7FF6-B4D9-458B-8C08-77137144F591}" dt="2024-04-05T19:21:34.697" v="2938" actId="1076"/>
          <ac:spMkLst>
            <pc:docMk/>
            <pc:sldMk cId="3993668960" sldId="886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03:05.286" v="473" actId="14100"/>
          <ac:spMkLst>
            <pc:docMk/>
            <pc:sldMk cId="3993668960" sldId="886"/>
            <ac:spMk id="13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3993668960" sldId="886"/>
            <ac:spMk id="14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7.888" v="460" actId="478"/>
          <ac:spMkLst>
            <pc:docMk/>
            <pc:sldMk cId="3993668960" sldId="886"/>
            <ac:spMk id="15" creationId="{00000000-0000-0000-0000-000000000000}"/>
          </ac:spMkLst>
        </pc:spChg>
        <pc:spChg chg="mod">
          <ac:chgData name="Frenkie Wang" userId="87640df3a52f65c7" providerId="LiveId" clId="{0A0D7FF6-B4D9-458B-8C08-77137144F591}" dt="2024-04-04T19:33:54.948" v="2052" actId="20577"/>
          <ac:spMkLst>
            <pc:docMk/>
            <pc:sldMk cId="3993668960" sldId="886"/>
            <ac:spMk id="5125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30.116" v="454" actId="478"/>
          <ac:spMkLst>
            <pc:docMk/>
            <pc:sldMk cId="3993668960" sldId="886"/>
            <ac:spMk id="45061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01:43.128" v="457" actId="478"/>
          <ac:spMkLst>
            <pc:docMk/>
            <pc:sldMk cId="3993668960" sldId="886"/>
            <ac:spMk id="45062" creationId="{00000000-0000-0000-0000-000000000000}"/>
          </ac:spMkLst>
        </pc:spChg>
        <pc:graphicFrameChg chg="add del mod modGraphic">
          <ac:chgData name="Frenkie Wang" userId="87640df3a52f65c7" providerId="LiveId" clId="{0A0D7FF6-B4D9-458B-8C08-77137144F591}" dt="2024-04-02T01:02:30.644" v="468" actId="478"/>
          <ac:graphicFrameMkLst>
            <pc:docMk/>
            <pc:sldMk cId="3993668960" sldId="886"/>
            <ac:graphicFrameMk id="7" creationId="{E8456B03-E3CF-A0A9-4AB9-7AE642747A14}"/>
          </ac:graphicFrameMkLst>
        </pc:graphicFrameChg>
        <pc:picChg chg="add del mod">
          <ac:chgData name="Frenkie Wang" userId="87640df3a52f65c7" providerId="LiveId" clId="{0A0D7FF6-B4D9-458B-8C08-77137144F591}" dt="2024-04-05T19:23:32.481" v="2980" actId="478"/>
          <ac:picMkLst>
            <pc:docMk/>
            <pc:sldMk cId="3993668960" sldId="886"/>
            <ac:picMk id="3" creationId="{334D051F-A5C8-8222-9E16-35B61A451697}"/>
          </ac:picMkLst>
        </pc:picChg>
        <pc:picChg chg="add del mod">
          <ac:chgData name="Frenkie Wang" userId="87640df3a52f65c7" providerId="LiveId" clId="{0A0D7FF6-B4D9-458B-8C08-77137144F591}" dt="2024-04-02T00:57:38.246" v="405" actId="478"/>
          <ac:picMkLst>
            <pc:docMk/>
            <pc:sldMk cId="3993668960" sldId="886"/>
            <ac:picMk id="4" creationId="{564B82A6-2D4D-D9CC-963A-85A4F8BABEE8}"/>
          </ac:picMkLst>
        </pc:picChg>
        <pc:picChg chg="add mod">
          <ac:chgData name="Frenkie Wang" userId="87640df3a52f65c7" providerId="LiveId" clId="{0A0D7FF6-B4D9-458B-8C08-77137144F591}" dt="2024-04-05T19:25:01.142" v="3010" actId="1076"/>
          <ac:picMkLst>
            <pc:docMk/>
            <pc:sldMk cId="3993668960" sldId="886"/>
            <ac:picMk id="6" creationId="{8A9B798B-05D0-3699-335A-0A1914B91C87}"/>
          </ac:picMkLst>
        </pc:picChg>
        <pc:picChg chg="add del mod">
          <ac:chgData name="Frenkie Wang" userId="87640df3a52f65c7" providerId="LiveId" clId="{0A0D7FF6-B4D9-458B-8C08-77137144F591}" dt="2024-04-05T19:24:30.595" v="2996" actId="478"/>
          <ac:picMkLst>
            <pc:docMk/>
            <pc:sldMk cId="3993668960" sldId="886"/>
            <ac:picMk id="7" creationId="{828B1B6F-24F6-5E8D-9D91-40E693103A1D}"/>
          </ac:picMkLst>
        </pc:picChg>
        <pc:picChg chg="add del mod">
          <ac:chgData name="Frenkie Wang" userId="87640df3a52f65c7" providerId="LiveId" clId="{0A0D7FF6-B4D9-458B-8C08-77137144F591}" dt="2024-04-05T19:25:08.478" v="3014" actId="478"/>
          <ac:picMkLst>
            <pc:docMk/>
            <pc:sldMk cId="3993668960" sldId="886"/>
            <ac:picMk id="8" creationId="{9A9AF203-07C3-BC35-2C04-9148A726B6A2}"/>
          </ac:picMkLst>
        </pc:picChg>
        <pc:picChg chg="add mod modCrop">
          <ac:chgData name="Frenkie Wang" userId="87640df3a52f65c7" providerId="LiveId" clId="{0A0D7FF6-B4D9-458B-8C08-77137144F591}" dt="2024-04-05T19:24:45.660" v="3002" actId="1076"/>
          <ac:picMkLst>
            <pc:docMk/>
            <pc:sldMk cId="3993668960" sldId="886"/>
            <ac:picMk id="9" creationId="{2F6A6562-E685-EDCE-40AB-FB6C5E1862B3}"/>
          </ac:picMkLst>
        </pc:picChg>
        <pc:picChg chg="add mod">
          <ac:chgData name="Frenkie Wang" userId="87640df3a52f65c7" providerId="LiveId" clId="{0A0D7FF6-B4D9-458B-8C08-77137144F591}" dt="2024-04-05T19:25:24.813" v="3020" actId="1076"/>
          <ac:picMkLst>
            <pc:docMk/>
            <pc:sldMk cId="3993668960" sldId="886"/>
            <ac:picMk id="10" creationId="{E1043295-6DB2-C622-0DC1-AFB8476DD15E}"/>
          </ac:picMkLst>
        </pc:picChg>
      </pc:sldChg>
      <pc:sldChg chg="addSp delSp modSp add mod modAnim">
        <pc:chgData name="Frenkie Wang" userId="87640df3a52f65c7" providerId="LiveId" clId="{0A0D7FF6-B4D9-458B-8C08-77137144F591}" dt="2024-04-09T10:31:53.353" v="8358"/>
        <pc:sldMkLst>
          <pc:docMk/>
          <pc:sldMk cId="1974654651" sldId="887"/>
        </pc:sldMkLst>
        <pc:spChg chg="add del mod">
          <ac:chgData name="Frenkie Wang" userId="87640df3a52f65c7" providerId="LiveId" clId="{0A0D7FF6-B4D9-458B-8C08-77137144F591}" dt="2024-04-02T01:17:23.914" v="742" actId="478"/>
          <ac:spMkLst>
            <pc:docMk/>
            <pc:sldMk cId="1974654651" sldId="887"/>
            <ac:spMk id="3" creationId="{82CDA23D-408C-BD76-5319-5874DA54F092}"/>
          </ac:spMkLst>
        </pc:spChg>
        <pc:spChg chg="mod">
          <ac:chgData name="Frenkie Wang" userId="87640df3a52f65c7" providerId="LiveId" clId="{0A0D7FF6-B4D9-458B-8C08-77137144F591}" dt="2024-04-09T01:06:27.381" v="8350" actId="14100"/>
          <ac:spMkLst>
            <pc:docMk/>
            <pc:sldMk cId="1974654651" sldId="887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1974654651" sldId="887"/>
            <ac:spMk id="8" creationId="{00000000-0000-0000-0000-000000000000}"/>
          </ac:spMkLst>
        </pc:spChg>
        <pc:spChg chg="add del mod">
          <ac:chgData name="Frenkie Wang" userId="87640df3a52f65c7" providerId="LiveId" clId="{0A0D7FF6-B4D9-458B-8C08-77137144F591}" dt="2024-04-02T01:19:12.608" v="759" actId="478"/>
          <ac:spMkLst>
            <pc:docMk/>
            <pc:sldMk cId="1974654651" sldId="887"/>
            <ac:spMk id="12" creationId="{858CCCE0-9311-EE79-B531-DBD2EDC8C0C7}"/>
          </ac:spMkLst>
        </pc:spChg>
        <pc:spChg chg="add mod">
          <ac:chgData name="Frenkie Wang" userId="87640df3a52f65c7" providerId="LiveId" clId="{0A0D7FF6-B4D9-458B-8C08-77137144F591}" dt="2024-04-05T19:22:56.321" v="2948" actId="20577"/>
          <ac:spMkLst>
            <pc:docMk/>
            <pc:sldMk cId="1974654651" sldId="887"/>
            <ac:spMk id="23" creationId="{B75923FB-4EDB-35D3-FDED-27C38AB4B5CD}"/>
          </ac:spMkLst>
        </pc:spChg>
        <pc:spChg chg="add mod">
          <ac:chgData name="Frenkie Wang" userId="87640df3a52f65c7" providerId="LiveId" clId="{0A0D7FF6-B4D9-458B-8C08-77137144F591}" dt="2024-04-02T01:24:42.499" v="896" actId="1036"/>
          <ac:spMkLst>
            <pc:docMk/>
            <pc:sldMk cId="1974654651" sldId="887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17:20.487" v="740" actId="20577"/>
          <ac:spMkLst>
            <pc:docMk/>
            <pc:sldMk cId="1974654651" sldId="887"/>
            <ac:spMk id="2053" creationId="{00000000-0000-0000-0000-000000000000}"/>
          </ac:spMkLst>
        </pc:spChg>
        <pc:spChg chg="del mod">
          <ac:chgData name="Frenkie Wang" userId="87640df3a52f65c7" providerId="LiveId" clId="{0A0D7FF6-B4D9-458B-8C08-77137144F591}" dt="2024-04-02T01:17:22.753" v="741" actId="478"/>
          <ac:spMkLst>
            <pc:docMk/>
            <pc:sldMk cId="1974654651" sldId="887"/>
            <ac:spMk id="2054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17:33.977" v="746" actId="478"/>
          <ac:picMkLst>
            <pc:docMk/>
            <pc:sldMk cId="1974654651" sldId="887"/>
            <ac:picMk id="5" creationId="{D4C5C699-7B50-DE1D-CAEE-89B9A278342A}"/>
          </ac:picMkLst>
        </pc:picChg>
        <pc:picChg chg="del">
          <ac:chgData name="Frenkie Wang" userId="87640df3a52f65c7" providerId="LiveId" clId="{0A0D7FF6-B4D9-458B-8C08-77137144F591}" dt="2024-04-02T01:18:36.262" v="750" actId="478"/>
          <ac:picMkLst>
            <pc:docMk/>
            <pc:sldMk cId="1974654651" sldId="887"/>
            <ac:picMk id="6" creationId="{92C0AD8B-EE23-68C6-6FE9-645D0653D1E4}"/>
          </ac:picMkLst>
        </pc:picChg>
        <pc:picChg chg="add del mod modCrop">
          <ac:chgData name="Frenkie Wang" userId="87640df3a52f65c7" providerId="LiveId" clId="{0A0D7FF6-B4D9-458B-8C08-77137144F591}" dt="2024-04-02T01:20:25.657" v="768" actId="478"/>
          <ac:picMkLst>
            <pc:docMk/>
            <pc:sldMk cId="1974654651" sldId="887"/>
            <ac:picMk id="10" creationId="{67C8B1FD-B44B-1623-3791-D64089655BCE}"/>
          </ac:picMkLst>
        </pc:picChg>
        <pc:picChg chg="add del mod">
          <ac:chgData name="Frenkie Wang" userId="87640df3a52f65c7" providerId="LiveId" clId="{0A0D7FF6-B4D9-458B-8C08-77137144F591}" dt="2024-04-02T01:19:13.423" v="760" actId="478"/>
          <ac:picMkLst>
            <pc:docMk/>
            <pc:sldMk cId="1974654651" sldId="887"/>
            <ac:picMk id="11" creationId="{E1D6772E-CBE3-F2F0-6D7A-0FBC2B8EDB7A}"/>
          </ac:picMkLst>
        </pc:picChg>
        <pc:picChg chg="add del mod">
          <ac:chgData name="Frenkie Wang" userId="87640df3a52f65c7" providerId="LiveId" clId="{0A0D7FF6-B4D9-458B-8C08-77137144F591}" dt="2024-04-02T01:20:37.078" v="769" actId="478"/>
          <ac:picMkLst>
            <pc:docMk/>
            <pc:sldMk cId="1974654651" sldId="887"/>
            <ac:picMk id="14" creationId="{314BEF04-48FB-0FF7-E13B-211544CC517E}"/>
          </ac:picMkLst>
        </pc:picChg>
        <pc:picChg chg="add del mod modCrop">
          <ac:chgData name="Frenkie Wang" userId="87640df3a52f65c7" providerId="LiveId" clId="{0A0D7FF6-B4D9-458B-8C08-77137144F591}" dt="2024-04-02T01:21:08.136" v="775" actId="478"/>
          <ac:picMkLst>
            <pc:docMk/>
            <pc:sldMk cId="1974654651" sldId="887"/>
            <ac:picMk id="16" creationId="{A0B998A4-A18C-7957-5B01-AAF149946B67}"/>
          </ac:picMkLst>
        </pc:picChg>
        <pc:picChg chg="add mod">
          <ac:chgData name="Frenkie Wang" userId="87640df3a52f65c7" providerId="LiveId" clId="{0A0D7FF6-B4D9-458B-8C08-77137144F591}" dt="2024-04-02T01:24:35.666" v="881" actId="1036"/>
          <ac:picMkLst>
            <pc:docMk/>
            <pc:sldMk cId="1974654651" sldId="887"/>
            <ac:picMk id="18" creationId="{C5847741-34EE-ECD6-3443-BC25AA51BC9A}"/>
          </ac:picMkLst>
        </pc:picChg>
        <pc:picChg chg="add mod">
          <ac:chgData name="Frenkie Wang" userId="87640df3a52f65c7" providerId="LiveId" clId="{0A0D7FF6-B4D9-458B-8C08-77137144F591}" dt="2024-04-02T01:24:42.499" v="896" actId="1036"/>
          <ac:picMkLst>
            <pc:docMk/>
            <pc:sldMk cId="1974654651" sldId="887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2:40.917" v="792" actId="22"/>
          <ac:picMkLst>
            <pc:docMk/>
            <pc:sldMk cId="1974654651" sldId="887"/>
            <ac:picMk id="22" creationId="{8D1A69D3-259E-6AC4-CCCF-675D0E01EF5F}"/>
          </ac:picMkLst>
        </pc:picChg>
      </pc:sldChg>
      <pc:sldChg chg="addSp delSp modSp add mod delAnim">
        <pc:chgData name="Frenkie Wang" userId="87640df3a52f65c7" providerId="LiveId" clId="{0A0D7FF6-B4D9-458B-8C08-77137144F591}" dt="2024-04-09T01:06:31.045" v="8351" actId="14100"/>
        <pc:sldMkLst>
          <pc:docMk/>
          <pc:sldMk cId="2847719724" sldId="888"/>
        </pc:sldMkLst>
        <pc:spChg chg="mod">
          <ac:chgData name="Frenkie Wang" userId="87640df3a52f65c7" providerId="LiveId" clId="{0A0D7FF6-B4D9-458B-8C08-77137144F591}" dt="2024-04-09T01:06:31.045" v="8351" actId="14100"/>
          <ac:spMkLst>
            <pc:docMk/>
            <pc:sldMk cId="2847719724" sldId="888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2T01:29:40.275" v="987"/>
          <ac:spMkLst>
            <pc:docMk/>
            <pc:sldMk cId="2847719724" sldId="888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2T01:26:41.186" v="927" actId="478"/>
          <ac:spMkLst>
            <pc:docMk/>
            <pc:sldMk cId="2847719724" sldId="888"/>
            <ac:spMk id="23" creationId="{B75923FB-4EDB-35D3-FDED-27C38AB4B5CD}"/>
          </ac:spMkLst>
        </pc:spChg>
        <pc:spChg chg="del">
          <ac:chgData name="Frenkie Wang" userId="87640df3a52f65c7" providerId="LiveId" clId="{0A0D7FF6-B4D9-458B-8C08-77137144F591}" dt="2024-04-02T01:26:50.715" v="933" actId="478"/>
          <ac:spMkLst>
            <pc:docMk/>
            <pc:sldMk cId="2847719724" sldId="888"/>
            <ac:spMk id="24" creationId="{4B76C72E-2FC8-7277-5240-7FC44697F65F}"/>
          </ac:spMkLst>
        </pc:spChg>
        <pc:spChg chg="mod">
          <ac:chgData name="Frenkie Wang" userId="87640df3a52f65c7" providerId="LiveId" clId="{0A0D7FF6-B4D9-458B-8C08-77137144F591}" dt="2024-04-02T01:24:56.489" v="917" actId="20577"/>
          <ac:spMkLst>
            <pc:docMk/>
            <pc:sldMk cId="2847719724" sldId="888"/>
            <ac:spMk id="2053" creationId="{00000000-0000-0000-0000-000000000000}"/>
          </ac:spMkLst>
        </pc:spChg>
        <pc:picChg chg="add del mod modCrop">
          <ac:chgData name="Frenkie Wang" userId="87640df3a52f65c7" providerId="LiveId" clId="{0A0D7FF6-B4D9-458B-8C08-77137144F591}" dt="2024-04-02T01:26:20.854" v="924" actId="478"/>
          <ac:picMkLst>
            <pc:docMk/>
            <pc:sldMk cId="2847719724" sldId="888"/>
            <ac:picMk id="3" creationId="{C314910B-2D7F-106B-4255-29B1219D26B9}"/>
          </ac:picMkLst>
        </pc:picChg>
        <pc:picChg chg="add mod">
          <ac:chgData name="Frenkie Wang" userId="87640df3a52f65c7" providerId="LiveId" clId="{0A0D7FF6-B4D9-458B-8C08-77137144F591}" dt="2024-04-02T01:27:08.096" v="941" actId="1076"/>
          <ac:picMkLst>
            <pc:docMk/>
            <pc:sldMk cId="2847719724" sldId="888"/>
            <ac:picMk id="5" creationId="{A10F50D0-5C5F-4E99-574F-8FE8AE59B6C2}"/>
          </ac:picMkLst>
        </pc:picChg>
        <pc:picChg chg="add mod">
          <ac:chgData name="Frenkie Wang" userId="87640df3a52f65c7" providerId="LiveId" clId="{0A0D7FF6-B4D9-458B-8C08-77137144F591}" dt="2024-04-02T01:27:07.320" v="940" actId="1076"/>
          <ac:picMkLst>
            <pc:docMk/>
            <pc:sldMk cId="2847719724" sldId="888"/>
            <ac:picMk id="9" creationId="{E5AC2DC2-C6E4-F430-1869-3031F008ABBD}"/>
          </ac:picMkLst>
        </pc:picChg>
        <pc:picChg chg="add mod">
          <ac:chgData name="Frenkie Wang" userId="87640df3a52f65c7" providerId="LiveId" clId="{0A0D7FF6-B4D9-458B-8C08-77137144F591}" dt="2024-04-02T01:27:09.176" v="942" actId="1076"/>
          <ac:picMkLst>
            <pc:docMk/>
            <pc:sldMk cId="2847719724" sldId="888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28:39.856" v="962" actId="478"/>
          <ac:picMkLst>
            <pc:docMk/>
            <pc:sldMk cId="2847719724" sldId="888"/>
            <ac:picMk id="13" creationId="{4AAC9B55-B82F-C807-E5FC-083FCE2B2FEE}"/>
          </ac:picMkLst>
        </pc:picChg>
        <pc:picChg chg="add mod">
          <ac:chgData name="Frenkie Wang" userId="87640df3a52f65c7" providerId="LiveId" clId="{0A0D7FF6-B4D9-458B-8C08-77137144F591}" dt="2024-04-02T01:27:46.424" v="952" actId="1076"/>
          <ac:picMkLst>
            <pc:docMk/>
            <pc:sldMk cId="2847719724" sldId="888"/>
            <ac:picMk id="15" creationId="{B64FF7FE-855E-2DCA-4CCF-884282ECE2F7}"/>
          </ac:picMkLst>
        </pc:picChg>
        <pc:picChg chg="add mod">
          <ac:chgData name="Frenkie Wang" userId="87640df3a52f65c7" providerId="LiveId" clId="{0A0D7FF6-B4D9-458B-8C08-77137144F591}" dt="2024-04-02T01:28:15.952" v="961" actId="1076"/>
          <ac:picMkLst>
            <pc:docMk/>
            <pc:sldMk cId="2847719724" sldId="888"/>
            <ac:picMk id="17" creationId="{B2920A84-3531-7F6A-A792-A308EC41DDE8}"/>
          </ac:picMkLst>
        </pc:picChg>
        <pc:picChg chg="del">
          <ac:chgData name="Frenkie Wang" userId="87640df3a52f65c7" providerId="LiveId" clId="{0A0D7FF6-B4D9-458B-8C08-77137144F591}" dt="2024-04-02T01:25:15.821" v="918" actId="478"/>
          <ac:picMkLst>
            <pc:docMk/>
            <pc:sldMk cId="2847719724" sldId="888"/>
            <ac:picMk id="18" creationId="{C5847741-34EE-ECD6-3443-BC25AA51BC9A}"/>
          </ac:picMkLst>
        </pc:picChg>
        <pc:picChg chg="del">
          <ac:chgData name="Frenkie Wang" userId="87640df3a52f65c7" providerId="LiveId" clId="{0A0D7FF6-B4D9-458B-8C08-77137144F591}" dt="2024-04-02T01:26:49.497" v="932" actId="478"/>
          <ac:picMkLst>
            <pc:docMk/>
            <pc:sldMk cId="2847719724" sldId="888"/>
            <ac:picMk id="20" creationId="{3A49C484-9961-B2DA-4DF2-1383DA6C34C9}"/>
          </ac:picMkLst>
        </pc:picChg>
        <pc:picChg chg="add del">
          <ac:chgData name="Frenkie Wang" userId="87640df3a52f65c7" providerId="LiveId" clId="{0A0D7FF6-B4D9-458B-8C08-77137144F591}" dt="2024-04-02T01:28:55.424" v="966" actId="478"/>
          <ac:picMkLst>
            <pc:docMk/>
            <pc:sldMk cId="2847719724" sldId="888"/>
            <ac:picMk id="21" creationId="{99208E5F-DDA5-C86D-B439-B15B30401772}"/>
          </ac:picMkLst>
        </pc:picChg>
        <pc:picChg chg="add mod">
          <ac:chgData name="Frenkie Wang" userId="87640df3a52f65c7" providerId="LiveId" clId="{0A0D7FF6-B4D9-458B-8C08-77137144F591}" dt="2024-04-02T01:30:26.740" v="992" actId="1076"/>
          <ac:picMkLst>
            <pc:docMk/>
            <pc:sldMk cId="2847719724" sldId="888"/>
            <ac:picMk id="25" creationId="{0EEA994D-1702-4203-5B38-3F70A1C478AD}"/>
          </ac:picMkLst>
        </pc:picChg>
      </pc:sldChg>
      <pc:sldChg chg="addSp delSp modSp add mod modAnim">
        <pc:chgData name="Frenkie Wang" userId="87640df3a52f65c7" providerId="LiveId" clId="{0A0D7FF6-B4D9-458B-8C08-77137144F591}" dt="2024-04-10T10:03:08.371" v="9215"/>
        <pc:sldMkLst>
          <pc:docMk/>
          <pc:sldMk cId="2092213812" sldId="889"/>
        </pc:sldMkLst>
        <pc:spChg chg="mod">
          <ac:chgData name="Frenkie Wang" userId="87640df3a52f65c7" providerId="LiveId" clId="{0A0D7FF6-B4D9-458B-8C08-77137144F591}" dt="2024-04-02T01:37:47.536" v="1025" actId="14100"/>
          <ac:spMkLst>
            <pc:docMk/>
            <pc:sldMk cId="2092213812" sldId="889"/>
            <ac:spMk id="7" creationId="{00000000-0000-0000-0000-000000000000}"/>
          </ac:spMkLst>
        </pc:spChg>
        <pc:spChg chg="add mod">
          <ac:chgData name="Frenkie Wang" userId="87640df3a52f65c7" providerId="LiveId" clId="{0A0D7FF6-B4D9-458B-8C08-77137144F591}" dt="2024-04-02T01:40:19.945" v="1122" actId="20577"/>
          <ac:spMkLst>
            <pc:docMk/>
            <pc:sldMk cId="2092213812" sldId="889"/>
            <ac:spMk id="19" creationId="{1F029250-C750-E361-C2D6-53B110FE4A6D}"/>
          </ac:spMkLst>
        </pc:spChg>
        <pc:spChg chg="add mod">
          <ac:chgData name="Frenkie Wang" userId="87640df3a52f65c7" providerId="LiveId" clId="{0A0D7FF6-B4D9-458B-8C08-77137144F591}" dt="2024-04-02T01:40:31.641" v="1131" actId="1076"/>
          <ac:spMkLst>
            <pc:docMk/>
            <pc:sldMk cId="2092213812" sldId="889"/>
            <ac:spMk id="20" creationId="{41BC680B-3763-B61C-D46C-6A2BB1A9C44E}"/>
          </ac:spMkLst>
        </pc:spChg>
        <pc:spChg chg="add mod">
          <ac:chgData name="Frenkie Wang" userId="87640df3a52f65c7" providerId="LiveId" clId="{0A0D7FF6-B4D9-458B-8C08-77137144F591}" dt="2024-04-02T01:40:37.385" v="1136" actId="20577"/>
          <ac:spMkLst>
            <pc:docMk/>
            <pc:sldMk cId="2092213812" sldId="889"/>
            <ac:spMk id="21" creationId="{D1ECC91E-144E-CFD4-B8AC-B4F9167C4FE0}"/>
          </ac:spMkLst>
        </pc:spChg>
        <pc:spChg chg="add mod">
          <ac:chgData name="Frenkie Wang" userId="87640df3a52f65c7" providerId="LiveId" clId="{0A0D7FF6-B4D9-458B-8C08-77137144F591}" dt="2024-04-02T01:40:45.049" v="1141" actId="20577"/>
          <ac:spMkLst>
            <pc:docMk/>
            <pc:sldMk cId="2092213812" sldId="889"/>
            <ac:spMk id="22" creationId="{FCBCACFE-4B99-9E82-A3C0-4A39EBEF305D}"/>
          </ac:spMkLst>
        </pc:spChg>
        <pc:spChg chg="mod">
          <ac:chgData name="Frenkie Wang" userId="87640df3a52f65c7" providerId="LiveId" clId="{0A0D7FF6-B4D9-458B-8C08-77137144F591}" dt="2024-04-02T01:38:47.570" v="1092" actId="20577"/>
          <ac:spMkLst>
            <pc:docMk/>
            <pc:sldMk cId="2092213812" sldId="889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2T01:37:42.802" v="1022" actId="478"/>
          <ac:picMkLst>
            <pc:docMk/>
            <pc:sldMk cId="2092213812" sldId="889"/>
            <ac:picMk id="3" creationId="{2F018C0F-8240-1E68-2BAC-D17B68CED8F4}"/>
          </ac:picMkLst>
        </pc:picChg>
        <pc:picChg chg="del">
          <ac:chgData name="Frenkie Wang" userId="87640df3a52f65c7" providerId="LiveId" clId="{0A0D7FF6-B4D9-458B-8C08-77137144F591}" dt="2024-04-02T01:34:42.436" v="1012" actId="478"/>
          <ac:picMkLst>
            <pc:docMk/>
            <pc:sldMk cId="2092213812" sldId="889"/>
            <ac:picMk id="5" creationId="{A10F50D0-5C5F-4E99-574F-8FE8AE59B6C2}"/>
          </ac:picMkLst>
        </pc:picChg>
        <pc:picChg chg="add mod modCrop">
          <ac:chgData name="Frenkie Wang" userId="87640df3a52f65c7" providerId="LiveId" clId="{0A0D7FF6-B4D9-458B-8C08-77137144F591}" dt="2024-04-05T19:22:14.877" v="2945" actId="1076"/>
          <ac:picMkLst>
            <pc:docMk/>
            <pc:sldMk cId="2092213812" sldId="889"/>
            <ac:picMk id="6" creationId="{7F117837-BCBB-9E12-1810-923D4023783F}"/>
          </ac:picMkLst>
        </pc:picChg>
        <pc:picChg chg="del">
          <ac:chgData name="Frenkie Wang" userId="87640df3a52f65c7" providerId="LiveId" clId="{0A0D7FF6-B4D9-458B-8C08-77137144F591}" dt="2024-04-02T01:34:42.820" v="1013" actId="478"/>
          <ac:picMkLst>
            <pc:docMk/>
            <pc:sldMk cId="2092213812" sldId="889"/>
            <ac:picMk id="9" creationId="{E5AC2DC2-C6E4-F430-1869-3031F008ABBD}"/>
          </ac:picMkLst>
        </pc:picChg>
        <pc:picChg chg="del">
          <ac:chgData name="Frenkie Wang" userId="87640df3a52f65c7" providerId="LiveId" clId="{0A0D7FF6-B4D9-458B-8C08-77137144F591}" dt="2024-04-02T01:34:43.358" v="1014" actId="478"/>
          <ac:picMkLst>
            <pc:docMk/>
            <pc:sldMk cId="2092213812" sldId="889"/>
            <ac:picMk id="11" creationId="{047E006E-7A1E-A0A4-3DD3-B677B12C109E}"/>
          </ac:picMkLst>
        </pc:picChg>
        <pc:picChg chg="add del mod">
          <ac:chgData name="Frenkie Wang" userId="87640df3a52f65c7" providerId="LiveId" clId="{0A0D7FF6-B4D9-458B-8C08-77137144F591}" dt="2024-04-02T01:39:06.824" v="1099" actId="478"/>
          <ac:picMkLst>
            <pc:docMk/>
            <pc:sldMk cId="2092213812" sldId="889"/>
            <ac:picMk id="12" creationId="{4E749588-0846-83EA-4599-77E4A09D06DC}"/>
          </ac:picMkLst>
        </pc:picChg>
        <pc:picChg chg="add mod">
          <ac:chgData name="Frenkie Wang" userId="87640df3a52f65c7" providerId="LiveId" clId="{0A0D7FF6-B4D9-458B-8C08-77137144F591}" dt="2024-04-02T01:40:39.216" v="1137" actId="1076"/>
          <ac:picMkLst>
            <pc:docMk/>
            <pc:sldMk cId="2092213812" sldId="889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36:57.746" v="1016" actId="478"/>
          <ac:picMkLst>
            <pc:docMk/>
            <pc:sldMk cId="2092213812" sldId="889"/>
            <ac:picMk id="15" creationId="{B64FF7FE-855E-2DCA-4CCF-884282ECE2F7}"/>
          </ac:picMkLst>
        </pc:picChg>
        <pc:picChg chg="del">
          <ac:chgData name="Frenkie Wang" userId="87640df3a52f65c7" providerId="LiveId" clId="{0A0D7FF6-B4D9-458B-8C08-77137144F591}" dt="2024-04-02T01:36:58.186" v="1017" actId="478"/>
          <ac:picMkLst>
            <pc:docMk/>
            <pc:sldMk cId="2092213812" sldId="889"/>
            <ac:picMk id="17" creationId="{B2920A84-3531-7F6A-A792-A308EC41DDE8}"/>
          </ac:picMkLst>
        </pc:picChg>
        <pc:picChg chg="add mod">
          <ac:chgData name="Frenkie Wang" userId="87640df3a52f65c7" providerId="LiveId" clId="{0A0D7FF6-B4D9-458B-8C08-77137144F591}" dt="2024-04-02T01:40:34.872" v="1134" actId="1076"/>
          <ac:picMkLst>
            <pc:docMk/>
            <pc:sldMk cId="2092213812" sldId="889"/>
            <ac:picMk id="18" creationId="{8F592FB1-CD55-6540-A976-22A25591D9CB}"/>
          </ac:picMkLst>
        </pc:picChg>
        <pc:picChg chg="del">
          <ac:chgData name="Frenkie Wang" userId="87640df3a52f65c7" providerId="LiveId" clId="{0A0D7FF6-B4D9-458B-8C08-77137144F591}" dt="2024-04-02T01:36:57.372" v="1015" actId="478"/>
          <ac:picMkLst>
            <pc:docMk/>
            <pc:sldMk cId="2092213812" sldId="889"/>
            <ac:picMk id="25" creationId="{0EEA994D-1702-4203-5B38-3F70A1C478AD}"/>
          </ac:picMkLst>
        </pc:picChg>
      </pc:sldChg>
      <pc:sldChg chg="addSp delSp add del mod">
        <pc:chgData name="Frenkie Wang" userId="87640df3a52f65c7" providerId="LiveId" clId="{0A0D7FF6-B4D9-458B-8C08-77137144F591}" dt="2024-04-02T01:34:38.902" v="1010"/>
        <pc:sldMkLst>
          <pc:docMk/>
          <pc:sldMk cId="4027771906" sldId="889"/>
        </pc:sldMkLst>
        <pc:picChg chg="add del">
          <ac:chgData name="Frenkie Wang" userId="87640df3a52f65c7" providerId="LiveId" clId="{0A0D7FF6-B4D9-458B-8C08-77137144F591}" dt="2024-04-02T01:34:37.805" v="1008" actId="478"/>
          <ac:picMkLst>
            <pc:docMk/>
            <pc:sldMk cId="4027771906" sldId="889"/>
            <ac:picMk id="5" creationId="{A10F50D0-5C5F-4E99-574F-8FE8AE59B6C2}"/>
          </ac:picMkLst>
        </pc:picChg>
        <pc:picChg chg="add del">
          <ac:chgData name="Frenkie Wang" userId="87640df3a52f65c7" providerId="LiveId" clId="{0A0D7FF6-B4D9-458B-8C08-77137144F591}" dt="2024-04-02T01:34:38.436" v="1009" actId="478"/>
          <ac:picMkLst>
            <pc:docMk/>
            <pc:sldMk cId="4027771906" sldId="889"/>
            <ac:picMk id="9" creationId="{E5AC2DC2-C6E4-F430-1869-3031F008ABBD}"/>
          </ac:picMkLst>
        </pc:picChg>
        <pc:picChg chg="add del">
          <ac:chgData name="Frenkie Wang" userId="87640df3a52f65c7" providerId="LiveId" clId="{0A0D7FF6-B4D9-458B-8C08-77137144F591}" dt="2024-04-02T01:34:37.276" v="1007" actId="478"/>
          <ac:picMkLst>
            <pc:docMk/>
            <pc:sldMk cId="4027771906" sldId="889"/>
            <ac:picMk id="11" creationId="{047E006E-7A1E-A0A4-3DD3-B677B12C109E}"/>
          </ac:picMkLst>
        </pc:picChg>
      </pc:sldChg>
      <pc:sldChg chg="addSp delSp add del mod">
        <pc:chgData name="Frenkie Wang" userId="87640df3a52f65c7" providerId="LiveId" clId="{0A0D7FF6-B4D9-458B-8C08-77137144F591}" dt="2024-04-02T01:34:35.936" v="1006"/>
        <pc:sldMkLst>
          <pc:docMk/>
          <pc:sldMk cId="3920457087" sldId="890"/>
        </pc:sldMkLst>
        <pc:picChg chg="add del">
          <ac:chgData name="Frenkie Wang" userId="87640df3a52f65c7" providerId="LiveId" clId="{0A0D7FF6-B4D9-458B-8C08-77137144F591}" dt="2024-04-02T01:34:35.603" v="1005" actId="478"/>
          <ac:picMkLst>
            <pc:docMk/>
            <pc:sldMk cId="3920457087" sldId="890"/>
            <ac:picMk id="9" creationId="{E5AC2DC2-C6E4-F430-1869-3031F008ABBD}"/>
          </ac:picMkLst>
        </pc:picChg>
      </pc:sldChg>
      <pc:sldChg chg="addSp delSp modSp add mod ord delAnim modAnim">
        <pc:chgData name="Frenkie Wang" userId="87640df3a52f65c7" providerId="LiveId" clId="{0A0D7FF6-B4D9-458B-8C08-77137144F591}" dt="2024-04-15T10:55:01.439" v="9218" actId="20578"/>
        <pc:sldMkLst>
          <pc:docMk/>
          <pc:sldMk cId="4165279444" sldId="890"/>
        </pc:sldMkLst>
        <pc:spChg chg="add mod">
          <ac:chgData name="Frenkie Wang" userId="87640df3a52f65c7" providerId="LiveId" clId="{0A0D7FF6-B4D9-458B-8C08-77137144F591}" dt="2024-04-09T00:57:16.349" v="8264" actId="1076"/>
          <ac:spMkLst>
            <pc:docMk/>
            <pc:sldMk cId="4165279444" sldId="890"/>
            <ac:spMk id="2" creationId="{3336487D-2BE3-0218-E23D-9C0B573AB668}"/>
          </ac:spMkLst>
        </pc:spChg>
        <pc:spChg chg="add mod">
          <ac:chgData name="Frenkie Wang" userId="87640df3a52f65c7" providerId="LiveId" clId="{0A0D7FF6-B4D9-458B-8C08-77137144F591}" dt="2024-04-09T00:57:06.770" v="8262" actId="1076"/>
          <ac:spMkLst>
            <pc:docMk/>
            <pc:sldMk cId="4165279444" sldId="890"/>
            <ac:spMk id="3" creationId="{ACF11A17-4B1F-A164-1EDF-A288D9D5CEFF}"/>
          </ac:spMkLst>
        </pc:spChg>
        <pc:spChg chg="add mod">
          <ac:chgData name="Frenkie Wang" userId="87640df3a52f65c7" providerId="LiveId" clId="{0A0D7FF6-B4D9-458B-8C08-77137144F591}" dt="2024-04-02T01:46:00.289" v="1314" actId="14100"/>
          <ac:spMkLst>
            <pc:docMk/>
            <pc:sldMk cId="4165279444" sldId="890"/>
            <ac:spMk id="10" creationId="{CE20F19B-44FD-6E74-F98E-BA1A25C03E95}"/>
          </ac:spMkLst>
        </pc:spChg>
        <pc:spChg chg="add mod">
          <ac:chgData name="Frenkie Wang" userId="87640df3a52f65c7" providerId="LiveId" clId="{0A0D7FF6-B4D9-458B-8C08-77137144F591}" dt="2024-04-02T01:44:03.322" v="1264" actId="6549"/>
          <ac:spMkLst>
            <pc:docMk/>
            <pc:sldMk cId="4165279444" sldId="890"/>
            <ac:spMk id="11" creationId="{01ED8D01-0589-F13A-7DFB-7667F8CD64AA}"/>
          </ac:spMkLst>
        </pc:spChg>
        <pc:spChg chg="add mod">
          <ac:chgData name="Frenkie Wang" userId="87640df3a52f65c7" providerId="LiveId" clId="{0A0D7FF6-B4D9-458B-8C08-77137144F591}" dt="2024-04-02T01:45:01.705" v="1272" actId="14100"/>
          <ac:spMkLst>
            <pc:docMk/>
            <pc:sldMk cId="4165279444" sldId="890"/>
            <ac:spMk id="12" creationId="{39F42A7D-916F-0C5D-0ABF-7EA1F6D868A5}"/>
          </ac:spMkLst>
        </pc:spChg>
        <pc:spChg chg="add mod">
          <ac:chgData name="Frenkie Wang" userId="87640df3a52f65c7" providerId="LiveId" clId="{0A0D7FF6-B4D9-458B-8C08-77137144F591}" dt="2024-04-02T01:45:17.394" v="1278" actId="14100"/>
          <ac:spMkLst>
            <pc:docMk/>
            <pc:sldMk cId="4165279444" sldId="890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9T00:57:25.934" v="8267" actId="1076"/>
          <ac:spMkLst>
            <pc:docMk/>
            <pc:sldMk cId="4165279444" sldId="890"/>
            <ac:spMk id="14" creationId="{A0E7453B-62EE-4718-F0EE-068EAB87A223}"/>
          </ac:spMkLst>
        </pc:spChg>
        <pc:spChg chg="add mod">
          <ac:chgData name="Frenkie Wang" userId="87640df3a52f65c7" providerId="LiveId" clId="{0A0D7FF6-B4D9-458B-8C08-77137144F591}" dt="2024-04-09T00:57:46.663" v="8269"/>
          <ac:spMkLst>
            <pc:docMk/>
            <pc:sldMk cId="4165279444" sldId="890"/>
            <ac:spMk id="15" creationId="{80E285B8-4CAF-6628-2285-ED06D7EFBAF7}"/>
          </ac:spMkLst>
        </pc:spChg>
        <pc:spChg chg="del">
          <ac:chgData name="Frenkie Wang" userId="87640df3a52f65c7" providerId="LiveId" clId="{0A0D7FF6-B4D9-458B-8C08-77137144F591}" dt="2024-04-02T01:41:43.198" v="1153" actId="478"/>
          <ac:spMkLst>
            <pc:docMk/>
            <pc:sldMk cId="4165279444" sldId="890"/>
            <ac:spMk id="19" creationId="{1F029250-C750-E361-C2D6-53B110FE4A6D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0" creationId="{41BC680B-3763-B61C-D46C-6A2BB1A9C44E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1" creationId="{D1ECC91E-144E-CFD4-B8AC-B4F9167C4FE0}"/>
          </ac:spMkLst>
        </pc:spChg>
        <pc:spChg chg="del">
          <ac:chgData name="Frenkie Wang" userId="87640df3a52f65c7" providerId="LiveId" clId="{0A0D7FF6-B4D9-458B-8C08-77137144F591}" dt="2024-04-02T01:41:42.365" v="1152" actId="478"/>
          <ac:spMkLst>
            <pc:docMk/>
            <pc:sldMk cId="4165279444" sldId="890"/>
            <ac:spMk id="22" creationId="{FCBCACFE-4B99-9E82-A3C0-4A39EBEF305D}"/>
          </ac:spMkLst>
        </pc:spChg>
        <pc:spChg chg="add mod">
          <ac:chgData name="Frenkie Wang" userId="87640df3a52f65c7" providerId="LiveId" clId="{0A0D7FF6-B4D9-458B-8C08-77137144F591}" dt="2024-04-09T00:57:35.466" v="8268" actId="208"/>
          <ac:spMkLst>
            <pc:docMk/>
            <pc:sldMk cId="4165279444" sldId="890"/>
            <ac:spMk id="23" creationId="{6D4B1E6F-DB24-BE1E-550E-7669FA4E3CED}"/>
          </ac:spMkLst>
        </pc:spChg>
        <pc:picChg chg="add del mod">
          <ac:chgData name="Frenkie Wang" userId="87640df3a52f65c7" providerId="LiveId" clId="{0A0D7FF6-B4D9-458B-8C08-77137144F591}" dt="2024-04-02T01:41:30.537" v="1148" actId="478"/>
          <ac:picMkLst>
            <pc:docMk/>
            <pc:sldMk cId="4165279444" sldId="890"/>
            <ac:picMk id="3" creationId="{760FB350-3539-46FA-B5DF-0AFD033478B4}"/>
          </ac:picMkLst>
        </pc:picChg>
        <pc:picChg chg="add mod">
          <ac:chgData name="Frenkie Wang" userId="87640df3a52f65c7" providerId="LiveId" clId="{0A0D7FF6-B4D9-458B-8C08-77137144F591}" dt="2024-04-09T00:57:02.533" v="8260" actId="1076"/>
          <ac:picMkLst>
            <pc:docMk/>
            <pc:sldMk cId="4165279444" sldId="890"/>
            <ac:picMk id="5" creationId="{FD65698F-0248-36A8-3C77-76E8FD2DF97C}"/>
          </ac:picMkLst>
        </pc:picChg>
        <pc:picChg chg="del">
          <ac:chgData name="Frenkie Wang" userId="87640df3a52f65c7" providerId="LiveId" clId="{0A0D7FF6-B4D9-458B-8C08-77137144F591}" dt="2024-04-02T01:40:55.166" v="1143" actId="478"/>
          <ac:picMkLst>
            <pc:docMk/>
            <pc:sldMk cId="4165279444" sldId="890"/>
            <ac:picMk id="6" creationId="{7F117837-BCBB-9E12-1810-923D4023783F}"/>
          </ac:picMkLst>
        </pc:picChg>
        <pc:picChg chg="add mod ord modCrop">
          <ac:chgData name="Frenkie Wang" userId="87640df3a52f65c7" providerId="LiveId" clId="{0A0D7FF6-B4D9-458B-8C08-77137144F591}" dt="2024-04-02T01:45:06.540" v="1273" actId="167"/>
          <ac:picMkLst>
            <pc:docMk/>
            <pc:sldMk cId="4165279444" sldId="890"/>
            <ac:picMk id="9" creationId="{0973C936-2B2A-4AAA-E9BA-6A60D541D13F}"/>
          </ac:picMkLst>
        </pc:picChg>
        <pc:picChg chg="del">
          <ac:chgData name="Frenkie Wang" userId="87640df3a52f65c7" providerId="LiveId" clId="{0A0D7FF6-B4D9-458B-8C08-77137144F591}" dt="2024-04-02T01:41:44.194" v="1155" actId="478"/>
          <ac:picMkLst>
            <pc:docMk/>
            <pc:sldMk cId="4165279444" sldId="890"/>
            <ac:picMk id="14" creationId="{F7435E6E-9A9B-BDF9-E510-13B3803E4324}"/>
          </ac:picMkLst>
        </pc:picChg>
        <pc:picChg chg="del">
          <ac:chgData name="Frenkie Wang" userId="87640df3a52f65c7" providerId="LiveId" clId="{0A0D7FF6-B4D9-458B-8C08-77137144F591}" dt="2024-04-02T01:41:43.676" v="1154" actId="478"/>
          <ac:picMkLst>
            <pc:docMk/>
            <pc:sldMk cId="4165279444" sldId="890"/>
            <ac:picMk id="18" creationId="{8F592FB1-CD55-6540-A976-22A25591D9CB}"/>
          </ac:picMkLst>
        </pc:picChg>
        <pc:cxnChg chg="add mod">
          <ac:chgData name="Frenkie Wang" userId="87640df3a52f65c7" providerId="LiveId" clId="{0A0D7FF6-B4D9-458B-8C08-77137144F591}" dt="2024-04-09T00:57:35.466" v="8268" actId="208"/>
          <ac:cxnSpMkLst>
            <pc:docMk/>
            <pc:sldMk cId="4165279444" sldId="890"/>
            <ac:cxnSpMk id="4" creationId="{D1E13FB9-FE31-07AB-2CEE-CD1DC97263C0}"/>
          </ac:cxnSpMkLst>
        </pc:cxnChg>
        <pc:cxnChg chg="add mod">
          <ac:chgData name="Frenkie Wang" userId="87640df3a52f65c7" providerId="LiveId" clId="{0A0D7FF6-B4D9-458B-8C08-77137144F591}" dt="2024-04-02T01:45:32.802" v="1282" actId="14100"/>
          <ac:cxnSpMkLst>
            <pc:docMk/>
            <pc:sldMk cId="4165279444" sldId="890"/>
            <ac:cxnSpMk id="16" creationId="{72087879-9A05-5562-1C62-AE7F56BAD5BC}"/>
          </ac:cxnSpMkLst>
        </pc:cxnChg>
      </pc:sldChg>
      <pc:sldChg chg="addSp modSp add del mod modAnim">
        <pc:chgData name="Frenkie Wang" userId="87640df3a52f65c7" providerId="LiveId" clId="{0A0D7FF6-B4D9-458B-8C08-77137144F591}" dt="2024-04-09T00:57:48.351" v="8270" actId="47"/>
        <pc:sldMkLst>
          <pc:docMk/>
          <pc:sldMk cId="2038370607" sldId="891"/>
        </pc:sldMkLst>
        <pc:spChg chg="add mod">
          <ac:chgData name="Frenkie Wang" userId="87640df3a52f65c7" providerId="LiveId" clId="{0A0D7FF6-B4D9-458B-8C08-77137144F591}" dt="2024-04-09T00:56:58.215" v="8257" actId="1076"/>
          <ac:spMkLst>
            <pc:docMk/>
            <pc:sldMk cId="2038370607" sldId="891"/>
            <ac:spMk id="2" creationId="{45A91740-F605-8064-CFDE-A3A937E77F71}"/>
          </ac:spMkLst>
        </pc:spChg>
        <pc:spChg chg="add mod">
          <ac:chgData name="Frenkie Wang" userId="87640df3a52f65c7" providerId="LiveId" clId="{0A0D7FF6-B4D9-458B-8C08-77137144F591}" dt="2024-04-02T02:29:51.807" v="1567" actId="1076"/>
          <ac:spMkLst>
            <pc:docMk/>
            <pc:sldMk cId="2038370607" sldId="891"/>
            <ac:spMk id="3" creationId="{3D24E8E8-44D9-2437-7227-E83A5C961B65}"/>
          </ac:spMkLst>
        </pc:spChg>
        <pc:picChg chg="mod">
          <ac:chgData name="Frenkie Wang" userId="87640df3a52f65c7" providerId="LiveId" clId="{0A0D7FF6-B4D9-458B-8C08-77137144F591}" dt="2024-04-02T02:28:59.216" v="1508" actId="1076"/>
          <ac:picMkLst>
            <pc:docMk/>
            <pc:sldMk cId="2038370607" sldId="891"/>
            <ac:picMk id="5" creationId="{FD65698F-0248-36A8-3C77-76E8FD2DF97C}"/>
          </ac:picMkLst>
        </pc:picChg>
      </pc:sldChg>
      <pc:sldChg chg="addSp delSp modSp add mod delAnim modAnim">
        <pc:chgData name="Frenkie Wang" userId="87640df3a52f65c7" providerId="LiveId" clId="{0A0D7FF6-B4D9-458B-8C08-77137144F591}" dt="2024-04-10T10:03:02.380" v="9213"/>
        <pc:sldMkLst>
          <pc:docMk/>
          <pc:sldMk cId="3039402858" sldId="892"/>
        </pc:sldMkLst>
        <pc:spChg chg="del">
          <ac:chgData name="Frenkie Wang" userId="87640df3a52f65c7" providerId="LiveId" clId="{0A0D7FF6-B4D9-458B-8C08-77137144F591}" dt="2024-04-02T01:54:54.133" v="1428" actId="478"/>
          <ac:spMkLst>
            <pc:docMk/>
            <pc:sldMk cId="3039402858" sldId="892"/>
            <ac:spMk id="10" creationId="{CE20F19B-44FD-6E74-F98E-BA1A25C03E95}"/>
          </ac:spMkLst>
        </pc:spChg>
        <pc:spChg chg="mod">
          <ac:chgData name="Frenkie Wang" userId="87640df3a52f65c7" providerId="LiveId" clId="{0A0D7FF6-B4D9-458B-8C08-77137144F591}" dt="2024-04-02T01:55:27.108" v="1437" actId="1076"/>
          <ac:spMkLst>
            <pc:docMk/>
            <pc:sldMk cId="3039402858" sldId="892"/>
            <ac:spMk id="11" creationId="{01ED8D01-0589-F13A-7DFB-7667F8CD64AA}"/>
          </ac:spMkLst>
        </pc:spChg>
        <pc:spChg chg="del">
          <ac:chgData name="Frenkie Wang" userId="87640df3a52f65c7" providerId="LiveId" clId="{0A0D7FF6-B4D9-458B-8C08-77137144F591}" dt="2024-04-02T01:53:31.350" v="1359" actId="478"/>
          <ac:spMkLst>
            <pc:docMk/>
            <pc:sldMk cId="3039402858" sldId="892"/>
            <ac:spMk id="12" creationId="{39F42A7D-916F-0C5D-0ABF-7EA1F6D868A5}"/>
          </ac:spMkLst>
        </pc:spChg>
        <pc:spChg chg="del">
          <ac:chgData name="Frenkie Wang" userId="87640df3a52f65c7" providerId="LiveId" clId="{0A0D7FF6-B4D9-458B-8C08-77137144F591}" dt="2024-04-02T01:54:47.600" v="1425" actId="478"/>
          <ac:spMkLst>
            <pc:docMk/>
            <pc:sldMk cId="3039402858" sldId="892"/>
            <ac:spMk id="13" creationId="{CE75A2F6-8429-A779-1D73-89970433D327}"/>
          </ac:spMkLst>
        </pc:spChg>
        <pc:spChg chg="add mod">
          <ac:chgData name="Frenkie Wang" userId="87640df3a52f65c7" providerId="LiveId" clId="{0A0D7FF6-B4D9-458B-8C08-77137144F591}" dt="2024-04-02T02:28:45.747" v="1504"/>
          <ac:spMkLst>
            <pc:docMk/>
            <pc:sldMk cId="3039402858" sldId="892"/>
            <ac:spMk id="19" creationId="{64F1FC09-FBDC-4EE2-68D1-2E89BF4A238B}"/>
          </ac:spMkLst>
        </pc:spChg>
        <pc:spChg chg="del">
          <ac:chgData name="Frenkie Wang" userId="87640df3a52f65c7" providerId="LiveId" clId="{0A0D7FF6-B4D9-458B-8C08-77137144F591}" dt="2024-04-02T01:54:46.716" v="1424" actId="478"/>
          <ac:spMkLst>
            <pc:docMk/>
            <pc:sldMk cId="3039402858" sldId="892"/>
            <ac:spMk id="23" creationId="{6D4B1E6F-DB24-BE1E-550E-7669FA4E3CED}"/>
          </ac:spMkLst>
        </pc:spChg>
        <pc:spChg chg="mod">
          <ac:chgData name="Frenkie Wang" userId="87640df3a52f65c7" providerId="LiveId" clId="{0A0D7FF6-B4D9-458B-8C08-77137144F591}" dt="2024-04-02T01:53:12.091" v="1355" actId="20577"/>
          <ac:spMkLst>
            <pc:docMk/>
            <pc:sldMk cId="3039402858" sldId="892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2T01:55:20.972" v="1435" actId="1076"/>
          <ac:picMkLst>
            <pc:docMk/>
            <pc:sldMk cId="3039402858" sldId="892"/>
            <ac:picMk id="3" creationId="{8E5F7107-1E9E-1305-C5C2-C59A83DD3C30}"/>
          </ac:picMkLst>
        </pc:picChg>
        <pc:picChg chg="del mod">
          <ac:chgData name="Frenkie Wang" userId="87640df3a52f65c7" providerId="LiveId" clId="{0A0D7FF6-B4D9-458B-8C08-77137144F591}" dt="2024-04-02T01:54:45.963" v="1423" actId="478"/>
          <ac:picMkLst>
            <pc:docMk/>
            <pc:sldMk cId="3039402858" sldId="892"/>
            <ac:picMk id="5" creationId="{FD65698F-0248-36A8-3C77-76E8FD2DF97C}"/>
          </ac:picMkLst>
        </pc:picChg>
        <pc:picChg chg="add mod">
          <ac:chgData name="Frenkie Wang" userId="87640df3a52f65c7" providerId="LiveId" clId="{0A0D7FF6-B4D9-458B-8C08-77137144F591}" dt="2024-04-02T01:55:23.346" v="1436" actId="1076"/>
          <ac:picMkLst>
            <pc:docMk/>
            <pc:sldMk cId="3039402858" sldId="892"/>
            <ac:picMk id="6" creationId="{1CC68912-1602-16FA-7410-8475E62035F0}"/>
          </ac:picMkLst>
        </pc:picChg>
        <pc:picChg chg="del">
          <ac:chgData name="Frenkie Wang" userId="87640df3a52f65c7" providerId="LiveId" clId="{0A0D7FF6-B4D9-458B-8C08-77137144F591}" dt="2024-04-02T01:53:14.635" v="1356" actId="478"/>
          <ac:picMkLst>
            <pc:docMk/>
            <pc:sldMk cId="3039402858" sldId="892"/>
            <ac:picMk id="9" creationId="{0973C936-2B2A-4AAA-E9BA-6A60D541D13F}"/>
          </ac:picMkLst>
        </pc:picChg>
        <pc:picChg chg="add mod">
          <ac:chgData name="Frenkie Wang" userId="87640df3a52f65c7" providerId="LiveId" clId="{0A0D7FF6-B4D9-458B-8C08-77137144F591}" dt="2024-04-02T01:55:30.459" v="1439" actId="14100"/>
          <ac:picMkLst>
            <pc:docMk/>
            <pc:sldMk cId="3039402858" sldId="892"/>
            <ac:picMk id="15" creationId="{295B5DAB-A33F-2E3B-55CB-6BEFEE0DE91F}"/>
          </ac:picMkLst>
        </pc:picChg>
        <pc:cxnChg chg="del mod">
          <ac:chgData name="Frenkie Wang" userId="87640df3a52f65c7" providerId="LiveId" clId="{0A0D7FF6-B4D9-458B-8C08-77137144F591}" dt="2024-04-02T01:53:32.394" v="1360" actId="478"/>
          <ac:cxnSpMkLst>
            <pc:docMk/>
            <pc:sldMk cId="3039402858" sldId="892"/>
            <ac:cxnSpMk id="16" creationId="{72087879-9A05-5562-1C62-AE7F56BAD5BC}"/>
          </ac:cxnSpMkLst>
        </pc:cxnChg>
        <pc:cxnChg chg="add mod">
          <ac:chgData name="Frenkie Wang" userId="87640df3a52f65c7" providerId="LiveId" clId="{0A0D7FF6-B4D9-458B-8C08-77137144F591}" dt="2024-04-02T01:55:49.655" v="1442" actId="1582"/>
          <ac:cxnSpMkLst>
            <pc:docMk/>
            <pc:sldMk cId="3039402858" sldId="892"/>
            <ac:cxnSpMk id="18" creationId="{19567C37-2D91-3E8A-D843-8022BA51778E}"/>
          </ac:cxnSpMkLst>
        </pc:cxnChg>
      </pc:sldChg>
      <pc:sldChg chg="modAnim">
        <pc:chgData name="Frenkie Wang" userId="87640df3a52f65c7" providerId="LiveId" clId="{0A0D7FF6-B4D9-458B-8C08-77137144F591}" dt="2024-04-10T10:02:55.090" v="9210"/>
        <pc:sldMkLst>
          <pc:docMk/>
          <pc:sldMk cId="4152046339" sldId="894"/>
        </pc:sldMkLst>
      </pc:sldChg>
      <pc:sldChg chg="modAnim">
        <pc:chgData name="Frenkie Wang" userId="87640df3a52f65c7" providerId="LiveId" clId="{0A0D7FF6-B4D9-458B-8C08-77137144F591}" dt="2024-04-10T10:02:57.122" v="9211"/>
        <pc:sldMkLst>
          <pc:docMk/>
          <pc:sldMk cId="3486871427" sldId="895"/>
        </pc:sldMkLst>
      </pc:sldChg>
      <pc:sldChg chg="modAnim">
        <pc:chgData name="Frenkie Wang" userId="87640df3a52f65c7" providerId="LiveId" clId="{0A0D7FF6-B4D9-458B-8C08-77137144F591}" dt="2024-04-10T10:02:52.709" v="9209"/>
        <pc:sldMkLst>
          <pc:docMk/>
          <pc:sldMk cId="1410446123" sldId="896"/>
        </pc:sldMkLst>
      </pc:sldChg>
      <pc:sldChg chg="modAnim">
        <pc:chgData name="Frenkie Wang" userId="87640df3a52f65c7" providerId="LiveId" clId="{0A0D7FF6-B4D9-458B-8C08-77137144F591}" dt="2024-04-10T10:02:44.938" v="9206"/>
        <pc:sldMkLst>
          <pc:docMk/>
          <pc:sldMk cId="502760847" sldId="897"/>
        </pc:sldMkLst>
      </pc:sldChg>
      <pc:sldChg chg="modAnim">
        <pc:chgData name="Frenkie Wang" userId="87640df3a52f65c7" providerId="LiveId" clId="{0A0D7FF6-B4D9-458B-8C08-77137144F591}" dt="2024-04-10T10:02:49.273" v="9208"/>
        <pc:sldMkLst>
          <pc:docMk/>
          <pc:sldMk cId="1222236533" sldId="898"/>
        </pc:sldMkLst>
      </pc:sldChg>
      <pc:sldChg chg="modAnim">
        <pc:chgData name="Frenkie Wang" userId="87640df3a52f65c7" providerId="LiveId" clId="{0A0D7FF6-B4D9-458B-8C08-77137144F591}" dt="2024-04-10T10:02:46.457" v="9207"/>
        <pc:sldMkLst>
          <pc:docMk/>
          <pc:sldMk cId="3712446169" sldId="899"/>
        </pc:sldMkLst>
      </pc:sldChg>
      <pc:sldChg chg="addSp delSp modSp mod ord modAnim">
        <pc:chgData name="Frenkie Wang" userId="87640df3a52f65c7" providerId="LiveId" clId="{0A0D7FF6-B4D9-458B-8C08-77137144F591}" dt="2024-04-10T10:02:26.212" v="9199"/>
        <pc:sldMkLst>
          <pc:docMk/>
          <pc:sldMk cId="124439643" sldId="900"/>
        </pc:sldMkLst>
        <pc:spChg chg="mod">
          <ac:chgData name="Frenkie Wang" userId="87640df3a52f65c7" providerId="LiveId" clId="{0A0D7FF6-B4D9-458B-8C08-77137144F591}" dt="2024-04-05T19:18:37.365" v="2884" actId="20577"/>
          <ac:spMkLst>
            <pc:docMk/>
            <pc:sldMk cId="124439643" sldId="900"/>
            <ac:spMk id="5125" creationId="{00000000-0000-0000-0000-000000000000}"/>
          </ac:spMkLst>
        </pc:spChg>
        <pc:picChg chg="add mod ord modCrop">
          <ac:chgData name="Frenkie Wang" userId="87640df3a52f65c7" providerId="LiveId" clId="{0A0D7FF6-B4D9-458B-8C08-77137144F591}" dt="2024-04-05T19:29:04.914" v="3046" actId="732"/>
          <ac:picMkLst>
            <pc:docMk/>
            <pc:sldMk cId="124439643" sldId="900"/>
            <ac:picMk id="3" creationId="{F7B8FF32-A4F5-6235-7841-FB816BCB5963}"/>
          </ac:picMkLst>
        </pc:picChg>
        <pc:picChg chg="del mod">
          <ac:chgData name="Frenkie Wang" userId="87640df3a52f65c7" providerId="LiveId" clId="{0A0D7FF6-B4D9-458B-8C08-77137144F591}" dt="2024-04-05T19:28:18.378" v="3030" actId="478"/>
          <ac:picMkLst>
            <pc:docMk/>
            <pc:sldMk cId="124439643" sldId="900"/>
            <ac:picMk id="7" creationId="{CF2EE495-2885-54CD-066E-B9DFE0B58FB4}"/>
          </ac:picMkLst>
        </pc:picChg>
        <pc:picChg chg="add mod">
          <ac:chgData name="Frenkie Wang" userId="87640df3a52f65c7" providerId="LiveId" clId="{0A0D7FF6-B4D9-458B-8C08-77137144F591}" dt="2024-04-05T19:29:17.480" v="3049" actId="208"/>
          <ac:picMkLst>
            <pc:docMk/>
            <pc:sldMk cId="124439643" sldId="900"/>
            <ac:picMk id="11" creationId="{CE9D3DAC-5228-DA3C-D2DA-1E259FF4297B}"/>
          </ac:picMkLst>
        </pc:picChg>
        <pc:cxnChg chg="mod">
          <ac:chgData name="Frenkie Wang" userId="87640df3a52f65c7" providerId="LiveId" clId="{0A0D7FF6-B4D9-458B-8C08-77137144F591}" dt="2024-04-05T19:29:41.209" v="3050" actId="14100"/>
          <ac:cxnSpMkLst>
            <pc:docMk/>
            <pc:sldMk cId="124439643" sldId="900"/>
            <ac:cxnSpMk id="20" creationId="{74A704D9-41AE-0FDB-A153-8BBA667843E0}"/>
          </ac:cxnSpMkLst>
        </pc:cxnChg>
      </pc:sldChg>
      <pc:sldChg chg="addSp delSp modSp mod">
        <pc:chgData name="Frenkie Wang" userId="87640df3a52f65c7" providerId="LiveId" clId="{0A0D7FF6-B4D9-458B-8C08-77137144F591}" dt="2024-04-08T09:34:06.656" v="3484" actId="20577"/>
        <pc:sldMkLst>
          <pc:docMk/>
          <pc:sldMk cId="3270106041" sldId="901"/>
        </pc:sldMkLst>
        <pc:spChg chg="add mod">
          <ac:chgData name="Frenkie Wang" userId="87640df3a52f65c7" providerId="LiveId" clId="{0A0D7FF6-B4D9-458B-8C08-77137144F591}" dt="2024-04-04T19:20:19.400" v="1889" actId="14100"/>
          <ac:spMkLst>
            <pc:docMk/>
            <pc:sldMk cId="3270106041" sldId="901"/>
            <ac:spMk id="9" creationId="{86729564-34B9-083C-6041-79329E6B5EAD}"/>
          </ac:spMkLst>
        </pc:spChg>
        <pc:spChg chg="mod">
          <ac:chgData name="Frenkie Wang" userId="87640df3a52f65c7" providerId="LiveId" clId="{0A0D7FF6-B4D9-458B-8C08-77137144F591}" dt="2024-04-08T09:34:06.656" v="3484" actId="20577"/>
          <ac:spMkLst>
            <pc:docMk/>
            <pc:sldMk cId="3270106041" sldId="901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0:22.452" v="1890" actId="1076"/>
          <ac:picMkLst>
            <pc:docMk/>
            <pc:sldMk cId="3270106041" sldId="901"/>
            <ac:picMk id="4" creationId="{1C682642-4257-0604-65DC-269C4943AA38}"/>
          </ac:picMkLst>
        </pc:picChg>
        <pc:cxnChg chg="del mod">
          <ac:chgData name="Frenkie Wang" userId="87640df3a52f65c7" providerId="LiveId" clId="{0A0D7FF6-B4D9-458B-8C08-77137144F591}" dt="2024-04-04T19:13:25.829" v="1779" actId="478"/>
          <ac:cxnSpMkLst>
            <pc:docMk/>
            <pc:sldMk cId="3270106041" sldId="901"/>
            <ac:cxnSpMk id="7" creationId="{2129D872-DC9E-F43E-DF28-614143F662B4}"/>
          </ac:cxnSpMkLst>
        </pc:cxnChg>
        <pc:cxnChg chg="add del">
          <ac:chgData name="Frenkie Wang" userId="87640df3a52f65c7" providerId="LiveId" clId="{0A0D7FF6-B4D9-458B-8C08-77137144F591}" dt="2024-04-04T19:13:55.038" v="1784" actId="478"/>
          <ac:cxnSpMkLst>
            <pc:docMk/>
            <pc:sldMk cId="3270106041" sldId="901"/>
            <ac:cxnSpMk id="8" creationId="{F54E8F61-274C-B7B2-340A-1F32DE0CDE1E}"/>
          </ac:cxnSpMkLst>
        </pc:cxnChg>
      </pc:sldChg>
      <pc:sldChg chg="addSp delSp modSp mod">
        <pc:chgData name="Frenkie Wang" userId="87640df3a52f65c7" providerId="LiveId" clId="{0A0D7FF6-B4D9-458B-8C08-77137144F591}" dt="2024-04-08T09:34:13.480" v="3488" actId="20577"/>
        <pc:sldMkLst>
          <pc:docMk/>
          <pc:sldMk cId="1038189027" sldId="902"/>
        </pc:sldMkLst>
        <pc:spChg chg="add mod ord">
          <ac:chgData name="Frenkie Wang" userId="87640df3a52f65c7" providerId="LiveId" clId="{0A0D7FF6-B4D9-458B-8C08-77137144F591}" dt="2024-04-04T22:28:59.206" v="2273" actId="14100"/>
          <ac:spMkLst>
            <pc:docMk/>
            <pc:sldMk cId="1038189027" sldId="902"/>
            <ac:spMk id="3" creationId="{E06C53AE-6237-DD69-A8C9-6DA66911D6F4}"/>
          </ac:spMkLst>
        </pc:spChg>
        <pc:spChg chg="add del mod">
          <ac:chgData name="Frenkie Wang" userId="87640df3a52f65c7" providerId="LiveId" clId="{0A0D7FF6-B4D9-458B-8C08-77137144F591}" dt="2024-04-04T19:21:18.185" v="1905" actId="478"/>
          <ac:spMkLst>
            <pc:docMk/>
            <pc:sldMk cId="1038189027" sldId="902"/>
            <ac:spMk id="5" creationId="{C5C4D740-3CEB-56AB-0FBD-A08AAAFC7436}"/>
          </ac:spMkLst>
        </pc:spChg>
        <pc:spChg chg="add mod">
          <ac:chgData name="Frenkie Wang" userId="87640df3a52f65c7" providerId="LiveId" clId="{0A0D7FF6-B4D9-458B-8C08-77137144F591}" dt="2024-04-04T19:21:16.918" v="1903" actId="14100"/>
          <ac:spMkLst>
            <pc:docMk/>
            <pc:sldMk cId="1038189027" sldId="902"/>
            <ac:spMk id="8" creationId="{04DF2C20-7C7D-EC7C-5FC2-37995061C93A}"/>
          </ac:spMkLst>
        </pc:spChg>
        <pc:spChg chg="add mod">
          <ac:chgData name="Frenkie Wang" userId="87640df3a52f65c7" providerId="LiveId" clId="{0A0D7FF6-B4D9-458B-8C08-77137144F591}" dt="2024-04-04T19:21:29.724" v="1912" actId="14100"/>
          <ac:spMkLst>
            <pc:docMk/>
            <pc:sldMk cId="1038189027" sldId="902"/>
            <ac:spMk id="9" creationId="{ED954B80-84A9-4078-DF92-25F08D17F1F4}"/>
          </ac:spMkLst>
        </pc:spChg>
        <pc:spChg chg="mod">
          <ac:chgData name="Frenkie Wang" userId="87640df3a52f65c7" providerId="LiveId" clId="{0A0D7FF6-B4D9-458B-8C08-77137144F591}" dt="2024-04-08T09:34:13.480" v="3488" actId="20577"/>
          <ac:spMkLst>
            <pc:docMk/>
            <pc:sldMk cId="1038189027" sldId="902"/>
            <ac:spMk id="5125" creationId="{00000000-0000-0000-0000-000000000000}"/>
          </ac:spMkLst>
        </pc:spChg>
        <pc:picChg chg="mod">
          <ac:chgData name="Frenkie Wang" userId="87640df3a52f65c7" providerId="LiveId" clId="{0A0D7FF6-B4D9-458B-8C08-77137144F591}" dt="2024-04-04T19:21:22.939" v="1908" actId="1076"/>
          <ac:picMkLst>
            <pc:docMk/>
            <pc:sldMk cId="1038189027" sldId="902"/>
            <ac:picMk id="2" creationId="{510722A7-5D58-2710-FB68-0FD794C9EF9F}"/>
          </ac:picMkLst>
        </pc:picChg>
        <pc:picChg chg="add del mod modCrop">
          <ac:chgData name="Frenkie Wang" userId="87640df3a52f65c7" providerId="LiveId" clId="{0A0D7FF6-B4D9-458B-8C08-77137144F591}" dt="2024-04-04T19:31:00.171" v="1963" actId="478"/>
          <ac:picMkLst>
            <pc:docMk/>
            <pc:sldMk cId="1038189027" sldId="902"/>
            <ac:picMk id="6" creationId="{98BA8BA9-4469-FE57-8078-D81CF61AD2D9}"/>
          </ac:picMkLst>
        </pc:picChg>
        <pc:picChg chg="add del">
          <ac:chgData name="Frenkie Wang" userId="87640df3a52f65c7" providerId="LiveId" clId="{0A0D7FF6-B4D9-458B-8C08-77137144F591}" dt="2024-04-04T22:28:42.376" v="2270" actId="22"/>
          <ac:picMkLst>
            <pc:docMk/>
            <pc:sldMk cId="1038189027" sldId="902"/>
            <ac:picMk id="15" creationId="{B5E5BA01-F18D-804E-A39F-659B756D98A4}"/>
          </ac:picMkLst>
        </pc:picChg>
        <pc:cxnChg chg="add mod ord">
          <ac:chgData name="Frenkie Wang" userId="87640df3a52f65c7" providerId="LiveId" clId="{0A0D7FF6-B4D9-458B-8C08-77137144F591}" dt="2024-04-04T22:28:49.511" v="2271" actId="166"/>
          <ac:cxnSpMkLst>
            <pc:docMk/>
            <pc:sldMk cId="1038189027" sldId="902"/>
            <ac:cxnSpMk id="4" creationId="{BD1E40F5-FF97-7AA7-0CAD-0D04F1DC19E6}"/>
          </ac:cxnSpMkLst>
        </pc:cxnChg>
        <pc:cxnChg chg="del">
          <ac:chgData name="Frenkie Wang" userId="87640df3a52f65c7" providerId="LiveId" clId="{0A0D7FF6-B4D9-458B-8C08-77137144F591}" dt="2024-04-04T19:16:46.445" v="1844" actId="478"/>
          <ac:cxnSpMkLst>
            <pc:docMk/>
            <pc:sldMk cId="1038189027" sldId="902"/>
            <ac:cxnSpMk id="7" creationId="{2129D872-DC9E-F43E-DF28-614143F662B4}"/>
          </ac:cxnSpMkLst>
        </pc:cxnChg>
      </pc:sldChg>
      <pc:sldChg chg="modSp mod">
        <pc:chgData name="Frenkie Wang" userId="87640df3a52f65c7" providerId="LiveId" clId="{0A0D7FF6-B4D9-458B-8C08-77137144F591}" dt="2024-04-09T01:06:40.294" v="8353" actId="14100"/>
        <pc:sldMkLst>
          <pc:docMk/>
          <pc:sldMk cId="527083380" sldId="903"/>
        </pc:sldMkLst>
        <pc:spChg chg="mod">
          <ac:chgData name="Frenkie Wang" userId="87640df3a52f65c7" providerId="LiveId" clId="{0A0D7FF6-B4D9-458B-8C08-77137144F591}" dt="2024-04-09T01:06:40.294" v="8353" actId="14100"/>
          <ac:spMkLst>
            <pc:docMk/>
            <pc:sldMk cId="527083380" sldId="903"/>
            <ac:spMk id="7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23.104" v="8272" actId="20577"/>
          <ac:spMkLst>
            <pc:docMk/>
            <pc:sldMk cId="527083380" sldId="903"/>
            <ac:spMk id="2053" creationId="{00000000-0000-0000-0000-000000000000}"/>
          </ac:spMkLst>
        </pc:spChg>
      </pc:sldChg>
      <pc:sldChg chg="modSp mod">
        <pc:chgData name="Frenkie Wang" userId="87640df3a52f65c7" providerId="LiveId" clId="{0A0D7FF6-B4D9-458B-8C08-77137144F591}" dt="2024-04-09T00:59:26.728" v="8274" actId="20577"/>
        <pc:sldMkLst>
          <pc:docMk/>
          <pc:sldMk cId="1256162477" sldId="904"/>
        </pc:sldMkLst>
        <pc:spChg chg="mod">
          <ac:chgData name="Frenkie Wang" userId="87640df3a52f65c7" providerId="LiveId" clId="{0A0D7FF6-B4D9-458B-8C08-77137144F591}" dt="2024-04-08T22:08:52.049" v="6290" actId="20577"/>
          <ac:spMkLst>
            <pc:docMk/>
            <pc:sldMk cId="1256162477" sldId="904"/>
            <ac:spMk id="5" creationId="{DC931A45-7962-63BB-7E06-8286B4391D64}"/>
          </ac:spMkLst>
        </pc:spChg>
        <pc:spChg chg="mod">
          <ac:chgData name="Frenkie Wang" userId="87640df3a52f65c7" providerId="LiveId" clId="{0A0D7FF6-B4D9-458B-8C08-77137144F591}" dt="2024-04-09T00:59:26.728" v="8274" actId="20577"/>
          <ac:spMkLst>
            <pc:docMk/>
            <pc:sldMk cId="1256162477" sldId="904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09:19.687" v="6292" actId="20577"/>
          <ac:spMkLst>
            <pc:docMk/>
            <pc:sldMk cId="1256162477" sldId="904"/>
            <ac:spMk id="2054" creationId="{00000000-0000-0000-0000-000000000000}"/>
          </ac:spMkLst>
        </pc:spChg>
      </pc:sldChg>
      <pc:sldChg chg="addSp delSp modSp add mod ord">
        <pc:chgData name="Frenkie Wang" userId="87640df3a52f65c7" providerId="LiveId" clId="{0A0D7FF6-B4D9-458B-8C08-77137144F591}" dt="2024-04-08T09:34:10.312" v="3486" actId="20577"/>
        <pc:sldMkLst>
          <pc:docMk/>
          <pc:sldMk cId="2006337459" sldId="905"/>
        </pc:sldMkLst>
        <pc:spChg chg="add mod">
          <ac:chgData name="Frenkie Wang" userId="87640df3a52f65c7" providerId="LiveId" clId="{0A0D7FF6-B4D9-458B-8C08-77137144F591}" dt="2024-04-04T19:20:09.631" v="1887" actId="14100"/>
          <ac:spMkLst>
            <pc:docMk/>
            <pc:sldMk cId="2006337459" sldId="905"/>
            <ac:spMk id="17" creationId="{E14F8F3F-0F8D-0A6B-B996-147583F5F018}"/>
          </ac:spMkLst>
        </pc:spChg>
        <pc:spChg chg="add mod ord">
          <ac:chgData name="Frenkie Wang" userId="87640df3a52f65c7" providerId="LiveId" clId="{0A0D7FF6-B4D9-458B-8C08-77137144F591}" dt="2024-04-04T19:15:37.234" v="1808" actId="14100"/>
          <ac:spMkLst>
            <pc:docMk/>
            <pc:sldMk cId="2006337459" sldId="905"/>
            <ac:spMk id="18" creationId="{569FCFCE-12D1-E406-0EB0-E98FF3A72374}"/>
          </ac:spMkLst>
        </pc:spChg>
        <pc:spChg chg="add mod ord">
          <ac:chgData name="Frenkie Wang" userId="87640df3a52f65c7" providerId="LiveId" clId="{0A0D7FF6-B4D9-458B-8C08-77137144F591}" dt="2024-04-04T19:19:58.108" v="1883" actId="14100"/>
          <ac:spMkLst>
            <pc:docMk/>
            <pc:sldMk cId="2006337459" sldId="905"/>
            <ac:spMk id="19" creationId="{74703A07-CE43-113C-CE09-D9B0A5374F1C}"/>
          </ac:spMkLst>
        </pc:spChg>
        <pc:spChg chg="mod">
          <ac:chgData name="Frenkie Wang" userId="87640df3a52f65c7" providerId="LiveId" clId="{0A0D7FF6-B4D9-458B-8C08-77137144F591}" dt="2024-04-08T09:34:10.312" v="3486" actId="20577"/>
          <ac:spMkLst>
            <pc:docMk/>
            <pc:sldMk cId="2006337459" sldId="905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27:05.986" v="1660" actId="478"/>
          <ac:picMkLst>
            <pc:docMk/>
            <pc:sldMk cId="2006337459" sldId="905"/>
            <ac:picMk id="2" creationId="{510722A7-5D58-2710-FB68-0FD794C9EF9F}"/>
          </ac:picMkLst>
        </pc:picChg>
        <pc:picChg chg="add mod">
          <ac:chgData name="Frenkie Wang" userId="87640df3a52f65c7" providerId="LiveId" clId="{0A0D7FF6-B4D9-458B-8C08-77137144F591}" dt="2024-04-04T19:14:36.523" v="1792" actId="208"/>
          <ac:picMkLst>
            <pc:docMk/>
            <pc:sldMk cId="2006337459" sldId="905"/>
            <ac:picMk id="4" creationId="{D06CB07F-C6A1-2AC1-BE26-2F1144F36F89}"/>
          </ac:picMkLst>
        </pc:picChg>
        <pc:picChg chg="del">
          <ac:chgData name="Frenkie Wang" userId="87640df3a52f65c7" providerId="LiveId" clId="{0A0D7FF6-B4D9-458B-8C08-77137144F591}" dt="2024-04-04T18:27:29.725" v="1664" actId="478"/>
          <ac:picMkLst>
            <pc:docMk/>
            <pc:sldMk cId="2006337459" sldId="905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8:30:17.705" v="1685" actId="478"/>
          <ac:picMkLst>
            <pc:docMk/>
            <pc:sldMk cId="2006337459" sldId="905"/>
            <ac:picMk id="8" creationId="{2BC6523D-98A9-B6E9-FF4C-491271A38AF0}"/>
          </ac:picMkLst>
        </pc:picChg>
        <pc:picChg chg="add del mod">
          <ac:chgData name="Frenkie Wang" userId="87640df3a52f65c7" providerId="LiveId" clId="{0A0D7FF6-B4D9-458B-8C08-77137144F591}" dt="2024-04-04T19:10:57.999" v="1760" actId="478"/>
          <ac:picMkLst>
            <pc:docMk/>
            <pc:sldMk cId="2006337459" sldId="905"/>
            <ac:picMk id="10" creationId="{D7441495-4AF9-7D7F-3B89-26DC4C00AEA2}"/>
          </ac:picMkLst>
        </pc:picChg>
        <pc:picChg chg="add del">
          <ac:chgData name="Frenkie Wang" userId="87640df3a52f65c7" providerId="LiveId" clId="{0A0D7FF6-B4D9-458B-8C08-77137144F591}" dt="2024-04-04T19:11:00.067" v="1762" actId="22"/>
          <ac:picMkLst>
            <pc:docMk/>
            <pc:sldMk cId="2006337459" sldId="905"/>
            <ac:picMk id="12" creationId="{2D996415-FDCD-A3C1-B831-EE2CFF97972C}"/>
          </ac:picMkLst>
        </pc:picChg>
        <pc:picChg chg="add mod modCrop">
          <ac:chgData name="Frenkie Wang" userId="87640df3a52f65c7" providerId="LiveId" clId="{0A0D7FF6-B4D9-458B-8C08-77137144F591}" dt="2024-04-04T19:19:51.754" v="1881" actId="732"/>
          <ac:picMkLst>
            <pc:docMk/>
            <pc:sldMk cId="2006337459" sldId="905"/>
            <ac:picMk id="16" creationId="{DAD62361-6BE2-4A31-171E-5E5D338B72F0}"/>
          </ac:picMkLst>
        </pc:picChg>
        <pc:cxnChg chg="del">
          <ac:chgData name="Frenkie Wang" userId="87640df3a52f65c7" providerId="LiveId" clId="{0A0D7FF6-B4D9-458B-8C08-77137144F591}" dt="2024-04-04T19:14:39.172" v="1793" actId="478"/>
          <ac:cxnSpMkLst>
            <pc:docMk/>
            <pc:sldMk cId="2006337459" sldId="905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1:53.536" v="1917" actId="1582"/>
          <ac:cxnSpMkLst>
            <pc:docMk/>
            <pc:sldMk cId="2006337459" sldId="905"/>
            <ac:cxnSpMk id="21" creationId="{418B6B2F-CFE3-668A-FAE3-59908F0AB690}"/>
          </ac:cxnSpMkLst>
        </pc:cxnChg>
      </pc:sldChg>
      <pc:sldChg chg="addSp delSp modSp add mod">
        <pc:chgData name="Frenkie Wang" userId="87640df3a52f65c7" providerId="LiveId" clId="{0A0D7FF6-B4D9-458B-8C08-77137144F591}" dt="2024-04-08T09:34:16.524" v="3490" actId="20577"/>
        <pc:sldMkLst>
          <pc:docMk/>
          <pc:sldMk cId="3617271038" sldId="906"/>
        </pc:sldMkLst>
        <pc:spChg chg="add mod">
          <ac:chgData name="Frenkie Wang" userId="87640df3a52f65c7" providerId="LiveId" clId="{0A0D7FF6-B4D9-458B-8C08-77137144F591}" dt="2024-04-04T19:30:55.906" v="1961" actId="14100"/>
          <ac:spMkLst>
            <pc:docMk/>
            <pc:sldMk cId="3617271038" sldId="906"/>
            <ac:spMk id="11" creationId="{739C1D1A-A0A4-CABB-6B13-F1E2BF79FA8E}"/>
          </ac:spMkLst>
        </pc:spChg>
        <pc:spChg chg="add mod ord">
          <ac:chgData name="Frenkie Wang" userId="87640df3a52f65c7" providerId="LiveId" clId="{0A0D7FF6-B4D9-458B-8C08-77137144F591}" dt="2024-04-04T19:19:09.584" v="1872" actId="167"/>
          <ac:spMkLst>
            <pc:docMk/>
            <pc:sldMk cId="3617271038" sldId="906"/>
            <ac:spMk id="15" creationId="{7B2C0CFA-E578-7EBF-83C0-EFA595B39909}"/>
          </ac:spMkLst>
        </pc:spChg>
        <pc:spChg chg="add mod">
          <ac:chgData name="Frenkie Wang" userId="87640df3a52f65c7" providerId="LiveId" clId="{0A0D7FF6-B4D9-458B-8C08-77137144F591}" dt="2024-04-04T19:19:06.701" v="1871" actId="571"/>
          <ac:spMkLst>
            <pc:docMk/>
            <pc:sldMk cId="3617271038" sldId="906"/>
            <ac:spMk id="18" creationId="{0F051C67-175B-B978-4D39-0646016C4516}"/>
          </ac:spMkLst>
        </pc:spChg>
        <pc:spChg chg="add mod">
          <ac:chgData name="Frenkie Wang" userId="87640df3a52f65c7" providerId="LiveId" clId="{0A0D7FF6-B4D9-458B-8C08-77137144F591}" dt="2024-04-04T19:22:39.268" v="1926" actId="14100"/>
          <ac:spMkLst>
            <pc:docMk/>
            <pc:sldMk cId="3617271038" sldId="906"/>
            <ac:spMk id="21" creationId="{F6B001AE-BF8D-3F48-E073-2E57239F7D73}"/>
          </ac:spMkLst>
        </pc:spChg>
        <pc:spChg chg="add mod">
          <ac:chgData name="Frenkie Wang" userId="87640df3a52f65c7" providerId="LiveId" clId="{0A0D7FF6-B4D9-458B-8C08-77137144F591}" dt="2024-04-04T19:22:48.183" v="1929" actId="14100"/>
          <ac:spMkLst>
            <pc:docMk/>
            <pc:sldMk cId="3617271038" sldId="906"/>
            <ac:spMk id="22" creationId="{455B0EB5-8005-9E93-8820-C06834B3947D}"/>
          </ac:spMkLst>
        </pc:spChg>
        <pc:spChg chg="add mod">
          <ac:chgData name="Frenkie Wang" userId="87640df3a52f65c7" providerId="LiveId" clId="{0A0D7FF6-B4D9-458B-8C08-77137144F591}" dt="2024-04-04T19:33:21.989" v="2037" actId="1036"/>
          <ac:spMkLst>
            <pc:docMk/>
            <pc:sldMk cId="3617271038" sldId="906"/>
            <ac:spMk id="26" creationId="{4CEF6CFC-6965-8769-FAA1-04C9DDB0513D}"/>
          </ac:spMkLst>
        </pc:spChg>
        <pc:spChg chg="mod">
          <ac:chgData name="Frenkie Wang" userId="87640df3a52f65c7" providerId="LiveId" clId="{0A0D7FF6-B4D9-458B-8C08-77137144F591}" dt="2024-04-08T09:34:16.524" v="3490" actId="20577"/>
          <ac:spMkLst>
            <pc:docMk/>
            <pc:sldMk cId="3617271038" sldId="906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4T19:30:48.405" v="1959" actId="478"/>
          <ac:picMkLst>
            <pc:docMk/>
            <pc:sldMk cId="3617271038" sldId="906"/>
            <ac:picMk id="3" creationId="{518795CE-DBCE-8245-2A0E-90C8C1795CD4}"/>
          </ac:picMkLst>
        </pc:picChg>
        <pc:picChg chg="del">
          <ac:chgData name="Frenkie Wang" userId="87640df3a52f65c7" providerId="LiveId" clId="{0A0D7FF6-B4D9-458B-8C08-77137144F591}" dt="2024-04-04T18:28:14.207" v="1675" actId="478"/>
          <ac:picMkLst>
            <pc:docMk/>
            <pc:sldMk cId="3617271038" sldId="906"/>
            <ac:picMk id="4" creationId="{D06CB07F-C6A1-2AC1-BE26-2F1144F36F89}"/>
          </ac:picMkLst>
        </pc:picChg>
        <pc:picChg chg="add del mod">
          <ac:chgData name="Frenkie Wang" userId="87640df3a52f65c7" providerId="LiveId" clId="{0A0D7FF6-B4D9-458B-8C08-77137144F591}" dt="2024-04-04T19:11:57.019" v="1767" actId="478"/>
          <ac:picMkLst>
            <pc:docMk/>
            <pc:sldMk cId="3617271038" sldId="906"/>
            <ac:picMk id="6" creationId="{80B098AA-D219-27C6-89AE-7755F81AA79D}"/>
          </ac:picMkLst>
        </pc:picChg>
        <pc:picChg chg="del mod">
          <ac:chgData name="Frenkie Wang" userId="87640df3a52f65c7" providerId="LiveId" clId="{0A0D7FF6-B4D9-458B-8C08-77137144F591}" dt="2024-04-04T18:28:21.377" v="1682" actId="478"/>
          <ac:picMkLst>
            <pc:docMk/>
            <pc:sldMk cId="3617271038" sldId="906"/>
            <ac:picMk id="8" creationId="{2BC6523D-98A9-B6E9-FF4C-491271A38AF0}"/>
          </ac:picMkLst>
        </pc:picChg>
        <pc:picChg chg="add del mod modCrop">
          <ac:chgData name="Frenkie Wang" userId="87640df3a52f65c7" providerId="LiveId" clId="{0A0D7FF6-B4D9-458B-8C08-77137144F591}" dt="2024-04-04T19:23:35.104" v="1944" actId="478"/>
          <ac:picMkLst>
            <pc:docMk/>
            <pc:sldMk cId="3617271038" sldId="906"/>
            <ac:picMk id="10" creationId="{80F0B7CF-98BD-5B5D-05BC-14C87900194C}"/>
          </ac:picMkLst>
        </pc:picChg>
        <pc:picChg chg="add mod ord">
          <ac:chgData name="Frenkie Wang" userId="87640df3a52f65c7" providerId="LiveId" clId="{0A0D7FF6-B4D9-458B-8C08-77137144F591}" dt="2024-04-04T19:30:52.124" v="1960" actId="1076"/>
          <ac:picMkLst>
            <pc:docMk/>
            <pc:sldMk cId="3617271038" sldId="906"/>
            <ac:picMk id="16" creationId="{EC669B5C-EC90-700B-E5B9-D0759BA9C5F1}"/>
          </ac:picMkLst>
        </pc:picChg>
        <pc:picChg chg="add mod ord modCrop">
          <ac:chgData name="Frenkie Wang" userId="87640df3a52f65c7" providerId="LiveId" clId="{0A0D7FF6-B4D9-458B-8C08-77137144F591}" dt="2024-04-04T19:23:31.488" v="1941" actId="732"/>
          <ac:picMkLst>
            <pc:docMk/>
            <pc:sldMk cId="3617271038" sldId="906"/>
            <ac:picMk id="17" creationId="{8CBC0253-4877-7717-04B9-797DFAE9A538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19" creationId="{574D8A59-C0EC-07F3-394E-D433BF3F58C1}"/>
          </ac:picMkLst>
        </pc:picChg>
        <pc:picChg chg="add mod">
          <ac:chgData name="Frenkie Wang" userId="87640df3a52f65c7" providerId="LiveId" clId="{0A0D7FF6-B4D9-458B-8C08-77137144F591}" dt="2024-04-04T19:19:06.701" v="1871" actId="571"/>
          <ac:picMkLst>
            <pc:docMk/>
            <pc:sldMk cId="3617271038" sldId="906"/>
            <ac:picMk id="20" creationId="{9092BFBB-0328-D7F8-F031-94C497FD4AB0}"/>
          </ac:picMkLst>
        </pc:picChg>
        <pc:cxnChg chg="del">
          <ac:chgData name="Frenkie Wang" userId="87640df3a52f65c7" providerId="LiveId" clId="{0A0D7FF6-B4D9-458B-8C08-77137144F591}" dt="2024-04-04T18:28:19.554" v="1680" actId="478"/>
          <ac:cxnSpMkLst>
            <pc:docMk/>
            <pc:sldMk cId="3617271038" sldId="906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29:37.317" v="1946" actId="14100"/>
          <ac:cxnSpMkLst>
            <pc:docMk/>
            <pc:sldMk cId="3617271038" sldId="906"/>
            <ac:cxnSpMk id="12" creationId="{DF0F6B43-5B65-4829-8B7E-128ACDF5C466}"/>
          </ac:cxnSpMkLst>
        </pc:cxnChg>
        <pc:cxnChg chg="add mod">
          <ac:chgData name="Frenkie Wang" userId="87640df3a52f65c7" providerId="LiveId" clId="{0A0D7FF6-B4D9-458B-8C08-77137144F591}" dt="2024-04-04T19:33:21.989" v="2037" actId="1036"/>
          <ac:cxnSpMkLst>
            <pc:docMk/>
            <pc:sldMk cId="3617271038" sldId="906"/>
            <ac:cxnSpMk id="29" creationId="{E3A7604D-98A5-F119-42CA-E9540BA15F4D}"/>
          </ac:cxnSpMkLst>
        </pc:cxnChg>
      </pc:sldChg>
      <pc:sldChg chg="addSp delSp modSp add mod">
        <pc:chgData name="Frenkie Wang" userId="87640df3a52f65c7" providerId="LiveId" clId="{0A0D7FF6-B4D9-458B-8C08-77137144F591}" dt="2024-04-08T09:34:19.463" v="3492" actId="20577"/>
        <pc:sldMkLst>
          <pc:docMk/>
          <pc:sldMk cId="2727810263" sldId="907"/>
        </pc:sldMkLst>
        <pc:spChg chg="add mod">
          <ac:chgData name="Frenkie Wang" userId="87640df3a52f65c7" providerId="LiveId" clId="{0A0D7FF6-B4D9-458B-8C08-77137144F591}" dt="2024-04-04T19:32:37.330" v="2016" actId="14100"/>
          <ac:spMkLst>
            <pc:docMk/>
            <pc:sldMk cId="2727810263" sldId="907"/>
            <ac:spMk id="11" creationId="{4ABEC708-9665-4DE5-B0A4-BE68187AC408}"/>
          </ac:spMkLst>
        </pc:spChg>
        <pc:spChg chg="add del mod">
          <ac:chgData name="Frenkie Wang" userId="87640df3a52f65c7" providerId="LiveId" clId="{0A0D7FF6-B4D9-458B-8C08-77137144F591}" dt="2024-04-04T19:32:21.233" v="2010" actId="478"/>
          <ac:spMkLst>
            <pc:docMk/>
            <pc:sldMk cId="2727810263" sldId="907"/>
            <ac:spMk id="15" creationId="{88B45DB1-3EE0-8333-D418-9A2599DCBD26}"/>
          </ac:spMkLst>
        </pc:spChg>
        <pc:spChg chg="add mod">
          <ac:chgData name="Frenkie Wang" userId="87640df3a52f65c7" providerId="LiveId" clId="{0A0D7FF6-B4D9-458B-8C08-77137144F591}" dt="2024-04-04T19:32:25.218" v="2012" actId="1076"/>
          <ac:spMkLst>
            <pc:docMk/>
            <pc:sldMk cId="2727810263" sldId="907"/>
            <ac:spMk id="16" creationId="{21284C2D-A202-7185-A62F-CF76F121384A}"/>
          </ac:spMkLst>
        </pc:spChg>
        <pc:spChg chg="add mod">
          <ac:chgData name="Frenkie Wang" userId="87640df3a52f65c7" providerId="LiveId" clId="{0A0D7FF6-B4D9-458B-8C08-77137144F591}" dt="2024-04-04T19:33:03.479" v="2026" actId="1036"/>
          <ac:spMkLst>
            <pc:docMk/>
            <pc:sldMk cId="2727810263" sldId="907"/>
            <ac:spMk id="17" creationId="{B45435A6-6D35-C731-835F-37D07539A533}"/>
          </ac:spMkLst>
        </pc:spChg>
        <pc:spChg chg="mod">
          <ac:chgData name="Frenkie Wang" userId="87640df3a52f65c7" providerId="LiveId" clId="{0A0D7FF6-B4D9-458B-8C08-77137144F591}" dt="2024-04-08T09:34:19.463" v="3492" actId="20577"/>
          <ac:spMkLst>
            <pc:docMk/>
            <pc:sldMk cId="2727810263" sldId="907"/>
            <ac:spMk id="5125" creationId="{00000000-0000-0000-0000-000000000000}"/>
          </ac:spMkLst>
        </pc:spChg>
        <pc:picChg chg="del">
          <ac:chgData name="Frenkie Wang" userId="87640df3a52f65c7" providerId="LiveId" clId="{0A0D7FF6-B4D9-458B-8C08-77137144F591}" dt="2024-04-04T18:30:36.441" v="1699" actId="478"/>
          <ac:picMkLst>
            <pc:docMk/>
            <pc:sldMk cId="2727810263" sldId="907"/>
            <ac:picMk id="2" creationId="{510722A7-5D58-2710-FB68-0FD794C9EF9F}"/>
          </ac:picMkLst>
        </pc:picChg>
        <pc:picChg chg="add mod ord">
          <ac:chgData name="Frenkie Wang" userId="87640df3a52f65c7" providerId="LiveId" clId="{0A0D7FF6-B4D9-458B-8C08-77137144F591}" dt="2024-04-04T19:32:50.941" v="2018" actId="167"/>
          <ac:picMkLst>
            <pc:docMk/>
            <pc:sldMk cId="2727810263" sldId="907"/>
            <ac:picMk id="4" creationId="{2252F3F8-A355-1779-8D3E-4032B316792C}"/>
          </ac:picMkLst>
        </pc:picChg>
        <pc:picChg chg="del">
          <ac:chgData name="Frenkie Wang" userId="87640df3a52f65c7" providerId="LiveId" clId="{0A0D7FF6-B4D9-458B-8C08-77137144F591}" dt="2024-04-04T18:31:16.532" v="1702" actId="478"/>
          <ac:picMkLst>
            <pc:docMk/>
            <pc:sldMk cId="2727810263" sldId="907"/>
            <ac:picMk id="6" creationId="{98BA8BA9-4469-FE57-8078-D81CF61AD2D9}"/>
          </ac:picMkLst>
        </pc:picChg>
        <pc:picChg chg="add del mod">
          <ac:chgData name="Frenkie Wang" userId="87640df3a52f65c7" providerId="LiveId" clId="{0A0D7FF6-B4D9-458B-8C08-77137144F591}" dt="2024-04-04T19:12:22.468" v="1773" actId="478"/>
          <ac:picMkLst>
            <pc:docMk/>
            <pc:sldMk cId="2727810263" sldId="907"/>
            <ac:picMk id="8" creationId="{794410D1-B170-A72A-97FE-65973A0424C3}"/>
          </ac:picMkLst>
        </pc:picChg>
        <pc:picChg chg="add mod">
          <ac:chgData name="Frenkie Wang" userId="87640df3a52f65c7" providerId="LiveId" clId="{0A0D7FF6-B4D9-458B-8C08-77137144F591}" dt="2024-04-04T19:32:27.432" v="2013" actId="1076"/>
          <ac:picMkLst>
            <pc:docMk/>
            <pc:sldMk cId="2727810263" sldId="907"/>
            <ac:picMk id="10" creationId="{E45CF460-B7E3-66C6-B6B8-6F580B7E0C9E}"/>
          </ac:picMkLst>
        </pc:picChg>
        <pc:cxnChg chg="del">
          <ac:chgData name="Frenkie Wang" userId="87640df3a52f65c7" providerId="LiveId" clId="{0A0D7FF6-B4D9-458B-8C08-77137144F591}" dt="2024-04-04T19:32:09.491" v="2007" actId="478"/>
          <ac:cxnSpMkLst>
            <pc:docMk/>
            <pc:sldMk cId="2727810263" sldId="907"/>
            <ac:cxnSpMk id="7" creationId="{2129D872-DC9E-F43E-DF28-614143F662B4}"/>
          </ac:cxnSpMkLst>
        </pc:cxnChg>
        <pc:cxnChg chg="add mod">
          <ac:chgData name="Frenkie Wang" userId="87640df3a52f65c7" providerId="LiveId" clId="{0A0D7FF6-B4D9-458B-8C08-77137144F591}" dt="2024-04-04T19:33:08.372" v="2028" actId="14100"/>
          <ac:cxnSpMkLst>
            <pc:docMk/>
            <pc:sldMk cId="2727810263" sldId="907"/>
            <ac:cxnSpMk id="12" creationId="{1B0706F6-8A9C-4E02-BEE2-FBB23304E7C5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2:39.046" v="9204"/>
        <pc:sldMkLst>
          <pc:docMk/>
          <pc:sldMk cId="1183332745" sldId="908"/>
        </pc:sldMkLst>
        <pc:spChg chg="add mod">
          <ac:chgData name="Frenkie Wang" userId="87640df3a52f65c7" providerId="LiveId" clId="{0A0D7FF6-B4D9-458B-8C08-77137144F591}" dt="2024-04-04T22:46:07.014" v="2668" actId="1076"/>
          <ac:spMkLst>
            <pc:docMk/>
            <pc:sldMk cId="1183332745" sldId="908"/>
            <ac:spMk id="10" creationId="{DD9F02C6-5946-ABA4-4997-62448DB6D6F9}"/>
          </ac:spMkLst>
        </pc:spChg>
        <pc:spChg chg="del">
          <ac:chgData name="Frenkie Wang" userId="87640df3a52f65c7" providerId="LiveId" clId="{0A0D7FF6-B4D9-458B-8C08-77137144F591}" dt="2024-04-04T19:34:35.836" v="2116" actId="478"/>
          <ac:spMkLst>
            <pc:docMk/>
            <pc:sldMk cId="1183332745" sldId="908"/>
            <ac:spMk id="12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46:21.167" v="2701" actId="20577"/>
          <ac:spMkLst>
            <pc:docMk/>
            <pc:sldMk cId="1183332745" sldId="908"/>
            <ac:spMk id="512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2" creationId="{00AC3434-F966-AAF8-39CC-B5133685D33A}"/>
          </ac:picMkLst>
        </pc:picChg>
        <pc:picChg chg="add del mod">
          <ac:chgData name="Frenkie Wang" userId="87640df3a52f65c7" providerId="LiveId" clId="{0A0D7FF6-B4D9-458B-8C08-77137144F591}" dt="2024-04-04T19:38:04.789" v="2158" actId="478"/>
          <ac:picMkLst>
            <pc:docMk/>
            <pc:sldMk cId="1183332745" sldId="908"/>
            <ac:picMk id="4" creationId="{A1E214EB-5EEE-A506-0BEA-79A10E4282EB}"/>
          </ac:picMkLst>
        </pc:picChg>
        <pc:picChg chg="add del mod">
          <ac:chgData name="Frenkie Wang" userId="87640df3a52f65c7" providerId="LiveId" clId="{0A0D7FF6-B4D9-458B-8C08-77137144F591}" dt="2024-04-04T19:38:05.892" v="2159" actId="478"/>
          <ac:picMkLst>
            <pc:docMk/>
            <pc:sldMk cId="1183332745" sldId="908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4:36.888" v="2117" actId="478"/>
          <ac:picMkLst>
            <pc:docMk/>
            <pc:sldMk cId="1183332745" sldId="908"/>
            <ac:picMk id="7" creationId="{CF2EE495-2885-54CD-066E-B9DFE0B58FB4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8" creationId="{548829FD-29C7-E91D-3A1C-9E21A8FC24B0}"/>
          </ac:picMkLst>
        </pc:picChg>
        <pc:picChg chg="add del mod ord">
          <ac:chgData name="Frenkie Wang" userId="87640df3a52f65c7" providerId="LiveId" clId="{0A0D7FF6-B4D9-458B-8C08-77137144F591}" dt="2024-04-04T22:32:28.143" v="2350" actId="1036"/>
          <ac:picMkLst>
            <pc:docMk/>
            <pc:sldMk cId="1183332745" sldId="908"/>
            <ac:picMk id="9" creationId="{8F6563B3-274B-51F6-C503-A8058E0DAE85}"/>
          </ac:picMkLst>
        </pc:picChg>
        <pc:cxnChg chg="del">
          <ac:chgData name="Frenkie Wang" userId="87640df3a52f65c7" providerId="LiveId" clId="{0A0D7FF6-B4D9-458B-8C08-77137144F591}" dt="2024-04-04T19:35:32.776" v="2129" actId="478"/>
          <ac:cxnSpMkLst>
            <pc:docMk/>
            <pc:sldMk cId="1183332745" sldId="908"/>
            <ac:cxnSpMk id="20" creationId="{74A704D9-41AE-0FDB-A153-8BBA667843E0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2:33.694" v="9202"/>
        <pc:sldMkLst>
          <pc:docMk/>
          <pc:sldMk cId="386008588" sldId="909"/>
        </pc:sldMkLst>
        <pc:spChg chg="add mod">
          <ac:chgData name="Frenkie Wang" userId="87640df3a52f65c7" providerId="LiveId" clId="{0A0D7FF6-B4D9-458B-8C08-77137144F591}" dt="2024-04-05T19:11:37.739" v="2761" actId="20577"/>
          <ac:spMkLst>
            <pc:docMk/>
            <pc:sldMk cId="386008588" sldId="909"/>
            <ac:spMk id="2" creationId="{2372BF65-5E31-7FEB-F2BA-94ABAF0A8382}"/>
          </ac:spMkLst>
        </pc:spChg>
        <pc:spChg chg="mod">
          <ac:chgData name="Frenkie Wang" userId="87640df3a52f65c7" providerId="LiveId" clId="{0A0D7FF6-B4D9-458B-8C08-77137144F591}" dt="2024-04-04T19:37:08.903" v="2145" actId="20577"/>
          <ac:spMkLst>
            <pc:docMk/>
            <pc:sldMk cId="386008588" sldId="909"/>
            <ac:spMk id="512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4T19:44:00.840" v="2211" actId="478"/>
          <ac:picMkLst>
            <pc:docMk/>
            <pc:sldMk cId="386008588" sldId="909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19:37:49.933" v="2152" actId="478"/>
          <ac:picMkLst>
            <pc:docMk/>
            <pc:sldMk cId="386008588" sldId="909"/>
            <ac:picMk id="4" creationId="{A1E214EB-5EEE-A506-0BEA-79A10E4282EB}"/>
          </ac:picMkLst>
        </pc:picChg>
        <pc:picChg chg="add mod">
          <ac:chgData name="Frenkie Wang" userId="87640df3a52f65c7" providerId="LiveId" clId="{0A0D7FF6-B4D9-458B-8C08-77137144F591}" dt="2024-04-04T22:44:27.691" v="2556" actId="1076"/>
          <ac:picMkLst>
            <pc:docMk/>
            <pc:sldMk cId="386008588" sldId="909"/>
            <ac:picMk id="5" creationId="{6D263169-CB70-84D2-B65E-641E7B40A9A3}"/>
          </ac:picMkLst>
        </pc:picChg>
        <pc:picChg chg="del">
          <ac:chgData name="Frenkie Wang" userId="87640df3a52f65c7" providerId="LiveId" clId="{0A0D7FF6-B4D9-458B-8C08-77137144F591}" dt="2024-04-04T19:38:15.264" v="2163" actId="478"/>
          <ac:picMkLst>
            <pc:docMk/>
            <pc:sldMk cId="386008588" sldId="909"/>
            <ac:picMk id="6" creationId="{E8876771-632E-D34F-D98D-576145AA3447}"/>
          </ac:picMkLst>
        </pc:picChg>
        <pc:picChg chg="del">
          <ac:chgData name="Frenkie Wang" userId="87640df3a52f65c7" providerId="LiveId" clId="{0A0D7FF6-B4D9-458B-8C08-77137144F591}" dt="2024-04-04T19:37:47.841" v="2150" actId="478"/>
          <ac:picMkLst>
            <pc:docMk/>
            <pc:sldMk cId="386008588" sldId="909"/>
            <ac:picMk id="8" creationId="{548829FD-29C7-E91D-3A1C-9E21A8FC24B0}"/>
          </ac:picMkLst>
        </pc:picChg>
        <pc:picChg chg="mod ord">
          <ac:chgData name="Frenkie Wang" userId="87640df3a52f65c7" providerId="LiveId" clId="{0A0D7FF6-B4D9-458B-8C08-77137144F591}" dt="2024-04-04T22:44:23.472" v="2553" actId="1076"/>
          <ac:picMkLst>
            <pc:docMk/>
            <pc:sldMk cId="386008588" sldId="909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3:41.160" v="2202" actId="478"/>
          <ac:picMkLst>
            <pc:docMk/>
            <pc:sldMk cId="386008588" sldId="909"/>
            <ac:picMk id="10" creationId="{D8A76978-659A-74A9-A964-EEDF7FCB03C9}"/>
          </ac:picMkLst>
        </pc:picChg>
        <pc:picChg chg="add mod">
          <ac:chgData name="Frenkie Wang" userId="87640df3a52f65c7" providerId="LiveId" clId="{0A0D7FF6-B4D9-458B-8C08-77137144F591}" dt="2024-04-04T22:44:26.624" v="2555" actId="1076"/>
          <ac:picMkLst>
            <pc:docMk/>
            <pc:sldMk cId="386008588" sldId="909"/>
            <ac:picMk id="12" creationId="{FF47F44F-0EA8-1D09-B844-5D72A95123B2}"/>
          </ac:picMkLst>
        </pc:picChg>
        <pc:picChg chg="add mod">
          <ac:chgData name="Frenkie Wang" userId="87640df3a52f65c7" providerId="LiveId" clId="{0A0D7FF6-B4D9-458B-8C08-77137144F591}" dt="2024-04-04T22:44:25.250" v="2554" actId="1076"/>
          <ac:picMkLst>
            <pc:docMk/>
            <pc:sldMk cId="386008588" sldId="909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41.001" v="9205"/>
        <pc:sldMkLst>
          <pc:docMk/>
          <pc:sldMk cId="1935304866" sldId="910"/>
        </pc:sldMkLst>
        <pc:spChg chg="add mod">
          <ac:chgData name="Frenkie Wang" userId="87640df3a52f65c7" providerId="LiveId" clId="{0A0D7FF6-B4D9-458B-8C08-77137144F591}" dt="2024-04-04T22:32:44.254" v="2353"/>
          <ac:spMkLst>
            <pc:docMk/>
            <pc:sldMk cId="1935304866" sldId="910"/>
            <ac:spMk id="16" creationId="{1DA57163-2C96-76DE-7939-DD05775C7E1D}"/>
          </ac:spMkLst>
        </pc:spChg>
        <pc:spChg chg="add mod">
          <ac:chgData name="Frenkie Wang" userId="87640df3a52f65c7" providerId="LiveId" clId="{0A0D7FF6-B4D9-458B-8C08-77137144F591}" dt="2024-04-04T22:43:36.458" v="2530" actId="1076"/>
          <ac:spMkLst>
            <pc:docMk/>
            <pc:sldMk cId="1935304866" sldId="910"/>
            <ac:spMk id="17" creationId="{C21C6682-5161-28F2-6096-26E5FC847DE7}"/>
          </ac:spMkLst>
        </pc:spChg>
        <pc:spChg chg="mod">
          <ac:chgData name="Frenkie Wang" userId="87640df3a52f65c7" providerId="LiveId" clId="{0A0D7FF6-B4D9-458B-8C08-77137144F591}" dt="2024-04-04T22:46:40.214" v="2709" actId="6549"/>
          <ac:spMkLst>
            <pc:docMk/>
            <pc:sldMk cId="1935304866" sldId="910"/>
            <ac:spMk id="5125" creationId="{00000000-0000-0000-0000-000000000000}"/>
          </ac:spMkLst>
        </pc:spChg>
        <pc:picChg chg="del mod ord">
          <ac:chgData name="Frenkie Wang" userId="87640df3a52f65c7" providerId="LiveId" clId="{0A0D7FF6-B4D9-458B-8C08-77137144F591}" dt="2024-04-04T22:42:26.152" v="2508" actId="478"/>
          <ac:picMkLst>
            <pc:docMk/>
            <pc:sldMk cId="1935304866" sldId="910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4T22:33:54.749" v="2390" actId="1036"/>
          <ac:picMkLst>
            <pc:docMk/>
            <pc:sldMk cId="1935304866" sldId="910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4T19:45:26.399" v="2212" actId="478"/>
          <ac:picMkLst>
            <pc:docMk/>
            <pc:sldMk cId="1935304866" sldId="910"/>
            <ac:picMk id="6" creationId="{75F949E0-0F12-9888-7A5A-02E24E8BA837}"/>
          </ac:picMkLst>
        </pc:picChg>
        <pc:picChg chg="del">
          <ac:chgData name="Frenkie Wang" userId="87640df3a52f65c7" providerId="LiveId" clId="{0A0D7FF6-B4D9-458B-8C08-77137144F591}" dt="2024-04-04T19:42:13.486" v="2186" actId="478"/>
          <ac:picMkLst>
            <pc:docMk/>
            <pc:sldMk cId="1935304866" sldId="910"/>
            <ac:picMk id="8" creationId="{548829FD-29C7-E91D-3A1C-9E21A8FC24B0}"/>
          </ac:picMkLst>
        </pc:picChg>
        <pc:picChg chg="mod">
          <ac:chgData name="Frenkie Wang" userId="87640df3a52f65c7" providerId="LiveId" clId="{0A0D7FF6-B4D9-458B-8C08-77137144F591}" dt="2024-04-04T22:43:18.114" v="2523" actId="1076"/>
          <ac:picMkLst>
            <pc:docMk/>
            <pc:sldMk cId="1935304866" sldId="91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4T19:49:01.866" v="2258" actId="478"/>
          <ac:picMkLst>
            <pc:docMk/>
            <pc:sldMk cId="1935304866" sldId="910"/>
            <ac:picMk id="10" creationId="{3D94D8F2-9776-CB79-C9A2-66DDB42E6275}"/>
          </ac:picMkLst>
        </pc:picChg>
        <pc:picChg chg="add del mod">
          <ac:chgData name="Frenkie Wang" userId="87640df3a52f65c7" providerId="LiveId" clId="{0A0D7FF6-B4D9-458B-8C08-77137144F591}" dt="2024-04-04T22:42:16.880" v="2505" actId="478"/>
          <ac:picMkLst>
            <pc:docMk/>
            <pc:sldMk cId="1935304866" sldId="910"/>
            <ac:picMk id="11" creationId="{0EAD6319-AF87-CA01-5DFD-7DB49668C72D}"/>
          </ac:picMkLst>
        </pc:picChg>
        <pc:picChg chg="add mod modCrop">
          <ac:chgData name="Frenkie Wang" userId="87640df3a52f65c7" providerId="LiveId" clId="{0A0D7FF6-B4D9-458B-8C08-77137144F591}" dt="2024-04-04T22:43:54.277" v="2544" actId="1035"/>
          <ac:picMkLst>
            <pc:docMk/>
            <pc:sldMk cId="1935304866" sldId="910"/>
            <ac:picMk id="15" creationId="{0732E930-DF1F-D2AF-DF97-5127FDEFDC20}"/>
          </ac:picMkLst>
        </pc:picChg>
        <pc:picChg chg="add mod modCrop">
          <ac:chgData name="Frenkie Wang" userId="87640df3a52f65c7" providerId="LiveId" clId="{0A0D7FF6-B4D9-458B-8C08-77137144F591}" dt="2024-04-04T22:43:21.348" v="2524" actId="1076"/>
          <ac:picMkLst>
            <pc:docMk/>
            <pc:sldMk cId="1935304866" sldId="910"/>
            <ac:picMk id="19" creationId="{35124A8D-27F3-599A-81F2-C8838EA02ED6}"/>
          </ac:picMkLst>
        </pc:picChg>
        <pc:picChg chg="add mod">
          <ac:chgData name="Frenkie Wang" userId="87640df3a52f65c7" providerId="LiveId" clId="{0A0D7FF6-B4D9-458B-8C08-77137144F591}" dt="2024-04-04T22:43:55.831" v="2551" actId="1035"/>
          <ac:picMkLst>
            <pc:docMk/>
            <pc:sldMk cId="1935304866" sldId="910"/>
            <ac:picMk id="21" creationId="{1F5BB696-B17C-CFC8-3B31-511349E6D303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2.056" v="9201"/>
        <pc:sldMkLst>
          <pc:docMk/>
          <pc:sldMk cId="2301337644" sldId="911"/>
        </pc:sldMkLst>
        <pc:spChg chg="add mod">
          <ac:chgData name="Frenkie Wang" userId="87640df3a52f65c7" providerId="LiveId" clId="{0A0D7FF6-B4D9-458B-8C08-77137144F591}" dt="2024-04-05T19:12:45.071" v="2786" actId="20577"/>
          <ac:spMkLst>
            <pc:docMk/>
            <pc:sldMk cId="2301337644" sldId="911"/>
            <ac:spMk id="2" creationId="{10D0D12E-C4F0-C3FF-6A4D-22E21DC659EE}"/>
          </ac:spMkLst>
        </pc:spChg>
        <pc:spChg chg="mod">
          <ac:chgData name="Frenkie Wang" userId="87640df3a52f65c7" providerId="LiveId" clId="{0A0D7FF6-B4D9-458B-8C08-77137144F591}" dt="2024-04-04T22:44:39.935" v="2558" actId="1076"/>
          <ac:spMkLst>
            <pc:docMk/>
            <pc:sldMk cId="2301337644" sldId="911"/>
            <ac:spMk id="14" creationId="{00000000-0000-0000-0000-000000000000}"/>
          </ac:spMkLst>
        </pc:spChg>
        <pc:spChg chg="mod">
          <ac:chgData name="Frenkie Wang" userId="87640df3a52f65c7" providerId="LiveId" clId="{0A0D7FF6-B4D9-458B-8C08-77137144F591}" dt="2024-04-04T22:29:40.661" v="2301" actId="20577"/>
          <ac:spMkLst>
            <pc:docMk/>
            <pc:sldMk cId="2301337644" sldId="911"/>
            <ac:spMk id="5125" creationId="{00000000-0000-0000-0000-000000000000}"/>
          </ac:spMkLst>
        </pc:spChg>
        <pc:picChg chg="del mod modCrop">
          <ac:chgData name="Frenkie Wang" userId="87640df3a52f65c7" providerId="LiveId" clId="{0A0D7FF6-B4D9-458B-8C08-77137144F591}" dt="2024-04-04T22:47:59.335" v="2713" actId="478"/>
          <ac:picMkLst>
            <pc:docMk/>
            <pc:sldMk cId="2301337644" sldId="911"/>
            <ac:picMk id="2" creationId="{00AC3434-F966-AAF8-39CC-B5133685D33A}"/>
          </ac:picMkLst>
        </pc:picChg>
        <pc:picChg chg="del">
          <ac:chgData name="Frenkie Wang" userId="87640df3a52f65c7" providerId="LiveId" clId="{0A0D7FF6-B4D9-458B-8C08-77137144F591}" dt="2024-04-04T22:29:53.157" v="2302" actId="478"/>
          <ac:picMkLst>
            <pc:docMk/>
            <pc:sldMk cId="2301337644" sldId="911"/>
            <ac:picMk id="4" creationId="{C0F7EB90-61C6-EF0A-B358-95ED32F4AE3F}"/>
          </ac:picMkLst>
        </pc:picChg>
        <pc:picChg chg="add del mod">
          <ac:chgData name="Frenkie Wang" userId="87640df3a52f65c7" providerId="LiveId" clId="{0A0D7FF6-B4D9-458B-8C08-77137144F591}" dt="2024-04-05T19:15:33.196" v="2859" actId="478"/>
          <ac:picMkLst>
            <pc:docMk/>
            <pc:sldMk cId="2301337644" sldId="911"/>
            <ac:picMk id="4" creationId="{ED721EC3-6BAE-7F59-2F03-38D614C4C630}"/>
          </ac:picMkLst>
        </pc:picChg>
        <pc:picChg chg="add mod">
          <ac:chgData name="Frenkie Wang" userId="87640df3a52f65c7" providerId="LiveId" clId="{0A0D7FF6-B4D9-458B-8C08-77137144F591}" dt="2024-04-04T22:45:00.582" v="2654" actId="1036"/>
          <ac:picMkLst>
            <pc:docMk/>
            <pc:sldMk cId="2301337644" sldId="911"/>
            <ac:picMk id="5" creationId="{1A14154D-10CE-8757-110D-A93997ECDD8A}"/>
          </ac:picMkLst>
        </pc:picChg>
        <pc:picChg chg="add mod">
          <ac:chgData name="Frenkie Wang" userId="87640df3a52f65c7" providerId="LiveId" clId="{0A0D7FF6-B4D9-458B-8C08-77137144F591}" dt="2024-04-04T22:49:19.160" v="2738" actId="1076"/>
          <ac:picMkLst>
            <pc:docMk/>
            <pc:sldMk cId="2301337644" sldId="911"/>
            <ac:picMk id="6" creationId="{4216CB05-3125-8D49-2B56-965EC2A0179B}"/>
          </ac:picMkLst>
        </pc:picChg>
        <pc:picChg chg="add mod">
          <ac:chgData name="Frenkie Wang" userId="87640df3a52f65c7" providerId="LiveId" clId="{0A0D7FF6-B4D9-458B-8C08-77137144F591}" dt="2024-04-05T19:28:54.611" v="3043" actId="1076"/>
          <ac:picMkLst>
            <pc:docMk/>
            <pc:sldMk cId="2301337644" sldId="911"/>
            <ac:picMk id="7" creationId="{F8D94D57-3799-2D00-8562-3BC3DB5DE024}"/>
          </ac:picMkLst>
        </pc:picChg>
        <pc:picChg chg="add mod">
          <ac:chgData name="Frenkie Wang" userId="87640df3a52f65c7" providerId="LiveId" clId="{0A0D7FF6-B4D9-458B-8C08-77137144F591}" dt="2024-04-05T19:13:20.414" v="2800" actId="1037"/>
          <ac:picMkLst>
            <pc:docMk/>
            <pc:sldMk cId="2301337644" sldId="911"/>
            <ac:picMk id="8" creationId="{E619109A-EC7C-50EC-F96A-8CEAB710E109}"/>
          </ac:picMkLst>
        </pc:picChg>
        <pc:picChg chg="mod">
          <ac:chgData name="Frenkie Wang" userId="87640df3a52f65c7" providerId="LiveId" clId="{0A0D7FF6-B4D9-458B-8C08-77137144F591}" dt="2024-04-04T22:48:48.933" v="2728" actId="1076"/>
          <ac:picMkLst>
            <pc:docMk/>
            <pc:sldMk cId="2301337644" sldId="911"/>
            <ac:picMk id="9" creationId="{8F6563B3-274B-51F6-C503-A8058E0DAE85}"/>
          </ac:picMkLst>
        </pc:picChg>
        <pc:picChg chg="del mod">
          <ac:chgData name="Frenkie Wang" userId="87640df3a52f65c7" providerId="LiveId" clId="{0A0D7FF6-B4D9-458B-8C08-77137144F591}" dt="2024-04-05T19:12:54.954" v="2788" actId="478"/>
          <ac:picMkLst>
            <pc:docMk/>
            <pc:sldMk cId="2301337644" sldId="911"/>
            <ac:picMk id="11" creationId="{0EAD6319-AF87-CA01-5DFD-7DB49668C72D}"/>
          </ac:picMkLst>
        </pc:picChg>
        <pc:picChg chg="mod modCrop">
          <ac:chgData name="Frenkie Wang" userId="87640df3a52f65c7" providerId="LiveId" clId="{0A0D7FF6-B4D9-458B-8C08-77137144F591}" dt="2024-04-04T22:49:12.947" v="2736" actId="1076"/>
          <ac:picMkLst>
            <pc:docMk/>
            <pc:sldMk cId="2301337644" sldId="911"/>
            <ac:picMk id="15" creationId="{0732E930-DF1F-D2AF-DF97-5127FDEFDC20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30.495" v="9200"/>
        <pc:sldMkLst>
          <pc:docMk/>
          <pc:sldMk cId="2366874908" sldId="912"/>
        </pc:sldMkLst>
        <pc:spChg chg="add mod">
          <ac:chgData name="Frenkie Wang" userId="87640df3a52f65c7" providerId="LiveId" clId="{0A0D7FF6-B4D9-458B-8C08-77137144F591}" dt="2024-04-05T19:14:08.748" v="2842" actId="20577"/>
          <ac:spMkLst>
            <pc:docMk/>
            <pc:sldMk cId="2366874908" sldId="912"/>
            <ac:spMk id="4" creationId="{C07E419B-0EAF-F71E-B4B3-2398CC85D580}"/>
          </ac:spMkLst>
        </pc:spChg>
        <pc:spChg chg="mod">
          <ac:chgData name="Frenkie Wang" userId="87640df3a52f65c7" providerId="LiveId" clId="{0A0D7FF6-B4D9-458B-8C08-77137144F591}" dt="2024-04-04T22:45:12.472" v="2667" actId="20577"/>
          <ac:spMkLst>
            <pc:docMk/>
            <pc:sldMk cId="2366874908" sldId="912"/>
            <ac:spMk id="512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5T19:14:15.998" v="2843" actId="478"/>
          <ac:picMkLst>
            <pc:docMk/>
            <pc:sldMk cId="2366874908" sldId="912"/>
            <ac:picMk id="2" creationId="{CE88FD23-0077-2C51-596D-EC87EFE432A4}"/>
          </ac:picMkLst>
        </pc:picChg>
        <pc:picChg chg="add mod">
          <ac:chgData name="Frenkie Wang" userId="87640df3a52f65c7" providerId="LiveId" clId="{0A0D7FF6-B4D9-458B-8C08-77137144F591}" dt="2024-04-05T19:15:26.406" v="2857" actId="1582"/>
          <ac:picMkLst>
            <pc:docMk/>
            <pc:sldMk cId="2366874908" sldId="912"/>
            <ac:picMk id="3" creationId="{87DEBBA3-26CB-561E-43A0-475AF93CCABD}"/>
          </ac:picMkLst>
        </pc:picChg>
        <pc:picChg chg="del mod">
          <ac:chgData name="Frenkie Wang" userId="87640df3a52f65c7" providerId="LiveId" clId="{0A0D7FF6-B4D9-458B-8C08-77137144F591}" dt="2024-04-05T19:15:08.666" v="2853" actId="478"/>
          <ac:picMkLst>
            <pc:docMk/>
            <pc:sldMk cId="2366874908" sldId="912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5T19:15:10.972" v="2854" actId="1076"/>
          <ac:picMkLst>
            <pc:docMk/>
            <pc:sldMk cId="2366874908" sldId="912"/>
            <ac:picMk id="7" creationId="{EE0849F4-24DD-2208-66D9-E491EF87FAD6}"/>
          </ac:picMkLst>
        </pc:picChg>
        <pc:picChg chg="mod">
          <ac:chgData name="Frenkie Wang" userId="87640df3a52f65c7" providerId="LiveId" clId="{0A0D7FF6-B4D9-458B-8C08-77137144F591}" dt="2024-04-05T19:15:13.293" v="2855" actId="1076"/>
          <ac:picMkLst>
            <pc:docMk/>
            <pc:sldMk cId="2366874908" sldId="912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4T22:47:49.448" v="2711" actId="478"/>
          <ac:picMkLst>
            <pc:docMk/>
            <pc:sldMk cId="2366874908" sldId="912"/>
            <ac:picMk id="15" creationId="{168D04D2-8175-52AD-A846-120A51C45FB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2:23.135" v="9198"/>
        <pc:sldMkLst>
          <pc:docMk/>
          <pc:sldMk cId="1635498383" sldId="913"/>
        </pc:sldMkLst>
        <pc:spChg chg="add del mod">
          <ac:chgData name="Frenkie Wang" userId="87640df3a52f65c7" providerId="LiveId" clId="{0A0D7FF6-B4D9-458B-8C08-77137144F591}" dt="2024-04-05T19:33:06.581" v="3057" actId="478"/>
          <ac:spMkLst>
            <pc:docMk/>
            <pc:sldMk cId="1635498383" sldId="913"/>
            <ac:spMk id="3" creationId="{BCFA4FCF-67D7-C33C-88C4-9A124E8DD2A8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4" creationId="{380ACEE8-FF53-D646-780C-2260507B9552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5" creationId="{A66637D2-D641-57B1-7175-B9EA04814551}"/>
          </ac:spMkLst>
        </pc:spChg>
        <pc:spChg chg="add mod">
          <ac:chgData name="Frenkie Wang" userId="87640df3a52f65c7" providerId="LiveId" clId="{0A0D7FF6-B4D9-458B-8C08-77137144F591}" dt="2024-04-05T19:44:43.602" v="3289" actId="1036"/>
          <ac:spMkLst>
            <pc:docMk/>
            <pc:sldMk cId="1635498383" sldId="913"/>
            <ac:spMk id="6" creationId="{50667746-676C-5672-3C8F-5275A87E60B0}"/>
          </ac:spMkLst>
        </pc:spChg>
        <pc:spChg chg="add mod">
          <ac:chgData name="Frenkie Wang" userId="87640df3a52f65c7" providerId="LiveId" clId="{0A0D7FF6-B4D9-458B-8C08-77137144F591}" dt="2024-04-05T19:45:39.073" v="3318" actId="1035"/>
          <ac:spMkLst>
            <pc:docMk/>
            <pc:sldMk cId="1635498383" sldId="913"/>
            <ac:spMk id="7" creationId="{8BFB8ADD-49AD-9C96-BB41-F740F5752B1A}"/>
          </ac:spMkLst>
        </pc:spChg>
        <pc:spChg chg="add mod">
          <ac:chgData name="Frenkie Wang" userId="87640df3a52f65c7" providerId="LiveId" clId="{0A0D7FF6-B4D9-458B-8C08-77137144F591}" dt="2024-04-08T09:30:44.113" v="3437" actId="20577"/>
          <ac:spMkLst>
            <pc:docMk/>
            <pc:sldMk cId="1635498383" sldId="913"/>
            <ac:spMk id="8" creationId="{65E99846-2C3F-F4F9-78E9-3A4E1D607142}"/>
          </ac:spMkLst>
        </pc:spChg>
        <pc:spChg chg="add mod">
          <ac:chgData name="Frenkie Wang" userId="87640df3a52f65c7" providerId="LiveId" clId="{0A0D7FF6-B4D9-458B-8C08-77137144F591}" dt="2024-04-08T09:30:49.854" v="3441" actId="20577"/>
          <ac:spMkLst>
            <pc:docMk/>
            <pc:sldMk cId="1635498383" sldId="913"/>
            <ac:spMk id="9" creationId="{6DA4D292-5977-0AAF-4A5A-ADF9823EE4AA}"/>
          </ac:spMkLst>
        </pc:spChg>
        <pc:spChg chg="add mod">
          <ac:chgData name="Frenkie Wang" userId="87640df3a52f65c7" providerId="LiveId" clId="{0A0D7FF6-B4D9-458B-8C08-77137144F591}" dt="2024-04-05T19:45:53.803" v="3320" actId="20577"/>
          <ac:spMkLst>
            <pc:docMk/>
            <pc:sldMk cId="1635498383" sldId="913"/>
            <ac:spMk id="10" creationId="{3E87797E-36C1-3A16-4877-9542A59033B9}"/>
          </ac:spMkLst>
        </pc:spChg>
        <pc:spChg chg="add mod">
          <ac:chgData name="Frenkie Wang" userId="87640df3a52f65c7" providerId="LiveId" clId="{0A0D7FF6-B4D9-458B-8C08-77137144F591}" dt="2024-04-05T19:44:54.981" v="3302" actId="1036"/>
          <ac:spMkLst>
            <pc:docMk/>
            <pc:sldMk cId="1635498383" sldId="913"/>
            <ac:spMk id="11" creationId="{CC9411AE-B5E0-30DB-AAE1-8A67A5700BE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2" creationId="{B895F3F8-8ABD-AE46-411D-75A28D258086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3" creationId="{D6BD25AB-B678-C2B0-0093-CA0763D43781}"/>
          </ac:spMkLst>
        </pc:spChg>
        <pc:spChg chg="add mod">
          <ac:chgData name="Frenkie Wang" userId="87640df3a52f65c7" providerId="LiveId" clId="{0A0D7FF6-B4D9-458B-8C08-77137144F591}" dt="2024-04-05T19:45:05.296" v="3304" actId="571"/>
          <ac:spMkLst>
            <pc:docMk/>
            <pc:sldMk cId="1635498383" sldId="913"/>
            <ac:spMk id="14" creationId="{A41076C4-D474-018E-4DFB-B8D87BB94846}"/>
          </ac:spMkLst>
        </pc:spChg>
        <pc:spChg chg="add mod">
          <ac:chgData name="Frenkie Wang" userId="87640df3a52f65c7" providerId="LiveId" clId="{0A0D7FF6-B4D9-458B-8C08-77137144F591}" dt="2024-04-08T09:30:24.827" v="3428" actId="1037"/>
          <ac:spMkLst>
            <pc:docMk/>
            <pc:sldMk cId="1635498383" sldId="913"/>
            <ac:spMk id="17" creationId="{4A1461E4-DD56-BAC8-6B8F-3F65A8780577}"/>
          </ac:spMkLst>
        </pc:spChg>
        <pc:spChg chg="del mod">
          <ac:chgData name="Frenkie Wang" userId="87640df3a52f65c7" providerId="LiveId" clId="{0A0D7FF6-B4D9-458B-8C08-77137144F591}" dt="2024-04-05T19:33:03.988" v="3055" actId="478"/>
          <ac:spMkLst>
            <pc:docMk/>
            <pc:sldMk cId="1635498383" sldId="913"/>
            <ac:spMk id="84998" creationId="{00000000-0000-0000-0000-000000000000}"/>
          </ac:spMkLst>
        </pc:spChg>
        <pc:spChg chg="mod">
          <ac:chgData name="Frenkie Wang" userId="87640df3a52f65c7" providerId="LiveId" clId="{0A0D7FF6-B4D9-458B-8C08-77137144F591}" dt="2024-04-09T00:59:59.996" v="8294" actId="20577"/>
          <ac:spMkLst>
            <pc:docMk/>
            <pc:sldMk cId="1635498383" sldId="913"/>
            <ac:spMk id="130052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09:29:22.457" v="3393" actId="478"/>
          <ac:picMkLst>
            <pc:docMk/>
            <pc:sldMk cId="1635498383" sldId="913"/>
            <ac:picMk id="16" creationId="{BC0AC8EE-189C-B5EF-F820-2DF5DE37BDC7}"/>
          </ac:picMkLst>
        </pc:picChg>
      </pc:sldChg>
      <pc:sldChg chg="addSp delSp modSp add del mod delAnim">
        <pc:chgData name="Frenkie Wang" userId="87640df3a52f65c7" providerId="LiveId" clId="{0A0D7FF6-B4D9-458B-8C08-77137144F591}" dt="2024-04-05T19:31:35.154" v="3051" actId="47"/>
        <pc:sldMkLst>
          <pc:docMk/>
          <pc:sldMk cId="3803324942" sldId="913"/>
        </pc:sldMkLst>
        <pc:spChg chg="del">
          <ac:chgData name="Frenkie Wang" userId="87640df3a52f65c7" providerId="LiveId" clId="{0A0D7FF6-B4D9-458B-8C08-77137144F591}" dt="2024-04-05T19:19:14.466" v="2885" actId="478"/>
          <ac:spMkLst>
            <pc:docMk/>
            <pc:sldMk cId="3803324942" sldId="913"/>
            <ac:spMk id="4" creationId="{C07E419B-0EAF-F71E-B4B3-2398CC85D580}"/>
          </ac:spMkLst>
        </pc:spChg>
        <pc:picChg chg="del">
          <ac:chgData name="Frenkie Wang" userId="87640df3a52f65c7" providerId="LiveId" clId="{0A0D7FF6-B4D9-458B-8C08-77137144F591}" dt="2024-04-05T19:19:15.931" v="2888" actId="478"/>
          <ac:picMkLst>
            <pc:docMk/>
            <pc:sldMk cId="3803324942" sldId="913"/>
            <ac:picMk id="3" creationId="{87DEBBA3-26CB-561E-43A0-475AF93CCABD}"/>
          </ac:picMkLst>
        </pc:picChg>
        <pc:picChg chg="add del mod">
          <ac:chgData name="Frenkie Wang" userId="87640df3a52f65c7" providerId="LiveId" clId="{0A0D7FF6-B4D9-458B-8C08-77137144F591}" dt="2024-04-05T19:20:31.168" v="2893" actId="478"/>
          <ac:picMkLst>
            <pc:docMk/>
            <pc:sldMk cId="3803324942" sldId="913"/>
            <ac:picMk id="5" creationId="{6FE58C24-BDDF-FA31-7BD5-2A0AB32A535C}"/>
          </ac:picMkLst>
        </pc:picChg>
        <pc:picChg chg="del">
          <ac:chgData name="Frenkie Wang" userId="87640df3a52f65c7" providerId="LiveId" clId="{0A0D7FF6-B4D9-458B-8C08-77137144F591}" dt="2024-04-05T19:19:14.912" v="2886" actId="478"/>
          <ac:picMkLst>
            <pc:docMk/>
            <pc:sldMk cId="3803324942" sldId="913"/>
            <ac:picMk id="7" creationId="{EE0849F4-24DD-2208-66D9-E491EF87FAD6}"/>
          </ac:picMkLst>
        </pc:picChg>
        <pc:picChg chg="del mod">
          <ac:chgData name="Frenkie Wang" userId="87640df3a52f65c7" providerId="LiveId" clId="{0A0D7FF6-B4D9-458B-8C08-77137144F591}" dt="2024-04-05T19:19:16.558" v="2890" actId="478"/>
          <ac:picMkLst>
            <pc:docMk/>
            <pc:sldMk cId="3803324942" sldId="913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5T19:19:15.414" v="2887" actId="478"/>
          <ac:picMkLst>
            <pc:docMk/>
            <pc:sldMk cId="3803324942" sldId="913"/>
            <ac:picMk id="12" creationId="{FF47F44F-0EA8-1D09-B844-5D72A95123B2}"/>
          </ac:picMkLst>
        </pc:picChg>
      </pc:sldChg>
      <pc:sldChg chg="add del">
        <pc:chgData name="Frenkie Wang" userId="87640df3a52f65c7" providerId="LiveId" clId="{0A0D7FF6-B4D9-458B-8C08-77137144F591}" dt="2024-04-05T19:33:55.422" v="3059"/>
        <pc:sldMkLst>
          <pc:docMk/>
          <pc:sldMk cId="1824531489" sldId="914"/>
        </pc:sldMkLst>
      </pc:sldChg>
      <pc:sldChg chg="modSp add del mod">
        <pc:chgData name="Frenkie Wang" userId="87640df3a52f65c7" providerId="LiveId" clId="{0A0D7FF6-B4D9-458B-8C08-77137144F591}" dt="2024-04-08T10:25:34.545" v="3800" actId="47"/>
        <pc:sldMkLst>
          <pc:docMk/>
          <pc:sldMk cId="2368762737" sldId="914"/>
        </pc:sldMkLst>
        <pc:spChg chg="mod">
          <ac:chgData name="Frenkie Wang" userId="87640df3a52f65c7" providerId="LiveId" clId="{0A0D7FF6-B4D9-458B-8C08-77137144F591}" dt="2024-04-08T09:31:47.485" v="3481" actId="20577"/>
          <ac:spMkLst>
            <pc:docMk/>
            <pc:sldMk cId="2368762737" sldId="914"/>
            <ac:spMk id="5125" creationId="{00000000-0000-0000-0000-000000000000}"/>
          </ac:spMkLst>
        </pc:spChg>
      </pc:sldChg>
      <pc:sldChg chg="add del">
        <pc:chgData name="Frenkie Wang" userId="87640df3a52f65c7" providerId="LiveId" clId="{0A0D7FF6-B4D9-458B-8C08-77137144F591}" dt="2024-04-05T19:22:48.124" v="2947"/>
        <pc:sldMkLst>
          <pc:docMk/>
          <pc:sldMk cId="2477827036" sldId="914"/>
        </pc:sldMkLst>
      </pc:sldChg>
      <pc:sldChg chg="addSp delSp modSp add mod">
        <pc:chgData name="Frenkie Wang" userId="87640df3a52f65c7" providerId="LiveId" clId="{0A0D7FF6-B4D9-458B-8C08-77137144F591}" dt="2024-04-09T01:00:12.237" v="8296" actId="20577"/>
        <pc:sldMkLst>
          <pc:docMk/>
          <pc:sldMk cId="947579767" sldId="915"/>
        </pc:sldMkLst>
        <pc:spChg chg="mod">
          <ac:chgData name="Frenkie Wang" userId="87640df3a52f65c7" providerId="LiveId" clId="{0A0D7FF6-B4D9-458B-8C08-77137144F591}" dt="2024-04-08T10:24:28.845" v="3794" actId="207"/>
          <ac:spMkLst>
            <pc:docMk/>
            <pc:sldMk cId="947579767" sldId="915"/>
            <ac:spMk id="4" creationId="{29938F10-6D11-11F5-12B4-A2A25473D7F8}"/>
          </ac:spMkLst>
        </pc:spChg>
        <pc:spChg chg="add mod">
          <ac:chgData name="Frenkie Wang" userId="87640df3a52f65c7" providerId="LiveId" clId="{0A0D7FF6-B4D9-458B-8C08-77137144F591}" dt="2024-04-08T10:24:20.827" v="3792" actId="571"/>
          <ac:spMkLst>
            <pc:docMk/>
            <pc:sldMk cId="947579767" sldId="915"/>
            <ac:spMk id="9" creationId="{95D969D3-9681-7F13-D33A-FD8DF5DF90C4}"/>
          </ac:spMkLst>
        </pc:spChg>
        <pc:spChg chg="mod">
          <ac:chgData name="Frenkie Wang" userId="87640df3a52f65c7" providerId="LiveId" clId="{0A0D7FF6-B4D9-458B-8C08-77137144F591}" dt="2024-04-09T01:00:12.237" v="8296" actId="20577"/>
          <ac:spMkLst>
            <pc:docMk/>
            <pc:sldMk cId="947579767" sldId="915"/>
            <ac:spMk id="2053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10:24:14.395" v="3790" actId="1582"/>
          <ac:picMkLst>
            <pc:docMk/>
            <pc:sldMk cId="947579767" sldId="915"/>
            <ac:picMk id="3" creationId="{0E3C80A0-F330-A19B-6D6B-69D55607CF4C}"/>
          </ac:picMkLst>
        </pc:picChg>
        <pc:picChg chg="add del mod">
          <ac:chgData name="Frenkie Wang" userId="87640df3a52f65c7" providerId="LiveId" clId="{0A0D7FF6-B4D9-458B-8C08-77137144F591}" dt="2024-04-08T18:06:23.080" v="5342" actId="478"/>
          <ac:picMkLst>
            <pc:docMk/>
            <pc:sldMk cId="947579767" sldId="915"/>
            <ac:picMk id="9" creationId="{395139E9-A34F-2DA8-3546-A92D0F3ECDB7}"/>
          </ac:picMkLst>
        </pc:picChg>
        <pc:picChg chg="add mod">
          <ac:chgData name="Frenkie Wang" userId="87640df3a52f65c7" providerId="LiveId" clId="{0A0D7FF6-B4D9-458B-8C08-77137144F591}" dt="2024-04-08T18:06:25.404" v="5344" actId="1076"/>
          <ac:picMkLst>
            <pc:docMk/>
            <pc:sldMk cId="947579767" sldId="915"/>
            <ac:picMk id="10" creationId="{AA9BFB3B-7DDF-871D-187C-E7B88FC6C64B}"/>
          </ac:picMkLst>
        </pc:picChg>
        <pc:picChg chg="add del">
          <ac:chgData name="Frenkie Wang" userId="87640df3a52f65c7" providerId="LiveId" clId="{0A0D7FF6-B4D9-458B-8C08-77137144F591}" dt="2024-04-08T10:23:35.162" v="3783" actId="478"/>
          <ac:picMkLst>
            <pc:docMk/>
            <pc:sldMk cId="947579767" sldId="915"/>
            <ac:picMk id="59" creationId="{5796335D-1D42-1D74-586E-675A6D350A4D}"/>
          </ac:picMkLst>
        </pc:picChg>
        <pc:picChg chg="add del">
          <ac:chgData name="Frenkie Wang" userId="87640df3a52f65c7" providerId="LiveId" clId="{0A0D7FF6-B4D9-458B-8C08-77137144F591}" dt="2024-04-08T18:05:48.392" v="5333" actId="478"/>
          <ac:picMkLst>
            <pc:docMk/>
            <pc:sldMk cId="947579767" sldId="915"/>
            <ac:picMk id="63" creationId="{F392165D-C1E9-53B7-8439-C5A079A71562}"/>
          </ac:picMkLst>
        </pc:picChg>
        <pc:picChg chg="add del">
          <ac:chgData name="Frenkie Wang" userId="87640df3a52f65c7" providerId="LiveId" clId="{0A0D7FF6-B4D9-458B-8C08-77137144F591}" dt="2024-04-08T10:23:38.261" v="3785" actId="478"/>
          <ac:picMkLst>
            <pc:docMk/>
            <pc:sldMk cId="947579767" sldId="915"/>
            <ac:picMk id="2059" creationId="{23396A9C-740E-6987-08B9-1AFB610207C2}"/>
          </ac:picMkLst>
        </pc:picChg>
      </pc:sldChg>
      <pc:sldChg chg="addSp delSp modSp add del mod">
        <pc:chgData name="Frenkie Wang" userId="87640df3a52f65c7" providerId="LiveId" clId="{0A0D7FF6-B4D9-458B-8C08-77137144F591}" dt="2024-04-08T10:25:33.032" v="3799" actId="47"/>
        <pc:sldMkLst>
          <pc:docMk/>
          <pc:sldMk cId="1823630578" sldId="916"/>
        </pc:sldMkLst>
        <pc:spChg chg="mod">
          <ac:chgData name="Frenkie Wang" userId="87640df3a52f65c7" providerId="LiveId" clId="{0A0D7FF6-B4D9-458B-8C08-77137144F591}" dt="2024-04-08T09:39:00.742" v="3595" actId="404"/>
          <ac:spMkLst>
            <pc:docMk/>
            <pc:sldMk cId="1823630578" sldId="916"/>
            <ac:spMk id="91147" creationId="{60517756-D033-400D-B53B-A0CA4FF1810D}"/>
          </ac:spMkLst>
        </pc:spChg>
        <pc:picChg chg="add del">
          <ac:chgData name="Frenkie Wang" userId="87640df3a52f65c7" providerId="LiveId" clId="{0A0D7FF6-B4D9-458B-8C08-77137144F591}" dt="2024-04-08T10:25:16.138" v="3796" actId="22"/>
          <ac:picMkLst>
            <pc:docMk/>
            <pc:sldMk cId="1823630578" sldId="916"/>
            <ac:picMk id="3" creationId="{5D03F3C9-CAB4-6A67-7CE0-4D1DC1FC2DCC}"/>
          </ac:picMkLst>
        </pc:picChg>
        <pc:picChg chg="add del">
          <ac:chgData name="Frenkie Wang" userId="87640df3a52f65c7" providerId="LiveId" clId="{0A0D7FF6-B4D9-458B-8C08-77137144F591}" dt="2024-04-08T10:25:18.504" v="3798" actId="22"/>
          <ac:picMkLst>
            <pc:docMk/>
            <pc:sldMk cId="1823630578" sldId="916"/>
            <ac:picMk id="5" creationId="{B8E5357D-C04B-1562-0262-054F0F31C1F7}"/>
          </ac:picMkLst>
        </pc:picChg>
        <pc:picChg chg="mod">
          <ac:chgData name="Frenkie Wang" userId="87640df3a52f65c7" providerId="LiveId" clId="{0A0D7FF6-B4D9-458B-8C08-77137144F591}" dt="2024-04-08T09:39:09.114" v="3598" actId="14100"/>
          <ac:picMkLst>
            <pc:docMk/>
            <pc:sldMk cId="1823630578" sldId="916"/>
            <ac:picMk id="120842" creationId="{72C5AFAB-FA22-4744-878C-FE96BA2182A0}"/>
          </ac:picMkLst>
        </pc:picChg>
      </pc:sldChg>
      <pc:sldChg chg="delSp modSp add del mod">
        <pc:chgData name="Frenkie Wang" userId="87640df3a52f65c7" providerId="LiveId" clId="{0A0D7FF6-B4D9-458B-8C08-77137144F591}" dt="2024-04-08T09:38:26.943" v="3587" actId="47"/>
        <pc:sldMkLst>
          <pc:docMk/>
          <pc:sldMk cId="3508907514" sldId="916"/>
        </pc:sldMkLst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" creationId="{29938F10-6D11-11F5-12B4-A2A25473D7F8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" creationId="{415695B8-5B6E-3519-2EAC-27B64857A4D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6" creationId="{5FE4663F-66C8-F353-E136-F99CDE6129F7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7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8" creationId="{00000000-0000-0000-0000-000000000000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1" creationId="{9C56181D-6AF2-5871-9AAE-95A5A090801A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2" creationId="{E4E21BE3-978D-ADB1-8230-81D0FBB45163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3" creationId="{E83CD1E0-DAEF-CAB5-8340-1601846AF484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4" creationId="{FA358E20-A76D-C971-966D-79EF04ABA9EB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5" creationId="{66416DD7-F05E-43E3-6C06-80615DCDD752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6" creationId="{9CFB7307-A1F0-8461-F77C-F79C46A40A6F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7" creationId="{4E00EA0C-5DBC-763F-C00A-9EB2EDACADDE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8" creationId="{8E4E3AFC-3493-7B36-DA79-FE20B441D091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49" creationId="{52FCA739-2407-0D56-0401-6C0809F316BC}"/>
          </ac:spMkLst>
        </pc:spChg>
        <pc:spChg chg="del">
          <ac:chgData name="Frenkie Wang" userId="87640df3a52f65c7" providerId="LiveId" clId="{0A0D7FF6-B4D9-458B-8C08-77137144F591}" dt="2024-04-08T09:36:34.090" v="3579" actId="478"/>
          <ac:spMkLst>
            <pc:docMk/>
            <pc:sldMk cId="3508907514" sldId="916"/>
            <ac:spMk id="51" creationId="{01984B83-90E7-8CF9-7D93-F5DFF5EF3F52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2" creationId="{B00C7DD8-A262-02A6-AE4E-96C36E851EEE}"/>
          </ac:spMkLst>
        </pc:spChg>
        <pc:spChg chg="del">
          <ac:chgData name="Frenkie Wang" userId="87640df3a52f65c7" providerId="LiveId" clId="{0A0D7FF6-B4D9-458B-8C08-77137144F591}" dt="2024-04-08T09:36:36.179" v="3581" actId="478"/>
          <ac:spMkLst>
            <pc:docMk/>
            <pc:sldMk cId="3508907514" sldId="916"/>
            <ac:spMk id="53" creationId="{E2FB0BD1-27CB-EE27-BE1E-5A0C1E76D022}"/>
          </ac:spMkLst>
        </pc:sp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09:36:34.090" v="3579" actId="478"/>
          <ac:picMkLst>
            <pc:docMk/>
            <pc:sldMk cId="3508907514" sldId="916"/>
            <ac:picMk id="63" creationId="{F392165D-C1E9-53B7-8439-C5A079A71562}"/>
          </ac:picMkLst>
        </pc:picChg>
        <pc:picChg chg="del">
          <ac:chgData name="Frenkie Wang" userId="87640df3a52f65c7" providerId="LiveId" clId="{0A0D7FF6-B4D9-458B-8C08-77137144F591}" dt="2024-04-08T09:36:34.840" v="3580" actId="478"/>
          <ac:picMkLst>
            <pc:docMk/>
            <pc:sldMk cId="3508907514" sldId="916"/>
            <ac:picMk id="2059" creationId="{23396A9C-740E-6987-08B9-1AFB610207C2}"/>
          </ac:picMkLst>
        </pc:picChg>
        <pc:cxnChg chg="del mod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49" creationId="{4CC699AD-1D3E-2446-F4BA-A82FEAF05624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0" creationId="{0CA7F75B-8991-EA1F-95E2-C69530314DBD}"/>
          </ac:cxnSpMkLst>
        </pc:cxnChg>
        <pc:cxnChg chg="del">
          <ac:chgData name="Frenkie Wang" userId="87640df3a52f65c7" providerId="LiveId" clId="{0A0D7FF6-B4D9-458B-8C08-77137144F591}" dt="2024-04-08T09:36:34.090" v="3579" actId="478"/>
          <ac:cxnSpMkLst>
            <pc:docMk/>
            <pc:sldMk cId="3508907514" sldId="916"/>
            <ac:cxnSpMk id="2051" creationId="{2B1115B2-D019-FC15-4EC2-82D222A1A51A}"/>
          </ac:cxnSpMkLst>
        </pc:cxnChg>
      </pc:sldChg>
      <pc:sldChg chg="addSp delSp modSp add mod ord delAnim">
        <pc:chgData name="Frenkie Wang" userId="87640df3a52f65c7" providerId="LiveId" clId="{0A0D7FF6-B4D9-458B-8C08-77137144F591}" dt="2024-04-09T01:00:19.973" v="8299" actId="20577"/>
        <pc:sldMkLst>
          <pc:docMk/>
          <pc:sldMk cId="3210169842" sldId="917"/>
        </pc:sldMkLst>
        <pc:spChg chg="add">
          <ac:chgData name="Frenkie Wang" userId="87640df3a52f65c7" providerId="LiveId" clId="{0A0D7FF6-B4D9-458B-8C08-77137144F591}" dt="2024-04-08T09:42:17.647" v="3688"/>
          <ac:spMkLst>
            <pc:docMk/>
            <pc:sldMk cId="3210169842" sldId="917"/>
            <ac:spMk id="2" creationId="{1C768AD4-F7AB-E0BF-A7CF-78302024012F}"/>
          </ac:spMkLst>
        </pc:spChg>
        <pc:spChg chg="del">
          <ac:chgData name="Frenkie Wang" userId="87640df3a52f65c7" providerId="LiveId" clId="{0A0D7FF6-B4D9-458B-8C08-77137144F591}" dt="2024-04-08T09:43:36.571" v="3768" actId="478"/>
          <ac:spMkLst>
            <pc:docMk/>
            <pc:sldMk cId="3210169842" sldId="917"/>
            <ac:spMk id="4" creationId="{C981913C-BB8D-D074-8DE9-B03FBB06E810}"/>
          </ac:spMkLst>
        </pc:spChg>
        <pc:spChg chg="mod">
          <ac:chgData name="Frenkie Wang" userId="87640df3a52f65c7" providerId="LiveId" clId="{0A0D7FF6-B4D9-458B-8C08-77137144F591}" dt="2024-04-09T01:00:19.973" v="8299" actId="20577"/>
          <ac:spMkLst>
            <pc:docMk/>
            <pc:sldMk cId="3210169842" sldId="917"/>
            <ac:spMk id="2053" creationId="{00000000-0000-0000-0000-000000000000}"/>
          </ac:spMkLst>
        </pc:spChg>
        <pc:spChg chg="mod">
          <ac:chgData name="Frenkie Wang" userId="87640df3a52f65c7" providerId="LiveId" clId="{0A0D7FF6-B4D9-458B-8C08-77137144F591}" dt="2024-04-08T22:25:01.904" v="6477" actId="20577"/>
          <ac:spMkLst>
            <pc:docMk/>
            <pc:sldMk cId="3210169842" sldId="917"/>
            <ac:spMk id="2054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8T22:25:03.313" v="6478" actId="1076"/>
          <ac:picMkLst>
            <pc:docMk/>
            <pc:sldMk cId="3210169842" sldId="917"/>
            <ac:picMk id="3" creationId="{73585018-C7AA-CD09-45C4-D17C0B382765}"/>
          </ac:picMkLst>
        </pc:picChg>
        <pc:picChg chg="del">
          <ac:chgData name="Frenkie Wang" userId="87640df3a52f65c7" providerId="LiveId" clId="{0A0D7FF6-B4D9-458B-8C08-77137144F591}" dt="2024-04-08T09:43:35.536" v="3767" actId="478"/>
          <ac:picMkLst>
            <pc:docMk/>
            <pc:sldMk cId="3210169842" sldId="917"/>
            <ac:picMk id="3" creationId="{D8B80A38-E4FF-FDDA-067A-1D4E6E4CC58B}"/>
          </ac:picMkLst>
        </pc:picChg>
        <pc:picChg chg="add del mod">
          <ac:chgData name="Frenkie Wang" userId="87640df3a52f65c7" providerId="LiveId" clId="{0A0D7FF6-B4D9-458B-8C08-77137144F591}" dt="2024-04-08T22:24:21.961" v="6469" actId="478"/>
          <ac:picMkLst>
            <pc:docMk/>
            <pc:sldMk cId="3210169842" sldId="917"/>
            <ac:picMk id="5" creationId="{BDFC740B-595C-86A6-8D78-E16B6B89BBCB}"/>
          </ac:picMkLst>
        </pc:picChg>
        <pc:picChg chg="add del mod">
          <ac:chgData name="Frenkie Wang" userId="87640df3a52f65c7" providerId="LiveId" clId="{0A0D7FF6-B4D9-458B-8C08-77137144F591}" dt="2024-04-08T10:23:03.175" v="3773" actId="478"/>
          <ac:picMkLst>
            <pc:docMk/>
            <pc:sldMk cId="3210169842" sldId="917"/>
            <ac:picMk id="6" creationId="{7ED6D165-0622-C3EF-FD0B-3DB1BC0F6F38}"/>
          </ac:picMkLst>
        </pc:picChg>
        <pc:picChg chg="add mod">
          <ac:chgData name="Frenkie Wang" userId="87640df3a52f65c7" providerId="LiveId" clId="{0A0D7FF6-B4D9-458B-8C08-77137144F591}" dt="2024-04-08T22:24:48.280" v="6472" actId="1076"/>
          <ac:picMkLst>
            <pc:docMk/>
            <pc:sldMk cId="3210169842" sldId="917"/>
            <ac:picMk id="9" creationId="{545271C4-CE23-04F4-8050-001768066F14}"/>
          </ac:picMkLst>
        </pc:picChg>
        <pc:picChg chg="del mod">
          <ac:chgData name="Frenkie Wang" userId="87640df3a52f65c7" providerId="LiveId" clId="{0A0D7FF6-B4D9-458B-8C08-77137144F591}" dt="2024-04-08T09:43:35.171" v="3766" actId="478"/>
          <ac:picMkLst>
            <pc:docMk/>
            <pc:sldMk cId="3210169842" sldId="917"/>
            <ac:picMk id="10" creationId="{7182D3BA-29E7-11C3-D32E-54C205B4FA46}"/>
          </ac:picMkLst>
        </pc:picChg>
        <pc:picChg chg="add mod">
          <ac:chgData name="Frenkie Wang" userId="87640df3a52f65c7" providerId="LiveId" clId="{0A0D7FF6-B4D9-458B-8C08-77137144F591}" dt="2024-04-08T22:24:04.400" v="6462" actId="14100"/>
          <ac:picMkLst>
            <pc:docMk/>
            <pc:sldMk cId="3210169842" sldId="917"/>
            <ac:picMk id="11" creationId="{65266EF6-C031-6431-28F7-5D04E331B5DB}"/>
          </ac:picMkLst>
        </pc:picChg>
        <pc:picChg chg="del">
          <ac:chgData name="Frenkie Wang" userId="87640df3a52f65c7" providerId="LiveId" clId="{0A0D7FF6-B4D9-458B-8C08-77137144F591}" dt="2024-04-08T09:42:15.950" v="3687" actId="478"/>
          <ac:picMkLst>
            <pc:docMk/>
            <pc:sldMk cId="3210169842" sldId="917"/>
            <ac:picMk id="12" creationId="{A332F0A9-F7CC-0D5C-ED8D-56AAC79B70E8}"/>
          </ac:picMkLst>
        </pc:picChg>
      </pc:sldChg>
      <pc:sldChg chg="addSp delSp modSp mod modAnim">
        <pc:chgData name="Frenkie Wang" userId="87640df3a52f65c7" providerId="LiveId" clId="{0A0D7FF6-B4D9-458B-8C08-77137144F591}" dt="2024-04-10T10:02:16.798" v="9197"/>
        <pc:sldMkLst>
          <pc:docMk/>
          <pc:sldMk cId="1096732092" sldId="918"/>
        </pc:sldMkLst>
        <pc:spChg chg="add mod">
          <ac:chgData name="Frenkie Wang" userId="87640df3a52f65c7" providerId="LiveId" clId="{0A0D7FF6-B4D9-458B-8C08-77137144F591}" dt="2024-04-08T11:28:06.084" v="3956" actId="1076"/>
          <ac:spMkLst>
            <pc:docMk/>
            <pc:sldMk cId="1096732092" sldId="918"/>
            <ac:spMk id="12" creationId="{A6790753-3F3A-1607-25FF-3CB3B9188E63}"/>
          </ac:spMkLst>
        </pc:spChg>
        <pc:spChg chg="add mod">
          <ac:chgData name="Frenkie Wang" userId="87640df3a52f65c7" providerId="LiveId" clId="{0A0D7FF6-B4D9-458B-8C08-77137144F591}" dt="2024-04-08T11:27:14.751" v="3933" actId="14100"/>
          <ac:spMkLst>
            <pc:docMk/>
            <pc:sldMk cId="1096732092" sldId="918"/>
            <ac:spMk id="15" creationId="{55ECF0E0-B127-1E2A-7CC6-D85588B93CB7}"/>
          </ac:spMkLst>
        </pc:spChg>
        <pc:spChg chg="add mod">
          <ac:chgData name="Frenkie Wang" userId="87640df3a52f65c7" providerId="LiveId" clId="{0A0D7FF6-B4D9-458B-8C08-77137144F591}" dt="2024-04-08T11:28:06.389" v="3957" actId="1076"/>
          <ac:spMkLst>
            <pc:docMk/>
            <pc:sldMk cId="1096732092" sldId="918"/>
            <ac:spMk id="16" creationId="{A5C46EEA-7D7B-318E-ABCC-8BDC6332240E}"/>
          </ac:spMkLst>
        </pc:spChg>
        <pc:picChg chg="del mod">
          <ac:chgData name="Frenkie Wang" userId="87640df3a52f65c7" providerId="LiveId" clId="{0A0D7FF6-B4D9-458B-8C08-77137144F591}" dt="2024-04-08T10:25:55.213" v="3803" actId="478"/>
          <ac:picMkLst>
            <pc:docMk/>
            <pc:sldMk cId="1096732092" sldId="918"/>
            <ac:picMk id="2" creationId="{00AC3434-F966-AAF8-39CC-B5133685D33A}"/>
          </ac:picMkLst>
        </pc:picChg>
        <pc:picChg chg="add mod">
          <ac:chgData name="Frenkie Wang" userId="87640df3a52f65c7" providerId="LiveId" clId="{0A0D7FF6-B4D9-458B-8C08-77137144F591}" dt="2024-04-08T23:11:45.773" v="6635" actId="571"/>
          <ac:picMkLst>
            <pc:docMk/>
            <pc:sldMk cId="1096732092" sldId="918"/>
            <ac:picMk id="2" creationId="{6F5195ED-73AA-7FF4-EA3A-E48FC5F33715}"/>
          </ac:picMkLst>
        </pc:picChg>
        <pc:picChg chg="add mod">
          <ac:chgData name="Frenkie Wang" userId="87640df3a52f65c7" providerId="LiveId" clId="{0A0D7FF6-B4D9-458B-8C08-77137144F591}" dt="2024-04-08T11:26:19.277" v="3908" actId="1076"/>
          <ac:picMkLst>
            <pc:docMk/>
            <pc:sldMk cId="1096732092" sldId="918"/>
            <ac:picMk id="4" creationId="{852F2C73-D945-EF7E-90C2-66BB52D1856B}"/>
          </ac:picMkLst>
        </pc:picChg>
        <pc:picChg chg="add mod">
          <ac:chgData name="Frenkie Wang" userId="87640df3a52f65c7" providerId="LiveId" clId="{0A0D7FF6-B4D9-458B-8C08-77137144F591}" dt="2024-04-08T11:26:17.553" v="3907" actId="1076"/>
          <ac:picMkLst>
            <pc:docMk/>
            <pc:sldMk cId="1096732092" sldId="918"/>
            <ac:picMk id="6" creationId="{B7DD71D8-EEF9-2427-02A1-79D0144F117B}"/>
          </ac:picMkLst>
        </pc:picChg>
        <pc:picChg chg="del">
          <ac:chgData name="Frenkie Wang" userId="87640df3a52f65c7" providerId="LiveId" clId="{0A0D7FF6-B4D9-458B-8C08-77137144F591}" dt="2024-04-08T10:25:54.128" v="3801" actId="478"/>
          <ac:picMkLst>
            <pc:docMk/>
            <pc:sldMk cId="1096732092" sldId="918"/>
            <ac:picMk id="8" creationId="{548829FD-29C7-E91D-3A1C-9E21A8FC24B0}"/>
          </ac:picMkLst>
        </pc:picChg>
        <pc:picChg chg="del">
          <ac:chgData name="Frenkie Wang" userId="87640df3a52f65c7" providerId="LiveId" clId="{0A0D7FF6-B4D9-458B-8C08-77137144F591}" dt="2024-04-08T10:25:56.277" v="3804" actId="478"/>
          <ac:picMkLst>
            <pc:docMk/>
            <pc:sldMk cId="1096732092" sldId="918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23:11:47.257" v="6637" actId="1076"/>
          <ac:picMkLst>
            <pc:docMk/>
            <pc:sldMk cId="1096732092" sldId="918"/>
            <ac:picMk id="11" creationId="{2086BE6F-9EED-9154-3613-DEFAC45086DF}"/>
          </ac:picMkLst>
        </pc:picChg>
      </pc:sldChg>
      <pc:sldChg chg="addSp delSp modSp mod modAnim">
        <pc:chgData name="Frenkie Wang" userId="87640df3a52f65c7" providerId="LiveId" clId="{0A0D7FF6-B4D9-458B-8C08-77137144F591}" dt="2024-04-10T10:02:11.951" v="9196"/>
        <pc:sldMkLst>
          <pc:docMk/>
          <pc:sldMk cId="4012534858" sldId="919"/>
        </pc:sldMkLst>
        <pc:spChg chg="add mod">
          <ac:chgData name="Frenkie Wang" userId="87640df3a52f65c7" providerId="LiveId" clId="{0A0D7FF6-B4D9-458B-8C08-77137144F591}" dt="2024-04-08T11:27:37.052" v="3946" actId="1076"/>
          <ac:spMkLst>
            <pc:docMk/>
            <pc:sldMk cId="4012534858" sldId="919"/>
            <ac:spMk id="10" creationId="{EAB04EF8-64EC-210C-1D01-63EE269EF06A}"/>
          </ac:spMkLst>
        </pc:spChg>
        <pc:spChg chg="add mod">
          <ac:chgData name="Frenkie Wang" userId="87640df3a52f65c7" providerId="LiveId" clId="{0A0D7FF6-B4D9-458B-8C08-77137144F591}" dt="2024-04-08T11:27:40.956" v="3948" actId="1076"/>
          <ac:spMkLst>
            <pc:docMk/>
            <pc:sldMk cId="4012534858" sldId="919"/>
            <ac:spMk id="11" creationId="{3B89DC4A-9AC7-1626-2E66-B07D3D03602A}"/>
          </ac:spMkLst>
        </pc:spChg>
        <pc:spChg chg="add mod">
          <ac:chgData name="Frenkie Wang" userId="87640df3a52f65c7" providerId="LiveId" clId="{0A0D7FF6-B4D9-458B-8C08-77137144F591}" dt="2024-04-08T11:27:43.319" v="3949" actId="1076"/>
          <ac:spMkLst>
            <pc:docMk/>
            <pc:sldMk cId="4012534858" sldId="919"/>
            <ac:spMk id="12" creationId="{BCDDCAC9-2854-ACC2-B8E0-22AA3658BABF}"/>
          </ac:spMkLst>
        </pc:spChg>
        <pc:spChg chg="mod">
          <ac:chgData name="Frenkie Wang" userId="87640df3a52f65c7" providerId="LiveId" clId="{0A0D7FF6-B4D9-458B-8C08-77137144F591}" dt="2024-04-08T11:28:09.533" v="3959" actId="1076"/>
          <ac:spMkLst>
            <pc:docMk/>
            <pc:sldMk cId="4012534858" sldId="919"/>
            <ac:spMk id="17" creationId="{C21C6682-5161-28F2-6096-26E5FC847DE7}"/>
          </ac:spMkLst>
        </pc:spChg>
        <pc:picChg chg="add mod modCrop">
          <ac:chgData name="Frenkie Wang" userId="87640df3a52f65c7" providerId="LiveId" clId="{0A0D7FF6-B4D9-458B-8C08-77137144F591}" dt="2024-04-08T10:33:49.901" v="3875" actId="1076"/>
          <ac:picMkLst>
            <pc:docMk/>
            <pc:sldMk cId="4012534858" sldId="919"/>
            <ac:picMk id="3" creationId="{CEF25767-4D81-72C5-D0AA-51F64C9BD838}"/>
          </ac:picMkLst>
        </pc:picChg>
        <pc:picChg chg="del">
          <ac:chgData name="Frenkie Wang" userId="87640df3a52f65c7" providerId="LiveId" clId="{0A0D7FF6-B4D9-458B-8C08-77137144F591}" dt="2024-04-08T10:26:17.258" v="3806" actId="478"/>
          <ac:picMkLst>
            <pc:docMk/>
            <pc:sldMk cId="4012534858" sldId="919"/>
            <ac:picMk id="4" creationId="{C0F7EB90-61C6-EF0A-B358-95ED32F4AE3F}"/>
          </ac:picMkLst>
        </pc:picChg>
        <pc:picChg chg="add mod">
          <ac:chgData name="Frenkie Wang" userId="87640df3a52f65c7" providerId="LiveId" clId="{0A0D7FF6-B4D9-458B-8C08-77137144F591}" dt="2024-04-08T10:33:52.179" v="3876" actId="1076"/>
          <ac:picMkLst>
            <pc:docMk/>
            <pc:sldMk cId="4012534858" sldId="919"/>
            <ac:picMk id="6" creationId="{FC587372-786C-3167-3023-87BB900D755D}"/>
          </ac:picMkLst>
        </pc:picChg>
        <pc:picChg chg="add mod">
          <ac:chgData name="Frenkie Wang" userId="87640df3a52f65c7" providerId="LiveId" clId="{0A0D7FF6-B4D9-458B-8C08-77137144F591}" dt="2024-04-08T10:27:20.278" v="3826" actId="208"/>
          <ac:picMkLst>
            <pc:docMk/>
            <pc:sldMk cId="4012534858" sldId="919"/>
            <ac:picMk id="8" creationId="{A8F4D36E-4415-9959-E852-2B358F0EA156}"/>
          </ac:picMkLst>
        </pc:picChg>
        <pc:picChg chg="del">
          <ac:chgData name="Frenkie Wang" userId="87640df3a52f65c7" providerId="LiveId" clId="{0A0D7FF6-B4D9-458B-8C08-77137144F591}" dt="2024-04-08T10:26:23.547" v="3811" actId="478"/>
          <ac:picMkLst>
            <pc:docMk/>
            <pc:sldMk cId="4012534858" sldId="919"/>
            <ac:picMk id="9" creationId="{8F6563B3-274B-51F6-C503-A8058E0DAE85}"/>
          </ac:picMkLst>
        </pc:picChg>
        <pc:picChg chg="del">
          <ac:chgData name="Frenkie Wang" userId="87640df3a52f65c7" providerId="LiveId" clId="{0A0D7FF6-B4D9-458B-8C08-77137144F591}" dt="2024-04-08T10:26:16.722" v="3805" actId="478"/>
          <ac:picMkLst>
            <pc:docMk/>
            <pc:sldMk cId="4012534858" sldId="919"/>
            <ac:picMk id="15" creationId="{0732E930-DF1F-D2AF-DF97-5127FDEFDC20}"/>
          </ac:picMkLst>
        </pc:picChg>
        <pc:picChg chg="del">
          <ac:chgData name="Frenkie Wang" userId="87640df3a52f65c7" providerId="LiveId" clId="{0A0D7FF6-B4D9-458B-8C08-77137144F591}" dt="2024-04-08T10:26:23.039" v="3810" actId="478"/>
          <ac:picMkLst>
            <pc:docMk/>
            <pc:sldMk cId="4012534858" sldId="919"/>
            <ac:picMk id="19" creationId="{35124A8D-27F3-599A-81F2-C8838EA02ED6}"/>
          </ac:picMkLst>
        </pc:picChg>
        <pc:picChg chg="add del">
          <ac:chgData name="Frenkie Wang" userId="87640df3a52f65c7" providerId="LiveId" clId="{0A0D7FF6-B4D9-458B-8C08-77137144F591}" dt="2024-04-08T10:26:22.581" v="3809" actId="478"/>
          <ac:picMkLst>
            <pc:docMk/>
            <pc:sldMk cId="4012534858" sldId="919"/>
            <ac:picMk id="21" creationId="{1F5BB696-B17C-CFC8-3B31-511349E6D303}"/>
          </ac:picMkLst>
        </pc:picChg>
      </pc:sldChg>
      <pc:sldChg chg="addSp delSp modSp mod modAnim">
        <pc:chgData name="Frenkie Wang" userId="87640df3a52f65c7" providerId="LiveId" clId="{0A0D7FF6-B4D9-458B-8C08-77137144F591}" dt="2024-04-10T10:02:01.422" v="9193"/>
        <pc:sldMkLst>
          <pc:docMk/>
          <pc:sldMk cId="1744241397" sldId="920"/>
        </pc:sldMkLst>
        <pc:spChg chg="add mod">
          <ac:chgData name="Frenkie Wang" userId="87640df3a52f65c7" providerId="LiveId" clId="{0A0D7FF6-B4D9-458B-8C08-77137144F591}" dt="2024-04-08T11:27:50.520" v="3952" actId="1076"/>
          <ac:spMkLst>
            <pc:docMk/>
            <pc:sldMk cId="1744241397" sldId="920"/>
            <ac:spMk id="17" creationId="{D1125B74-66DD-C3A4-8446-96F3AF447E8A}"/>
          </ac:spMkLst>
        </pc:spChg>
        <pc:spChg chg="add mod">
          <ac:chgData name="Frenkie Wang" userId="87640df3a52f65c7" providerId="LiveId" clId="{0A0D7FF6-B4D9-458B-8C08-77137144F591}" dt="2024-04-08T11:27:48.146" v="3951" actId="1076"/>
          <ac:spMkLst>
            <pc:docMk/>
            <pc:sldMk cId="1744241397" sldId="920"/>
            <ac:spMk id="18" creationId="{87395EC5-D5E7-EE32-8269-07DF12614C02}"/>
          </ac:spMkLst>
        </pc:spChg>
        <pc:spChg chg="add mod">
          <ac:chgData name="Frenkie Wang" userId="87640df3a52f65c7" providerId="LiveId" clId="{0A0D7FF6-B4D9-458B-8C08-77137144F591}" dt="2024-04-08T11:27:54.978" v="3953" actId="1076"/>
          <ac:spMkLst>
            <pc:docMk/>
            <pc:sldMk cId="1744241397" sldId="920"/>
            <ac:spMk id="19" creationId="{C6FC143B-0BB1-7857-CBB1-DD7177346A39}"/>
          </ac:spMkLst>
        </pc:spChg>
        <pc:picChg chg="add mod">
          <ac:chgData name="Frenkie Wang" userId="87640df3a52f65c7" providerId="LiveId" clId="{0A0D7FF6-B4D9-458B-8C08-77137144F591}" dt="2024-04-08T10:31:37.308" v="3862" actId="14100"/>
          <ac:picMkLst>
            <pc:docMk/>
            <pc:sldMk cId="1744241397" sldId="920"/>
            <ac:picMk id="4" creationId="{3600E443-D7E5-A703-E546-6389E3A87F97}"/>
          </ac:picMkLst>
        </pc:picChg>
        <pc:picChg chg="del">
          <ac:chgData name="Frenkie Wang" userId="87640df3a52f65c7" providerId="LiveId" clId="{0A0D7FF6-B4D9-458B-8C08-77137144F591}" dt="2024-04-08T10:30:39.246" v="3845" actId="478"/>
          <ac:picMkLst>
            <pc:docMk/>
            <pc:sldMk cId="1744241397" sldId="920"/>
            <ac:picMk id="5" creationId="{6D263169-CB70-84D2-B65E-641E7B40A9A3}"/>
          </ac:picMkLst>
        </pc:picChg>
        <pc:picChg chg="add mod">
          <ac:chgData name="Frenkie Wang" userId="87640df3a52f65c7" providerId="LiveId" clId="{0A0D7FF6-B4D9-458B-8C08-77137144F591}" dt="2024-04-08T10:33:44.798" v="3872" actId="14100"/>
          <ac:picMkLst>
            <pc:docMk/>
            <pc:sldMk cId="1744241397" sldId="920"/>
            <ac:picMk id="7" creationId="{A5C555EA-A657-ED61-912E-E57222C6438C}"/>
          </ac:picMkLst>
        </pc:picChg>
        <pc:picChg chg="del">
          <ac:chgData name="Frenkie Wang" userId="87640df3a52f65c7" providerId="LiveId" clId="{0A0D7FF6-B4D9-458B-8C08-77137144F591}" dt="2024-04-08T10:30:40.712" v="3848" actId="478"/>
          <ac:picMkLst>
            <pc:docMk/>
            <pc:sldMk cId="1744241397" sldId="920"/>
            <ac:picMk id="9" creationId="{8F6563B3-274B-51F6-C503-A8058E0DAE85}"/>
          </ac:picMkLst>
        </pc:picChg>
        <pc:picChg chg="add del mod">
          <ac:chgData name="Frenkie Wang" userId="87640df3a52f65c7" providerId="LiveId" clId="{0A0D7FF6-B4D9-458B-8C08-77137144F591}" dt="2024-04-08T10:31:45.129" v="3863" actId="478"/>
          <ac:picMkLst>
            <pc:docMk/>
            <pc:sldMk cId="1744241397" sldId="920"/>
            <ac:picMk id="10" creationId="{4ED8A0EA-2CFE-DD05-A4D2-C09AD7BA5D3B}"/>
          </ac:picMkLst>
        </pc:picChg>
        <pc:picChg chg="del">
          <ac:chgData name="Frenkie Wang" userId="87640df3a52f65c7" providerId="LiveId" clId="{0A0D7FF6-B4D9-458B-8C08-77137144F591}" dt="2024-04-08T10:30:39.635" v="3846" actId="478"/>
          <ac:picMkLst>
            <pc:docMk/>
            <pc:sldMk cId="1744241397" sldId="920"/>
            <ac:picMk id="12" creationId="{FF47F44F-0EA8-1D09-B844-5D72A95123B2}"/>
          </ac:picMkLst>
        </pc:picChg>
        <pc:picChg chg="del">
          <ac:chgData name="Frenkie Wang" userId="87640df3a52f65c7" providerId="LiveId" clId="{0A0D7FF6-B4D9-458B-8C08-77137144F591}" dt="2024-04-08T10:30:40.027" v="3847" actId="478"/>
          <ac:picMkLst>
            <pc:docMk/>
            <pc:sldMk cId="1744241397" sldId="920"/>
            <ac:picMk id="15" creationId="{168D04D2-8175-52AD-A846-120A51C45FB7}"/>
          </ac:picMkLst>
        </pc:picChg>
        <pc:picChg chg="add mod">
          <ac:chgData name="Frenkie Wang" userId="87640df3a52f65c7" providerId="LiveId" clId="{0A0D7FF6-B4D9-458B-8C08-77137144F591}" dt="2024-04-08T10:34:09.416" v="3878" actId="14100"/>
          <ac:picMkLst>
            <pc:docMk/>
            <pc:sldMk cId="1744241397" sldId="920"/>
            <ac:picMk id="16" creationId="{B0411E58-2BC6-3E4D-AA1B-4E3E7A1DFEFF}"/>
          </ac:picMkLst>
        </pc:picChg>
      </pc:sldChg>
      <pc:sldChg chg="addSp delSp modSp mod modAnim">
        <pc:chgData name="Frenkie Wang" userId="87640df3a52f65c7" providerId="LiveId" clId="{0A0D7FF6-B4D9-458B-8C08-77137144F591}" dt="2024-04-10T10:02:05.434" v="9194"/>
        <pc:sldMkLst>
          <pc:docMk/>
          <pc:sldMk cId="1528214319" sldId="921"/>
        </pc:sldMkLst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7" creationId="{A28D7DB8-90FA-979D-1741-7007492DC24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8" creationId="{14DD208C-2B8F-F859-413A-FE8A93B3A6DD}"/>
          </ac:spMkLst>
        </pc:spChg>
        <pc:spChg chg="add mod">
          <ac:chgData name="Frenkie Wang" userId="87640df3a52f65c7" providerId="LiveId" clId="{0A0D7FF6-B4D9-458B-8C08-77137144F591}" dt="2024-04-08T11:28:16.084" v="3961" actId="1076"/>
          <ac:spMkLst>
            <pc:docMk/>
            <pc:sldMk cId="1528214319" sldId="921"/>
            <ac:spMk id="19" creationId="{D3672BAA-4B51-D737-80C6-070CCE22C6BD}"/>
          </ac:spMkLst>
        </pc:spChg>
        <pc:picChg chg="add mod">
          <ac:chgData name="Frenkie Wang" userId="87640df3a52f65c7" providerId="LiveId" clId="{0A0D7FF6-B4D9-458B-8C08-77137144F591}" dt="2024-04-08T10:33:37.983" v="3869" actId="14100"/>
          <ac:picMkLst>
            <pc:docMk/>
            <pc:sldMk cId="1528214319" sldId="921"/>
            <ac:picMk id="4" creationId="{F0605706-BB6E-07E8-7648-AFD8ADCBE5AA}"/>
          </ac:picMkLst>
        </pc:picChg>
        <pc:picChg chg="del">
          <ac:chgData name="Frenkie Wang" userId="87640df3a52f65c7" providerId="LiveId" clId="{0A0D7FF6-B4D9-458B-8C08-77137144F591}" dt="2024-04-08T10:28:24.880" v="3833" actId="478"/>
          <ac:picMkLst>
            <pc:docMk/>
            <pc:sldMk cId="1528214319" sldId="921"/>
            <ac:picMk id="5" creationId="{1A14154D-10CE-8757-110D-A93997ECDD8A}"/>
          </ac:picMkLst>
        </pc:picChg>
        <pc:picChg chg="del">
          <ac:chgData name="Frenkie Wang" userId="87640df3a52f65c7" providerId="LiveId" clId="{0A0D7FF6-B4D9-458B-8C08-77137144F591}" dt="2024-04-08T10:28:25.308" v="3834" actId="478"/>
          <ac:picMkLst>
            <pc:docMk/>
            <pc:sldMk cId="1528214319" sldId="921"/>
            <ac:picMk id="6" creationId="{4216CB05-3125-8D49-2B56-965EC2A0179B}"/>
          </ac:picMkLst>
        </pc:picChg>
        <pc:picChg chg="del">
          <ac:chgData name="Frenkie Wang" userId="87640df3a52f65c7" providerId="LiveId" clId="{0A0D7FF6-B4D9-458B-8C08-77137144F591}" dt="2024-04-08T10:28:26.414" v="3836" actId="478"/>
          <ac:picMkLst>
            <pc:docMk/>
            <pc:sldMk cId="1528214319" sldId="921"/>
            <ac:picMk id="7" creationId="{F8D94D57-3799-2D00-8562-3BC3DB5DE024}"/>
          </ac:picMkLst>
        </pc:picChg>
        <pc:picChg chg="del">
          <ac:chgData name="Frenkie Wang" userId="87640df3a52f65c7" providerId="LiveId" clId="{0A0D7FF6-B4D9-458B-8C08-77137144F591}" dt="2024-04-08T10:28:27.346" v="3838" actId="478"/>
          <ac:picMkLst>
            <pc:docMk/>
            <pc:sldMk cId="1528214319" sldId="921"/>
            <ac:picMk id="8" creationId="{E619109A-EC7C-50EC-F96A-8CEAB710E109}"/>
          </ac:picMkLst>
        </pc:picChg>
        <pc:picChg chg="del">
          <ac:chgData name="Frenkie Wang" userId="87640df3a52f65c7" providerId="LiveId" clId="{0A0D7FF6-B4D9-458B-8C08-77137144F591}" dt="2024-04-08T10:28:26.851" v="3837" actId="478"/>
          <ac:picMkLst>
            <pc:docMk/>
            <pc:sldMk cId="1528214319" sldId="921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0:29:23.760" v="3842" actId="1076"/>
          <ac:picMkLst>
            <pc:docMk/>
            <pc:sldMk cId="1528214319" sldId="921"/>
            <ac:picMk id="11" creationId="{4697B901-E27B-6D82-C710-0EAE45BD9134}"/>
          </ac:picMkLst>
        </pc:picChg>
        <pc:picChg chg="del">
          <ac:chgData name="Frenkie Wang" userId="87640df3a52f65c7" providerId="LiveId" clId="{0A0D7FF6-B4D9-458B-8C08-77137144F591}" dt="2024-04-08T10:28:25.630" v="3835" actId="478"/>
          <ac:picMkLst>
            <pc:docMk/>
            <pc:sldMk cId="1528214319" sldId="921"/>
            <ac:picMk id="15" creationId="{0732E930-DF1F-D2AF-DF97-5127FDEFDC20}"/>
          </ac:picMkLst>
        </pc:picChg>
        <pc:picChg chg="add mod">
          <ac:chgData name="Frenkie Wang" userId="87640df3a52f65c7" providerId="LiveId" clId="{0A0D7FF6-B4D9-458B-8C08-77137144F591}" dt="2024-04-08T10:29:42.022" v="3844" actId="1076"/>
          <ac:picMkLst>
            <pc:docMk/>
            <pc:sldMk cId="1528214319" sldId="921"/>
            <ac:picMk id="16" creationId="{792D345B-64E3-67DD-1BF4-04C2EE32E22F}"/>
          </ac:picMkLst>
        </pc:picChg>
      </pc:sldChg>
      <pc:sldChg chg="addSp delSp modSp mod modAnim">
        <pc:chgData name="Frenkie Wang" userId="87640df3a52f65c7" providerId="LiveId" clId="{0A0D7FF6-B4D9-458B-8C08-77137144F591}" dt="2024-04-10T10:02:08.048" v="9195"/>
        <pc:sldMkLst>
          <pc:docMk/>
          <pc:sldMk cId="711153926" sldId="922"/>
        </pc:sldMkLst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5" creationId="{42D71177-A530-A5C5-9F63-44339151116D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6" creationId="{A2C627B4-8F14-4B6A-73A4-D5A29F10E1E4}"/>
          </ac:spMkLst>
        </pc:spChg>
        <pc:spChg chg="add mod">
          <ac:chgData name="Frenkie Wang" userId="87640df3a52f65c7" providerId="LiveId" clId="{0A0D7FF6-B4D9-458B-8C08-77137144F591}" dt="2024-04-08T11:28:20.476" v="3963" actId="1076"/>
          <ac:spMkLst>
            <pc:docMk/>
            <pc:sldMk cId="711153926" sldId="922"/>
            <ac:spMk id="17" creationId="{705C78DA-1DD2-BF48-E62D-AD2F007FE9AC}"/>
          </ac:spMkLst>
        </pc:spChg>
        <pc:picChg chg="del">
          <ac:chgData name="Frenkie Wang" userId="87640df3a52f65c7" providerId="LiveId" clId="{0A0D7FF6-B4D9-458B-8C08-77137144F591}" dt="2024-04-08T10:34:26.122" v="3881" actId="478"/>
          <ac:picMkLst>
            <pc:docMk/>
            <pc:sldMk cId="711153926" sldId="922"/>
            <ac:picMk id="3" creationId="{87DEBBA3-26CB-561E-43A0-475AF93CCABD}"/>
          </ac:picMkLst>
        </pc:picChg>
        <pc:picChg chg="add mod">
          <ac:chgData name="Frenkie Wang" userId="87640df3a52f65c7" providerId="LiveId" clId="{0A0D7FF6-B4D9-458B-8C08-77137144F591}" dt="2024-04-08T11:24:52.997" v="3884" actId="1076"/>
          <ac:picMkLst>
            <pc:docMk/>
            <pc:sldMk cId="711153926" sldId="922"/>
            <ac:picMk id="5" creationId="{223B124F-2B54-8A36-CCC8-DFE915AEF7E6}"/>
          </ac:picMkLst>
        </pc:picChg>
        <pc:picChg chg="del">
          <ac:chgData name="Frenkie Wang" userId="87640df3a52f65c7" providerId="LiveId" clId="{0A0D7FF6-B4D9-458B-8C08-77137144F591}" dt="2024-04-08T10:34:25.381" v="3879" actId="478"/>
          <ac:picMkLst>
            <pc:docMk/>
            <pc:sldMk cId="711153926" sldId="922"/>
            <ac:picMk id="7" creationId="{EE0849F4-24DD-2208-66D9-E491EF87FAD6}"/>
          </ac:picMkLst>
        </pc:picChg>
        <pc:picChg chg="add mod">
          <ac:chgData name="Frenkie Wang" userId="87640df3a52f65c7" providerId="LiveId" clId="{0A0D7FF6-B4D9-458B-8C08-77137144F591}" dt="2024-04-08T11:25:38.354" v="3892" actId="1076"/>
          <ac:picMkLst>
            <pc:docMk/>
            <pc:sldMk cId="711153926" sldId="922"/>
            <ac:picMk id="8" creationId="{E2C2F039-99C5-9E31-65EB-07EEA129AB63}"/>
          </ac:picMkLst>
        </pc:picChg>
        <pc:picChg chg="del">
          <ac:chgData name="Frenkie Wang" userId="87640df3a52f65c7" providerId="LiveId" clId="{0A0D7FF6-B4D9-458B-8C08-77137144F591}" dt="2024-04-08T10:34:26.736" v="3882" actId="478"/>
          <ac:picMkLst>
            <pc:docMk/>
            <pc:sldMk cId="711153926" sldId="922"/>
            <ac:picMk id="9" creationId="{8F6563B3-274B-51F6-C503-A8058E0DAE85}"/>
          </ac:picMkLst>
        </pc:picChg>
        <pc:picChg chg="add mod">
          <ac:chgData name="Frenkie Wang" userId="87640df3a52f65c7" providerId="LiveId" clId="{0A0D7FF6-B4D9-458B-8C08-77137144F591}" dt="2024-04-08T11:25:39.921" v="3893" actId="1076"/>
          <ac:picMkLst>
            <pc:docMk/>
            <pc:sldMk cId="711153926" sldId="922"/>
            <ac:picMk id="11" creationId="{AEBB49B5-9A24-AFDB-EEBE-28955470BD37}"/>
          </ac:picMkLst>
        </pc:picChg>
        <pc:picChg chg="del">
          <ac:chgData name="Frenkie Wang" userId="87640df3a52f65c7" providerId="LiveId" clId="{0A0D7FF6-B4D9-458B-8C08-77137144F591}" dt="2024-04-08T10:34:25.685" v="3880" actId="478"/>
          <ac:picMkLst>
            <pc:docMk/>
            <pc:sldMk cId="711153926" sldId="922"/>
            <ac:picMk id="12" creationId="{FF47F44F-0EA8-1D09-B844-5D72A95123B2}"/>
          </ac:picMkLst>
        </pc:picChg>
      </pc:sldChg>
      <pc:sldChg chg="modSp add mod modAnim">
        <pc:chgData name="Frenkie Wang" userId="87640df3a52f65c7" providerId="LiveId" clId="{0A0D7FF6-B4D9-458B-8C08-77137144F591}" dt="2024-04-10T10:01:53.596" v="9192"/>
        <pc:sldMkLst>
          <pc:docMk/>
          <pc:sldMk cId="2880740850" sldId="923"/>
        </pc:sldMkLst>
        <pc:spChg chg="mod">
          <ac:chgData name="Frenkie Wang" userId="87640df3a52f65c7" providerId="LiveId" clId="{0A0D7FF6-B4D9-458B-8C08-77137144F591}" dt="2024-04-08T11:39:58.518" v="4071" actId="20577"/>
          <ac:spMkLst>
            <pc:docMk/>
            <pc:sldMk cId="2880740850" sldId="923"/>
            <ac:spMk id="2" creationId="{E4D98E0F-42B7-0B90-CB20-FDDC1AB33D14}"/>
          </ac:spMkLst>
        </pc:spChg>
        <pc:picChg chg="mod">
          <ac:chgData name="Frenkie Wang" userId="87640df3a52f65c7" providerId="LiveId" clId="{0A0D7FF6-B4D9-458B-8C08-77137144F591}" dt="2024-04-08T11:40:04.257" v="4074" actId="1076"/>
          <ac:picMkLst>
            <pc:docMk/>
            <pc:sldMk cId="2880740850" sldId="923"/>
            <ac:picMk id="40968" creationId="{00000000-0000-0000-0000-000000000000}"/>
          </ac:picMkLst>
        </pc:picChg>
      </pc:sldChg>
      <pc:sldChg chg="addSp delSp modSp add mod">
        <pc:chgData name="Frenkie Wang" userId="87640df3a52f65c7" providerId="LiveId" clId="{0A0D7FF6-B4D9-458B-8C08-77137144F591}" dt="2024-04-09T00:24:27.029" v="7526" actId="14100"/>
        <pc:sldMkLst>
          <pc:docMk/>
          <pc:sldMk cId="2171521780" sldId="924"/>
        </pc:sldMkLst>
        <pc:spChg chg="add mod">
          <ac:chgData name="Frenkie Wang" userId="87640df3a52f65c7" providerId="LiveId" clId="{0A0D7FF6-B4D9-458B-8C08-77137144F591}" dt="2024-04-09T00:24:27.029" v="7526" actId="14100"/>
          <ac:spMkLst>
            <pc:docMk/>
            <pc:sldMk cId="2171521780" sldId="924"/>
            <ac:spMk id="10" creationId="{3D8486F8-030F-3C12-3C71-80E2687840F9}"/>
          </ac:spMkLst>
        </pc:spChg>
        <pc:spChg chg="add mod">
          <ac:chgData name="Frenkie Wang" userId="87640df3a52f65c7" providerId="LiveId" clId="{0A0D7FF6-B4D9-458B-8C08-77137144F591}" dt="2024-04-08T15:54:44.431" v="4589" actId="1076"/>
          <ac:spMkLst>
            <pc:docMk/>
            <pc:sldMk cId="2171521780" sldId="924"/>
            <ac:spMk id="23" creationId="{4DD67AE4-64AB-420B-1506-8E6388E58D47}"/>
          </ac:spMkLst>
        </pc:spChg>
        <pc:spChg chg="add del">
          <ac:chgData name="Frenkie Wang" userId="87640df3a52f65c7" providerId="LiveId" clId="{0A0D7FF6-B4D9-458B-8C08-77137144F591}" dt="2024-04-08T15:35:50.852" v="4240" actId="11529"/>
          <ac:spMkLst>
            <pc:docMk/>
            <pc:sldMk cId="2171521780" sldId="924"/>
            <ac:spMk id="24" creationId="{9480DBD8-C5B0-892A-8AFB-0C3AE12747A2}"/>
          </ac:spMkLst>
        </pc:spChg>
        <pc:spChg chg="add del mod">
          <ac:chgData name="Frenkie Wang" userId="87640df3a52f65c7" providerId="LiveId" clId="{0A0D7FF6-B4D9-458B-8C08-77137144F591}" dt="2024-04-08T15:51:35.333" v="4521" actId="478"/>
          <ac:spMkLst>
            <pc:docMk/>
            <pc:sldMk cId="2171521780" sldId="924"/>
            <ac:spMk id="25" creationId="{AAE6CDBB-24D8-9B67-1FAD-A5987037DD41}"/>
          </ac:spMkLst>
        </pc:spChg>
        <pc:spChg chg="add mod">
          <ac:chgData name="Frenkie Wang" userId="87640df3a52f65c7" providerId="LiveId" clId="{0A0D7FF6-B4D9-458B-8C08-77137144F591}" dt="2024-04-08T15:55:31.629" v="4601" actId="1076"/>
          <ac:spMkLst>
            <pc:docMk/>
            <pc:sldMk cId="2171521780" sldId="924"/>
            <ac:spMk id="28" creationId="{F1990266-306A-DBF3-1264-CDD2E73E2C22}"/>
          </ac:spMkLst>
        </pc:spChg>
        <pc:spChg chg="add del">
          <ac:chgData name="Frenkie Wang" userId="87640df3a52f65c7" providerId="LiveId" clId="{0A0D7FF6-B4D9-458B-8C08-77137144F591}" dt="2024-04-08T15:50:51.181" v="4505" actId="478"/>
          <ac:spMkLst>
            <pc:docMk/>
            <pc:sldMk cId="2171521780" sldId="924"/>
            <ac:spMk id="38" creationId="{45EBE22A-ACAF-C4C5-60B8-8373579E945E}"/>
          </ac:spMkLst>
        </pc:spChg>
        <pc:spChg chg="add mod">
          <ac:chgData name="Frenkie Wang" userId="87640df3a52f65c7" providerId="LiveId" clId="{0A0D7FF6-B4D9-458B-8C08-77137144F591}" dt="2024-04-08T15:52:21.681" v="4551" actId="1076"/>
          <ac:spMkLst>
            <pc:docMk/>
            <pc:sldMk cId="2171521780" sldId="924"/>
            <ac:spMk id="39" creationId="{69F1A076-F172-3828-A587-A38D0BE014A0}"/>
          </ac:spMkLst>
        </pc:spChg>
        <pc:spChg chg="add mod">
          <ac:chgData name="Frenkie Wang" userId="87640df3a52f65c7" providerId="LiveId" clId="{0A0D7FF6-B4D9-458B-8C08-77137144F591}" dt="2024-04-08T15:52:19.912" v="4546" actId="1076"/>
          <ac:spMkLst>
            <pc:docMk/>
            <pc:sldMk cId="2171521780" sldId="924"/>
            <ac:spMk id="40" creationId="{9A05E914-BF43-A4C9-629D-3342B65AFB2C}"/>
          </ac:spMkLst>
        </pc:spChg>
        <pc:spChg chg="mod">
          <ac:chgData name="Frenkie Wang" userId="87640df3a52f65c7" providerId="LiveId" clId="{0A0D7FF6-B4D9-458B-8C08-77137144F591}" dt="2024-04-08T14:05:53.718" v="4172" actId="20577"/>
          <ac:spMkLst>
            <pc:docMk/>
            <pc:sldMk cId="2171521780" sldId="924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14:10:13.385" v="4174" actId="478"/>
          <ac:picMkLst>
            <pc:docMk/>
            <pc:sldMk cId="2171521780" sldId="924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14:20:39.777" v="4177" actId="478"/>
          <ac:picMkLst>
            <pc:docMk/>
            <pc:sldMk cId="2171521780" sldId="924"/>
            <ac:picMk id="4" creationId="{CFB49EC0-922C-21E5-B314-52F8E7C2FAC9}"/>
          </ac:picMkLst>
        </pc:picChg>
        <pc:picChg chg="add mod ord modCrop">
          <ac:chgData name="Frenkie Wang" userId="87640df3a52f65c7" providerId="LiveId" clId="{0A0D7FF6-B4D9-458B-8C08-77137144F591}" dt="2024-04-08T15:54:21.864" v="4584" actId="1076"/>
          <ac:picMkLst>
            <pc:docMk/>
            <pc:sldMk cId="2171521780" sldId="924"/>
            <ac:picMk id="6" creationId="{2A272DBB-C8D9-B4E6-8D04-D7FA1ABD114E}"/>
          </ac:picMkLst>
        </pc:picChg>
        <pc:picChg chg="del mod">
          <ac:chgData name="Frenkie Wang" userId="87640df3a52f65c7" providerId="LiveId" clId="{0A0D7FF6-B4D9-458B-8C08-77137144F591}" dt="2024-04-08T14:35:03.392" v="4209" actId="478"/>
          <ac:picMkLst>
            <pc:docMk/>
            <pc:sldMk cId="2171521780" sldId="924"/>
            <ac:picMk id="7" creationId="{C7CB0509-302E-C89E-27CB-C76530136291}"/>
          </ac:picMkLst>
        </pc:picChg>
        <pc:picChg chg="add mod">
          <ac:chgData name="Frenkie Wang" userId="87640df3a52f65c7" providerId="LiveId" clId="{0A0D7FF6-B4D9-458B-8C08-77137144F591}" dt="2024-04-08T15:54:22.931" v="4585" actId="1076"/>
          <ac:picMkLst>
            <pc:docMk/>
            <pc:sldMk cId="2171521780" sldId="924"/>
            <ac:picMk id="17" creationId="{D93F36D3-72D6-16F3-225B-22481C6E96F5}"/>
          </ac:picMkLst>
        </pc:picChg>
        <pc:picChg chg="add mod ord modCrop">
          <ac:chgData name="Frenkie Wang" userId="87640df3a52f65c7" providerId="LiveId" clId="{0A0D7FF6-B4D9-458B-8C08-77137144F591}" dt="2024-04-08T15:52:22.452" v="4553" actId="1076"/>
          <ac:picMkLst>
            <pc:docMk/>
            <pc:sldMk cId="2171521780" sldId="924"/>
            <ac:picMk id="37" creationId="{CD194133-D0D9-36EC-9712-E0C88B41EC5B}"/>
          </ac:picMkLst>
        </pc:picChg>
        <pc:picChg chg="add mod modCrop">
          <ac:chgData name="Frenkie Wang" userId="87640df3a52f65c7" providerId="LiveId" clId="{0A0D7FF6-B4D9-458B-8C08-77137144F591}" dt="2024-04-08T15:58:23.303" v="4635" actId="1076"/>
          <ac:picMkLst>
            <pc:docMk/>
            <pc:sldMk cId="2171521780" sldId="924"/>
            <ac:picMk id="87054" creationId="{6902152B-715B-C7B2-3C84-809365A82E80}"/>
          </ac:picMkLst>
        </pc:picChg>
        <pc:picChg chg="add mod">
          <ac:chgData name="Frenkie Wang" userId="87640df3a52f65c7" providerId="LiveId" clId="{0A0D7FF6-B4D9-458B-8C08-77137144F591}" dt="2024-04-08T15:57:17.195" v="4606" actId="1076"/>
          <ac:picMkLst>
            <pc:docMk/>
            <pc:sldMk cId="2171521780" sldId="924"/>
            <ac:picMk id="87056" creationId="{BD4150F1-949E-BB3D-A9F1-A6BBAF26CAD2}"/>
          </ac:picMkLst>
        </pc:picChg>
        <pc:cxnChg chg="add mod">
          <ac:chgData name="Frenkie Wang" userId="87640df3a52f65c7" providerId="LiveId" clId="{0A0D7FF6-B4D9-458B-8C08-77137144F591}" dt="2024-04-08T15:54:21.864" v="4584" actId="1076"/>
          <ac:cxnSpMkLst>
            <pc:docMk/>
            <pc:sldMk cId="2171521780" sldId="924"/>
            <ac:cxnSpMk id="9" creationId="{C3538F00-CF69-C9A6-C130-2E50698D3D72}"/>
          </ac:cxnSpMkLst>
        </pc:cxnChg>
        <pc:cxnChg chg="add del mod">
          <ac:chgData name="Frenkie Wang" userId="87640df3a52f65c7" providerId="LiveId" clId="{0A0D7FF6-B4D9-458B-8C08-77137144F591}" dt="2024-04-08T15:46:47.458" v="4463" actId="478"/>
          <ac:cxnSpMkLst>
            <pc:docMk/>
            <pc:sldMk cId="2171521780" sldId="924"/>
            <ac:cxnSpMk id="27" creationId="{2726DD38-2F31-90A6-E68A-51B0007D8C94}"/>
          </ac:cxnSpMkLst>
        </pc:cxnChg>
        <pc:cxnChg chg="add del mod">
          <ac:chgData name="Frenkie Wang" userId="87640df3a52f65c7" providerId="LiveId" clId="{0A0D7FF6-B4D9-458B-8C08-77137144F591}" dt="2024-04-08T15:47:08.900" v="4468" actId="478"/>
          <ac:cxnSpMkLst>
            <pc:docMk/>
            <pc:sldMk cId="2171521780" sldId="924"/>
            <ac:cxnSpMk id="34" creationId="{78063D86-D0B1-D953-5184-4A4156647B4F}"/>
          </ac:cxnSpMkLst>
        </pc:cxnChg>
        <pc:cxnChg chg="add del mod">
          <ac:chgData name="Frenkie Wang" userId="87640df3a52f65c7" providerId="LiveId" clId="{0A0D7FF6-B4D9-458B-8C08-77137144F591}" dt="2024-04-08T15:54:17.675" v="4581" actId="478"/>
          <ac:cxnSpMkLst>
            <pc:docMk/>
            <pc:sldMk cId="2171521780" sldId="924"/>
            <ac:cxnSpMk id="42" creationId="{68B904E5-EFB3-7A9C-FDEC-50C8C858EDF6}"/>
          </ac:cxnSpMkLst>
        </pc:cxnChg>
        <pc:cxnChg chg="add del mod">
          <ac:chgData name="Frenkie Wang" userId="87640df3a52f65c7" providerId="LiveId" clId="{0A0D7FF6-B4D9-458B-8C08-77137144F591}" dt="2024-04-08T15:51:45.841" v="4523" actId="478"/>
          <ac:cxnSpMkLst>
            <pc:docMk/>
            <pc:sldMk cId="2171521780" sldId="924"/>
            <ac:cxnSpMk id="44" creationId="{9146CC43-2ED2-72CA-BE56-93BE140D3856}"/>
          </ac:cxnSpMkLst>
        </pc:cxnChg>
        <pc:cxnChg chg="add del mod">
          <ac:chgData name="Frenkie Wang" userId="87640df3a52f65c7" providerId="LiveId" clId="{0A0D7FF6-B4D9-458B-8C08-77137144F591}" dt="2024-04-08T15:52:37.572" v="4555" actId="478"/>
          <ac:cxnSpMkLst>
            <pc:docMk/>
            <pc:sldMk cId="2171521780" sldId="924"/>
            <ac:cxnSpMk id="48" creationId="{B5266E86-59D1-343F-A66D-75FCFFD2B715}"/>
          </ac:cxnSpMkLst>
        </pc:cxnChg>
        <pc:cxnChg chg="add del mod">
          <ac:chgData name="Frenkie Wang" userId="87640df3a52f65c7" providerId="LiveId" clId="{0A0D7FF6-B4D9-458B-8C08-77137144F591}" dt="2024-04-08T15:53:00.127" v="4561" actId="478"/>
          <ac:cxnSpMkLst>
            <pc:docMk/>
            <pc:sldMk cId="2171521780" sldId="924"/>
            <ac:cxnSpMk id="50" creationId="{D4B8196D-6DA8-38AC-9A1B-2A33954BB443}"/>
          </ac:cxnSpMkLst>
        </pc:cxnChg>
        <pc:cxnChg chg="add del mod">
          <ac:chgData name="Frenkie Wang" userId="87640df3a52f65c7" providerId="LiveId" clId="{0A0D7FF6-B4D9-458B-8C08-77137144F591}" dt="2024-04-08T15:54:01.866" v="4576" actId="478"/>
          <ac:cxnSpMkLst>
            <pc:docMk/>
            <pc:sldMk cId="2171521780" sldId="924"/>
            <ac:cxnSpMk id="54" creationId="{DF378E2A-F3CF-873C-5C06-BFF306F71E31}"/>
          </ac:cxnSpMkLst>
        </pc:cxnChg>
        <pc:cxnChg chg="add del mod">
          <ac:chgData name="Frenkie Wang" userId="87640df3a52f65c7" providerId="LiveId" clId="{0A0D7FF6-B4D9-458B-8C08-77137144F591}" dt="2024-04-08T15:54:02.775" v="4577" actId="478"/>
          <ac:cxnSpMkLst>
            <pc:docMk/>
            <pc:sldMk cId="2171521780" sldId="924"/>
            <ac:cxnSpMk id="60" creationId="{67331F2D-88A5-CFD6-2482-F30EBE41558D}"/>
          </ac:cxnSpMkLst>
        </pc:cxnChg>
        <pc:cxnChg chg="add mod">
          <ac:chgData name="Frenkie Wang" userId="87640df3a52f65c7" providerId="LiveId" clId="{0A0D7FF6-B4D9-458B-8C08-77137144F591}" dt="2024-04-08T15:54:12.310" v="4579" actId="1582"/>
          <ac:cxnSpMkLst>
            <pc:docMk/>
            <pc:sldMk cId="2171521780" sldId="924"/>
            <ac:cxnSpMk id="62" creationId="{B5256E0D-31D6-D052-2710-789604DC95A4}"/>
          </ac:cxnSpMkLst>
        </pc:cxnChg>
        <pc:cxnChg chg="add mod">
          <ac:chgData name="Frenkie Wang" userId="87640df3a52f65c7" providerId="LiveId" clId="{0A0D7FF6-B4D9-458B-8C08-77137144F591}" dt="2024-04-08T15:55:19.726" v="4598" actId="14100"/>
          <ac:cxnSpMkLst>
            <pc:docMk/>
            <pc:sldMk cId="2171521780" sldId="924"/>
            <ac:cxnSpMk id="87041" creationId="{192D2729-D019-595E-AC19-D48F7A9E7F17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21.609" v="9178"/>
        <pc:sldMkLst>
          <pc:docMk/>
          <pc:sldMk cId="3054182515" sldId="925"/>
        </pc:sldMkLst>
        <pc:spChg chg="add del mod">
          <ac:chgData name="Frenkie Wang" userId="87640df3a52f65c7" providerId="LiveId" clId="{0A0D7FF6-B4D9-458B-8C08-77137144F591}" dt="2024-04-08T16:09:27.050" v="4747" actId="478"/>
          <ac:spMkLst>
            <pc:docMk/>
            <pc:sldMk cId="3054182515" sldId="925"/>
            <ac:spMk id="5" creationId="{F837D708-8C0F-9179-23E5-4F518F26B0FB}"/>
          </ac:spMkLst>
        </pc:spChg>
        <pc:spChg chg="add del mod">
          <ac:chgData name="Frenkie Wang" userId="87640df3a52f65c7" providerId="LiveId" clId="{0A0D7FF6-B4D9-458B-8C08-77137144F591}" dt="2024-04-08T16:09:24.557" v="4745" actId="478"/>
          <ac:spMkLst>
            <pc:docMk/>
            <pc:sldMk cId="3054182515" sldId="925"/>
            <ac:spMk id="8" creationId="{FE50E980-E3B2-6867-C7D3-3FACFA1BDC3D}"/>
          </ac:spMkLst>
        </pc:spChg>
        <pc:spChg chg="add mod">
          <ac:chgData name="Frenkie Wang" userId="87640df3a52f65c7" providerId="LiveId" clId="{0A0D7FF6-B4D9-458B-8C08-77137144F591}" dt="2024-04-08T18:23:11.548" v="5408" actId="14100"/>
          <ac:spMkLst>
            <pc:docMk/>
            <pc:sldMk cId="3054182515" sldId="925"/>
            <ac:spMk id="19" creationId="{55204235-3AB0-E3FD-BBBE-F38B24BB7A04}"/>
          </ac:spMkLst>
        </pc:spChg>
        <pc:spChg chg="add mod">
          <ac:chgData name="Frenkie Wang" userId="87640df3a52f65c7" providerId="LiveId" clId="{0A0D7FF6-B4D9-458B-8C08-77137144F591}" dt="2024-04-09T00:14:26.020" v="7321" actId="14100"/>
          <ac:spMkLst>
            <pc:docMk/>
            <pc:sldMk cId="3054182515" sldId="925"/>
            <ac:spMk id="20" creationId="{FAC01EFE-C714-E619-10A9-A498F5925781}"/>
          </ac:spMkLst>
        </pc:spChg>
        <pc:spChg chg="add mod">
          <ac:chgData name="Frenkie Wang" userId="87640df3a52f65c7" providerId="LiveId" clId="{0A0D7FF6-B4D9-458B-8C08-77137144F591}" dt="2024-04-09T00:17:24.793" v="7346" actId="208"/>
          <ac:spMkLst>
            <pc:docMk/>
            <pc:sldMk cId="3054182515" sldId="925"/>
            <ac:spMk id="35" creationId="{F2D2A6ED-14D9-0A23-E032-924B689D576C}"/>
          </ac:spMkLst>
        </pc:spChg>
        <pc:spChg chg="add mod">
          <ac:chgData name="Frenkie Wang" userId="87640df3a52f65c7" providerId="LiveId" clId="{0A0D7FF6-B4D9-458B-8C08-77137144F591}" dt="2024-04-09T00:20:05.151" v="7504" actId="207"/>
          <ac:spMkLst>
            <pc:docMk/>
            <pc:sldMk cId="3054182515" sldId="925"/>
            <ac:spMk id="39" creationId="{19CC7245-F27E-A681-97F1-5A358DF00E14}"/>
          </ac:spMkLst>
        </pc:spChg>
        <pc:spChg chg="mod">
          <ac:chgData name="Frenkie Wang" userId="87640df3a52f65c7" providerId="LiveId" clId="{0A0D7FF6-B4D9-458B-8C08-77137144F591}" dt="2024-04-08T18:21:40.512" v="5392" actId="20577"/>
          <ac:spMkLst>
            <pc:docMk/>
            <pc:sldMk cId="3054182515" sldId="925"/>
            <ac:spMk id="87045" creationId="{00000000-0000-0000-0000-000000000000}"/>
          </ac:spMkLst>
        </pc:spChg>
        <pc:picChg chg="del mod">
          <ac:chgData name="Frenkie Wang" userId="87640df3a52f65c7" providerId="LiveId" clId="{0A0D7FF6-B4D9-458B-8C08-77137144F591}" dt="2024-04-08T14:28:45.389" v="4203" actId="478"/>
          <ac:picMkLst>
            <pc:docMk/>
            <pc:sldMk cId="3054182515" sldId="925"/>
            <ac:picMk id="3" creationId="{BB8AD9C8-C70D-EB44-C9D1-AD63DC4C09F5}"/>
          </ac:picMkLst>
        </pc:picChg>
        <pc:picChg chg="add del mod modCrop">
          <ac:chgData name="Frenkie Wang" userId="87640df3a52f65c7" providerId="LiveId" clId="{0A0D7FF6-B4D9-458B-8C08-77137144F591}" dt="2024-04-08T16:09:24.557" v="4745" actId="478"/>
          <ac:picMkLst>
            <pc:docMk/>
            <pc:sldMk cId="3054182515" sldId="925"/>
            <ac:picMk id="4" creationId="{B6A1AF35-41DD-C630-12A0-429D140D6BF7}"/>
          </ac:picMkLst>
        </pc:picChg>
        <pc:picChg chg="add del mod">
          <ac:chgData name="Frenkie Wang" userId="87640df3a52f65c7" providerId="LiveId" clId="{0A0D7FF6-B4D9-458B-8C08-77137144F591}" dt="2024-04-08T16:09:28.234" v="4748" actId="478"/>
          <ac:picMkLst>
            <pc:docMk/>
            <pc:sldMk cId="3054182515" sldId="925"/>
            <ac:picMk id="6" creationId="{AB110C3A-470F-8518-E9B7-4651A34CFC6F}"/>
          </ac:picMkLst>
        </pc:picChg>
        <pc:picChg chg="del">
          <ac:chgData name="Frenkie Wang" userId="87640df3a52f65c7" providerId="LiveId" clId="{0A0D7FF6-B4D9-458B-8C08-77137144F591}" dt="2024-04-08T14:28:47.145" v="4205" actId="478"/>
          <ac:picMkLst>
            <pc:docMk/>
            <pc:sldMk cId="3054182515" sldId="925"/>
            <ac:picMk id="7" creationId="{C7CB0509-302E-C89E-27CB-C76530136291}"/>
          </ac:picMkLst>
        </pc:picChg>
        <pc:picChg chg="add del mod modCrop">
          <ac:chgData name="Frenkie Wang" userId="87640df3a52f65c7" providerId="LiveId" clId="{0A0D7FF6-B4D9-458B-8C08-77137144F591}" dt="2024-04-08T16:09:26.050" v="4746" actId="478"/>
          <ac:picMkLst>
            <pc:docMk/>
            <pc:sldMk cId="3054182515" sldId="925"/>
            <ac:picMk id="9" creationId="{B720376B-18A5-CA35-E727-3F9FB25FC2CC}"/>
          </ac:picMkLst>
        </pc:picChg>
        <pc:picChg chg="add del mod modCrop">
          <ac:chgData name="Frenkie Wang" userId="87640df3a52f65c7" providerId="LiveId" clId="{0A0D7FF6-B4D9-458B-8C08-77137144F591}" dt="2024-04-08T16:14:32.694" v="4756" actId="478"/>
          <ac:picMkLst>
            <pc:docMk/>
            <pc:sldMk cId="3054182515" sldId="925"/>
            <ac:picMk id="11" creationId="{0098AEAF-506C-4776-E8AC-C8CF6955D521}"/>
          </ac:picMkLst>
        </pc:picChg>
        <pc:picChg chg="add del mod">
          <ac:chgData name="Frenkie Wang" userId="87640df3a52f65c7" providerId="LiveId" clId="{0A0D7FF6-B4D9-458B-8C08-77137144F591}" dt="2024-04-08T16:23:07.755" v="4802" actId="478"/>
          <ac:picMkLst>
            <pc:docMk/>
            <pc:sldMk cId="3054182515" sldId="925"/>
            <ac:picMk id="13" creationId="{E35AC820-5E7A-B51E-2FB6-C522B354CB95}"/>
          </ac:picMkLst>
        </pc:picChg>
        <pc:picChg chg="add del mod ord">
          <ac:chgData name="Frenkie Wang" userId="87640df3a52f65c7" providerId="LiveId" clId="{0A0D7FF6-B4D9-458B-8C08-77137144F591}" dt="2024-04-09T00:14:10.417" v="7313" actId="478"/>
          <ac:picMkLst>
            <pc:docMk/>
            <pc:sldMk cId="3054182515" sldId="925"/>
            <ac:picMk id="17" creationId="{BA00CF41-AA50-3DEF-B7A4-B82BB7D4B532}"/>
          </ac:picMkLst>
        </pc:picChg>
        <pc:picChg chg="add mod ord">
          <ac:chgData name="Frenkie Wang" userId="87640df3a52f65c7" providerId="LiveId" clId="{0A0D7FF6-B4D9-458B-8C08-77137144F591}" dt="2024-04-08T18:45:40.730" v="5470" actId="167"/>
          <ac:picMkLst>
            <pc:docMk/>
            <pc:sldMk cId="3054182515" sldId="925"/>
            <ac:picMk id="18" creationId="{564C32DA-7BE2-F2AA-C61A-FBBA218B5392}"/>
          </ac:picMkLst>
        </pc:picChg>
        <pc:picChg chg="add mod">
          <ac:chgData name="Frenkie Wang" userId="87640df3a52f65c7" providerId="LiveId" clId="{0A0D7FF6-B4D9-458B-8C08-77137144F591}" dt="2024-04-08T18:45:46.169" v="5472" actId="571"/>
          <ac:picMkLst>
            <pc:docMk/>
            <pc:sldMk cId="3054182515" sldId="925"/>
            <ac:picMk id="23" creationId="{C66FA717-B8C9-6EC3-CA01-E59978C1FA39}"/>
          </ac:picMkLst>
        </pc:picChg>
        <pc:picChg chg="add mod ord">
          <ac:chgData name="Frenkie Wang" userId="87640df3a52f65c7" providerId="LiveId" clId="{0A0D7FF6-B4D9-458B-8C08-77137144F591}" dt="2024-04-09T00:14:20.956" v="7320" actId="1076"/>
          <ac:picMkLst>
            <pc:docMk/>
            <pc:sldMk cId="3054182515" sldId="925"/>
            <ac:picMk id="26" creationId="{4C7F4DE8-DB44-02F4-B048-91EDF44B6F4C}"/>
          </ac:picMkLst>
        </pc:picChg>
        <pc:picChg chg="add mod modCrop">
          <ac:chgData name="Frenkie Wang" userId="87640df3a52f65c7" providerId="LiveId" clId="{0A0D7FF6-B4D9-458B-8C08-77137144F591}" dt="2024-04-09T00:18:00.743" v="7355" actId="1582"/>
          <ac:picMkLst>
            <pc:docMk/>
            <pc:sldMk cId="3054182515" sldId="925"/>
            <ac:picMk id="34" creationId="{863D1862-DD48-D011-6528-C01462A69044}"/>
          </ac:picMkLst>
        </pc:picChg>
        <pc:cxnChg chg="add del mod">
          <ac:chgData name="Frenkie Wang" userId="87640df3a52f65c7" providerId="LiveId" clId="{0A0D7FF6-B4D9-458B-8C08-77137144F591}" dt="2024-04-09T00:14:30.729" v="7322" actId="478"/>
          <ac:cxnSpMkLst>
            <pc:docMk/>
            <pc:sldMk cId="3054182515" sldId="925"/>
            <ac:cxnSpMk id="22" creationId="{4A62E99D-3096-3030-8B24-86DAABCFE505}"/>
          </ac:cxnSpMkLst>
        </pc:cxnChg>
        <pc:cxnChg chg="add mod">
          <ac:chgData name="Frenkie Wang" userId="87640df3a52f65c7" providerId="LiveId" clId="{0A0D7FF6-B4D9-458B-8C08-77137144F591}" dt="2024-04-09T00:14:57.033" v="7329" actId="1582"/>
          <ac:cxnSpMkLst>
            <pc:docMk/>
            <pc:sldMk cId="3054182515" sldId="925"/>
            <ac:cxnSpMk id="29" creationId="{769BAF59-2525-7470-729C-55E69F3DAEAB}"/>
          </ac:cxnSpMkLst>
        </pc:cxnChg>
        <pc:cxnChg chg="add mod">
          <ac:chgData name="Frenkie Wang" userId="87640df3a52f65c7" providerId="LiveId" clId="{0A0D7FF6-B4D9-458B-8C08-77137144F591}" dt="2024-04-09T00:18:00.743" v="7355" actId="1582"/>
          <ac:cxnSpMkLst>
            <pc:docMk/>
            <pc:sldMk cId="3054182515" sldId="925"/>
            <ac:cxnSpMk id="37" creationId="{B834559A-3D81-B46A-0074-E6441A6EB875}"/>
          </ac:cxnSpMkLst>
        </pc:cxnChg>
      </pc:sldChg>
      <pc:sldChg chg="addSp delSp modSp add mod ord modAnim">
        <pc:chgData name="Frenkie Wang" userId="87640df3a52f65c7" providerId="LiveId" clId="{0A0D7FF6-B4D9-458B-8C08-77137144F591}" dt="2024-04-15T12:34:20.654" v="9741"/>
        <pc:sldMkLst>
          <pc:docMk/>
          <pc:sldMk cId="2463259152" sldId="926"/>
        </pc:sldMkLst>
        <pc:spChg chg="add mod">
          <ac:chgData name="Frenkie Wang" userId="87640df3a52f65c7" providerId="LiveId" clId="{0A0D7FF6-B4D9-458B-8C08-77137144F591}" dt="2024-04-08T18:46:04.713" v="5479" actId="1582"/>
          <ac:spMkLst>
            <pc:docMk/>
            <pc:sldMk cId="2463259152" sldId="926"/>
            <ac:spMk id="12" creationId="{70A49F09-A800-C5E4-7953-B963D59C1F0C}"/>
          </ac:spMkLst>
        </pc:spChg>
        <pc:spChg chg="add mod">
          <ac:chgData name="Frenkie Wang" userId="87640df3a52f65c7" providerId="LiveId" clId="{0A0D7FF6-B4D9-458B-8C08-77137144F591}" dt="2024-04-08T18:46:18.169" v="5485" actId="14100"/>
          <ac:spMkLst>
            <pc:docMk/>
            <pc:sldMk cId="2463259152" sldId="926"/>
            <ac:spMk id="16" creationId="{5F9ED250-2D10-AF96-9DBA-74F242056368}"/>
          </ac:spMkLst>
        </pc:spChg>
        <pc:spChg chg="add mod">
          <ac:chgData name="Frenkie Wang" userId="87640df3a52f65c7" providerId="LiveId" clId="{0A0D7FF6-B4D9-458B-8C08-77137144F591}" dt="2024-04-08T18:49:55.098" v="5618" actId="1076"/>
          <ac:spMkLst>
            <pc:docMk/>
            <pc:sldMk cId="2463259152" sldId="926"/>
            <ac:spMk id="17" creationId="{0DEDD526-C0E0-30C4-B9F8-74029352DB3C}"/>
          </ac:spMkLst>
        </pc:spChg>
        <pc:spChg chg="add mod">
          <ac:chgData name="Frenkie Wang" userId="87640df3a52f65c7" providerId="LiveId" clId="{0A0D7FF6-B4D9-458B-8C08-77137144F591}" dt="2024-04-08T18:49:27.562" v="5607" actId="208"/>
          <ac:spMkLst>
            <pc:docMk/>
            <pc:sldMk cId="2463259152" sldId="926"/>
            <ac:spMk id="21" creationId="{FF42864A-AA29-0044-DFA9-FA3B99EFA7A2}"/>
          </ac:spMkLst>
        </pc:spChg>
        <pc:spChg chg="add del">
          <ac:chgData name="Frenkie Wang" userId="87640df3a52f65c7" providerId="LiveId" clId="{0A0D7FF6-B4D9-458B-8C08-77137144F591}" dt="2024-04-08T18:49:36.310" v="5609" actId="478"/>
          <ac:spMkLst>
            <pc:docMk/>
            <pc:sldMk cId="2463259152" sldId="926"/>
            <ac:spMk id="24" creationId="{E8087E7A-06F6-2AB7-F082-339661F1BBAB}"/>
          </ac:spMkLst>
        </pc:spChg>
        <pc:spChg chg="add mod">
          <ac:chgData name="Frenkie Wang" userId="87640df3a52f65c7" providerId="LiveId" clId="{0A0D7FF6-B4D9-458B-8C08-77137144F591}" dt="2024-04-08T18:50:28.242" v="5650" actId="208"/>
          <ac:spMkLst>
            <pc:docMk/>
            <pc:sldMk cId="2463259152" sldId="926"/>
            <ac:spMk id="25" creationId="{1A60F38E-1205-10E9-106F-F225B723B5DE}"/>
          </ac:spMkLst>
        </pc:spChg>
        <pc:spChg chg="add mod">
          <ac:chgData name="Frenkie Wang" userId="87640df3a52f65c7" providerId="LiveId" clId="{0A0D7FF6-B4D9-458B-8C08-77137144F591}" dt="2024-04-08T18:51:14.154" v="5664" actId="1076"/>
          <ac:spMkLst>
            <pc:docMk/>
            <pc:sldMk cId="2463259152" sldId="926"/>
            <ac:spMk id="26" creationId="{59744B0E-EEC4-CB32-7BAB-3D9F2C25F052}"/>
          </ac:spMkLst>
        </pc:spChg>
        <pc:spChg chg="mod">
          <ac:chgData name="Frenkie Wang" userId="87640df3a52f65c7" providerId="LiveId" clId="{0A0D7FF6-B4D9-458B-8C08-77137144F591}" dt="2024-04-08T18:51:26.720" v="5685" actId="20577"/>
          <ac:spMkLst>
            <pc:docMk/>
            <pc:sldMk cId="2463259152" sldId="926"/>
            <ac:spMk id="87045" creationId="{00000000-0000-0000-0000-000000000000}"/>
          </ac:spMkLst>
        </pc:spChg>
        <pc:picChg chg="add del">
          <ac:chgData name="Frenkie Wang" userId="87640df3a52f65c7" providerId="LiveId" clId="{0A0D7FF6-B4D9-458B-8C08-77137144F591}" dt="2024-04-08T18:37:32.122" v="5419" actId="22"/>
          <ac:picMkLst>
            <pc:docMk/>
            <pc:sldMk cId="2463259152" sldId="926"/>
            <ac:picMk id="3" creationId="{AFBBB13D-5539-1111-14EF-B78398E6D68C}"/>
          </ac:picMkLst>
        </pc:picChg>
        <pc:picChg chg="add del mod">
          <ac:chgData name="Frenkie Wang" userId="87640df3a52f65c7" providerId="LiveId" clId="{0A0D7FF6-B4D9-458B-8C08-77137144F591}" dt="2024-04-08T18:43:02.325" v="5453" actId="478"/>
          <ac:picMkLst>
            <pc:docMk/>
            <pc:sldMk cId="2463259152" sldId="926"/>
            <ac:picMk id="5" creationId="{04BE7821-DC99-4DE6-C191-0861915EFD96}"/>
          </ac:picMkLst>
        </pc:picChg>
        <pc:picChg chg="add del mod">
          <ac:chgData name="Frenkie Wang" userId="87640df3a52f65c7" providerId="LiveId" clId="{0A0D7FF6-B4D9-458B-8C08-77137144F591}" dt="2024-04-08T18:44:30.204" v="5455" actId="478"/>
          <ac:picMkLst>
            <pc:docMk/>
            <pc:sldMk cId="2463259152" sldId="926"/>
            <ac:picMk id="7" creationId="{19CAB6B1-14FF-D312-4022-AFE7A69193B4}"/>
          </ac:picMkLst>
        </pc:picChg>
        <pc:picChg chg="add mod">
          <ac:chgData name="Frenkie Wang" userId="87640df3a52f65c7" providerId="LiveId" clId="{0A0D7FF6-B4D9-458B-8C08-77137144F591}" dt="2024-04-08T18:49:39.304" v="5612" actId="1076"/>
          <ac:picMkLst>
            <pc:docMk/>
            <pc:sldMk cId="2463259152" sldId="926"/>
            <ac:picMk id="9" creationId="{61CA4F38-B27C-218A-AD1F-6813C6FC464F}"/>
          </ac:picMkLst>
        </pc:picChg>
        <pc:picChg chg="add mod">
          <ac:chgData name="Frenkie Wang" userId="87640df3a52f65c7" providerId="LiveId" clId="{0A0D7FF6-B4D9-458B-8C08-77137144F591}" dt="2024-04-08T18:45:31.921" v="5469" actId="1076"/>
          <ac:picMkLst>
            <pc:docMk/>
            <pc:sldMk cId="2463259152" sldId="926"/>
            <ac:picMk id="11" creationId="{B58C3D9D-4EFD-B07C-666F-7FCE6709FD40}"/>
          </ac:picMkLst>
        </pc:picChg>
        <pc:picChg chg="del">
          <ac:chgData name="Frenkie Wang" userId="87640df3a52f65c7" providerId="LiveId" clId="{0A0D7FF6-B4D9-458B-8C08-77137144F591}" dt="2024-04-08T16:15:06.523" v="4781" actId="478"/>
          <ac:picMkLst>
            <pc:docMk/>
            <pc:sldMk cId="2463259152" sldId="926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8T18:47:05.837" v="5514" actId="208"/>
          <ac:cxnSpMkLst>
            <pc:docMk/>
            <pc:sldMk cId="2463259152" sldId="926"/>
            <ac:cxnSpMk id="19" creationId="{531181B9-99E0-FE69-DAA1-079F30ED575F}"/>
          </ac:cxnSpMkLst>
        </pc:cxnChg>
        <pc:cxnChg chg="add mod">
          <ac:chgData name="Frenkie Wang" userId="87640df3a52f65c7" providerId="LiveId" clId="{0A0D7FF6-B4D9-458B-8C08-77137144F591}" dt="2024-04-08T18:49:14.083" v="5603" actId="1076"/>
          <ac:cxnSpMkLst>
            <pc:docMk/>
            <pc:sldMk cId="2463259152" sldId="926"/>
            <ac:cxnSpMk id="23" creationId="{36A7BA74-441B-9E58-CCA2-944C0B105AFB}"/>
          </ac:cxnSpMkLst>
        </pc:cxnChg>
        <pc:cxnChg chg="add mod">
          <ac:chgData name="Frenkie Wang" userId="87640df3a52f65c7" providerId="LiveId" clId="{0A0D7FF6-B4D9-458B-8C08-77137144F591}" dt="2024-04-08T18:51:14.154" v="5664" actId="1076"/>
          <ac:cxnSpMkLst>
            <pc:docMk/>
            <pc:sldMk cId="2463259152" sldId="926"/>
            <ac:cxnSpMk id="28" creationId="{8E415FD2-950B-79D0-C06A-986E5312B09C}"/>
          </ac:cxnSpMkLst>
        </pc:cxnChg>
      </pc:sldChg>
      <pc:sldChg chg="addSp delSp modSp add mod">
        <pc:chgData name="Frenkie Wang" userId="87640df3a52f65c7" providerId="LiveId" clId="{0A0D7FF6-B4D9-458B-8C08-77137144F591}" dt="2024-04-09T00:22:41.767" v="7523" actId="20577"/>
        <pc:sldMkLst>
          <pc:docMk/>
          <pc:sldMk cId="1732935218" sldId="927"/>
        </pc:sldMkLst>
        <pc:spChg chg="add mod">
          <ac:chgData name="Frenkie Wang" userId="87640df3a52f65c7" providerId="LiveId" clId="{0A0D7FF6-B4D9-458B-8C08-77137144F591}" dt="2024-04-09T00:22:41.767" v="7523" actId="20577"/>
          <ac:spMkLst>
            <pc:docMk/>
            <pc:sldMk cId="1732935218" sldId="927"/>
            <ac:spMk id="2" creationId="{4745B936-E2D1-8354-B1E5-42D7D63C9C90}"/>
          </ac:spMkLst>
        </pc:spChg>
        <pc:spChg chg="mod">
          <ac:chgData name="Frenkie Wang" userId="87640df3a52f65c7" providerId="LiveId" clId="{0A0D7FF6-B4D9-458B-8C08-77137144F591}" dt="2024-04-08T16:22:03.977" v="4794" actId="20577"/>
          <ac:spMkLst>
            <pc:docMk/>
            <pc:sldMk cId="1732935218" sldId="927"/>
            <ac:spMk id="4" creationId="{29938F10-6D11-11F5-12B4-A2A25473D7F8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1" creationId="{9C56181D-6AF2-5871-9AAE-95A5A090801A}"/>
          </ac:spMkLst>
        </pc:spChg>
        <pc:spChg chg="mod">
          <ac:chgData name="Frenkie Wang" userId="87640df3a52f65c7" providerId="LiveId" clId="{0A0D7FF6-B4D9-458B-8C08-77137144F591}" dt="2024-04-08T16:22:26.462" v="4797" actId="208"/>
          <ac:spMkLst>
            <pc:docMk/>
            <pc:sldMk cId="1732935218" sldId="927"/>
            <ac:spMk id="44" creationId="{FA358E20-A76D-C971-966D-79EF04ABA9EB}"/>
          </ac:spMkLst>
        </pc:spChg>
        <pc:spChg chg="mod">
          <ac:chgData name="Frenkie Wang" userId="87640df3a52f65c7" providerId="LiveId" clId="{0A0D7FF6-B4D9-458B-8C08-77137144F591}" dt="2024-04-08T17:59:34.761" v="5001" actId="1076"/>
          <ac:spMkLst>
            <pc:docMk/>
            <pc:sldMk cId="1732935218" sldId="927"/>
            <ac:spMk id="45" creationId="{66416DD7-F05E-43E3-6C06-80615DCDD752}"/>
          </ac:spMkLst>
        </pc:spChg>
        <pc:spChg chg="mod">
          <ac:chgData name="Frenkie Wang" userId="87640df3a52f65c7" providerId="LiveId" clId="{0A0D7FF6-B4D9-458B-8C08-77137144F591}" dt="2024-04-08T17:59:32.039" v="5000" actId="207"/>
          <ac:spMkLst>
            <pc:docMk/>
            <pc:sldMk cId="1732935218" sldId="927"/>
            <ac:spMk id="46" creationId="{9CFB7307-A1F0-8461-F77C-F79C46A40A6F}"/>
          </ac:spMkLst>
        </pc:spChg>
        <pc:spChg chg="mod">
          <ac:chgData name="Frenkie Wang" userId="87640df3a52f65c7" providerId="LiveId" clId="{0A0D7FF6-B4D9-458B-8C08-77137144F591}" dt="2024-04-08T17:59:42.219" v="5004" actId="207"/>
          <ac:spMkLst>
            <pc:docMk/>
            <pc:sldMk cId="1732935218" sldId="927"/>
            <ac:spMk id="49" creationId="{52FCA739-2407-0D56-0401-6C0809F316BC}"/>
          </ac:spMkLst>
        </pc:spChg>
        <pc:spChg chg="mod">
          <ac:chgData name="Frenkie Wang" userId="87640df3a52f65c7" providerId="LiveId" clId="{0A0D7FF6-B4D9-458B-8C08-77137144F591}" dt="2024-04-08T16:22:21.371" v="4796" actId="208"/>
          <ac:spMkLst>
            <pc:docMk/>
            <pc:sldMk cId="1732935218" sldId="927"/>
            <ac:spMk id="52" creationId="{B00C7DD8-A262-02A6-AE4E-96C36E851EEE}"/>
          </ac:spMkLst>
        </pc:spChg>
        <pc:spChg chg="mod">
          <ac:chgData name="Frenkie Wang" userId="87640df3a52f65c7" providerId="LiveId" clId="{0A0D7FF6-B4D9-458B-8C08-77137144F591}" dt="2024-04-08T18:21:29.500" v="5382" actId="20577"/>
          <ac:spMkLst>
            <pc:docMk/>
            <pc:sldMk cId="1732935218" sldId="927"/>
            <ac:spMk id="2053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8:02:34.219" v="5311" actId="478"/>
          <ac:picMkLst>
            <pc:docMk/>
            <pc:sldMk cId="1732935218" sldId="927"/>
            <ac:picMk id="3" creationId="{0E3C80A0-F330-A19B-6D6B-69D55607CF4C}"/>
          </ac:picMkLst>
        </pc:picChg>
        <pc:picChg chg="del">
          <ac:chgData name="Frenkie Wang" userId="87640df3a52f65c7" providerId="LiveId" clId="{0A0D7FF6-B4D9-458B-8C08-77137144F591}" dt="2024-04-08T18:00:21.758" v="5023" actId="478"/>
          <ac:picMkLst>
            <pc:docMk/>
            <pc:sldMk cId="1732935218" sldId="927"/>
            <ac:picMk id="59" creationId="{5796335D-1D42-1D74-586E-675A6D350A4D}"/>
          </ac:picMkLst>
        </pc:picChg>
        <pc:picChg chg="del">
          <ac:chgData name="Frenkie Wang" userId="87640df3a52f65c7" providerId="LiveId" clId="{0A0D7FF6-B4D9-458B-8C08-77137144F591}" dt="2024-04-08T18:00:18.841" v="5021" actId="478"/>
          <ac:picMkLst>
            <pc:docMk/>
            <pc:sldMk cId="1732935218" sldId="927"/>
            <ac:picMk id="63" creationId="{F392165D-C1E9-53B7-8439-C5A079A71562}"/>
          </ac:picMkLst>
        </pc:picChg>
        <pc:cxnChg chg="del mod">
          <ac:chgData name="Frenkie Wang" userId="87640df3a52f65c7" providerId="LiveId" clId="{0A0D7FF6-B4D9-458B-8C08-77137144F591}" dt="2024-04-08T18:02:50.140" v="5318" actId="478"/>
          <ac:cxnSpMkLst>
            <pc:docMk/>
            <pc:sldMk cId="1732935218" sldId="927"/>
            <ac:cxnSpMk id="2049" creationId="{4CC699AD-1D3E-2446-F4BA-A82FEAF05624}"/>
          </ac:cxnSpMkLst>
        </pc:cxnChg>
        <pc:cxnChg chg="del mod">
          <ac:chgData name="Frenkie Wang" userId="87640df3a52f65c7" providerId="LiveId" clId="{0A0D7FF6-B4D9-458B-8C08-77137144F591}" dt="2024-04-08T18:00:22.323" v="5024" actId="478"/>
          <ac:cxnSpMkLst>
            <pc:docMk/>
            <pc:sldMk cId="1732935218" sldId="927"/>
            <ac:cxnSpMk id="2050" creationId="{0CA7F75B-8991-EA1F-95E2-C69530314DBD}"/>
          </ac:cxnSpMkLst>
        </pc:cxnChg>
        <pc:cxnChg chg="del mod">
          <ac:chgData name="Frenkie Wang" userId="87640df3a52f65c7" providerId="LiveId" clId="{0A0D7FF6-B4D9-458B-8C08-77137144F591}" dt="2024-04-08T18:00:21.288" v="5022" actId="478"/>
          <ac:cxnSpMkLst>
            <pc:docMk/>
            <pc:sldMk cId="1732935218" sldId="927"/>
            <ac:cxnSpMk id="2051" creationId="{2B1115B2-D019-FC15-4EC2-82D222A1A51A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50.810" v="9191"/>
        <pc:sldMkLst>
          <pc:docMk/>
          <pc:sldMk cId="2402983472" sldId="928"/>
        </pc:sldMkLst>
        <pc:spChg chg="add mod">
          <ac:chgData name="Frenkie Wang" userId="87640df3a52f65c7" providerId="LiveId" clId="{0A0D7FF6-B4D9-458B-8C08-77137144F591}" dt="2024-04-09T00:22:52.709" v="7524" actId="14100"/>
          <ac:spMkLst>
            <pc:docMk/>
            <pc:sldMk cId="2402983472" sldId="928"/>
            <ac:spMk id="4" creationId="{14E46DC9-DBFB-4346-FDE1-A2E3C9270E72}"/>
          </ac:spMkLst>
        </pc:spChg>
        <pc:spChg chg="add mod">
          <ac:chgData name="Frenkie Wang" userId="87640df3a52f65c7" providerId="LiveId" clId="{0A0D7FF6-B4D9-458B-8C08-77137144F591}" dt="2024-04-09T00:02:48.813" v="7162" actId="1076"/>
          <ac:spMkLst>
            <pc:docMk/>
            <pc:sldMk cId="2402983472" sldId="928"/>
            <ac:spMk id="5" creationId="{DA9A3BC5-720D-4283-3123-4F694347D167}"/>
          </ac:spMkLst>
        </pc:spChg>
        <pc:spChg chg="mod">
          <ac:chgData name="Frenkie Wang" userId="87640df3a52f65c7" providerId="LiveId" clId="{0A0D7FF6-B4D9-458B-8C08-77137144F591}" dt="2024-04-08T18:20:24.703" v="5365" actId="20577"/>
          <ac:spMkLst>
            <pc:docMk/>
            <pc:sldMk cId="2402983472" sldId="928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2:32.726" v="7144" actId="1076"/>
          <ac:picMkLst>
            <pc:docMk/>
            <pc:sldMk cId="2402983472" sldId="928"/>
            <ac:picMk id="3" creationId="{3F01D382-73E3-AEB4-1937-56895959E8F9}"/>
          </ac:picMkLst>
        </pc:picChg>
        <pc:picChg chg="del">
          <ac:chgData name="Frenkie Wang" userId="87640df3a52f65c7" providerId="LiveId" clId="{0A0D7FF6-B4D9-458B-8C08-77137144F591}" dt="2024-04-08T16:24:30.041" v="4803" actId="478"/>
          <ac:picMkLst>
            <pc:docMk/>
            <pc:sldMk cId="2402983472" sldId="928"/>
            <ac:picMk id="13" creationId="{E35AC820-5E7A-B51E-2FB6-C522B354CB95}"/>
          </ac:picMkLst>
        </pc:picChg>
        <pc:cxnChg chg="add mod">
          <ac:chgData name="Frenkie Wang" userId="87640df3a52f65c7" providerId="LiveId" clId="{0A0D7FF6-B4D9-458B-8C08-77137144F591}" dt="2024-04-09T00:22:52.709" v="7524" actId="14100"/>
          <ac:cxnSpMkLst>
            <pc:docMk/>
            <pc:sldMk cId="2402983472" sldId="928"/>
            <ac:cxnSpMk id="7" creationId="{273160E3-DA5F-D5A5-5E41-5B647168E69E}"/>
          </ac:cxnSpMkLst>
        </pc:cxnChg>
      </pc:sldChg>
      <pc:sldChg chg="addSp delSp modSp add del mod">
        <pc:chgData name="Frenkie Wang" userId="87640df3a52f65c7" providerId="LiveId" clId="{0A0D7FF6-B4D9-458B-8C08-77137144F591}" dt="2024-04-08T17:59:57.180" v="5019" actId="47"/>
        <pc:sldMkLst>
          <pc:docMk/>
          <pc:sldMk cId="75994764" sldId="929"/>
        </pc:sldMkLst>
        <pc:spChg chg="add mod">
          <ac:chgData name="Frenkie Wang" userId="87640df3a52f65c7" providerId="LiveId" clId="{0A0D7FF6-B4D9-458B-8C08-77137144F591}" dt="2024-04-08T17:59:06.649" v="4982" actId="20577"/>
          <ac:spMkLst>
            <pc:docMk/>
            <pc:sldMk cId="75994764" sldId="929"/>
            <ac:spMk id="2" creationId="{45D33599-D6A6-8AD5-4795-2E0DB83F098A}"/>
          </ac:spMkLst>
        </pc:spChg>
        <pc:picChg chg="del">
          <ac:chgData name="Frenkie Wang" userId="87640df3a52f65c7" providerId="LiveId" clId="{0A0D7FF6-B4D9-458B-8C08-77137144F591}" dt="2024-04-08T17:55:35.167" v="4815" actId="478"/>
          <ac:picMkLst>
            <pc:docMk/>
            <pc:sldMk cId="75994764" sldId="929"/>
            <ac:picMk id="3" creationId="{3F01D382-73E3-AEB4-1937-56895959E8F9}"/>
          </ac:picMkLst>
        </pc:picChg>
      </pc:sldChg>
      <pc:sldChg chg="addSp modSp add mod ord">
        <pc:chgData name="Frenkie Wang" userId="87640df3a52f65c7" providerId="LiveId" clId="{0A0D7FF6-B4D9-458B-8C08-77137144F591}" dt="2024-04-09T00:01:59.052" v="7103"/>
        <pc:sldMkLst>
          <pc:docMk/>
          <pc:sldMk cId="1121554391" sldId="929"/>
        </pc:sldMkLst>
        <pc:spChg chg="add mod">
          <ac:chgData name="Frenkie Wang" userId="87640df3a52f65c7" providerId="LiveId" clId="{0A0D7FF6-B4D9-458B-8C08-77137144F591}" dt="2024-04-08T21:57:37.159" v="6207" actId="20577"/>
          <ac:spMkLst>
            <pc:docMk/>
            <pc:sldMk cId="1121554391" sldId="929"/>
            <ac:spMk id="3" creationId="{C909404D-F327-118E-C562-A9AE589BA9FA}"/>
          </ac:spMkLst>
        </pc:spChg>
        <pc:spChg chg="mod">
          <ac:chgData name="Frenkie Wang" userId="87640df3a52f65c7" providerId="LiveId" clId="{0A0D7FF6-B4D9-458B-8C08-77137144F591}" dt="2024-04-08T21:50:01.546" v="6136" actId="20577"/>
          <ac:spMkLst>
            <pc:docMk/>
            <pc:sldMk cId="1121554391" sldId="929"/>
            <ac:spMk id="87045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09T00:29:14.791" v="7614" actId="167"/>
        <pc:sldMkLst>
          <pc:docMk/>
          <pc:sldMk cId="93592452" sldId="930"/>
        </pc:sldMkLst>
        <pc:spChg chg="add del">
          <ac:chgData name="Frenkie Wang" userId="87640df3a52f65c7" providerId="LiveId" clId="{0A0D7FF6-B4D9-458B-8C08-77137144F591}" dt="2024-04-08T19:03:32.566" v="5748" actId="22"/>
          <ac:spMkLst>
            <pc:docMk/>
            <pc:sldMk cId="93592452" sldId="930"/>
            <ac:spMk id="7" creationId="{0B81D841-A695-9848-3659-6FAA279A6751}"/>
          </ac:spMkLst>
        </pc:spChg>
        <pc:spChg chg="add mod">
          <ac:chgData name="Frenkie Wang" userId="87640df3a52f65c7" providerId="LiveId" clId="{0A0D7FF6-B4D9-458B-8C08-77137144F591}" dt="2024-04-08T19:08:15.721" v="5778" actId="14100"/>
          <ac:spMkLst>
            <pc:docMk/>
            <pc:sldMk cId="93592452" sldId="930"/>
            <ac:spMk id="18" creationId="{6E005509-3CE9-83B5-EC30-75E328890BEF}"/>
          </ac:spMkLst>
        </pc:spChg>
        <pc:spChg chg="add mod">
          <ac:chgData name="Frenkie Wang" userId="87640df3a52f65c7" providerId="LiveId" clId="{0A0D7FF6-B4D9-458B-8C08-77137144F591}" dt="2024-04-08T19:08:22.890" v="5781" actId="14100"/>
          <ac:spMkLst>
            <pc:docMk/>
            <pc:sldMk cId="93592452" sldId="930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8T19:08:58.809" v="5789" actId="14100"/>
          <ac:spMkLst>
            <pc:docMk/>
            <pc:sldMk cId="93592452" sldId="930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8T19:01:45.604" v="5741" actId="20577"/>
          <ac:spMkLst>
            <pc:docMk/>
            <pc:sldMk cId="93592452" sldId="930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19:06:46.733" v="5753" actId="478"/>
          <ac:picMkLst>
            <pc:docMk/>
            <pc:sldMk cId="93592452" sldId="930"/>
            <ac:picMk id="3" creationId="{8B49B93A-DB5A-C823-38E9-140EA2F16A75}"/>
          </ac:picMkLst>
        </pc:picChg>
        <pc:picChg chg="add del mod">
          <ac:chgData name="Frenkie Wang" userId="87640df3a52f65c7" providerId="LiveId" clId="{0A0D7FF6-B4D9-458B-8C08-77137144F591}" dt="2024-04-08T19:06:47.800" v="5754" actId="478"/>
          <ac:picMkLst>
            <pc:docMk/>
            <pc:sldMk cId="93592452" sldId="930"/>
            <ac:picMk id="5" creationId="{E8DE3F6A-00CB-796C-4B25-2FD6DB705C46}"/>
          </ac:picMkLst>
        </pc:picChg>
        <pc:picChg chg="add del mod">
          <ac:chgData name="Frenkie Wang" userId="87640df3a52f65c7" providerId="LiveId" clId="{0A0D7FF6-B4D9-458B-8C08-77137144F591}" dt="2024-04-08T19:06:46.231" v="5752" actId="478"/>
          <ac:picMkLst>
            <pc:docMk/>
            <pc:sldMk cId="93592452" sldId="930"/>
            <ac:picMk id="9" creationId="{459349F7-7A00-7AFE-F397-84C824E5CC15}"/>
          </ac:picMkLst>
        </pc:picChg>
        <pc:picChg chg="add mod">
          <ac:chgData name="Frenkie Wang" userId="87640df3a52f65c7" providerId="LiveId" clId="{0A0D7FF6-B4D9-458B-8C08-77137144F591}" dt="2024-04-08T19:07:58.541" v="5773" actId="1076"/>
          <ac:picMkLst>
            <pc:docMk/>
            <pc:sldMk cId="93592452" sldId="930"/>
            <ac:picMk id="11" creationId="{E7102677-A0D8-91AB-CD52-1770B7FC112F}"/>
          </ac:picMkLst>
        </pc:picChg>
        <pc:picChg chg="add mod ord">
          <ac:chgData name="Frenkie Wang" userId="87640df3a52f65c7" providerId="LiveId" clId="{0A0D7FF6-B4D9-458B-8C08-77137144F591}" dt="2024-04-09T00:29:14.791" v="7614" actId="167"/>
          <ac:picMkLst>
            <pc:docMk/>
            <pc:sldMk cId="93592452" sldId="930"/>
            <ac:picMk id="13" creationId="{5A7A7B12-E2FC-0446-F4C6-3BE8E30D31C6}"/>
          </ac:picMkLst>
        </pc:picChg>
        <pc:picChg chg="add mod">
          <ac:chgData name="Frenkie Wang" userId="87640df3a52f65c7" providerId="LiveId" clId="{0A0D7FF6-B4D9-458B-8C08-77137144F591}" dt="2024-04-08T19:07:51.042" v="5766" actId="1076"/>
          <ac:picMkLst>
            <pc:docMk/>
            <pc:sldMk cId="93592452" sldId="930"/>
            <ac:picMk id="17" creationId="{9FB8859E-0D17-75D7-8ABD-073082EBD1DB}"/>
          </ac:picMkLst>
        </pc:picChg>
        <pc:picChg chg="add mod">
          <ac:chgData name="Frenkie Wang" userId="87640df3a52f65c7" providerId="LiveId" clId="{0A0D7FF6-B4D9-458B-8C08-77137144F591}" dt="2024-04-08T19:10:42.543" v="5803" actId="1076"/>
          <ac:picMkLst>
            <pc:docMk/>
            <pc:sldMk cId="93592452" sldId="930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8T19:08:32.904" v="5784" actId="1582"/>
          <ac:cxnSpMkLst>
            <pc:docMk/>
            <pc:sldMk cId="93592452" sldId="930"/>
            <ac:cxnSpMk id="21" creationId="{6204AEF0-9D2D-6341-A36D-00B79DE87947}"/>
          </ac:cxnSpMkLst>
        </pc:cxnChg>
        <pc:cxnChg chg="add del mod">
          <ac:chgData name="Frenkie Wang" userId="87640df3a52f65c7" providerId="LiveId" clId="{0A0D7FF6-B4D9-458B-8C08-77137144F591}" dt="2024-04-08T19:09:36.727" v="5796" actId="478"/>
          <ac:cxnSpMkLst>
            <pc:docMk/>
            <pc:sldMk cId="93592452" sldId="930"/>
            <ac:cxnSpMk id="23" creationId="{26B715C5-0715-FA8E-3785-58D766AC2856}"/>
          </ac:cxnSpMkLst>
        </pc:cxnChg>
        <pc:cxnChg chg="add mod">
          <ac:chgData name="Frenkie Wang" userId="87640df3a52f65c7" providerId="LiveId" clId="{0A0D7FF6-B4D9-458B-8C08-77137144F591}" dt="2024-04-08T19:09:39.937" v="5797" actId="208"/>
          <ac:cxnSpMkLst>
            <pc:docMk/>
            <pc:sldMk cId="93592452" sldId="930"/>
            <ac:cxnSpMk id="28" creationId="{55B944C6-7074-258B-EABF-5EC909141031}"/>
          </ac:cxnSpMkLst>
        </pc:cxnChg>
        <pc:cxnChg chg="add mod">
          <ac:chgData name="Frenkie Wang" userId="87640df3a52f65c7" providerId="LiveId" clId="{0A0D7FF6-B4D9-458B-8C08-77137144F591}" dt="2024-04-08T19:11:45.327" v="5808" actId="208"/>
          <ac:cxnSpMkLst>
            <pc:docMk/>
            <pc:sldMk cId="93592452" sldId="930"/>
            <ac:cxnSpMk id="32" creationId="{22F3A015-4416-0859-1809-55A34848D57D}"/>
          </ac:cxnSpMkLst>
        </pc:cxnChg>
      </pc:sldChg>
      <pc:sldChg chg="addSp delSp modSp add mod ord">
        <pc:chgData name="Frenkie Wang" userId="87640df3a52f65c7" providerId="LiveId" clId="{0A0D7FF6-B4D9-458B-8C08-77137144F591}" dt="2024-04-09T00:01:59.052" v="7103"/>
        <pc:sldMkLst>
          <pc:docMk/>
          <pc:sldMk cId="3446110253" sldId="931"/>
        </pc:sldMkLst>
        <pc:spChg chg="add del mod">
          <ac:chgData name="Frenkie Wang" userId="87640df3a52f65c7" providerId="LiveId" clId="{0A0D7FF6-B4D9-458B-8C08-77137144F591}" dt="2024-04-08T22:18:15.473" v="6302" actId="478"/>
          <ac:spMkLst>
            <pc:docMk/>
            <pc:sldMk cId="3446110253" sldId="931"/>
            <ac:spMk id="3" creationId="{C909404D-F327-118E-C562-A9AE589BA9FA}"/>
          </ac:spMkLst>
        </pc:spChg>
        <pc:spChg chg="add mod">
          <ac:chgData name="Frenkie Wang" userId="87640df3a52f65c7" providerId="LiveId" clId="{0A0D7FF6-B4D9-458B-8C08-77137144F591}" dt="2024-04-08T22:23:20.660" v="6458" actId="20577"/>
          <ac:spMkLst>
            <pc:docMk/>
            <pc:sldMk cId="3446110253" sldId="931"/>
            <ac:spMk id="4" creationId="{8F0473E1-32FA-AE6C-D3F6-E4447278111C}"/>
          </ac:spMkLst>
        </pc:spChg>
        <pc:spChg chg="mod">
          <ac:chgData name="Frenkie Wang" userId="87640df3a52f65c7" providerId="LiveId" clId="{0A0D7FF6-B4D9-458B-8C08-77137144F591}" dt="2024-04-08T21:53:57.370" v="6189" actId="20577"/>
          <ac:spMkLst>
            <pc:docMk/>
            <pc:sldMk cId="3446110253" sldId="931"/>
            <ac:spMk id="87045" creationId="{00000000-0000-0000-0000-000000000000}"/>
          </ac:spMkLst>
        </pc:spChg>
      </pc:sldChg>
      <pc:sldChg chg="addSp delSp modSp add mod ord modAnim">
        <pc:chgData name="Frenkie Wang" userId="87640df3a52f65c7" providerId="LiveId" clId="{0A0D7FF6-B4D9-458B-8C08-77137144F591}" dt="2024-04-10T10:01:44.771" v="9189"/>
        <pc:sldMkLst>
          <pc:docMk/>
          <pc:sldMk cId="1036250371" sldId="932"/>
        </pc:sldMkLst>
        <pc:spChg chg="mod">
          <ac:chgData name="Frenkie Wang" userId="87640df3a52f65c7" providerId="LiveId" clId="{0A0D7FF6-B4D9-458B-8C08-77137144F591}" dt="2024-04-09T00:23:09.187" v="7525" actId="1076"/>
          <ac:spMkLst>
            <pc:docMk/>
            <pc:sldMk cId="1036250371" sldId="932"/>
            <ac:spMk id="8" creationId="{A8A08F7C-091A-A21A-74F6-617AFBED8E51}"/>
          </ac:spMkLst>
        </pc:spChg>
        <pc:spChg chg="mod">
          <ac:chgData name="Frenkie Wang" userId="87640df3a52f65c7" providerId="LiveId" clId="{0A0D7FF6-B4D9-458B-8C08-77137144F591}" dt="2024-04-08T22:32:09.761" v="6552" actId="1076"/>
          <ac:spMkLst>
            <pc:docMk/>
            <pc:sldMk cId="1036250371" sldId="932"/>
            <ac:spMk id="9" creationId="{3E1FA937-2937-9047-3A3A-1C3559869FC6}"/>
          </ac:spMkLst>
        </pc:spChg>
        <pc:spChg chg="mod">
          <ac:chgData name="Frenkie Wang" userId="87640df3a52f65c7" providerId="LiveId" clId="{0A0D7FF6-B4D9-458B-8C08-77137144F591}" dt="2024-04-08T22:32:02.921" v="6548" actId="1076"/>
          <ac:spMkLst>
            <pc:docMk/>
            <pc:sldMk cId="1036250371" sldId="932"/>
            <ac:spMk id="10" creationId="{89A5FDA1-20E8-5B78-FA7D-A21157CF8DF3}"/>
          </ac:spMkLst>
        </pc:spChg>
        <pc:spChg chg="add mod">
          <ac:chgData name="Frenkie Wang" userId="87640df3a52f65c7" providerId="LiveId" clId="{0A0D7FF6-B4D9-458B-8C08-77137144F591}" dt="2024-04-08T23:17:47.950" v="6761" actId="20577"/>
          <ac:spMkLst>
            <pc:docMk/>
            <pc:sldMk cId="1036250371" sldId="932"/>
            <ac:spMk id="13" creationId="{3B270918-3F99-C61D-4368-F93DD53CF482}"/>
          </ac:spMkLst>
        </pc:spChg>
        <pc:spChg chg="add mod">
          <ac:chgData name="Frenkie Wang" userId="87640df3a52f65c7" providerId="LiveId" clId="{0A0D7FF6-B4D9-458B-8C08-77137144F591}" dt="2024-04-08T23:05:20.882" v="6597" actId="1582"/>
          <ac:spMkLst>
            <pc:docMk/>
            <pc:sldMk cId="1036250371" sldId="932"/>
            <ac:spMk id="16" creationId="{92BE7783-4402-319E-0CE9-2A3307CB6E5B}"/>
          </ac:spMkLst>
        </pc:spChg>
        <pc:spChg chg="mod">
          <ac:chgData name="Frenkie Wang" userId="87640df3a52f65c7" providerId="LiveId" clId="{0A0D7FF6-B4D9-458B-8C08-77137144F591}" dt="2024-04-08T22:30:02.544" v="6533" actId="20577"/>
          <ac:spMkLst>
            <pc:docMk/>
            <pc:sldMk cId="1036250371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30:21.334" v="6534" actId="478"/>
          <ac:picMkLst>
            <pc:docMk/>
            <pc:sldMk cId="1036250371" sldId="932"/>
            <ac:picMk id="3" creationId="{BB8AD9C8-C70D-EB44-C9D1-AD63DC4C09F5}"/>
          </ac:picMkLst>
        </pc:picChg>
        <pc:picChg chg="add del mod">
          <ac:chgData name="Frenkie Wang" userId="87640df3a52f65c7" providerId="LiveId" clId="{0A0D7FF6-B4D9-458B-8C08-77137144F591}" dt="2024-04-08T23:03:52.096" v="6554" actId="478"/>
          <ac:picMkLst>
            <pc:docMk/>
            <pc:sldMk cId="1036250371" sldId="932"/>
            <ac:picMk id="4" creationId="{4DA757E0-9C19-554F-F556-DCB73B351AC2}"/>
          </ac:picMkLst>
        </pc:picChg>
        <pc:picChg chg="add mod">
          <ac:chgData name="Frenkie Wang" userId="87640df3a52f65c7" providerId="LiveId" clId="{0A0D7FF6-B4D9-458B-8C08-77137144F591}" dt="2024-04-08T22:32:03.577" v="6549" actId="1076"/>
          <ac:picMkLst>
            <pc:docMk/>
            <pc:sldMk cId="1036250371" sldId="932"/>
            <ac:picMk id="6" creationId="{F138CD76-3C7E-CA81-9D00-A9F20544B13F}"/>
          </ac:picMkLst>
        </pc:picChg>
        <pc:picChg chg="del">
          <ac:chgData name="Frenkie Wang" userId="87640df3a52f65c7" providerId="LiveId" clId="{0A0D7FF6-B4D9-458B-8C08-77137144F591}" dt="2024-04-08T22:31:57.636" v="6546" actId="478"/>
          <ac:picMkLst>
            <pc:docMk/>
            <pc:sldMk cId="1036250371" sldId="932"/>
            <ac:picMk id="7" creationId="{C7CB0509-302E-C89E-27CB-C76530136291}"/>
          </ac:picMkLst>
        </pc:picChg>
        <pc:picChg chg="add mod ord">
          <ac:chgData name="Frenkie Wang" userId="87640df3a52f65c7" providerId="LiveId" clId="{0A0D7FF6-B4D9-458B-8C08-77137144F591}" dt="2024-04-08T23:17:44.471" v="6759" actId="167"/>
          <ac:picMkLst>
            <pc:docMk/>
            <pc:sldMk cId="1036250371" sldId="932"/>
            <ac:picMk id="12" creationId="{588FAD79-B754-F124-4316-2A4F686FAB4C}"/>
          </ac:picMkLst>
        </pc:picChg>
        <pc:cxnChg chg="add del mod">
          <ac:chgData name="Frenkie Wang" userId="87640df3a52f65c7" providerId="LiveId" clId="{0A0D7FF6-B4D9-458B-8C08-77137144F591}" dt="2024-04-08T23:05:02.127" v="6593" actId="478"/>
          <ac:cxnSpMkLst>
            <pc:docMk/>
            <pc:sldMk cId="1036250371" sldId="932"/>
            <ac:cxnSpMk id="18" creationId="{3D8345A0-F841-A68D-AA52-681A3C7D343F}"/>
          </ac:cxnSpMkLst>
        </pc:cxnChg>
        <pc:cxnChg chg="add mod">
          <ac:chgData name="Frenkie Wang" userId="87640df3a52f65c7" providerId="LiveId" clId="{0A0D7FF6-B4D9-458B-8C08-77137144F591}" dt="2024-04-08T23:05:20.882" v="6597" actId="1582"/>
          <ac:cxnSpMkLst>
            <pc:docMk/>
            <pc:sldMk cId="1036250371" sldId="932"/>
            <ac:cxnSpMk id="21" creationId="{7E0A6B04-01FB-976F-D975-84B6BF6B30BC}"/>
          </ac:cxnSpMkLst>
        </pc:cxnChg>
      </pc:sldChg>
      <pc:sldChg chg="delSp modSp add del mod">
        <pc:chgData name="Frenkie Wang" userId="87640df3a52f65c7" providerId="LiveId" clId="{0A0D7FF6-B4D9-458B-8C08-77137144F591}" dt="2024-04-08T22:29:39.412" v="6501" actId="47"/>
        <pc:sldMkLst>
          <pc:docMk/>
          <pc:sldMk cId="1895449308" sldId="932"/>
        </pc:sldMkLst>
        <pc:spChg chg="mod">
          <ac:chgData name="Frenkie Wang" userId="87640df3a52f65c7" providerId="LiveId" clId="{0A0D7FF6-B4D9-458B-8C08-77137144F591}" dt="2024-04-08T22:27:49.017" v="6498" actId="20577"/>
          <ac:spMkLst>
            <pc:docMk/>
            <pc:sldMk cId="1895449308" sldId="93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2:27:50.564" v="6499" actId="478"/>
          <ac:picMkLst>
            <pc:docMk/>
            <pc:sldMk cId="1895449308" sldId="932"/>
            <ac:picMk id="9" creationId="{61CA4F38-B27C-218A-AD1F-6813C6FC464F}"/>
          </ac:picMkLst>
        </pc:picChg>
        <pc:picChg chg="del">
          <ac:chgData name="Frenkie Wang" userId="87640df3a52f65c7" providerId="LiveId" clId="{0A0D7FF6-B4D9-458B-8C08-77137144F591}" dt="2024-04-08T22:27:52.801" v="6500" actId="478"/>
          <ac:picMkLst>
            <pc:docMk/>
            <pc:sldMk cId="1895449308" sldId="932"/>
            <ac:picMk id="11" creationId="{B58C3D9D-4EFD-B07C-666F-7FCE6709FD40}"/>
          </ac:picMkLst>
        </pc:picChg>
      </pc:sldChg>
      <pc:sldChg chg="addSp delSp modSp add mod">
        <pc:chgData name="Frenkie Wang" userId="87640df3a52f65c7" providerId="LiveId" clId="{0A0D7FF6-B4D9-458B-8C08-77137144F591}" dt="2024-04-08T23:08:23.987" v="6618" actId="14100"/>
        <pc:sldMkLst>
          <pc:docMk/>
          <pc:sldMk cId="1483117354" sldId="933"/>
        </pc:sldMkLst>
        <pc:spChg chg="del">
          <ac:chgData name="Frenkie Wang" userId="87640df3a52f65c7" providerId="LiveId" clId="{0A0D7FF6-B4D9-458B-8C08-77137144F591}" dt="2024-04-08T23:06:27.584" v="6611" actId="478"/>
          <ac:spMkLst>
            <pc:docMk/>
            <pc:sldMk cId="1483117354" sldId="933"/>
            <ac:spMk id="19" creationId="{55204235-3AB0-E3FD-BBBE-F38B24BB7A04}"/>
          </ac:spMkLst>
        </pc:spChg>
        <pc:spChg chg="del">
          <ac:chgData name="Frenkie Wang" userId="87640df3a52f65c7" providerId="LiveId" clId="{0A0D7FF6-B4D9-458B-8C08-77137144F591}" dt="2024-04-08T23:06:29.545" v="6612" actId="478"/>
          <ac:spMkLst>
            <pc:docMk/>
            <pc:sldMk cId="1483117354" sldId="933"/>
            <ac:spMk id="20" creationId="{FAC01EFE-C714-E619-10A9-A498F5925781}"/>
          </ac:spMkLst>
        </pc:spChg>
        <pc:spChg chg="mod">
          <ac:chgData name="Frenkie Wang" userId="87640df3a52f65c7" providerId="LiveId" clId="{0A0D7FF6-B4D9-458B-8C08-77137144F591}" dt="2024-04-08T23:05:50.016" v="6607" actId="20577"/>
          <ac:spMkLst>
            <pc:docMk/>
            <pc:sldMk cId="1483117354" sldId="933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8T23:08:17.813" v="6614" actId="478"/>
          <ac:picMkLst>
            <pc:docMk/>
            <pc:sldMk cId="1483117354" sldId="933"/>
            <ac:picMk id="3" creationId="{D089D999-6B31-94B4-4176-EA9B4E7AB8E8}"/>
          </ac:picMkLst>
        </pc:picChg>
        <pc:picChg chg="add mod">
          <ac:chgData name="Frenkie Wang" userId="87640df3a52f65c7" providerId="LiveId" clId="{0A0D7FF6-B4D9-458B-8C08-77137144F591}" dt="2024-04-08T23:08:23.987" v="6618" actId="14100"/>
          <ac:picMkLst>
            <pc:docMk/>
            <pc:sldMk cId="1483117354" sldId="933"/>
            <ac:picMk id="5" creationId="{ABE54B38-3FFA-2FC8-7C3C-DAAA87BD7ECB}"/>
          </ac:picMkLst>
        </pc:picChg>
        <pc:picChg chg="del">
          <ac:chgData name="Frenkie Wang" userId="87640df3a52f65c7" providerId="LiveId" clId="{0A0D7FF6-B4D9-458B-8C08-77137144F591}" dt="2024-04-08T23:06:25.570" v="6609" actId="478"/>
          <ac:picMkLst>
            <pc:docMk/>
            <pc:sldMk cId="1483117354" sldId="933"/>
            <ac:picMk id="17" creationId="{BA00CF41-AA50-3DEF-B7A4-B82BB7D4B532}"/>
          </ac:picMkLst>
        </pc:picChg>
        <pc:picChg chg="del">
          <ac:chgData name="Frenkie Wang" userId="87640df3a52f65c7" providerId="LiveId" clId="{0A0D7FF6-B4D9-458B-8C08-77137144F591}" dt="2024-04-08T23:06:26.317" v="6610" actId="478"/>
          <ac:picMkLst>
            <pc:docMk/>
            <pc:sldMk cId="1483117354" sldId="933"/>
            <ac:picMk id="18" creationId="{564C32DA-7BE2-F2AA-C61A-FBBA218B5392}"/>
          </ac:picMkLst>
        </pc:picChg>
        <pc:cxnChg chg="del mod">
          <ac:chgData name="Frenkie Wang" userId="87640df3a52f65c7" providerId="LiveId" clId="{0A0D7FF6-B4D9-458B-8C08-77137144F591}" dt="2024-04-08T23:08:19.749" v="6615" actId="478"/>
          <ac:cxnSpMkLst>
            <pc:docMk/>
            <pc:sldMk cId="1483117354" sldId="933"/>
            <ac:cxnSpMk id="22" creationId="{4A62E99D-3096-3030-8B24-86DAABCFE505}"/>
          </ac:cxnSpMkLst>
        </pc:cxnChg>
      </pc:sldChg>
      <pc:sldChg chg="addSp delSp modSp add mod ord delAnim modAnim">
        <pc:chgData name="Frenkie Wang" userId="87640df3a52f65c7" providerId="LiveId" clId="{0A0D7FF6-B4D9-458B-8C08-77137144F591}" dt="2024-04-10T10:01:42.220" v="9187"/>
        <pc:sldMkLst>
          <pc:docMk/>
          <pc:sldMk cId="700006678" sldId="934"/>
        </pc:sldMkLst>
        <pc:spChg chg="add mod">
          <ac:chgData name="Frenkie Wang" userId="87640df3a52f65c7" providerId="LiveId" clId="{0A0D7FF6-B4D9-458B-8C08-77137144F591}" dt="2024-04-08T23:20:16.853" v="6803" actId="20577"/>
          <ac:spMkLst>
            <pc:docMk/>
            <pc:sldMk cId="700006678" sldId="934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17:58.269" v="6763" actId="22"/>
          <ac:spMkLst>
            <pc:docMk/>
            <pc:sldMk cId="700006678" sldId="934"/>
            <ac:spMk id="8" creationId="{3F4F0E25-0650-23FC-5F8A-3D9B394C638B}"/>
          </ac:spMkLst>
        </pc:spChg>
        <pc:spChg chg="add mod">
          <ac:chgData name="Frenkie Wang" userId="87640df3a52f65c7" providerId="LiveId" clId="{0A0D7FF6-B4D9-458B-8C08-77137144F591}" dt="2024-04-08T23:18:42.506" v="6777" actId="1076"/>
          <ac:spMkLst>
            <pc:docMk/>
            <pc:sldMk cId="700006678" sldId="934"/>
            <ac:spMk id="9" creationId="{66CB5587-76C9-FA11-EEF7-C886D57A32C6}"/>
          </ac:spMkLst>
        </pc:spChg>
        <pc:spChg chg="add del">
          <ac:chgData name="Frenkie Wang" userId="87640df3a52f65c7" providerId="LiveId" clId="{0A0D7FF6-B4D9-458B-8C08-77137144F591}" dt="2024-04-08T23:19:10.115" v="6781" actId="478"/>
          <ac:spMkLst>
            <pc:docMk/>
            <pc:sldMk cId="700006678" sldId="934"/>
            <ac:spMk id="10" creationId="{87CBA29C-EEE5-DEF9-ED3A-C4793FE6691D}"/>
          </ac:spMkLst>
        </pc:spChg>
        <pc:spChg chg="add mod">
          <ac:chgData name="Frenkie Wang" userId="87640df3a52f65c7" providerId="LiveId" clId="{0A0D7FF6-B4D9-458B-8C08-77137144F591}" dt="2024-04-09T00:21:58.013" v="7517" actId="14100"/>
          <ac:spMkLst>
            <pc:docMk/>
            <pc:sldMk cId="700006678" sldId="934"/>
            <ac:spMk id="11" creationId="{91BEE3E8-60B2-9AE2-DB9B-45680D1A3356}"/>
          </ac:spMkLst>
        </pc:spChg>
        <pc:spChg chg="add mod">
          <ac:chgData name="Frenkie Wang" userId="87640df3a52f65c7" providerId="LiveId" clId="{0A0D7FF6-B4D9-458B-8C08-77137144F591}" dt="2024-04-09T00:22:04.500" v="7519" actId="14100"/>
          <ac:spMkLst>
            <pc:docMk/>
            <pc:sldMk cId="700006678" sldId="934"/>
            <ac:spMk id="12" creationId="{F4F270B2-EFF1-EF37-90E2-6D201827573B}"/>
          </ac:spMkLst>
        </pc:spChg>
        <pc:spChg chg="add mod">
          <ac:chgData name="Frenkie Wang" userId="87640df3a52f65c7" providerId="LiveId" clId="{0A0D7FF6-B4D9-458B-8C08-77137144F591}" dt="2024-04-09T00:22:26.788" v="7521" actId="1076"/>
          <ac:spMkLst>
            <pc:docMk/>
            <pc:sldMk cId="700006678" sldId="934"/>
            <ac:spMk id="13" creationId="{2AFB9DF6-F233-154D-6E6A-6B941EA776D6}"/>
          </ac:spMkLst>
        </pc:spChg>
        <pc:spChg chg="add del mod">
          <ac:chgData name="Frenkie Wang" userId="87640df3a52f65c7" providerId="LiveId" clId="{0A0D7FF6-B4D9-458B-8C08-77137144F591}" dt="2024-04-08T23:22:17.125" v="6862" actId="478"/>
          <ac:spMkLst>
            <pc:docMk/>
            <pc:sldMk cId="700006678" sldId="934"/>
            <ac:spMk id="21" creationId="{C8DC2B50-889F-B511-7C21-53D6752EBCB9}"/>
          </ac:spMkLst>
        </pc:spChg>
        <pc:picChg chg="add del mod modCrop">
          <ac:chgData name="Frenkie Wang" userId="87640df3a52f65c7" providerId="LiveId" clId="{0A0D7FF6-B4D9-458B-8C08-77137144F591}" dt="2024-04-08T23:22:31.980" v="6867" actId="1582"/>
          <ac:picMkLst>
            <pc:docMk/>
            <pc:sldMk cId="700006678" sldId="934"/>
            <ac:picMk id="2" creationId="{CA124B6D-B482-3C13-8A44-040E2F23F1BF}"/>
          </ac:picMkLst>
        </pc:picChg>
        <pc:picChg chg="add mod modCrop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3" creationId="{A444FE08-84C9-2877-E585-B1961B92C9A3}"/>
          </ac:picMkLst>
        </pc:picChg>
        <pc:picChg chg="add del mod">
          <ac:chgData name="Frenkie Wang" userId="87640df3a52f65c7" providerId="LiveId" clId="{0A0D7FF6-B4D9-458B-8C08-77137144F591}" dt="2024-04-08T23:12:22.126" v="6655" actId="478"/>
          <ac:picMkLst>
            <pc:docMk/>
            <pc:sldMk cId="700006678" sldId="934"/>
            <ac:picMk id="4" creationId="{47EE6D5A-F930-34A7-25D4-475D0AEA1B94}"/>
          </ac:picMkLst>
        </pc:picChg>
        <pc:picChg chg="del mod ord modCrop">
          <ac:chgData name="Frenkie Wang" userId="87640df3a52f65c7" providerId="LiveId" clId="{0A0D7FF6-B4D9-458B-8C08-77137144F591}" dt="2024-04-09T00:20:59.972" v="7506" actId="478"/>
          <ac:picMkLst>
            <pc:docMk/>
            <pc:sldMk cId="700006678" sldId="934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8T23:21:57.913" v="6858" actId="1582"/>
          <ac:picMkLst>
            <pc:docMk/>
            <pc:sldMk cId="700006678" sldId="934"/>
            <ac:picMk id="18" creationId="{63BC7BCC-4D48-5D61-2EF9-4BA145121D18}"/>
          </ac:picMkLst>
        </pc:picChg>
        <pc:picChg chg="add mod ord">
          <ac:chgData name="Frenkie Wang" userId="87640df3a52f65c7" providerId="LiveId" clId="{0A0D7FF6-B4D9-458B-8C08-77137144F591}" dt="2024-04-09T00:21:49.307" v="7515" actId="14100"/>
          <ac:picMkLst>
            <pc:docMk/>
            <pc:sldMk cId="700006678" sldId="934"/>
            <ac:picMk id="27" creationId="{05240FC0-5D90-3B18-1391-77B5782B3A3A}"/>
          </ac:picMkLst>
        </pc:picChg>
        <pc:cxnChg chg="add mod">
          <ac:chgData name="Frenkie Wang" userId="87640df3a52f65c7" providerId="LiveId" clId="{0A0D7FF6-B4D9-458B-8C08-77137144F591}" dt="2024-04-09T00:21:58.013" v="7517" actId="14100"/>
          <ac:cxnSpMkLst>
            <pc:docMk/>
            <pc:sldMk cId="700006678" sldId="934"/>
            <ac:cxnSpMk id="17" creationId="{F864E99B-1351-F248-136B-CD189D659426}"/>
          </ac:cxnSpMkLst>
        </pc:cxnChg>
        <pc:cxnChg chg="add mod">
          <ac:chgData name="Frenkie Wang" userId="87640df3a52f65c7" providerId="LiveId" clId="{0A0D7FF6-B4D9-458B-8C08-77137144F591}" dt="2024-04-08T23:21:57.913" v="6858" actId="1582"/>
          <ac:cxnSpMkLst>
            <pc:docMk/>
            <pc:sldMk cId="700006678" sldId="934"/>
            <ac:cxnSpMk id="20" creationId="{4EE3748F-F573-4B44-C356-3ECC476CC980}"/>
          </ac:cxnSpMkLst>
        </pc:cxnChg>
        <pc:cxnChg chg="add del mod">
          <ac:chgData name="Frenkie Wang" userId="87640df3a52f65c7" providerId="LiveId" clId="{0A0D7FF6-B4D9-458B-8C08-77137144F591}" dt="2024-04-08T23:22:22.288" v="6864" actId="478"/>
          <ac:cxnSpMkLst>
            <pc:docMk/>
            <pc:sldMk cId="700006678" sldId="934"/>
            <ac:cxnSpMk id="23" creationId="{B89398ED-850F-4879-F098-0539525F213F}"/>
          </ac:cxnSpMkLst>
        </pc:cxnChg>
        <pc:cxnChg chg="add mod">
          <ac:chgData name="Frenkie Wang" userId="87640df3a52f65c7" providerId="LiveId" clId="{0A0D7FF6-B4D9-458B-8C08-77137144F591}" dt="2024-04-08T23:22:31.980" v="6867" actId="1582"/>
          <ac:cxnSpMkLst>
            <pc:docMk/>
            <pc:sldMk cId="700006678" sldId="934"/>
            <ac:cxnSpMk id="25" creationId="{2EE39EBB-FDBD-DAE6-964F-FCD4C40065BB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0T10:01:36.760" v="9186"/>
        <pc:sldMkLst>
          <pc:docMk/>
          <pc:sldMk cId="3779898582" sldId="935"/>
        </pc:sldMkLst>
        <pc:spChg chg="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6" creationId="{26E6FE68-6E62-2A0E-DFC1-805B02A90CC5}"/>
          </ac:spMkLst>
        </pc:spChg>
        <pc:spChg chg="add del">
          <ac:chgData name="Frenkie Wang" userId="87640df3a52f65c7" providerId="LiveId" clId="{0A0D7FF6-B4D9-458B-8C08-77137144F591}" dt="2024-04-08T23:25:57.014" v="6880" actId="478"/>
          <ac:spMkLst>
            <pc:docMk/>
            <pc:sldMk cId="3779898582" sldId="935"/>
            <ac:spMk id="10" creationId="{BF9A6D9D-AF52-154A-E3DD-70563BA13E0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1" creationId="{6BD7C114-1A8B-613E-0761-E845FBBFAB1D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2" creationId="{BAD4ED04-6821-50A9-E6C1-70F94F407E5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3" creationId="{D5C916DE-BF11-8296-1C4A-DD236B68A7B3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6" creationId="{5C9582FB-2702-AEF7-290C-3EAD745AC112}"/>
          </ac:spMkLst>
        </pc:spChg>
        <pc:spChg chg="add mod">
          <ac:chgData name="Frenkie Wang" userId="87640df3a52f65c7" providerId="LiveId" clId="{0A0D7FF6-B4D9-458B-8C08-77137144F591}" dt="2024-04-09T00:00:39.303" v="7089" actId="1038"/>
          <ac:spMkLst>
            <pc:docMk/>
            <pc:sldMk cId="3779898582" sldId="935"/>
            <ac:spMk id="17" creationId="{F20F8714-4682-DAE7-D7DC-4FEA4AE0B9F4}"/>
          </ac:spMkLst>
        </pc:spChg>
        <pc:spChg chg="add del mod">
          <ac:chgData name="Frenkie Wang" userId="87640df3a52f65c7" providerId="LiveId" clId="{0A0D7FF6-B4D9-458B-8C08-77137144F591}" dt="2024-04-08T23:27:55.691" v="6936" actId="478"/>
          <ac:spMkLst>
            <pc:docMk/>
            <pc:sldMk cId="3779898582" sldId="935"/>
            <ac:spMk id="18" creationId="{6A696E08-98B8-C1FA-2F01-48CFA18B0837}"/>
          </ac:spMkLst>
        </pc:spChg>
        <pc:spChg chg="add mod">
          <ac:chgData name="Frenkie Wang" userId="87640df3a52f65c7" providerId="LiveId" clId="{0A0D7FF6-B4D9-458B-8C08-77137144F591}" dt="2024-04-09T00:00:55.544" v="7093" actId="20577"/>
          <ac:spMkLst>
            <pc:docMk/>
            <pc:sldMk cId="3779898582" sldId="935"/>
            <ac:spMk id="19" creationId="{D14C6335-ECC3-CDE8-ED52-C49523567BA5}"/>
          </ac:spMkLst>
        </pc:spChg>
        <pc:spChg chg="add mod">
          <ac:chgData name="Frenkie Wang" userId="87640df3a52f65c7" providerId="LiveId" clId="{0A0D7FF6-B4D9-458B-8C08-77137144F591}" dt="2024-04-09T00:01:05.787" v="7097" actId="1076"/>
          <ac:spMkLst>
            <pc:docMk/>
            <pc:sldMk cId="3779898582" sldId="935"/>
            <ac:spMk id="20" creationId="{4298291A-2F10-9F91-32AC-51520CCC7E65}"/>
          </ac:spMkLst>
        </pc:spChg>
        <pc:spChg chg="mod">
          <ac:chgData name="Frenkie Wang" userId="87640df3a52f65c7" providerId="LiveId" clId="{0A0D7FF6-B4D9-458B-8C08-77137144F591}" dt="2024-04-09T00:00:31.108" v="7066" actId="1076"/>
          <ac:spMkLst>
            <pc:docMk/>
            <pc:sldMk cId="3779898582" sldId="935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8T23:24:46.170" v="6869" actId="478"/>
          <ac:picMkLst>
            <pc:docMk/>
            <pc:sldMk cId="3779898582" sldId="935"/>
            <ac:picMk id="2" creationId="{CA124B6D-B482-3C13-8A44-040E2F23F1BF}"/>
          </ac:picMkLst>
        </pc:picChg>
        <pc:picChg chg="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3" creationId="{A444FE08-84C9-2877-E585-B1961B92C9A3}"/>
          </ac:picMkLst>
        </pc:picChg>
        <pc:picChg chg="del">
          <ac:chgData name="Frenkie Wang" userId="87640df3a52f65c7" providerId="LiveId" clId="{0A0D7FF6-B4D9-458B-8C08-77137144F591}" dt="2024-04-08T23:14:26.194" v="6665" actId="478"/>
          <ac:picMkLst>
            <pc:docMk/>
            <pc:sldMk cId="3779898582" sldId="935"/>
            <ac:picMk id="5" creationId="{ABE54B38-3FFA-2FC8-7C3C-DAAA87BD7ECB}"/>
          </ac:picMkLst>
        </pc:picChg>
        <pc:picChg chg="add del mod">
          <ac:chgData name="Frenkie Wang" userId="87640df3a52f65c7" providerId="LiveId" clId="{0A0D7FF6-B4D9-458B-8C08-77137144F591}" dt="2024-04-08T23:25:41.802" v="6873" actId="478"/>
          <ac:picMkLst>
            <pc:docMk/>
            <pc:sldMk cId="3779898582" sldId="935"/>
            <ac:picMk id="7" creationId="{BE55F601-CC68-F1D0-0386-541ACF91604E}"/>
          </ac:picMkLst>
        </pc:picChg>
        <pc:picChg chg="add mod">
          <ac:chgData name="Frenkie Wang" userId="87640df3a52f65c7" providerId="LiveId" clId="{0A0D7FF6-B4D9-458B-8C08-77137144F591}" dt="2024-04-09T00:00:39.303" v="7089" actId="1038"/>
          <ac:picMkLst>
            <pc:docMk/>
            <pc:sldMk cId="3779898582" sldId="935"/>
            <ac:picMk id="9" creationId="{EEA83BA0-8AEE-EA6F-B6C0-0E826451AB04}"/>
          </ac:picMkLst>
        </pc:picChg>
      </pc:sldChg>
      <pc:sldChg chg="add del">
        <pc:chgData name="Frenkie Wang" userId="87640df3a52f65c7" providerId="LiveId" clId="{0A0D7FF6-B4D9-458B-8C08-77137144F591}" dt="2024-04-09T00:01:12.008" v="7098" actId="47"/>
        <pc:sldMkLst>
          <pc:docMk/>
          <pc:sldMk cId="1237197033" sldId="936"/>
        </pc:sldMkLst>
      </pc:sldChg>
      <pc:sldChg chg="addSp delSp modSp add mod modAnim">
        <pc:chgData name="Frenkie Wang" userId="87640df3a52f65c7" providerId="LiveId" clId="{0A0D7FF6-B4D9-458B-8C08-77137144F591}" dt="2024-04-10T10:01:33.657" v="9185"/>
        <pc:sldMkLst>
          <pc:docMk/>
          <pc:sldMk cId="2184741109" sldId="936"/>
        </pc:sldMkLst>
        <pc:spChg chg="add mod">
          <ac:chgData name="Frenkie Wang" userId="87640df3a52f65c7" providerId="LiveId" clId="{0A0D7FF6-B4D9-458B-8C08-77137144F591}" dt="2024-04-09T00:09:33.084" v="7303" actId="14100"/>
          <ac:spMkLst>
            <pc:docMk/>
            <pc:sldMk cId="2184741109" sldId="936"/>
            <ac:spMk id="11" creationId="{58958713-C83B-139F-D470-0186815ECE23}"/>
          </ac:spMkLst>
        </pc:spChg>
        <pc:spChg chg="add mod">
          <ac:chgData name="Frenkie Wang" userId="87640df3a52f65c7" providerId="LiveId" clId="{0A0D7FF6-B4D9-458B-8C08-77137144F591}" dt="2024-04-09T00:18:17.020" v="7356" actId="6549"/>
          <ac:spMkLst>
            <pc:docMk/>
            <pc:sldMk cId="2184741109" sldId="936"/>
            <ac:spMk id="12" creationId="{DCE3682D-3EF2-5A94-80DC-DBF235063533}"/>
          </ac:spMkLst>
        </pc:spChg>
        <pc:spChg chg="mod">
          <ac:chgData name="Frenkie Wang" userId="87640df3a52f65c7" providerId="LiveId" clId="{0A0D7FF6-B4D9-458B-8C08-77137144F591}" dt="2024-04-09T00:04:02.734" v="7189" actId="20577"/>
          <ac:spMkLst>
            <pc:docMk/>
            <pc:sldMk cId="2184741109" sldId="936"/>
            <ac:spMk id="87045" creationId="{00000000-0000-0000-0000-000000000000}"/>
          </ac:spMkLst>
        </pc:spChg>
        <pc:picChg chg="add mod">
          <ac:chgData name="Frenkie Wang" userId="87640df3a52f65c7" providerId="LiveId" clId="{0A0D7FF6-B4D9-458B-8C08-77137144F591}" dt="2024-04-09T00:07:54.916" v="7210" actId="14100"/>
          <ac:picMkLst>
            <pc:docMk/>
            <pc:sldMk cId="2184741109" sldId="936"/>
            <ac:picMk id="3" creationId="{54E9F444-2ED1-6B3B-D01A-07F0F7DB480D}"/>
          </ac:picMkLst>
        </pc:picChg>
        <pc:picChg chg="del">
          <ac:chgData name="Frenkie Wang" userId="87640df3a52f65c7" providerId="LiveId" clId="{0A0D7FF6-B4D9-458B-8C08-77137144F591}" dt="2024-04-09T00:04:04.414" v="7190" actId="478"/>
          <ac:picMkLst>
            <pc:docMk/>
            <pc:sldMk cId="2184741109" sldId="936"/>
            <ac:picMk id="5" creationId="{ABE54B38-3FFA-2FC8-7C3C-DAAA87BD7ECB}"/>
          </ac:picMkLst>
        </pc:picChg>
        <pc:picChg chg="add mod">
          <ac:chgData name="Frenkie Wang" userId="87640df3a52f65c7" providerId="LiveId" clId="{0A0D7FF6-B4D9-458B-8C08-77137144F591}" dt="2024-04-09T00:07:59.876" v="7213" actId="1076"/>
          <ac:picMkLst>
            <pc:docMk/>
            <pc:sldMk cId="2184741109" sldId="936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10:08.556" v="7309" actId="1076"/>
          <ac:picMkLst>
            <pc:docMk/>
            <pc:sldMk cId="2184741109" sldId="936"/>
            <ac:picMk id="8" creationId="{2F841E4C-879B-AC46-9A7C-5CDC621C911C}"/>
          </ac:picMkLst>
        </pc:picChg>
        <pc:picChg chg="add del mod">
          <ac:chgData name="Frenkie Wang" userId="87640df3a52f65c7" providerId="LiveId" clId="{0A0D7FF6-B4D9-458B-8C08-77137144F591}" dt="2024-04-09T00:16:19.272" v="7330" actId="478"/>
          <ac:picMkLst>
            <pc:docMk/>
            <pc:sldMk cId="2184741109" sldId="936"/>
            <ac:picMk id="10" creationId="{E8B4D7A2-78C7-E535-0580-C17230B2A671}"/>
          </ac:picMkLst>
        </pc:picChg>
        <pc:picChg chg="add mod ord">
          <ac:chgData name="Frenkie Wang" userId="87640df3a52f65c7" providerId="LiveId" clId="{0A0D7FF6-B4D9-458B-8C08-77137144F591}" dt="2024-04-09T00:16:27.820" v="7334" actId="1076"/>
          <ac:picMkLst>
            <pc:docMk/>
            <pc:sldMk cId="2184741109" sldId="936"/>
            <ac:picMk id="20" creationId="{C6526A86-7E3D-3760-284E-BCC27390C213}"/>
          </ac:picMkLst>
        </pc:picChg>
        <pc:cxnChg chg="add del mod">
          <ac:chgData name="Frenkie Wang" userId="87640df3a52f65c7" providerId="LiveId" clId="{0A0D7FF6-B4D9-458B-8C08-77137144F591}" dt="2024-04-09T00:10:00.191" v="7307" actId="478"/>
          <ac:cxnSpMkLst>
            <pc:docMk/>
            <pc:sldMk cId="2184741109" sldId="936"/>
            <ac:cxnSpMk id="16" creationId="{B385D496-0B70-4410-DF8F-ED879CA56484}"/>
          </ac:cxnSpMkLst>
        </pc:cxnChg>
        <pc:cxnChg chg="add mod">
          <ac:chgData name="Frenkie Wang" userId="87640df3a52f65c7" providerId="LiveId" clId="{0A0D7FF6-B4D9-458B-8C08-77137144F591}" dt="2024-04-09T00:10:24.727" v="7312" actId="1582"/>
          <ac:cxnSpMkLst>
            <pc:docMk/>
            <pc:sldMk cId="2184741109" sldId="936"/>
            <ac:cxnSpMk id="18" creationId="{26955B95-F04E-101D-FA81-4B7849975ED1}"/>
          </ac:cxnSpMkLst>
        </pc:cxnChg>
      </pc:sldChg>
      <pc:sldChg chg="addSp delSp modSp add mod modAnim">
        <pc:chgData name="Frenkie Wang" userId="87640df3a52f65c7" providerId="LiveId" clId="{0A0D7FF6-B4D9-458B-8C08-77137144F591}" dt="2024-04-10T10:01:18.991" v="9177"/>
        <pc:sldMkLst>
          <pc:docMk/>
          <pc:sldMk cId="2748164169" sldId="937"/>
        </pc:sldMkLst>
        <pc:spChg chg="add mod">
          <ac:chgData name="Frenkie Wang" userId="87640df3a52f65c7" providerId="LiveId" clId="{0A0D7FF6-B4D9-458B-8C08-77137144F591}" dt="2024-04-09T00:36:18.766" v="7715" actId="14100"/>
          <ac:spMkLst>
            <pc:docMk/>
            <pc:sldMk cId="2748164169" sldId="937"/>
            <ac:spMk id="8" creationId="{5192278E-5BCC-F61B-7AD2-C5717E48A8B0}"/>
          </ac:spMkLst>
        </pc:spChg>
        <pc:spChg chg="add mod">
          <ac:chgData name="Frenkie Wang" userId="87640df3a52f65c7" providerId="LiveId" clId="{0A0D7FF6-B4D9-458B-8C08-77137144F591}" dt="2024-04-09T00:36:06.238" v="7713" actId="14100"/>
          <ac:spMkLst>
            <pc:docMk/>
            <pc:sldMk cId="2748164169" sldId="937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28:21.524" v="7592" actId="478"/>
          <ac:spMkLst>
            <pc:docMk/>
            <pc:sldMk cId="2748164169" sldId="937"/>
            <ac:spMk id="18" creationId="{6E005509-3CE9-83B5-EC30-75E328890BEF}"/>
          </ac:spMkLst>
        </pc:spChg>
        <pc:spChg chg="del">
          <ac:chgData name="Frenkie Wang" userId="87640df3a52f65c7" providerId="LiveId" clId="{0A0D7FF6-B4D9-458B-8C08-77137144F591}" dt="2024-04-09T00:28:16.848" v="7586" actId="478"/>
          <ac:spMkLst>
            <pc:docMk/>
            <pc:sldMk cId="2748164169" sldId="937"/>
            <ac:spMk id="19" creationId="{6B9A91B6-E2DF-3B37-329F-60077E04B86D}"/>
          </ac:spMkLst>
        </pc:spChg>
        <pc:spChg chg="add mod">
          <ac:chgData name="Frenkie Wang" userId="87640df3a52f65c7" providerId="LiveId" clId="{0A0D7FF6-B4D9-458B-8C08-77137144F591}" dt="2024-04-09T00:31:00.136" v="7669" actId="207"/>
          <ac:spMkLst>
            <pc:docMk/>
            <pc:sldMk cId="2748164169" sldId="937"/>
            <ac:spMk id="23" creationId="{B29E75C1-3EA6-E52E-3D58-834951C32972}"/>
          </ac:spMkLst>
        </pc:spChg>
        <pc:spChg chg="del">
          <ac:chgData name="Frenkie Wang" userId="87640df3a52f65c7" providerId="LiveId" clId="{0A0D7FF6-B4D9-458B-8C08-77137144F591}" dt="2024-04-09T00:26:04.033" v="7580" actId="478"/>
          <ac:spMkLst>
            <pc:docMk/>
            <pc:sldMk cId="2748164169" sldId="937"/>
            <ac:spMk id="24" creationId="{8AA9A089-4ED5-6128-E77E-B9B9C931F0B2}"/>
          </ac:spMkLst>
        </pc:spChg>
        <pc:spChg chg="mod">
          <ac:chgData name="Frenkie Wang" userId="87640df3a52f65c7" providerId="LiveId" clId="{0A0D7FF6-B4D9-458B-8C08-77137144F591}" dt="2024-04-09T00:25:01.452" v="7576" actId="20577"/>
          <ac:spMkLst>
            <pc:docMk/>
            <pc:sldMk cId="2748164169" sldId="937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09T00:28:12.769" v="7584" actId="478"/>
          <ac:picMkLst>
            <pc:docMk/>
            <pc:sldMk cId="2748164169" sldId="937"/>
            <ac:picMk id="3" creationId="{CC985F48-6AA7-13B4-E333-8DEA0D22A303}"/>
          </ac:picMkLst>
        </pc:picChg>
        <pc:picChg chg="add del mod">
          <ac:chgData name="Frenkie Wang" userId="87640df3a52f65c7" providerId="LiveId" clId="{0A0D7FF6-B4D9-458B-8C08-77137144F591}" dt="2024-04-09T00:35:47.413" v="7706" actId="478"/>
          <ac:picMkLst>
            <pc:docMk/>
            <pc:sldMk cId="2748164169" sldId="937"/>
            <ac:picMk id="5" creationId="{9257AFFA-39AF-0315-DA26-B1030D4F3C62}"/>
          </ac:picMkLst>
        </pc:picChg>
        <pc:picChg chg="add mod">
          <ac:chgData name="Frenkie Wang" userId="87640df3a52f65c7" providerId="LiveId" clId="{0A0D7FF6-B4D9-458B-8C08-77137144F591}" dt="2024-04-09T00:30:05.238" v="7629" actId="1582"/>
          <ac:picMkLst>
            <pc:docMk/>
            <pc:sldMk cId="2748164169" sldId="937"/>
            <ac:picMk id="6" creationId="{2E4AB0EA-7DAD-1BB2-4122-48D0CE5F6297}"/>
          </ac:picMkLst>
        </pc:picChg>
        <pc:picChg chg="add mod modCrop">
          <ac:chgData name="Frenkie Wang" userId="87640df3a52f65c7" providerId="LiveId" clId="{0A0D7FF6-B4D9-458B-8C08-77137144F591}" dt="2024-04-09T00:31:06.895" v="7670" actId="1582"/>
          <ac:picMkLst>
            <pc:docMk/>
            <pc:sldMk cId="2748164169" sldId="937"/>
            <ac:picMk id="7" creationId="{0A0B4CCB-995B-58AD-9101-B25A0E8CFED8}"/>
          </ac:picMkLst>
        </pc:picChg>
        <pc:picChg chg="del">
          <ac:chgData name="Frenkie Wang" userId="87640df3a52f65c7" providerId="LiveId" clId="{0A0D7FF6-B4D9-458B-8C08-77137144F591}" dt="2024-04-09T00:25:37.865" v="7578" actId="478"/>
          <ac:picMkLst>
            <pc:docMk/>
            <pc:sldMk cId="2748164169" sldId="937"/>
            <ac:picMk id="11" creationId="{E7102677-A0D8-91AB-CD52-1770B7FC112F}"/>
          </ac:picMkLst>
        </pc:picChg>
        <pc:picChg chg="del">
          <ac:chgData name="Frenkie Wang" userId="87640df3a52f65c7" providerId="LiveId" clId="{0A0D7FF6-B4D9-458B-8C08-77137144F591}" dt="2024-04-09T00:26:03.436" v="7579" actId="478"/>
          <ac:picMkLst>
            <pc:docMk/>
            <pc:sldMk cId="2748164169" sldId="937"/>
            <ac:picMk id="13" creationId="{5A7A7B12-E2FC-0446-F4C6-3BE8E30D31C6}"/>
          </ac:picMkLst>
        </pc:picChg>
        <pc:picChg chg="del">
          <ac:chgData name="Frenkie Wang" userId="87640df3a52f65c7" providerId="LiveId" clId="{0A0D7FF6-B4D9-458B-8C08-77137144F591}" dt="2024-04-09T00:25:37.073" v="7577" actId="478"/>
          <ac:picMkLst>
            <pc:docMk/>
            <pc:sldMk cId="2748164169" sldId="937"/>
            <ac:picMk id="17" creationId="{9FB8859E-0D17-75D7-8ABD-073082EBD1DB}"/>
          </ac:picMkLst>
        </pc:picChg>
        <pc:picChg chg="add mod ord">
          <ac:chgData name="Frenkie Wang" userId="87640df3a52f65c7" providerId="LiveId" clId="{0A0D7FF6-B4D9-458B-8C08-77137144F591}" dt="2024-04-09T00:35:56.461" v="7709" actId="1076"/>
          <ac:picMkLst>
            <pc:docMk/>
            <pc:sldMk cId="2748164169" sldId="937"/>
            <ac:picMk id="26" creationId="{134699DC-DF38-68BD-770A-DF92FC22B7BA}"/>
          </ac:picMkLst>
        </pc:picChg>
        <pc:picChg chg="del">
          <ac:chgData name="Frenkie Wang" userId="87640df3a52f65c7" providerId="LiveId" clId="{0A0D7FF6-B4D9-458B-8C08-77137144F591}" dt="2024-04-09T00:28:18.297" v="7588" actId="478"/>
          <ac:picMkLst>
            <pc:docMk/>
            <pc:sldMk cId="2748164169" sldId="937"/>
            <ac:picMk id="30" creationId="{6A8AD46C-6C28-36EF-563A-D38B8FA1A0EC}"/>
          </ac:picMkLst>
        </pc:picChg>
        <pc:cxnChg chg="add mod">
          <ac:chgData name="Frenkie Wang" userId="87640df3a52f65c7" providerId="LiveId" clId="{0A0D7FF6-B4D9-458B-8C08-77137144F591}" dt="2024-04-09T00:36:10.953" v="7714" actId="14100"/>
          <ac:cxnSpMkLst>
            <pc:docMk/>
            <pc:sldMk cId="2748164169" sldId="937"/>
            <ac:cxnSpMk id="12" creationId="{3ADB7D51-B6D4-E9AF-D9CA-488AF9C0E5F7}"/>
          </ac:cxnSpMkLst>
        </pc:cxnChg>
        <pc:cxnChg chg="add mod">
          <ac:chgData name="Frenkie Wang" userId="87640df3a52f65c7" providerId="LiveId" clId="{0A0D7FF6-B4D9-458B-8C08-77137144F591}" dt="2024-04-09T00:36:18.766" v="7715" actId="14100"/>
          <ac:cxnSpMkLst>
            <pc:docMk/>
            <pc:sldMk cId="2748164169" sldId="937"/>
            <ac:cxnSpMk id="20" creationId="{8162B0C7-B9F6-35F8-F9A7-552728FD7740}"/>
          </ac:cxnSpMkLst>
        </pc:cxnChg>
        <pc:cxnChg chg="del mod">
          <ac:chgData name="Frenkie Wang" userId="87640df3a52f65c7" providerId="LiveId" clId="{0A0D7FF6-B4D9-458B-8C08-77137144F591}" dt="2024-04-09T00:28:17.756" v="7587" actId="478"/>
          <ac:cxnSpMkLst>
            <pc:docMk/>
            <pc:sldMk cId="2748164169" sldId="937"/>
            <ac:cxnSpMk id="21" creationId="{6204AEF0-9D2D-6341-A36D-00B79DE87947}"/>
          </ac:cxnSpMkLst>
        </pc:cxnChg>
        <pc:cxnChg chg="del mod">
          <ac:chgData name="Frenkie Wang" userId="87640df3a52f65c7" providerId="LiveId" clId="{0A0D7FF6-B4D9-458B-8C08-77137144F591}" dt="2024-04-09T00:28:19.760" v="7590" actId="478"/>
          <ac:cxnSpMkLst>
            <pc:docMk/>
            <pc:sldMk cId="2748164169" sldId="937"/>
            <ac:cxnSpMk id="28" creationId="{55B944C6-7074-258B-EABF-5EC909141031}"/>
          </ac:cxnSpMkLst>
        </pc:cxnChg>
        <pc:cxnChg chg="del mod">
          <ac:chgData name="Frenkie Wang" userId="87640df3a52f65c7" providerId="LiveId" clId="{0A0D7FF6-B4D9-458B-8C08-77137144F591}" dt="2024-04-09T00:28:18.950" v="7589" actId="478"/>
          <ac:cxnSpMkLst>
            <pc:docMk/>
            <pc:sldMk cId="2748164169" sldId="937"/>
            <ac:cxnSpMk id="32" creationId="{22F3A015-4416-0859-1809-55A34848D57D}"/>
          </ac:cxnSpMkLst>
        </pc:cxnChg>
      </pc:sldChg>
      <pc:sldChg chg="addSp delSp modSp add mod delAnim">
        <pc:chgData name="Frenkie Wang" userId="87640df3a52f65c7" providerId="LiveId" clId="{0A0D7FF6-B4D9-458B-8C08-77137144F591}" dt="2024-04-10T09:56:30.834" v="8792" actId="108"/>
        <pc:sldMkLst>
          <pc:docMk/>
          <pc:sldMk cId="3778898938" sldId="938"/>
        </pc:sldMkLst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8" creationId="{5192278E-5BCC-F61B-7AD2-C5717E48A8B0}"/>
          </ac:spMkLst>
        </pc:spChg>
        <pc:spChg chg="del">
          <ac:chgData name="Frenkie Wang" userId="87640df3a52f65c7" providerId="LiveId" clId="{0A0D7FF6-B4D9-458B-8C08-77137144F591}" dt="2024-04-09T00:31:34.329" v="7698" actId="478"/>
          <ac:spMkLst>
            <pc:docMk/>
            <pc:sldMk cId="3778898938" sldId="938"/>
            <ac:spMk id="9" creationId="{3E33BBE2-5AF5-7EAA-B204-D4BD22456D4D}"/>
          </ac:spMkLst>
        </pc:spChg>
        <pc:spChg chg="del">
          <ac:chgData name="Frenkie Wang" userId="87640df3a52f65c7" providerId="LiveId" clId="{0A0D7FF6-B4D9-458B-8C08-77137144F591}" dt="2024-04-09T00:31:32.483" v="7697" actId="478"/>
          <ac:spMkLst>
            <pc:docMk/>
            <pc:sldMk cId="3778898938" sldId="938"/>
            <ac:spMk id="23" creationId="{B29E75C1-3EA6-E52E-3D58-834951C32972}"/>
          </ac:spMkLst>
        </pc:spChg>
        <pc:spChg chg="mod">
          <ac:chgData name="Frenkie Wang" userId="87640df3a52f65c7" providerId="LiveId" clId="{0A0D7FF6-B4D9-458B-8C08-77137144F591}" dt="2024-04-10T09:56:30.834" v="8792" actId="108"/>
          <ac:spMkLst>
            <pc:docMk/>
            <pc:sldMk cId="3778898938" sldId="938"/>
            <ac:spMk id="87045" creationId="{00000000-0000-0000-0000-000000000000}"/>
          </ac:spMkLst>
        </pc:spChg>
        <pc:picChg chg="add del mod">
          <ac:chgData name="Frenkie Wang" userId="87640df3a52f65c7" providerId="LiveId" clId="{0A0D7FF6-B4D9-458B-8C08-77137144F591}" dt="2024-04-10T09:56:30.560" v="8791" actId="478"/>
          <ac:picMkLst>
            <pc:docMk/>
            <pc:sldMk cId="3778898938" sldId="938"/>
            <ac:picMk id="3" creationId="{90702EE7-B4C6-AFAC-0A81-479D7ED1FC76}"/>
          </ac:picMkLst>
        </pc:picChg>
        <pc:picChg chg="del">
          <ac:chgData name="Frenkie Wang" userId="87640df3a52f65c7" providerId="LiveId" clId="{0A0D7FF6-B4D9-458B-8C08-77137144F591}" dt="2024-04-09T00:31:31.445" v="7696" actId="478"/>
          <ac:picMkLst>
            <pc:docMk/>
            <pc:sldMk cId="3778898938" sldId="938"/>
            <ac:picMk id="5" creationId="{9257AFFA-39AF-0315-DA26-B1030D4F3C62}"/>
          </ac:picMkLst>
        </pc:picChg>
        <pc:picChg chg="del">
          <ac:chgData name="Frenkie Wang" userId="87640df3a52f65c7" providerId="LiveId" clId="{0A0D7FF6-B4D9-458B-8C08-77137144F591}" dt="2024-04-09T00:31:31.078" v="7695" actId="478"/>
          <ac:picMkLst>
            <pc:docMk/>
            <pc:sldMk cId="3778898938" sldId="938"/>
            <ac:picMk id="6" creationId="{2E4AB0EA-7DAD-1BB2-4122-48D0CE5F6297}"/>
          </ac:picMkLst>
        </pc:picChg>
        <pc:picChg chg="del">
          <ac:chgData name="Frenkie Wang" userId="87640df3a52f65c7" providerId="LiveId" clId="{0A0D7FF6-B4D9-458B-8C08-77137144F591}" dt="2024-04-09T00:31:34.329" v="7698" actId="478"/>
          <ac:picMkLst>
            <pc:docMk/>
            <pc:sldMk cId="3778898938" sldId="938"/>
            <ac:picMk id="7" creationId="{0A0B4CCB-995B-58AD-9101-B25A0E8CFED8}"/>
          </ac:picMkLst>
        </pc:pic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12" creationId="{3ADB7D51-B6D4-E9AF-D9CA-488AF9C0E5F7}"/>
          </ac:cxnSpMkLst>
        </pc:cxnChg>
        <pc:cxnChg chg="del mod">
          <ac:chgData name="Frenkie Wang" userId="87640df3a52f65c7" providerId="LiveId" clId="{0A0D7FF6-B4D9-458B-8C08-77137144F591}" dt="2024-04-09T00:31:34.329" v="7698" actId="478"/>
          <ac:cxnSpMkLst>
            <pc:docMk/>
            <pc:sldMk cId="3778898938" sldId="938"/>
            <ac:cxnSpMk id="20" creationId="{8162B0C7-B9F6-35F8-F9A7-552728FD7740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7:08.508" v="9989" actId="207"/>
        <pc:sldMkLst>
          <pc:docMk/>
          <pc:sldMk cId="414705978" sldId="939"/>
        </pc:sldMkLst>
        <pc:spChg chg="add mod">
          <ac:chgData name="Frenkie Wang" userId="87640df3a52f65c7" providerId="LiveId" clId="{0A0D7FF6-B4D9-458B-8C08-77137144F591}" dt="2024-04-15T12:47:08.508" v="9989" actId="207"/>
          <ac:spMkLst>
            <pc:docMk/>
            <pc:sldMk cId="414705978" sldId="939"/>
            <ac:spMk id="9" creationId="{238DBF70-4B9D-9279-E425-DCE8A1B3407C}"/>
          </ac:spMkLst>
        </pc:spChg>
        <pc:spChg chg="add mod">
          <ac:chgData name="Frenkie Wang" userId="87640df3a52f65c7" providerId="LiveId" clId="{0A0D7FF6-B4D9-458B-8C08-77137144F591}" dt="2024-04-09T00:40:30.325" v="7885" actId="1076"/>
          <ac:spMkLst>
            <pc:docMk/>
            <pc:sldMk cId="414705978" sldId="939"/>
            <ac:spMk id="10" creationId="{EFBB3497-88AD-6CE1-5E7B-C9C974ACFBAF}"/>
          </ac:spMkLst>
        </pc:spChg>
        <pc:spChg chg="del">
          <ac:chgData name="Frenkie Wang" userId="87640df3a52f65c7" providerId="LiveId" clId="{0A0D7FF6-B4D9-458B-8C08-77137144F591}" dt="2024-04-09T00:37:40.503" v="7730" actId="478"/>
          <ac:spMkLst>
            <pc:docMk/>
            <pc:sldMk cId="414705978" sldId="939"/>
            <ac:spMk id="11" creationId="{58958713-C83B-139F-D470-0186815ECE23}"/>
          </ac:spMkLst>
        </pc:spChg>
        <pc:spChg chg="del">
          <ac:chgData name="Frenkie Wang" userId="87640df3a52f65c7" providerId="LiveId" clId="{0A0D7FF6-B4D9-458B-8C08-77137144F591}" dt="2024-04-09T00:37:41.862" v="7731" actId="478"/>
          <ac:spMkLst>
            <pc:docMk/>
            <pc:sldMk cId="414705978" sldId="939"/>
            <ac:spMk id="12" creationId="{DCE3682D-3EF2-5A94-80DC-DBF235063533}"/>
          </ac:spMkLst>
        </pc:spChg>
        <pc:spChg chg="add del">
          <ac:chgData name="Frenkie Wang" userId="87640df3a52f65c7" providerId="LiveId" clId="{0A0D7FF6-B4D9-458B-8C08-77137144F591}" dt="2024-04-09T00:40:39.196" v="7887" actId="478"/>
          <ac:spMkLst>
            <pc:docMk/>
            <pc:sldMk cId="414705978" sldId="939"/>
            <ac:spMk id="13" creationId="{B8C7EE66-FA40-CA9E-9CD9-B58275C1F3EE}"/>
          </ac:spMkLst>
        </pc:spChg>
        <pc:spChg chg="add mod">
          <ac:chgData name="Frenkie Wang" userId="87640df3a52f65c7" providerId="LiveId" clId="{0A0D7FF6-B4D9-458B-8C08-77137144F591}" dt="2024-04-09T00:40:58.054" v="7893" actId="14100"/>
          <ac:spMkLst>
            <pc:docMk/>
            <pc:sldMk cId="414705978" sldId="939"/>
            <ac:spMk id="16" creationId="{F95E121B-DFC7-3EDA-5779-E5D1ABF30C01}"/>
          </ac:spMkLst>
        </pc:spChg>
        <pc:spChg chg="mod">
          <ac:chgData name="Frenkie Wang" userId="87640df3a52f65c7" providerId="LiveId" clId="{0A0D7FF6-B4D9-458B-8C08-77137144F591}" dt="2024-04-09T00:37:08.999" v="7727" actId="20577"/>
          <ac:spMkLst>
            <pc:docMk/>
            <pc:sldMk cId="414705978" sldId="939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3" creationId="{54E9F444-2ED1-6B3B-D01A-07F0F7DB480D}"/>
          </ac:picMkLst>
        </pc:picChg>
        <pc:picChg chg="add mod">
          <ac:chgData name="Frenkie Wang" userId="87640df3a52f65c7" providerId="LiveId" clId="{0A0D7FF6-B4D9-458B-8C08-77137144F591}" dt="2024-04-09T00:40:30.325" v="7885" actId="1076"/>
          <ac:picMkLst>
            <pc:docMk/>
            <pc:sldMk cId="414705978" sldId="939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37:40.503" v="7730" actId="478"/>
          <ac:picMkLst>
            <pc:docMk/>
            <pc:sldMk cId="414705978" sldId="939"/>
            <ac:picMk id="6" creationId="{19312BD0-A074-9D03-5C4C-441540CE3409}"/>
          </ac:picMkLst>
        </pc:picChg>
        <pc:picChg chg="add mod">
          <ac:chgData name="Frenkie Wang" userId="87640df3a52f65c7" providerId="LiveId" clId="{0A0D7FF6-B4D9-458B-8C08-77137144F591}" dt="2024-04-09T00:41:09.352" v="7898" actId="1582"/>
          <ac:picMkLst>
            <pc:docMk/>
            <pc:sldMk cId="414705978" sldId="939"/>
            <ac:picMk id="7" creationId="{1FFDE0EE-0EAB-657E-1CFD-83A647250D1C}"/>
          </ac:picMkLst>
        </pc:picChg>
        <pc:picChg chg="del">
          <ac:chgData name="Frenkie Wang" userId="87640df3a52f65c7" providerId="LiveId" clId="{0A0D7FF6-B4D9-458B-8C08-77137144F591}" dt="2024-04-09T00:37:37.384" v="7728" actId="478"/>
          <ac:picMkLst>
            <pc:docMk/>
            <pc:sldMk cId="414705978" sldId="939"/>
            <ac:picMk id="8" creationId="{2F841E4C-879B-AC46-9A7C-5CDC621C911C}"/>
          </ac:picMkLst>
        </pc:picChg>
        <pc:picChg chg="del">
          <ac:chgData name="Frenkie Wang" userId="87640df3a52f65c7" providerId="LiveId" clId="{0A0D7FF6-B4D9-458B-8C08-77137144F591}" dt="2024-04-09T00:37:37.980" v="7729" actId="478"/>
          <ac:picMkLst>
            <pc:docMk/>
            <pc:sldMk cId="414705978" sldId="939"/>
            <ac:picMk id="20" creationId="{C6526A86-7E3D-3760-284E-BCC27390C213}"/>
          </ac:picMkLst>
        </pc:picChg>
        <pc:cxnChg chg="del mod">
          <ac:chgData name="Frenkie Wang" userId="87640df3a52f65c7" providerId="LiveId" clId="{0A0D7FF6-B4D9-458B-8C08-77137144F591}" dt="2024-04-09T00:37:40.503" v="7730" actId="478"/>
          <ac:cxnSpMkLst>
            <pc:docMk/>
            <pc:sldMk cId="414705978" sldId="939"/>
            <ac:cxnSpMk id="18" creationId="{26955B95-F04E-101D-FA81-4B7849975ED1}"/>
          </ac:cxnSpMkLst>
        </pc:cxnChg>
        <pc:cxnChg chg="add mod">
          <ac:chgData name="Frenkie Wang" userId="87640df3a52f65c7" providerId="LiveId" clId="{0A0D7FF6-B4D9-458B-8C08-77137144F591}" dt="2024-04-09T00:41:31.425" v="7904" actId="208"/>
          <ac:cxnSpMkLst>
            <pc:docMk/>
            <pc:sldMk cId="414705978" sldId="939"/>
            <ac:cxnSpMk id="19" creationId="{8A8B46BF-E1DD-F824-D697-056327DFB7CD}"/>
          </ac:cxnSpMkLst>
        </pc:cxnChg>
      </pc:sldChg>
      <pc:sldChg chg="addSp delSp modSp add mod delAnim modAnim">
        <pc:chgData name="Frenkie Wang" userId="87640df3a52f65c7" providerId="LiveId" clId="{0A0D7FF6-B4D9-458B-8C08-77137144F591}" dt="2024-04-15T12:40:57.547" v="9830" actId="108"/>
        <pc:sldMkLst>
          <pc:docMk/>
          <pc:sldMk cId="2403066881" sldId="940"/>
        </pc:sldMkLst>
        <pc:spChg chg="add mod">
          <ac:chgData name="Frenkie Wang" userId="87640df3a52f65c7" providerId="LiveId" clId="{0A0D7FF6-B4D9-458B-8C08-77137144F591}" dt="2024-04-09T00:43:50.886" v="8024" actId="1076"/>
          <ac:spMkLst>
            <pc:docMk/>
            <pc:sldMk cId="2403066881" sldId="940"/>
            <ac:spMk id="5" creationId="{451ABC98-20D9-6D27-4F10-B3CD2F6E02FB}"/>
          </ac:spMkLst>
        </pc:spChg>
        <pc:spChg chg="add mod">
          <ac:chgData name="Frenkie Wang" userId="87640df3a52f65c7" providerId="LiveId" clId="{0A0D7FF6-B4D9-458B-8C08-77137144F591}" dt="2024-04-09T00:44:17.463" v="8055" actId="1076"/>
          <ac:spMkLst>
            <pc:docMk/>
            <pc:sldMk cId="2403066881" sldId="940"/>
            <ac:spMk id="6" creationId="{5FA90A82-3790-8123-A0B3-A63D0E5ED030}"/>
          </ac:spMkLst>
        </pc:spChg>
        <pc:spChg chg="del">
          <ac:chgData name="Frenkie Wang" userId="87640df3a52f65c7" providerId="LiveId" clId="{0A0D7FF6-B4D9-458B-8C08-77137144F591}" dt="2024-04-09T00:42:44.174" v="7913" actId="478"/>
          <ac:spMkLst>
            <pc:docMk/>
            <pc:sldMk cId="2403066881" sldId="940"/>
            <ac:spMk id="9" creationId="{238DBF70-4B9D-9279-E425-DCE8A1B3407C}"/>
          </ac:spMkLst>
        </pc:spChg>
        <pc:spChg chg="del">
          <ac:chgData name="Frenkie Wang" userId="87640df3a52f65c7" providerId="LiveId" clId="{0A0D7FF6-B4D9-458B-8C08-77137144F591}" dt="2024-04-09T00:42:35.681" v="7907" actId="478"/>
          <ac:spMkLst>
            <pc:docMk/>
            <pc:sldMk cId="2403066881" sldId="940"/>
            <ac:spMk id="10" creationId="{EFBB3497-88AD-6CE1-5E7B-C9C974ACFBAF}"/>
          </ac:spMkLst>
        </pc:spChg>
        <pc:spChg chg="add mod">
          <ac:chgData name="Frenkie Wang" userId="87640df3a52f65c7" providerId="LiveId" clId="{0A0D7FF6-B4D9-458B-8C08-77137144F591}" dt="2024-04-15T12:40:57.547" v="9830" actId="108"/>
          <ac:spMkLst>
            <pc:docMk/>
            <pc:sldMk cId="2403066881" sldId="940"/>
            <ac:spMk id="11" creationId="{A5709748-7E09-5098-2F21-1C8C2987FF17}"/>
          </ac:spMkLst>
        </pc:spChg>
        <pc:spChg chg="del">
          <ac:chgData name="Frenkie Wang" userId="87640df3a52f65c7" providerId="LiveId" clId="{0A0D7FF6-B4D9-458B-8C08-77137144F591}" dt="2024-04-09T00:42:42.982" v="7912" actId="478"/>
          <ac:spMkLst>
            <pc:docMk/>
            <pc:sldMk cId="2403066881" sldId="940"/>
            <ac:spMk id="16" creationId="{F95E121B-DFC7-3EDA-5779-E5D1ABF30C01}"/>
          </ac:spMkLst>
        </pc:spChg>
        <pc:picChg chg="add mod">
          <ac:chgData name="Frenkie Wang" userId="87640df3a52f65c7" providerId="LiveId" clId="{0A0D7FF6-B4D9-458B-8C08-77137144F591}" dt="2024-04-09T00:44:18.106" v="8056" actId="1076"/>
          <ac:picMkLst>
            <pc:docMk/>
            <pc:sldMk cId="2403066881" sldId="940"/>
            <ac:picMk id="3" creationId="{8446FE85-7944-1665-78A3-AAB1AA49D554}"/>
          </ac:picMkLst>
        </pc:picChg>
        <pc:picChg chg="del">
          <ac:chgData name="Frenkie Wang" userId="87640df3a52f65c7" providerId="LiveId" clId="{0A0D7FF6-B4D9-458B-8C08-77137144F591}" dt="2024-04-09T00:42:33.956" v="7906" actId="478"/>
          <ac:picMkLst>
            <pc:docMk/>
            <pc:sldMk cId="2403066881" sldId="940"/>
            <ac:picMk id="4" creationId="{3D65C33B-FF73-A86B-4250-C109B1BDC389}"/>
          </ac:picMkLst>
        </pc:picChg>
        <pc:picChg chg="del">
          <ac:chgData name="Frenkie Wang" userId="87640df3a52f65c7" providerId="LiveId" clId="{0A0D7FF6-B4D9-458B-8C08-77137144F591}" dt="2024-04-09T00:42:36.058" v="7908" actId="478"/>
          <ac:picMkLst>
            <pc:docMk/>
            <pc:sldMk cId="2403066881" sldId="940"/>
            <ac:picMk id="7" creationId="{1FFDE0EE-0EAB-657E-1CFD-83A647250D1C}"/>
          </ac:picMkLst>
        </pc:picChg>
        <pc:cxnChg chg="del mod">
          <ac:chgData name="Frenkie Wang" userId="87640df3a52f65c7" providerId="LiveId" clId="{0A0D7FF6-B4D9-458B-8C08-77137144F591}" dt="2024-04-09T00:42:42.389" v="7911" actId="478"/>
          <ac:cxnSpMkLst>
            <pc:docMk/>
            <pc:sldMk cId="2403066881" sldId="940"/>
            <ac:cxnSpMk id="19" creationId="{8A8B46BF-E1DD-F824-D697-056327DFB7CD}"/>
          </ac:cxnSpMkLst>
        </pc:cxnChg>
      </pc:sldChg>
      <pc:sldChg chg="addSp delSp modSp add mod">
        <pc:chgData name="Frenkie Wang" userId="87640df3a52f65c7" providerId="LiveId" clId="{0A0D7FF6-B4D9-458B-8C08-77137144F591}" dt="2024-04-09T01:04:14.315" v="8344" actId="1076"/>
        <pc:sldMkLst>
          <pc:docMk/>
          <pc:sldMk cId="4046676020" sldId="941"/>
        </pc:sldMkLst>
        <pc:spChg chg="mod">
          <ac:chgData name="Frenkie Wang" userId="87640df3a52f65c7" providerId="LiveId" clId="{0A0D7FF6-B4D9-458B-8C08-77137144F591}" dt="2024-04-09T01:01:08.007" v="8327" actId="20577"/>
          <ac:spMkLst>
            <pc:docMk/>
            <pc:sldMk cId="4046676020" sldId="941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09T01:02:08.985" v="8328" actId="478"/>
          <ac:picMkLst>
            <pc:docMk/>
            <pc:sldMk cId="4046676020" sldId="941"/>
            <ac:picMk id="3" creationId="{90702EE7-B4C6-AFAC-0A81-479D7ED1FC76}"/>
          </ac:picMkLst>
        </pc:picChg>
        <pc:picChg chg="add mod">
          <ac:chgData name="Frenkie Wang" userId="87640df3a52f65c7" providerId="LiveId" clId="{0A0D7FF6-B4D9-458B-8C08-77137144F591}" dt="2024-04-09T01:04:14.315" v="8344" actId="1076"/>
          <ac:picMkLst>
            <pc:docMk/>
            <pc:sldMk cId="4046676020" sldId="941"/>
            <ac:picMk id="4" creationId="{BB01AC97-10C9-6F32-F127-18E12EA772E7}"/>
          </ac:picMkLst>
        </pc:picChg>
        <pc:picChg chg="add del mod">
          <ac:chgData name="Frenkie Wang" userId="87640df3a52f65c7" providerId="LiveId" clId="{0A0D7FF6-B4D9-458B-8C08-77137144F591}" dt="2024-04-09T01:02:50.905" v="8333" actId="478"/>
          <ac:picMkLst>
            <pc:docMk/>
            <pc:sldMk cId="4046676020" sldId="941"/>
            <ac:picMk id="6" creationId="{C55F0FFE-24AC-DBD4-6DF2-BE12723D324E}"/>
          </ac:picMkLst>
        </pc:picChg>
        <pc:picChg chg="add del mod">
          <ac:chgData name="Frenkie Wang" userId="87640df3a52f65c7" providerId="LiveId" clId="{0A0D7FF6-B4D9-458B-8C08-77137144F591}" dt="2024-04-09T01:03:56.169" v="8340" actId="478"/>
          <ac:picMkLst>
            <pc:docMk/>
            <pc:sldMk cId="4046676020" sldId="941"/>
            <ac:picMk id="8" creationId="{85485DB8-D42F-08B6-7774-88805C7F0D82}"/>
          </ac:picMkLst>
        </pc:picChg>
        <pc:picChg chg="add mod">
          <ac:chgData name="Frenkie Wang" userId="87640df3a52f65c7" providerId="LiveId" clId="{0A0D7FF6-B4D9-458B-8C08-77137144F591}" dt="2024-04-09T01:03:59.794" v="8343" actId="1076"/>
          <ac:picMkLst>
            <pc:docMk/>
            <pc:sldMk cId="4046676020" sldId="941"/>
            <ac:picMk id="10" creationId="{405FE992-2C4F-C7E1-3789-BEE3F4FFCB67}"/>
          </ac:picMkLst>
        </pc:picChg>
      </pc:sldChg>
      <pc:sldChg chg="addSp delSp modSp add mod modAnim">
        <pc:chgData name="Frenkie Wang" userId="87640df3a52f65c7" providerId="LiveId" clId="{0A0D7FF6-B4D9-458B-8C08-77137144F591}" dt="2024-04-10T10:01:16.582" v="9176"/>
        <pc:sldMkLst>
          <pc:docMk/>
          <pc:sldMk cId="1168389570" sldId="942"/>
        </pc:sldMkLst>
        <pc:spChg chg="add mod">
          <ac:chgData name="Frenkie Wang" userId="87640df3a52f65c7" providerId="LiveId" clId="{0A0D7FF6-B4D9-458B-8C08-77137144F591}" dt="2024-04-10T09:51:55.692" v="8711" actId="12788"/>
          <ac:spMkLst>
            <pc:docMk/>
            <pc:sldMk cId="1168389570" sldId="942"/>
            <ac:spMk id="5" creationId="{61A9AF67-95E2-D37A-B801-E142D415A28B}"/>
          </ac:spMkLst>
        </pc:spChg>
        <pc:spChg chg="add mod">
          <ac:chgData name="Frenkie Wang" userId="87640df3a52f65c7" providerId="LiveId" clId="{0A0D7FF6-B4D9-458B-8C08-77137144F591}" dt="2024-04-10T09:55:59.422" v="8767" actId="1076"/>
          <ac:spMkLst>
            <pc:docMk/>
            <pc:sldMk cId="1168389570" sldId="942"/>
            <ac:spMk id="6" creationId="{5635886E-A62B-3BF7-0C26-A537FDAAD566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7" creationId="{78C5D979-72CA-FD1C-43FD-B8AD4C0DA1FB}"/>
          </ac:spMkLst>
        </pc:spChg>
        <pc:spChg chg="add mod">
          <ac:chgData name="Frenkie Wang" userId="87640df3a52f65c7" providerId="LiveId" clId="{0A0D7FF6-B4D9-458B-8C08-77137144F591}" dt="2024-04-10T09:49:47.567" v="8640" actId="1076"/>
          <ac:spMkLst>
            <pc:docMk/>
            <pc:sldMk cId="1168389570" sldId="942"/>
            <ac:spMk id="8" creationId="{C236B455-64A3-D803-7F36-7164920F5F95}"/>
          </ac:spMkLst>
        </pc:spChg>
        <pc:spChg chg="add mod">
          <ac:chgData name="Frenkie Wang" userId="87640df3a52f65c7" providerId="LiveId" clId="{0A0D7FF6-B4D9-458B-8C08-77137144F591}" dt="2024-04-10T09:55:28.965" v="8759" actId="1035"/>
          <ac:spMkLst>
            <pc:docMk/>
            <pc:sldMk cId="1168389570" sldId="942"/>
            <ac:spMk id="13" creationId="{CAC131A4-B2CB-2E05-CE1B-252B456B06B6}"/>
          </ac:spMkLst>
        </pc:spChg>
        <pc:spChg chg="add mod">
          <ac:chgData name="Frenkie Wang" userId="87640df3a52f65c7" providerId="LiveId" clId="{0A0D7FF6-B4D9-458B-8C08-77137144F591}" dt="2024-04-10T09:55:34.182" v="8761" actId="1076"/>
          <ac:spMkLst>
            <pc:docMk/>
            <pc:sldMk cId="1168389570" sldId="942"/>
            <ac:spMk id="18" creationId="{16D01067-E028-FC08-BE76-E7F36439914F}"/>
          </ac:spMkLst>
        </pc:spChg>
        <pc:spChg chg="mod">
          <ac:chgData name="Frenkie Wang" userId="87640df3a52f65c7" providerId="LiveId" clId="{0A0D7FF6-B4D9-458B-8C08-77137144F591}" dt="2024-04-10T09:32:03.634" v="8399" actId="20577"/>
          <ac:spMkLst>
            <pc:docMk/>
            <pc:sldMk cId="1168389570" sldId="942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31:18.836" v="8360" actId="478"/>
          <ac:picMkLst>
            <pc:docMk/>
            <pc:sldMk cId="1168389570" sldId="942"/>
            <ac:picMk id="3" creationId="{90702EE7-B4C6-AFAC-0A81-479D7ED1FC76}"/>
          </ac:picMkLst>
        </pc:picChg>
        <pc:picChg chg="add del mod">
          <ac:chgData name="Frenkie Wang" userId="87640df3a52f65c7" providerId="LiveId" clId="{0A0D7FF6-B4D9-458B-8C08-77137144F591}" dt="2024-04-10T09:50:34.918" v="8641" actId="478"/>
          <ac:picMkLst>
            <pc:docMk/>
            <pc:sldMk cId="1168389570" sldId="942"/>
            <ac:picMk id="4" creationId="{E28747AF-A20D-920A-18FD-D7AF4F4EF138}"/>
          </ac:picMkLst>
        </pc:picChg>
        <pc:picChg chg="add mod">
          <ac:chgData name="Frenkie Wang" userId="87640df3a52f65c7" providerId="LiveId" clId="{0A0D7FF6-B4D9-458B-8C08-77137144F591}" dt="2024-04-10T09:50:40.271" v="8645" actId="1076"/>
          <ac:picMkLst>
            <pc:docMk/>
            <pc:sldMk cId="1168389570" sldId="942"/>
            <ac:picMk id="10" creationId="{46A5600B-AEB3-14E4-421E-6A9E014B8109}"/>
          </ac:picMkLst>
        </pc:picChg>
        <pc:picChg chg="add del mod">
          <ac:chgData name="Frenkie Wang" userId="87640df3a52f65c7" providerId="LiveId" clId="{0A0D7FF6-B4D9-458B-8C08-77137144F591}" dt="2024-04-10T09:51:27.172" v="8705" actId="478"/>
          <ac:picMkLst>
            <pc:docMk/>
            <pc:sldMk cId="1168389570" sldId="942"/>
            <ac:picMk id="12" creationId="{2B28AE7D-FDA0-1BAA-7977-989AB41B00CB}"/>
          </ac:picMkLst>
        </pc:picChg>
        <pc:picChg chg="add mod modCrop">
          <ac:chgData name="Frenkie Wang" userId="87640df3a52f65c7" providerId="LiveId" clId="{0A0D7FF6-B4D9-458B-8C08-77137144F591}" dt="2024-04-10T09:55:47.271" v="8765" actId="1076"/>
          <ac:picMkLst>
            <pc:docMk/>
            <pc:sldMk cId="1168389570" sldId="942"/>
            <ac:picMk id="17" creationId="{582CBF03-04C6-B6F8-AA5D-B1B32EAF29FD}"/>
          </ac:picMkLst>
        </pc:picChg>
      </pc:sldChg>
      <pc:sldChg chg="modSp add del mod">
        <pc:chgData name="Frenkie Wang" userId="87640df3a52f65c7" providerId="LiveId" clId="{0A0D7FF6-B4D9-458B-8C08-77137144F591}" dt="2024-04-10T09:56:33.500" v="8796"/>
        <pc:sldMkLst>
          <pc:docMk/>
          <pc:sldMk cId="1401795100" sldId="943"/>
        </pc:sldMkLst>
        <pc:spChg chg="mod">
          <ac:chgData name="Frenkie Wang" userId="87640df3a52f65c7" providerId="LiveId" clId="{0A0D7FF6-B4D9-458B-8C08-77137144F591}" dt="2024-04-10T09:56:32.088" v="8795" actId="20577"/>
          <ac:spMkLst>
            <pc:docMk/>
            <pc:sldMk cId="1401795100" sldId="943"/>
            <ac:spMk id="87045" creationId="{00000000-0000-0000-0000-000000000000}"/>
          </ac:spMkLst>
        </pc:spChg>
      </pc:sldChg>
      <pc:sldChg chg="addSp delSp modSp add mod modAnim">
        <pc:chgData name="Frenkie Wang" userId="87640df3a52f65c7" providerId="LiveId" clId="{0A0D7FF6-B4D9-458B-8C08-77137144F591}" dt="2024-04-10T10:01:11.263" v="9175"/>
        <pc:sldMkLst>
          <pc:docMk/>
          <pc:sldMk cId="1522806193" sldId="943"/>
        </pc:sldMkLst>
        <pc:spChg chg="add mod">
          <ac:chgData name="Frenkie Wang" userId="87640df3a52f65c7" providerId="LiveId" clId="{0A0D7FF6-B4D9-458B-8C08-77137144F591}" dt="2024-04-10T10:00:43.831" v="9172" actId="207"/>
          <ac:spMkLst>
            <pc:docMk/>
            <pc:sldMk cId="1522806193" sldId="943"/>
            <ac:spMk id="2" creationId="{7B0AB320-87EC-980A-2ACD-C692E5A5482A}"/>
          </ac:spMkLst>
        </pc:spChg>
        <pc:spChg chg="mod">
          <ac:chgData name="Frenkie Wang" userId="87640df3a52f65c7" providerId="LiveId" clId="{0A0D7FF6-B4D9-458B-8C08-77137144F591}" dt="2024-04-10T10:00:49.810" v="9174" actId="20577"/>
          <ac:spMkLst>
            <pc:docMk/>
            <pc:sldMk cId="1522806193" sldId="943"/>
            <ac:spMk id="87045" creationId="{00000000-0000-0000-0000-000000000000}"/>
          </ac:spMkLst>
        </pc:spChg>
        <pc:picChg chg="del">
          <ac:chgData name="Frenkie Wang" userId="87640df3a52f65c7" providerId="LiveId" clId="{0A0D7FF6-B4D9-458B-8C08-77137144F591}" dt="2024-04-10T09:56:43.154" v="8817" actId="478"/>
          <ac:picMkLst>
            <pc:docMk/>
            <pc:sldMk cId="1522806193" sldId="943"/>
            <ac:picMk id="3" creationId="{90702EE7-B4C6-AFAC-0A81-479D7ED1FC76}"/>
          </ac:picMkLst>
        </pc:picChg>
      </pc:sldChg>
      <pc:sldChg chg="add del">
        <pc:chgData name="Frenkie Wang" userId="87640df3a52f65c7" providerId="LiveId" clId="{0A0D7FF6-B4D9-458B-8C08-77137144F591}" dt="2024-04-15T10:55:11.756" v="9220"/>
        <pc:sldMkLst>
          <pc:docMk/>
          <pc:sldMk cId="3614648414" sldId="944"/>
        </pc:sldMkLst>
      </pc:sldChg>
      <pc:sldChg chg="modSp add mod">
        <pc:chgData name="Frenkie Wang" userId="87640df3a52f65c7" providerId="LiveId" clId="{0A0D7FF6-B4D9-458B-8C08-77137144F591}" dt="2024-04-15T10:55:34.161" v="9223" actId="20577"/>
        <pc:sldMkLst>
          <pc:docMk/>
          <pc:sldMk cId="3732304463" sldId="944"/>
        </pc:sldMkLst>
        <pc:spChg chg="mod">
          <ac:chgData name="Frenkie Wang" userId="87640df3a52f65c7" providerId="LiveId" clId="{0A0D7FF6-B4D9-458B-8C08-77137144F591}" dt="2024-04-15T10:55:34.161" v="9223" actId="20577"/>
          <ac:spMkLst>
            <pc:docMk/>
            <pc:sldMk cId="3732304463" sldId="944"/>
            <ac:spMk id="2053" creationId="{00000000-0000-0000-0000-000000000000}"/>
          </ac:spMkLst>
        </pc:spChg>
      </pc:sldChg>
      <pc:sldChg chg="addSp delSp modSp add mod">
        <pc:chgData name="Frenkie Wang" userId="87640df3a52f65c7" providerId="LiveId" clId="{0A0D7FF6-B4D9-458B-8C08-77137144F591}" dt="2024-04-15T12:05:42.500" v="9733" actId="20577"/>
        <pc:sldMkLst>
          <pc:docMk/>
          <pc:sldMk cId="3353065585" sldId="945"/>
        </pc:sldMkLst>
        <pc:spChg chg="add mod">
          <ac:chgData name="Frenkie Wang" userId="87640df3a52f65c7" providerId="LiveId" clId="{0A0D7FF6-B4D9-458B-8C08-77137144F591}" dt="2024-04-15T11:58:55.593" v="9422" actId="20577"/>
          <ac:spMkLst>
            <pc:docMk/>
            <pc:sldMk cId="3353065585" sldId="945"/>
            <ac:spMk id="5" creationId="{9F34AD13-8701-AEB1-AC7E-91F4468E470F}"/>
          </ac:spMkLst>
        </pc:spChg>
        <pc:spChg chg="add mod">
          <ac:chgData name="Frenkie Wang" userId="87640df3a52f65c7" providerId="LiveId" clId="{0A0D7FF6-B4D9-458B-8C08-77137144F591}" dt="2024-04-15T11:58:59.743" v="9424" actId="1076"/>
          <ac:spMkLst>
            <pc:docMk/>
            <pc:sldMk cId="3353065585" sldId="945"/>
            <ac:spMk id="6" creationId="{4E511412-5E09-2D6F-D9A3-6152B150735E}"/>
          </ac:spMkLst>
        </pc:spChg>
        <pc:spChg chg="add mod">
          <ac:chgData name="Frenkie Wang" userId="87640df3a52f65c7" providerId="LiveId" clId="{0A0D7FF6-B4D9-458B-8C08-77137144F591}" dt="2024-04-15T12:05:19.072" v="9725" actId="108"/>
          <ac:spMkLst>
            <pc:docMk/>
            <pc:sldMk cId="3353065585" sldId="945"/>
            <ac:spMk id="7" creationId="{1D2A507A-DA90-8AB9-E297-DEC0FD5C3674}"/>
          </ac:spMkLst>
        </pc:spChg>
        <pc:spChg chg="add del mod">
          <ac:chgData name="Frenkie Wang" userId="87640df3a52f65c7" providerId="LiveId" clId="{0A0D7FF6-B4D9-458B-8C08-77137144F591}" dt="2024-04-15T12:04:45.980" v="9714" actId="1076"/>
          <ac:spMkLst>
            <pc:docMk/>
            <pc:sldMk cId="3353065585" sldId="945"/>
            <ac:spMk id="8" creationId="{7833221C-E535-2CD6-EDA8-915DC4CCB64E}"/>
          </ac:spMkLst>
        </pc:spChg>
        <pc:spChg chg="del mod">
          <ac:chgData name="Frenkie Wang" userId="87640df3a52f65c7" providerId="LiveId" clId="{0A0D7FF6-B4D9-458B-8C08-77137144F591}" dt="2024-04-15T11:42:59.715" v="9243" actId="478"/>
          <ac:spMkLst>
            <pc:docMk/>
            <pc:sldMk cId="3353065585" sldId="945"/>
            <ac:spMk id="12" creationId="{00000000-0000-0000-0000-000000000000}"/>
          </ac:spMkLst>
        </pc:spChg>
        <pc:spChg chg="add mod">
          <ac:chgData name="Frenkie Wang" userId="87640df3a52f65c7" providerId="LiveId" clId="{0A0D7FF6-B4D9-458B-8C08-77137144F591}" dt="2024-04-15T12:04:52.378" v="9717" actId="1076"/>
          <ac:spMkLst>
            <pc:docMk/>
            <pc:sldMk cId="3353065585" sldId="945"/>
            <ac:spMk id="19" creationId="{B0893C44-FF74-3355-3B16-8CF3FFD9310E}"/>
          </ac:spMkLst>
        </pc:spChg>
        <pc:spChg chg="add mod">
          <ac:chgData name="Frenkie Wang" userId="87640df3a52f65c7" providerId="LiveId" clId="{0A0D7FF6-B4D9-458B-8C08-77137144F591}" dt="2024-04-15T12:04:40.322" v="9711" actId="571"/>
          <ac:spMkLst>
            <pc:docMk/>
            <pc:sldMk cId="3353065585" sldId="945"/>
            <ac:spMk id="24" creationId="{55738A82-03B5-1C76-B3EA-F1BD6EE4939A}"/>
          </ac:spMkLst>
        </pc:spChg>
        <pc:spChg chg="mod">
          <ac:chgData name="Frenkie Wang" userId="87640df3a52f65c7" providerId="LiveId" clId="{0A0D7FF6-B4D9-458B-8C08-77137144F591}" dt="2024-04-15T12:05:42.500" v="9733" actId="20577"/>
          <ac:spMkLst>
            <pc:docMk/>
            <pc:sldMk cId="3353065585" sldId="945"/>
            <ac:spMk id="5125" creationId="{00000000-0000-0000-0000-000000000000}"/>
          </ac:spMkLst>
        </pc:spChg>
        <pc:picChg chg="mod modCrop">
          <ac:chgData name="Frenkie Wang" userId="87640df3a52f65c7" providerId="LiveId" clId="{0A0D7FF6-B4D9-458B-8C08-77137144F591}" dt="2024-04-15T11:58:57.685" v="9423" actId="1076"/>
          <ac:picMkLst>
            <pc:docMk/>
            <pc:sldMk cId="3353065585" sldId="945"/>
            <ac:picMk id="3" creationId="{F7B8FF32-A4F5-6235-7841-FB816BCB5963}"/>
          </ac:picMkLst>
        </pc:picChg>
        <pc:picChg chg="add mod">
          <ac:chgData name="Frenkie Wang" userId="87640df3a52f65c7" providerId="LiveId" clId="{0A0D7FF6-B4D9-458B-8C08-77137144F591}" dt="2024-04-15T11:43:36.346" v="9254" actId="1076"/>
          <ac:picMkLst>
            <pc:docMk/>
            <pc:sldMk cId="3353065585" sldId="945"/>
            <ac:picMk id="4" creationId="{DCB445BC-309E-0858-963C-746367105910}"/>
          </ac:picMkLst>
        </pc:picChg>
        <pc:picChg chg="del mod">
          <ac:chgData name="Frenkie Wang" userId="87640df3a52f65c7" providerId="LiveId" clId="{0A0D7FF6-B4D9-458B-8C08-77137144F591}" dt="2024-04-15T12:03:42.977" v="9635" actId="478"/>
          <ac:picMkLst>
            <pc:docMk/>
            <pc:sldMk cId="3353065585" sldId="945"/>
            <ac:picMk id="11" creationId="{CE9D3DAC-5228-DA3C-D2DA-1E259FF4297B}"/>
          </ac:picMkLst>
        </pc:picChg>
        <pc:cxnChg chg="add mod">
          <ac:chgData name="Frenkie Wang" userId="87640df3a52f65c7" providerId="LiveId" clId="{0A0D7FF6-B4D9-458B-8C08-77137144F591}" dt="2024-04-15T12:04:45.980" v="9714" actId="1076"/>
          <ac:cxnSpMkLst>
            <pc:docMk/>
            <pc:sldMk cId="3353065585" sldId="945"/>
            <ac:cxnSpMk id="10" creationId="{D7108844-9C51-8D88-D0BA-889BC7AAE847}"/>
          </ac:cxnSpMkLst>
        </pc:cxnChg>
        <pc:cxnChg chg="del">
          <ac:chgData name="Frenkie Wang" userId="87640df3a52f65c7" providerId="LiveId" clId="{0A0D7FF6-B4D9-458B-8C08-77137144F591}" dt="2024-04-15T11:43:00.704" v="9244" actId="478"/>
          <ac:cxnSpMkLst>
            <pc:docMk/>
            <pc:sldMk cId="3353065585" sldId="945"/>
            <ac:cxnSpMk id="20" creationId="{74A704D9-41AE-0FDB-A153-8BBA667843E0}"/>
          </ac:cxnSpMkLst>
        </pc:cxnChg>
      </pc:sldChg>
      <pc:sldChg chg="add">
        <pc:chgData name="Frenkie Wang" userId="87640df3a52f65c7" providerId="LiveId" clId="{0A0D7FF6-B4D9-458B-8C08-77137144F591}" dt="2024-04-15T12:18:36.273" v="9736"/>
        <pc:sldMkLst>
          <pc:docMk/>
          <pc:sldMk cId="534681773" sldId="946"/>
        </pc:sldMkLst>
      </pc:sldChg>
      <pc:sldChg chg="add del">
        <pc:chgData name="Frenkie Wang" userId="87640df3a52f65c7" providerId="LiveId" clId="{0A0D7FF6-B4D9-458B-8C08-77137144F591}" dt="2024-04-15T12:18:30.014" v="9735" actId="47"/>
        <pc:sldMkLst>
          <pc:docMk/>
          <pc:sldMk cId="2895202251" sldId="946"/>
        </pc:sldMkLst>
      </pc:sldChg>
      <pc:sldChg chg="add">
        <pc:chgData name="Frenkie Wang" userId="87640df3a52f65c7" providerId="LiveId" clId="{0A0D7FF6-B4D9-458B-8C08-77137144F591}" dt="2024-04-15T12:18:40.868" v="9737"/>
        <pc:sldMkLst>
          <pc:docMk/>
          <pc:sldMk cId="1205775866" sldId="947"/>
        </pc:sldMkLst>
      </pc:sldChg>
      <pc:sldChg chg="addSp delSp modSp add mod">
        <pc:chgData name="Frenkie Wang" userId="87640df3a52f65c7" providerId="LiveId" clId="{0A0D7FF6-B4D9-458B-8C08-77137144F591}" dt="2024-04-15T13:23:43.921" v="10666" actId="20577"/>
        <pc:sldMkLst>
          <pc:docMk/>
          <pc:sldMk cId="3541000101" sldId="948"/>
        </pc:sldMkLst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3" creationId="{07B3982B-C499-0C7B-21D6-57EE85A0E3EE}"/>
          </ac:spMkLst>
        </pc:spChg>
        <pc:spChg chg="add mod">
          <ac:chgData name="Frenkie Wang" userId="87640df3a52f65c7" providerId="LiveId" clId="{0A0D7FF6-B4D9-458B-8C08-77137144F591}" dt="2024-04-15T13:16:32.839" v="10237" actId="164"/>
          <ac:spMkLst>
            <pc:docMk/>
            <pc:sldMk cId="3541000101" sldId="948"/>
            <ac:spMk id="4" creationId="{2F411C76-694F-66C6-49BA-3175A6035DA4}"/>
          </ac:spMkLst>
        </pc:spChg>
        <pc:spChg chg="add del mod">
          <ac:chgData name="Frenkie Wang" userId="87640df3a52f65c7" providerId="LiveId" clId="{0A0D7FF6-B4D9-458B-8C08-77137144F591}" dt="2024-04-15T13:12:27.955" v="10107" actId="478"/>
          <ac:spMkLst>
            <pc:docMk/>
            <pc:sldMk cId="3541000101" sldId="948"/>
            <ac:spMk id="5" creationId="{E1F9963F-E034-2BE5-18A3-AE550619BDB1}"/>
          </ac:spMkLst>
        </pc:spChg>
        <pc:spChg chg="del">
          <ac:chgData name="Frenkie Wang" userId="87640df3a52f65c7" providerId="LiveId" clId="{0A0D7FF6-B4D9-458B-8C08-77137144F591}" dt="2024-04-15T13:12:03.822" v="10101" actId="478"/>
          <ac:spMkLst>
            <pc:docMk/>
            <pc:sldMk cId="3541000101" sldId="948"/>
            <ac:spMk id="6" creationId="{83BD118B-FDAF-14D7-47FE-19F0F337FAA0}"/>
          </ac:spMkLst>
        </pc:spChg>
        <pc:spChg chg="add mod">
          <ac:chgData name="Frenkie Wang" userId="87640df3a52f65c7" providerId="LiveId" clId="{0A0D7FF6-B4D9-458B-8C08-77137144F591}" dt="2024-04-15T13:16:55.004" v="10241" actId="208"/>
          <ac:spMkLst>
            <pc:docMk/>
            <pc:sldMk cId="3541000101" sldId="948"/>
            <ac:spMk id="7" creationId="{613C5B6E-E28B-2E40-4B32-FEA904440500}"/>
          </ac:spMkLst>
        </pc:spChg>
        <pc:spChg chg="del">
          <ac:chgData name="Frenkie Wang" userId="87640df3a52f65c7" providerId="LiveId" clId="{0A0D7FF6-B4D9-458B-8C08-77137144F591}" dt="2024-04-15T13:12:04.999" v="10102" actId="478"/>
          <ac:spMkLst>
            <pc:docMk/>
            <pc:sldMk cId="3541000101" sldId="948"/>
            <ac:spMk id="9" creationId="{343DC4DF-0C97-0959-55D5-78F26FF250AF}"/>
          </ac:spMkLst>
        </pc:spChg>
        <pc:spChg chg="add mod">
          <ac:chgData name="Frenkie Wang" userId="87640df3a52f65c7" providerId="LiveId" clId="{0A0D7FF6-B4D9-458B-8C08-77137144F591}" dt="2024-04-15T13:17:01.148" v="10243" actId="208"/>
          <ac:spMkLst>
            <pc:docMk/>
            <pc:sldMk cId="3541000101" sldId="948"/>
            <ac:spMk id="10" creationId="{C3CA5858-8F5C-4581-8963-B47E58199714}"/>
          </ac:spMkLst>
        </pc:spChg>
        <pc:spChg chg="add mod">
          <ac:chgData name="Frenkie Wang" userId="87640df3a52f65c7" providerId="LiveId" clId="{0A0D7FF6-B4D9-458B-8C08-77137144F591}" dt="2024-04-15T13:23:03.172" v="10647" actId="14100"/>
          <ac:spMkLst>
            <pc:docMk/>
            <pc:sldMk cId="3541000101" sldId="948"/>
            <ac:spMk id="11" creationId="{1C8E70A4-D289-B37A-642D-9A8A0B5C3E2B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3" creationId="{9FEB3918-58A6-B682-721B-DA53A2E8864A}"/>
          </ac:spMkLst>
        </pc:spChg>
        <pc:spChg chg="add del mod">
          <ac:chgData name="Frenkie Wang" userId="87640df3a52f65c7" providerId="LiveId" clId="{0A0D7FF6-B4D9-458B-8C08-77137144F591}" dt="2024-04-15T13:14:45.489" v="10170" actId="478"/>
          <ac:spMkLst>
            <pc:docMk/>
            <pc:sldMk cId="3541000101" sldId="948"/>
            <ac:spMk id="14" creationId="{6A45A415-4AA7-FCA2-9B4E-4BF3AAC914E8}"/>
          </ac:spMkLst>
        </pc:spChg>
        <pc:spChg chg="add mod">
          <ac:chgData name="Frenkie Wang" userId="87640df3a52f65c7" providerId="LiveId" clId="{0A0D7FF6-B4D9-458B-8C08-77137144F591}" dt="2024-04-15T13:22:51.325" v="10641" actId="1076"/>
          <ac:spMkLst>
            <pc:docMk/>
            <pc:sldMk cId="3541000101" sldId="948"/>
            <ac:spMk id="15" creationId="{FA6467AD-5E98-0E18-2017-5A0C78616039}"/>
          </ac:spMkLst>
        </pc:spChg>
        <pc:spChg chg="add del mod">
          <ac:chgData name="Frenkie Wang" userId="87640df3a52f65c7" providerId="LiveId" clId="{0A0D7FF6-B4D9-458B-8C08-77137144F591}" dt="2024-04-15T13:14:47.917" v="10171" actId="478"/>
          <ac:spMkLst>
            <pc:docMk/>
            <pc:sldMk cId="3541000101" sldId="948"/>
            <ac:spMk id="16" creationId="{8D76EEA5-09A4-2960-4F50-DE53CBAB8B0A}"/>
          </ac:spMkLst>
        </pc:spChg>
        <pc:spChg chg="add del mod">
          <ac:chgData name="Frenkie Wang" userId="87640df3a52f65c7" providerId="LiveId" clId="{0A0D7FF6-B4D9-458B-8C08-77137144F591}" dt="2024-04-15T13:14:26.476" v="10156" actId="478"/>
          <ac:spMkLst>
            <pc:docMk/>
            <pc:sldMk cId="3541000101" sldId="948"/>
            <ac:spMk id="17" creationId="{4D4A2062-7429-9FFB-CC0C-E2028955A51D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8" creationId="{1147EBB8-EC0C-CC34-9FE1-209BF3E31532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19" creationId="{110039ED-A727-D949-8232-2096706EA79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20" creationId="{DDF4351E-9BEE-24B2-7854-10EDF80143F5}"/>
          </ac:spMkLst>
        </pc:spChg>
        <pc:spChg chg="add del mod">
          <ac:chgData name="Frenkie Wang" userId="87640df3a52f65c7" providerId="LiveId" clId="{0A0D7FF6-B4D9-458B-8C08-77137144F591}" dt="2024-04-15T13:14:48.986" v="10172" actId="478"/>
          <ac:spMkLst>
            <pc:docMk/>
            <pc:sldMk cId="3541000101" sldId="948"/>
            <ac:spMk id="21" creationId="{57DB2C9D-6317-296D-48FB-D63D9794D575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3" creationId="{93461633-4D7F-1851-A889-FC444D39CDF4}"/>
          </ac:spMkLst>
        </pc:spChg>
        <pc:spChg chg="add mod">
          <ac:chgData name="Frenkie Wang" userId="87640df3a52f65c7" providerId="LiveId" clId="{0A0D7FF6-B4D9-458B-8C08-77137144F591}" dt="2024-04-15T13:17:08.253" v="10245" actId="207"/>
          <ac:spMkLst>
            <pc:docMk/>
            <pc:sldMk cId="3541000101" sldId="948"/>
            <ac:spMk id="24" creationId="{7CB61E06-8114-5120-EF1D-6DF90E0F2AFD}"/>
          </ac:spMkLst>
        </pc:spChg>
        <pc:spChg chg="add mod">
          <ac:chgData name="Frenkie Wang" userId="87640df3a52f65c7" providerId="LiveId" clId="{0A0D7FF6-B4D9-458B-8C08-77137144F591}" dt="2024-04-15T13:23:06.890" v="10649" actId="1076"/>
          <ac:spMkLst>
            <pc:docMk/>
            <pc:sldMk cId="3541000101" sldId="948"/>
            <ac:spMk id="25" creationId="{FB408DAD-47F6-C65D-4149-7A8C92A7AA49}"/>
          </ac:spMkLst>
        </pc:spChg>
        <pc:spChg chg="add mod">
          <ac:chgData name="Frenkie Wang" userId="87640df3a52f65c7" providerId="LiveId" clId="{0A0D7FF6-B4D9-458B-8C08-77137144F591}" dt="2024-04-15T13:23:13.517" v="10653" actId="1076"/>
          <ac:spMkLst>
            <pc:docMk/>
            <pc:sldMk cId="3541000101" sldId="948"/>
            <ac:spMk id="26" creationId="{AAB89BB4-5984-16F2-8266-E8381B3A9BB7}"/>
          </ac:spMkLst>
        </pc:spChg>
        <pc:spChg chg="add mod">
          <ac:chgData name="Frenkie Wang" userId="87640df3a52f65c7" providerId="LiveId" clId="{0A0D7FF6-B4D9-458B-8C08-77137144F591}" dt="2024-04-15T13:22:59.475" v="10645" actId="14100"/>
          <ac:spMkLst>
            <pc:docMk/>
            <pc:sldMk cId="3541000101" sldId="948"/>
            <ac:spMk id="27" creationId="{B1243758-7DF0-8645-92BA-9B2EE94D9F9C}"/>
          </ac:spMkLst>
        </pc:spChg>
        <pc:spChg chg="add mod">
          <ac:chgData name="Frenkie Wang" userId="87640df3a52f65c7" providerId="LiveId" clId="{0A0D7FF6-B4D9-458B-8C08-77137144F591}" dt="2024-04-15T13:22:57.147" v="10644" actId="1076"/>
          <ac:spMkLst>
            <pc:docMk/>
            <pc:sldMk cId="3541000101" sldId="948"/>
            <ac:spMk id="29" creationId="{2F5F4C8D-DF4F-DB21-F64A-C22AF41AA636}"/>
          </ac:spMkLst>
        </pc:spChg>
        <pc:spChg chg="add mod">
          <ac:chgData name="Frenkie Wang" userId="87640df3a52f65c7" providerId="LiveId" clId="{0A0D7FF6-B4D9-458B-8C08-77137144F591}" dt="2024-04-15T13:23:11.658" v="10652" actId="1076"/>
          <ac:spMkLst>
            <pc:docMk/>
            <pc:sldMk cId="3541000101" sldId="948"/>
            <ac:spMk id="30" creationId="{8D2686CB-A722-0429-38DF-B2177ECBB635}"/>
          </ac:spMkLst>
        </pc:spChg>
        <pc:spChg chg="add mod">
          <ac:chgData name="Frenkie Wang" userId="87640df3a52f65c7" providerId="LiveId" clId="{0A0D7FF6-B4D9-458B-8C08-77137144F591}" dt="2024-04-15T13:23:10.096" v="10651" actId="1076"/>
          <ac:spMkLst>
            <pc:docMk/>
            <pc:sldMk cId="3541000101" sldId="948"/>
            <ac:spMk id="31" creationId="{5A6B5A98-B6DD-3CEF-12FF-BBC1A8DF18AE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7" creationId="{C3BCF6FB-D662-8D5E-0057-C052B8939835}"/>
          </ac:spMkLst>
        </pc:spChg>
        <pc:spChg chg="del">
          <ac:chgData name="Frenkie Wang" userId="87640df3a52f65c7" providerId="LiveId" clId="{0A0D7FF6-B4D9-458B-8C08-77137144F591}" dt="2024-04-15T13:12:01.780" v="10099" actId="478"/>
          <ac:spMkLst>
            <pc:docMk/>
            <pc:sldMk cId="3541000101" sldId="948"/>
            <ac:spMk id="38" creationId="{F0A4DCF1-7CE2-6BFD-13B2-CDBD4120E983}"/>
          </ac:spMkLst>
        </pc:spChg>
        <pc:spChg chg="mod">
          <ac:chgData name="Frenkie Wang" userId="87640df3a52f65c7" providerId="LiveId" clId="{0A0D7FF6-B4D9-458B-8C08-77137144F591}" dt="2024-04-15T13:22:39.317" v="10638" actId="20577"/>
          <ac:spMkLst>
            <pc:docMk/>
            <pc:sldMk cId="3541000101" sldId="948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3:43.921" v="10666" actId="20577"/>
          <ac:spMkLst>
            <pc:docMk/>
            <pc:sldMk cId="3541000101" sldId="948"/>
            <ac:spMk id="47142" creationId="{00000000-0000-0000-0000-000000000000}"/>
          </ac:spMkLst>
        </pc:spChg>
        <pc:grpChg chg="add mod">
          <ac:chgData name="Frenkie Wang" userId="87640df3a52f65c7" providerId="LiveId" clId="{0A0D7FF6-B4D9-458B-8C08-77137144F591}" dt="2024-04-15T13:16:35.123" v="10238" actId="1076"/>
          <ac:grpSpMkLst>
            <pc:docMk/>
            <pc:sldMk cId="3541000101" sldId="948"/>
            <ac:grpSpMk id="32" creationId="{803B5CE1-13C1-62B9-20F0-02EC8E750D8D}"/>
          </ac:grpSpMkLst>
        </pc:grp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2" creationId="{9B969AEB-C734-6E49-FBE7-4EF65D4DC2ED}"/>
          </ac:picMkLst>
        </pc:picChg>
        <pc:picChg chg="del">
          <ac:chgData name="Frenkie Wang" userId="87640df3a52f65c7" providerId="LiveId" clId="{0A0D7FF6-B4D9-458B-8C08-77137144F591}" dt="2024-04-15T13:12:01.780" v="10099" actId="478"/>
          <ac:picMkLst>
            <pc:docMk/>
            <pc:sldMk cId="3541000101" sldId="948"/>
            <ac:picMk id="8" creationId="{82B33B66-9212-AFCA-559C-22FF9F9F603C}"/>
          </ac:picMkLst>
        </pc:picChg>
        <pc:picChg chg="del">
          <ac:chgData name="Frenkie Wang" userId="87640df3a52f65c7" providerId="LiveId" clId="{0A0D7FF6-B4D9-458B-8C08-77137144F591}" dt="2024-04-15T13:12:02.610" v="10100" actId="478"/>
          <ac:picMkLst>
            <pc:docMk/>
            <pc:sldMk cId="3541000101" sldId="948"/>
            <ac:picMk id="28" creationId="{E1B381B9-F5DA-631B-FFA6-9A9097620D29}"/>
          </ac:picMkLst>
        </pc:pic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12" creationId="{7EAAB0D0-09B0-AE8C-2939-007CDC92E9C0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22" creationId="{DA7D342F-1623-AE32-09E4-28E3564AE5AB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33" creationId="{63B84301-C298-A31C-C66F-9A033D0526E6}"/>
          </ac:cxnSpMkLst>
        </pc:cxnChg>
        <pc:cxnChg chg="del">
          <ac:chgData name="Frenkie Wang" userId="87640df3a52f65c7" providerId="LiveId" clId="{0A0D7FF6-B4D9-458B-8C08-77137144F591}" dt="2024-04-15T13:12:01.780" v="10099" actId="478"/>
          <ac:cxnSpMkLst>
            <pc:docMk/>
            <pc:sldMk cId="3541000101" sldId="948"/>
            <ac:cxnSpMk id="40" creationId="{F5FA7B3B-A8E1-2C4F-EDD4-17CF64E78697}"/>
          </ac:cxnSpMkLst>
        </pc:cxnChg>
      </pc:sldChg>
      <pc:sldChg chg="addSp delSp modSp add mod">
        <pc:chgData name="Frenkie Wang" userId="87640df3a52f65c7" providerId="LiveId" clId="{0A0D7FF6-B4D9-458B-8C08-77137144F591}" dt="2024-04-15T13:26:15.443" v="10795" actId="1076"/>
        <pc:sldMkLst>
          <pc:docMk/>
          <pc:sldMk cId="1336504238" sldId="949"/>
        </pc:sldMkLst>
        <pc:spChg chg="add mod">
          <ac:chgData name="Frenkie Wang" userId="87640df3a52f65c7" providerId="LiveId" clId="{0A0D7FF6-B4D9-458B-8C08-77137144F591}" dt="2024-04-15T13:25:00.633" v="10704" actId="1076"/>
          <ac:spMkLst>
            <pc:docMk/>
            <pc:sldMk cId="1336504238" sldId="949"/>
            <ac:spMk id="6" creationId="{DD2B215B-4D47-B970-C6C6-C55DF792F401}"/>
          </ac:spMkLst>
        </pc:spChg>
        <pc:spChg chg="add mod">
          <ac:chgData name="Frenkie Wang" userId="87640df3a52f65c7" providerId="LiveId" clId="{0A0D7FF6-B4D9-458B-8C08-77137144F591}" dt="2024-04-15T13:25:41.858" v="10764" actId="1076"/>
          <ac:spMkLst>
            <pc:docMk/>
            <pc:sldMk cId="1336504238" sldId="949"/>
            <ac:spMk id="9" creationId="{37B083FF-01A3-46BE-7E29-E6A266E3EF04}"/>
          </ac:spMkLst>
        </pc:spChg>
        <pc:spChg chg="add mod">
          <ac:chgData name="Frenkie Wang" userId="87640df3a52f65c7" providerId="LiveId" clId="{0A0D7FF6-B4D9-458B-8C08-77137144F591}" dt="2024-04-15T13:25:58.952" v="10789" actId="6549"/>
          <ac:spMkLst>
            <pc:docMk/>
            <pc:sldMk cId="1336504238" sldId="949"/>
            <ac:spMk id="12" creationId="{5B81F2E6-EAB0-BD71-B94A-C375C44897EA}"/>
          </ac:spMkLst>
        </pc:spChg>
        <pc:spChg chg="del">
          <ac:chgData name="Frenkie Wang" userId="87640df3a52f65c7" providerId="LiveId" clId="{0A0D7FF6-B4D9-458B-8C08-77137144F591}" dt="2024-04-15T13:24:44.659" v="10694" actId="478"/>
          <ac:spMkLst>
            <pc:docMk/>
            <pc:sldMk cId="1336504238" sldId="949"/>
            <ac:spMk id="258" creationId="{00000000-0000-0000-0000-000000000000}"/>
          </ac:spMkLst>
        </pc:spChg>
        <pc:spChg chg="mod">
          <ac:chgData name="Frenkie Wang" userId="87640df3a52f65c7" providerId="LiveId" clId="{0A0D7FF6-B4D9-458B-8C08-77137144F591}" dt="2024-04-15T13:25:07.539" v="10723" actId="20577"/>
          <ac:spMkLst>
            <pc:docMk/>
            <pc:sldMk cId="1336504238" sldId="949"/>
            <ac:spMk id="47142" creationId="{00000000-0000-0000-0000-000000000000}"/>
          </ac:spMkLst>
        </pc:spChg>
        <pc:grpChg chg="del mod">
          <ac:chgData name="Frenkie Wang" userId="87640df3a52f65c7" providerId="LiveId" clId="{0A0D7FF6-B4D9-458B-8C08-77137144F591}" dt="2024-04-15T13:24:04.756" v="10690" actId="478"/>
          <ac:grpSpMkLst>
            <pc:docMk/>
            <pc:sldMk cId="1336504238" sldId="949"/>
            <ac:grpSpMk id="32" creationId="{803B5CE1-13C1-62B9-20F0-02EC8E750D8D}"/>
          </ac:grpSpMkLst>
        </pc:grpChg>
        <pc:picChg chg="add mod">
          <ac:chgData name="Frenkie Wang" userId="87640df3a52f65c7" providerId="LiveId" clId="{0A0D7FF6-B4D9-458B-8C08-77137144F591}" dt="2024-04-15T13:25:17.783" v="10726" actId="1076"/>
          <ac:picMkLst>
            <pc:docMk/>
            <pc:sldMk cId="1336504238" sldId="949"/>
            <ac:picMk id="5" creationId="{E1DF5B71-6265-3F9D-E53D-B0F0EFD1CB84}"/>
          </ac:picMkLst>
        </pc:picChg>
        <pc:picChg chg="add del mod">
          <ac:chgData name="Frenkie Wang" userId="87640df3a52f65c7" providerId="LiveId" clId="{0A0D7FF6-B4D9-458B-8C08-77137144F591}" dt="2024-04-15T13:26:09.304" v="10790" actId="478"/>
          <ac:picMkLst>
            <pc:docMk/>
            <pc:sldMk cId="1336504238" sldId="949"/>
            <ac:picMk id="8" creationId="{EB4BAA04-AA63-E53D-EDD3-9EF20A6E75A8}"/>
          </ac:picMkLst>
        </pc:picChg>
        <pc:picChg chg="add mod">
          <ac:chgData name="Frenkie Wang" userId="87640df3a52f65c7" providerId="LiveId" clId="{0A0D7FF6-B4D9-458B-8C08-77137144F591}" dt="2024-04-15T13:26:15.443" v="10795" actId="1076"/>
          <ac:picMkLst>
            <pc:docMk/>
            <pc:sldMk cId="1336504238" sldId="949"/>
            <ac:picMk id="14" creationId="{BEEC2C2A-21F8-4CE0-F151-9428C7A24F25}"/>
          </ac:picMkLst>
        </pc:picChg>
      </pc:sldChg>
      <pc:sldChg chg="addSp delSp modSp add mod">
        <pc:chgData name="Frenkie Wang" userId="87640df3a52f65c7" providerId="LiveId" clId="{0A0D7FF6-B4D9-458B-8C08-77137144F591}" dt="2024-04-15T13:29:06.954" v="10926" actId="1076"/>
        <pc:sldMkLst>
          <pc:docMk/>
          <pc:sldMk cId="3899092911" sldId="950"/>
        </pc:sldMkLst>
        <pc:spChg chg="add mod ord">
          <ac:chgData name="Frenkie Wang" userId="87640df3a52f65c7" providerId="LiveId" clId="{0A0D7FF6-B4D9-458B-8C08-77137144F591}" dt="2024-04-15T13:29:06.954" v="10926" actId="1076"/>
          <ac:spMkLst>
            <pc:docMk/>
            <pc:sldMk cId="3899092911" sldId="950"/>
            <ac:spMk id="2" creationId="{BF9292A6-8C39-139A-6CBE-E8C82B7FFC9C}"/>
          </ac:spMkLst>
        </pc:spChg>
        <pc:spChg chg="mod ord">
          <ac:chgData name="Frenkie Wang" userId="87640df3a52f65c7" providerId="LiveId" clId="{0A0D7FF6-B4D9-458B-8C08-77137144F591}" dt="2024-04-15T13:29:04.189" v="10925" actId="1076"/>
          <ac:spMkLst>
            <pc:docMk/>
            <pc:sldMk cId="3899092911" sldId="950"/>
            <ac:spMk id="9" creationId="{37B083FF-01A3-46BE-7E29-E6A266E3EF04}"/>
          </ac:spMkLst>
        </pc:spChg>
        <pc:spChg chg="del">
          <ac:chgData name="Frenkie Wang" userId="87640df3a52f65c7" providerId="LiveId" clId="{0A0D7FF6-B4D9-458B-8C08-77137144F591}" dt="2024-04-15T13:27:02.388" v="10862" actId="478"/>
          <ac:spMkLst>
            <pc:docMk/>
            <pc:sldMk cId="3899092911" sldId="950"/>
            <ac:spMk id="12" creationId="{5B81F2E6-EAB0-BD71-B94A-C375C44897EA}"/>
          </ac:spMkLst>
        </pc:spChg>
        <pc:spChg chg="mod">
          <ac:chgData name="Frenkie Wang" userId="87640df3a52f65c7" providerId="LiveId" clId="{0A0D7FF6-B4D9-458B-8C08-77137144F591}" dt="2024-04-15T13:26:41.752" v="10822" actId="14100"/>
          <ac:spMkLst>
            <pc:docMk/>
            <pc:sldMk cId="3899092911" sldId="950"/>
            <ac:spMk id="47142" creationId="{00000000-0000-0000-0000-000000000000}"/>
          </ac:spMkLst>
        </pc:spChg>
        <pc:picChg chg="add mod modCrop">
          <ac:chgData name="Frenkie Wang" userId="87640df3a52f65c7" providerId="LiveId" clId="{0A0D7FF6-B4D9-458B-8C08-77137144F591}" dt="2024-04-15T13:29:00.481" v="10923" actId="14100"/>
          <ac:picMkLst>
            <pc:docMk/>
            <pc:sldMk cId="3899092911" sldId="950"/>
            <ac:picMk id="4" creationId="{6EEE1887-EAF7-67FD-E688-518F18075F50}"/>
          </ac:picMkLst>
        </pc:picChg>
        <pc:picChg chg="del mod">
          <ac:chgData name="Frenkie Wang" userId="87640df3a52f65c7" providerId="LiveId" clId="{0A0D7FF6-B4D9-458B-8C08-77137144F591}" dt="2024-04-15T13:27:32.669" v="10874" actId="478"/>
          <ac:picMkLst>
            <pc:docMk/>
            <pc:sldMk cId="3899092911" sldId="950"/>
            <ac:picMk id="5" creationId="{E1DF5B71-6265-3F9D-E53D-B0F0EFD1CB84}"/>
          </ac:picMkLst>
        </pc:picChg>
        <pc:picChg chg="add mod">
          <ac:chgData name="Frenkie Wang" userId="87640df3a52f65c7" providerId="LiveId" clId="{0A0D7FF6-B4D9-458B-8C08-77137144F591}" dt="2024-04-15T13:28:56.311" v="10922" actId="1076"/>
          <ac:picMkLst>
            <pc:docMk/>
            <pc:sldMk cId="3899092911" sldId="950"/>
            <ac:picMk id="8" creationId="{D84BF434-4103-AEA3-AECF-1C064DB0BD1E}"/>
          </ac:picMkLst>
        </pc:picChg>
        <pc:picChg chg="del">
          <ac:chgData name="Frenkie Wang" userId="87640df3a52f65c7" providerId="LiveId" clId="{0A0D7FF6-B4D9-458B-8C08-77137144F591}" dt="2024-04-15T13:27:54.091" v="10882" actId="478"/>
          <ac:picMkLst>
            <pc:docMk/>
            <pc:sldMk cId="3899092911" sldId="950"/>
            <ac:picMk id="14" creationId="{BEEC2C2A-21F8-4CE0-F151-9428C7A24F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77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72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3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3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2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15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17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8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6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8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31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3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92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400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9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022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9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04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811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92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98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4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3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7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40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48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9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78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84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7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4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5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7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43F53F6-B523-C44E-B4C1-FCBC5EB64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38D61CF4-3907-BD48-A0AD-B97C00B71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4E5268B6-BFED-754B-A245-6D16E75F0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C0F1923-A596-1A47-A249-877B26CCB9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498B073-F070-8F40-A264-45FE158B6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E2E980-7D79-7040-B5D8-18DB884801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F735F25A-B97A-024B-B408-E1A4C1DF4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DD8B96B1-2EDF-B64A-A4F1-BB54A74AC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0DCF9BDD-CFA9-4940-A134-4E3EBF4AC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7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A514D338-4107-944C-9C9F-B78F8039F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EFD97474-BCA4-8B48-AA21-40B47D81E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12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5.png"/><Relationship Id="rId10" Type="http://schemas.openxmlformats.org/officeDocument/2006/relationships/image" Target="../media/image81.png"/><Relationship Id="rId4" Type="http://schemas.openxmlformats.org/officeDocument/2006/relationships/image" Target="../media/image12.png"/><Relationship Id="rId9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2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hyperlink" Target="https://www.postman.com/downloads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linkedin.com/in/frenkie-wang-71ba0a1b5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hyperlink" Target="mailto:wang.zhoukan.2022@mumail.ie" TargetMode="Externa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2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underline_base">
            <a:extLst>
              <a:ext uri="{FF2B5EF4-FFF2-40B4-BE49-F238E27FC236}">
                <a16:creationId xmlns:a16="http://schemas.microsoft.com/office/drawing/2014/main" id="{FFB269C5-1A1B-55FC-0D83-F5B2EFB9F5B7}"/>
              </a:ext>
            </a:extLst>
          </p:cNvPr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47" y="2125766"/>
            <a:ext cx="1985553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26824" y="409343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GB" sz="2800" i="1" dirty="0">
                <a:solidFill>
                  <a:srgbClr val="000099"/>
                </a:solidFill>
                <a:cs typeface="Arial" charset="0"/>
              </a:rPr>
              <a:t>Full Stack Web Development For Beginners: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26824" y="5254267"/>
            <a:ext cx="3260725" cy="115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2400" dirty="0">
                <a:solidFill>
                  <a:srgbClr val="000099"/>
                </a:solidFill>
                <a:cs typeface="Arial" charset="0"/>
              </a:rPr>
              <a:t>Riaz Ahmed</a:t>
            </a:r>
            <a:br>
              <a:rPr lang="en-US" dirty="0">
                <a:solidFill>
                  <a:srgbClr val="000099"/>
                </a:solidFill>
                <a:cs typeface="Arial" charset="0"/>
              </a:rPr>
            </a:br>
            <a:r>
              <a:rPr lang="es-ES" sz="1400" dirty="0">
                <a:solidFill>
                  <a:srgbClr val="000099"/>
                </a:solidFill>
                <a:cs typeface="Arial" charset="0"/>
              </a:rPr>
              <a:t>Amazon Digital Services LLC </a:t>
            </a:r>
          </a:p>
          <a:p>
            <a:pPr eaLnBrk="1" hangingPunct="1"/>
            <a:r>
              <a:rPr lang="es-ES" sz="1400" dirty="0">
                <a:solidFill>
                  <a:srgbClr val="000099"/>
                </a:solidFill>
                <a:cs typeface="Arial" charset="0"/>
              </a:rPr>
              <a:t>–  Kdp, 2021</a:t>
            </a:r>
            <a:br>
              <a:rPr lang="en-US" sz="1400" dirty="0">
                <a:solidFill>
                  <a:srgbClr val="000099"/>
                </a:solidFill>
                <a:cs typeface="Arial" charset="0"/>
              </a:rPr>
            </a:br>
            <a:r>
              <a:rPr lang="en-IE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ISBN: </a:t>
            </a:r>
            <a:r>
              <a:rPr lang="en-US" altLang="zh-CN" sz="1400" b="0" i="0" dirty="0">
                <a:solidFill>
                  <a:srgbClr val="000099"/>
                </a:solidFill>
                <a:effectLst/>
                <a:latin typeface="Arial" panose="020B0604020202020204" pitchFamily="34" charset="0"/>
              </a:rPr>
              <a:t>9798738951268</a:t>
            </a:r>
            <a:endParaRPr lang="en-US" sz="14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452121" y="354966"/>
            <a:ext cx="4487863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CS230 Tutorial --</a:t>
            </a:r>
          </a:p>
          <a:p>
            <a:pPr eaLnBrk="1" hangingPunct="1">
              <a:lnSpc>
                <a:spcPct val="85000"/>
              </a:lnSpc>
            </a:pPr>
            <a:r>
              <a:rPr lang="en-US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Create a Full-Stack App with M</a:t>
            </a:r>
            <a:r>
              <a:rPr lang="en-US" altLang="zh-CN" sz="4000" dirty="0">
                <a:solidFill>
                  <a:srgbClr val="000099"/>
                </a:solidFill>
                <a:latin typeface="Gill Sans MT" charset="0"/>
                <a:cs typeface="Arial" charset="0"/>
              </a:rPr>
              <a:t>ongoDB</a:t>
            </a:r>
            <a:endParaRPr lang="en-US" sz="40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09" y="1580748"/>
            <a:ext cx="2192595" cy="20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1" y="2612459"/>
            <a:ext cx="5509282" cy="410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32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B9558-0711-4F3F-8DA0-0CB761EBD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37" y="256996"/>
            <a:ext cx="2900332" cy="373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1- Realize CRUD for MongoDB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13" y="1138238"/>
            <a:ext cx="7884367" cy="40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Step 1 – Use </a:t>
            </a:r>
            <a:r>
              <a:rPr lang="en-US" sz="3200" i="1" dirty="0" err="1">
                <a:solidFill>
                  <a:srgbClr val="FF0000"/>
                </a:solidFill>
                <a:latin typeface="Gill Sans MT" charset="0"/>
              </a:rPr>
              <a:t>Mongosh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to CRUD.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Step 2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Postman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to CRUD.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altLang="zh-CN" sz="32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Step 3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Web Page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to CRUD.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8F5BDE-3C19-C1AB-6375-69DA15DA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305" y="1906713"/>
            <a:ext cx="3216760" cy="8241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066A36-6E2C-456E-EEDD-12BF6CA75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05" y="3563592"/>
            <a:ext cx="1926333" cy="1030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3296D4-D594-831D-530D-C3A4DA7A84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448" r="17979"/>
          <a:stretch/>
        </p:blipFill>
        <p:spPr>
          <a:xfrm>
            <a:off x="1967305" y="5036334"/>
            <a:ext cx="2979612" cy="175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6047648" cy="140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1 – MongoDB Methods - CRUD</a:t>
            </a:r>
            <a:endParaRPr lang="en-US" sz="3600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0904" y="1371600"/>
            <a:ext cx="7992065" cy="490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   G</a:t>
            </a:r>
            <a:r>
              <a:rPr lang="en-US" altLang="zh-CN" sz="2400" i="1" dirty="0">
                <a:latin typeface="Gill Sans MT" charset="0"/>
              </a:rPr>
              <a:t>et all Modules</a:t>
            </a:r>
            <a:endParaRPr lang="en-IE" altLang="zh-CN" sz="24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400" i="1" dirty="0">
                <a:latin typeface="Gill Sans MT" charset="0"/>
              </a:rPr>
              <a:t>-   C</a:t>
            </a:r>
            <a:r>
              <a:rPr lang="en-US" altLang="zh-CN" sz="2400" i="1" dirty="0" err="1">
                <a:latin typeface="Gill Sans MT" charset="0"/>
              </a:rPr>
              <a:t>reate</a:t>
            </a:r>
            <a:r>
              <a:rPr lang="en-US" altLang="zh-CN" sz="2400" i="1" dirty="0">
                <a:latin typeface="Gill Sans MT" charset="0"/>
              </a:rPr>
              <a:t> a Module:</a:t>
            </a:r>
            <a:endParaRPr lang="en-IE" altLang="zh-CN" sz="2400" i="1" u="sng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2400" i="1" dirty="0">
                <a:latin typeface="Gill Sans MT" charset="0"/>
              </a:rPr>
              <a:t>- </a:t>
            </a:r>
            <a:r>
              <a:rPr lang="en-IE" altLang="zh-CN" sz="24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2400" i="1" dirty="0">
                <a:latin typeface="Gill Sans MT" charset="0"/>
              </a:rPr>
              <a:t>G</a:t>
            </a:r>
            <a:r>
              <a:rPr lang="en-US" altLang="zh-CN" sz="2400" i="1" dirty="0">
                <a:latin typeface="Gill Sans MT" charset="0"/>
              </a:rPr>
              <a:t>et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2400" i="1" dirty="0">
                <a:latin typeface="Gill Sans MT" charset="0"/>
              </a:rPr>
              <a:t>-</a:t>
            </a:r>
            <a:r>
              <a:rPr lang="en-IE" altLang="zh-CN" sz="24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2400" i="1" dirty="0">
                <a:latin typeface="Gill Sans MT" charset="0"/>
              </a:rPr>
              <a:t>Update a Module: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4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4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2400" i="1" dirty="0">
                <a:latin typeface="Gill Sans MT" charset="0"/>
              </a:rPr>
              <a:t>- Delete a Module:</a:t>
            </a:r>
            <a:endParaRPr lang="en-IE" altLang="zh-CN" sz="2400" i="1" u="sng" dirty="0">
              <a:solidFill>
                <a:srgbClr val="CC0000"/>
              </a:solidFill>
              <a:highlight>
                <a:srgbClr val="FFFF00"/>
              </a:highlight>
              <a:latin typeface="Gill Sans MT" charset="0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endParaRPr lang="en-IE" altLang="zh-CN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111F3C-5701-AFA9-4F95-92E0615D9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5"/>
          <a:stretch/>
        </p:blipFill>
        <p:spPr>
          <a:xfrm>
            <a:off x="4582594" y="1667978"/>
            <a:ext cx="3418036" cy="510072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A60420-A18C-C864-CE88-9B79C1D53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594" y="2318657"/>
            <a:ext cx="2609850" cy="72390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E513C-4695-6257-EB63-298CDC5A7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783" y="3253469"/>
            <a:ext cx="3667125" cy="5619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155545-4BF3-A329-7AC6-C415C9D6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594" y="4039418"/>
            <a:ext cx="3876675" cy="1628775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774AC39-DE2C-7DD0-6151-37A44CF1C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936" y="5829195"/>
            <a:ext cx="3705225" cy="590550"/>
          </a:xfrm>
          <a:prstGeom prst="rect">
            <a:avLst/>
          </a:prstGeom>
          <a:solidFill>
            <a:srgbClr val="000090"/>
          </a:solidFill>
          <a:ln w="28575"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71244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B8FF32-A4F5-6235-7841-FB816BCB5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1"/>
          <a:stretch/>
        </p:blipFill>
        <p:spPr>
          <a:xfrm>
            <a:off x="1003148" y="4811700"/>
            <a:ext cx="4190900" cy="14671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000" dirty="0">
                <a:cs typeface="+mj-cs"/>
              </a:rPr>
              <a:t>1 – Wrap Method in Server’s Path</a:t>
            </a:r>
            <a:endParaRPr lang="en-US" sz="4000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3880" y="1434090"/>
            <a:ext cx="6598694" cy="324867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   G</a:t>
            </a:r>
            <a:r>
              <a:rPr lang="en-US" altLang="zh-CN" sz="1800" i="1" dirty="0">
                <a:latin typeface="Gill Sans MT" charset="0"/>
              </a:rPr>
              <a:t>et all Modules:</a:t>
            </a:r>
            <a:r>
              <a:rPr lang="zh-CN" altLang="en-US" sz="1800" i="1" dirty="0">
                <a:latin typeface="Gill Sans MT" charset="0"/>
              </a:rPr>
              <a:t> 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18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1800" i="1" dirty="0">
                <a:latin typeface="Gill Sans MT" charset="0"/>
              </a:rPr>
              <a:t>-   C</a:t>
            </a:r>
            <a:r>
              <a:rPr lang="en-US" altLang="zh-CN" sz="1800" i="1" dirty="0" err="1">
                <a:latin typeface="Gill Sans MT" charset="0"/>
              </a:rPr>
              <a:t>reate</a:t>
            </a:r>
            <a:r>
              <a:rPr lang="en-US" altLang="zh-CN" sz="1800" i="1" dirty="0">
                <a:latin typeface="Gill Sans MT" charset="0"/>
              </a:rPr>
              <a:t> a Module:</a:t>
            </a:r>
            <a:r>
              <a:rPr lang="zh-CN" altLang="en-US" sz="1800" i="1" dirty="0">
                <a:latin typeface="Gill Sans MT" charset="0"/>
              </a:rPr>
              <a:t>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</a:t>
            </a:r>
            <a:r>
              <a:rPr lang="en-IE" altLang="zh-CN" sz="18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1800" i="1" dirty="0">
                <a:latin typeface="Gill Sans MT" charset="0"/>
              </a:rPr>
              <a:t>G</a:t>
            </a:r>
            <a:r>
              <a:rPr lang="en-US" altLang="zh-CN" sz="1800" i="1" dirty="0">
                <a:latin typeface="Gill Sans MT" charset="0"/>
              </a:rPr>
              <a:t>et a Module: </a:t>
            </a:r>
            <a:r>
              <a:rPr lang="zh-CN" altLang="en-US" sz="1800" i="1" dirty="0">
                <a:latin typeface="Gill Sans MT" charset="0"/>
              </a:rPr>
              <a:t>       </a:t>
            </a:r>
            <a:r>
              <a:rPr lang="en-US" altLang="zh-CN" sz="18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1800" i="1" dirty="0">
                <a:latin typeface="Gill Sans MT" charset="0"/>
              </a:rPr>
              <a:t>-</a:t>
            </a:r>
            <a:r>
              <a:rPr lang="en-IE" altLang="zh-CN" sz="18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1800" i="1" dirty="0">
                <a:latin typeface="Gill Sans MT" charset="0"/>
              </a:rPr>
              <a:t>Update a Module: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1800" i="1" dirty="0">
                <a:latin typeface="Gill Sans MT" charset="0"/>
              </a:rPr>
              <a:t>- Delete a Module: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0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000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sz="20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4A704D9-41AE-0FDB-A153-8BBA667843E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676400" y="4701546"/>
            <a:ext cx="4615212" cy="944873"/>
          </a:xfrm>
          <a:prstGeom prst="bentConnector3">
            <a:avLst>
              <a:gd name="adj1" fmla="val -314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E9D3DAC-5228-DA3C-D2DA-1E259FF42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33" b="-1"/>
          <a:stretch/>
        </p:blipFill>
        <p:spPr>
          <a:xfrm>
            <a:off x="1003148" y="6508629"/>
            <a:ext cx="301695" cy="241541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</p:spTree>
    <p:extLst>
      <p:ext uri="{BB962C8B-B14F-4D97-AF65-F5344CB8AC3E}">
        <p14:creationId xmlns:p14="http://schemas.microsoft.com/office/powerpoint/2010/main" val="337894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6613"/>
            <a:ext cx="3972409" cy="18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52413"/>
            <a:ext cx="7772400" cy="6858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1 – [B</a:t>
            </a:r>
            <a:r>
              <a:rPr lang="en-US" altLang="zh-CN" sz="4000" dirty="0">
                <a:latin typeface="Gill Sans MT" charset="0"/>
              </a:rPr>
              <a:t>ackend] </a:t>
            </a:r>
            <a:r>
              <a:rPr lang="en-US" sz="4000" dirty="0">
                <a:latin typeface="Gill Sans MT" charset="0"/>
              </a:rPr>
              <a:t>Server Structure</a:t>
            </a:r>
            <a:endParaRPr lang="en-US" dirty="0">
              <a:latin typeface="Gill Sans MT" charset="0"/>
            </a:endParaRPr>
          </a:p>
        </p:txBody>
      </p:sp>
      <p:sp>
        <p:nvSpPr>
          <p:cNvPr id="2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3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ACEE8-FF53-D646-780C-2260507B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154872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Import Packages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637D2-D641-57B1-7175-B9EA04814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82316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MongoDB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667746-676C-5672-3C8F-5275A87E6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612196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Listen to PORT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FB8ADD-49AD-9C96-BB41-F740F5752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2491450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Configure Server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E99846-2C3F-F4F9-78E9-3A4E1D60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258231"/>
            <a:ext cx="3326926" cy="480437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CORS Header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DA4D292-5977-0AAF-4A5A-ADF9823E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3959715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Parse URL Path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E87797E-36C1-3A16-4877-9542A590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466119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Path for CRUD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C9411AE-B5E0-30DB-AAE1-8A67A570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808" y="5362683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Default Path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4A1461E4-DD56-BAC8-6B8F-3F65A8780577}"/>
              </a:ext>
            </a:extLst>
          </p:cNvPr>
          <p:cNvSpPr/>
          <p:nvPr/>
        </p:nvSpPr>
        <p:spPr bwMode="auto">
          <a:xfrm>
            <a:off x="666337" y="3357858"/>
            <a:ext cx="537428" cy="2414120"/>
          </a:xfrm>
          <a:prstGeom prst="leftBrace">
            <a:avLst>
              <a:gd name="adj1" fmla="val 2742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146695-FEB8-00A6-7158-557054EC3671}"/>
              </a:ext>
            </a:extLst>
          </p:cNvPr>
          <p:cNvSpPr txBox="1"/>
          <p:nvPr/>
        </p:nvSpPr>
        <p:spPr>
          <a:xfrm>
            <a:off x="4899275" y="3241479"/>
            <a:ext cx="3740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Node JS</a:t>
            </a:r>
            <a:endParaRPr lang="zh-CN" altLang="en-US" sz="80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>
            <a:hlinkClick r:id="rId3" action="ppaction://hlinksldjump"/>
            <a:extLst>
              <a:ext uri="{FF2B5EF4-FFF2-40B4-BE49-F238E27FC236}">
                <a16:creationId xmlns:a16="http://schemas.microsoft.com/office/drawing/2014/main" id="{6408EDF2-6EFD-A307-E43B-98516055069D}"/>
              </a:ext>
            </a:extLst>
          </p:cNvPr>
          <p:cNvSpPr/>
          <p:nvPr/>
        </p:nvSpPr>
        <p:spPr bwMode="auto">
          <a:xfrm>
            <a:off x="7840450" y="105828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9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B9EC6D-68CC-CE51-E145-AD3EDA55E256}"/>
              </a:ext>
            </a:extLst>
          </p:cNvPr>
          <p:cNvGraphicFramePr>
            <a:graphicFrameLocks noGrp="1"/>
          </p:cNvGraphicFramePr>
          <p:nvPr/>
        </p:nvGraphicFramePr>
        <p:xfrm>
          <a:off x="453663" y="1779259"/>
          <a:ext cx="5847185" cy="4126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9437">
                  <a:extLst>
                    <a:ext uri="{9D8B030D-6E8A-4147-A177-3AD203B41FA5}">
                      <a16:colId xmlns:a16="http://schemas.microsoft.com/office/drawing/2014/main" val="223148514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349150268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79265290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1852697673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2468158241"/>
                    </a:ext>
                  </a:extLst>
                </a:gridCol>
              </a:tblGrid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 err="1">
                          <a:solidFill>
                            <a:schemeClr val="lt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th</a:t>
                      </a:r>
                      <a:endParaRPr lang="zh-CN" altLang="en-US" sz="4400" b="1" kern="1200" dirty="0">
                        <a:solidFill>
                          <a:schemeClr val="lt1"/>
                        </a:solidFill>
                        <a:latin typeface="Arial Rounded MT Bold" panose="020F0704030504030204" pitchFamily="34" charset="0"/>
                        <a:ea typeface="+mn-ea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969647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309024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6168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004258"/>
                  </a:ext>
                </a:extLst>
              </a:tr>
              <a:tr h="82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kern="1200" dirty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  <a:ea typeface="ADLaM Display" panose="020F0502020204030204" pitchFamily="2" charset="0"/>
                          <a:cs typeface="ADLaM Display" panose="020F0502020204030204" pitchFamily="2" charset="0"/>
                        </a:rPr>
                        <a:t>td</a:t>
                      </a:r>
                      <a:endParaRPr lang="zh-CN" altLang="en-US" sz="4400" b="1" kern="12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  <a:cs typeface="ADLaM Display" panose="020F0502020204030204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91680"/>
                  </a:ext>
                </a:extLst>
              </a:tr>
            </a:tbl>
          </a:graphicData>
        </a:graphic>
      </p:graphicFrame>
      <p:sp>
        <p:nvSpPr>
          <p:cNvPr id="3" name="Rectangle 4">
            <a:extLst>
              <a:ext uri="{FF2B5EF4-FFF2-40B4-BE49-F238E27FC236}">
                <a16:creationId xmlns:a16="http://schemas.microsoft.com/office/drawing/2014/main" id="{C5292BEC-FBD4-1203-F539-D182F73E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035" y="1918374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thead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0091AC-492C-6BF8-2FF2-1D7B664D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629" y="4026067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 err="1">
                <a:solidFill>
                  <a:srgbClr val="CC0000"/>
                </a:solidFill>
                <a:latin typeface="Gill Sans MT" charset="0"/>
              </a:rPr>
              <a:t>tbody</a:t>
            </a:r>
            <a:endParaRPr lang="en-US" sz="28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66A5E3-7315-C2E7-9D9B-F662341F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613" y="3639872"/>
            <a:ext cx="99957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</a:rPr>
              <a:t>table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B0A1991-34D2-6903-5D8B-E35C2F717B9A}"/>
              </a:ext>
            </a:extLst>
          </p:cNvPr>
          <p:cNvSpPr/>
          <p:nvPr/>
        </p:nvSpPr>
        <p:spPr bwMode="auto">
          <a:xfrm>
            <a:off x="6909390" y="1787660"/>
            <a:ext cx="249239" cy="758668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9EA9CC0E-944F-B4AC-19DE-B0632AF2BC15}"/>
              </a:ext>
            </a:extLst>
          </p:cNvPr>
          <p:cNvSpPr/>
          <p:nvPr/>
        </p:nvSpPr>
        <p:spPr bwMode="auto">
          <a:xfrm>
            <a:off x="6940380" y="2629112"/>
            <a:ext cx="185053" cy="3274345"/>
          </a:xfrm>
          <a:prstGeom prst="rightBrac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963DB9D-DA7B-A8F1-2FE0-A9E3129B9FF3}"/>
              </a:ext>
            </a:extLst>
          </p:cNvPr>
          <p:cNvSpPr/>
          <p:nvPr/>
        </p:nvSpPr>
        <p:spPr bwMode="auto">
          <a:xfrm>
            <a:off x="7929301" y="1741789"/>
            <a:ext cx="249239" cy="4201664"/>
          </a:xfrm>
          <a:prstGeom prst="rightBrace">
            <a:avLst>
              <a:gd name="adj1" fmla="val 104823"/>
              <a:gd name="adj2" fmla="val 50000"/>
            </a:avLst>
          </a:prstGeom>
          <a:noFill/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D498C62D-BABC-4467-7A89-131B54704C91}"/>
              </a:ext>
            </a:extLst>
          </p:cNvPr>
          <p:cNvSpPr/>
          <p:nvPr/>
        </p:nvSpPr>
        <p:spPr bwMode="auto">
          <a:xfrm>
            <a:off x="6312870" y="1918374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FF211C9-058B-63DC-CE3F-2B4E52EAAD54}"/>
              </a:ext>
            </a:extLst>
          </p:cNvPr>
          <p:cNvSpPr/>
          <p:nvPr/>
        </p:nvSpPr>
        <p:spPr bwMode="auto">
          <a:xfrm>
            <a:off x="6329452" y="2754181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C1DB5323-4CB2-C9B4-7909-3D80D5C7C107}"/>
              </a:ext>
            </a:extLst>
          </p:cNvPr>
          <p:cNvSpPr/>
          <p:nvPr/>
        </p:nvSpPr>
        <p:spPr bwMode="auto">
          <a:xfrm>
            <a:off x="6312870" y="3610053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38C5502F-1169-A1A4-EF12-EDADB7A48DB1}"/>
              </a:ext>
            </a:extLst>
          </p:cNvPr>
          <p:cNvSpPr/>
          <p:nvPr/>
        </p:nvSpPr>
        <p:spPr bwMode="auto">
          <a:xfrm>
            <a:off x="6312870" y="4465925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CA81B37-7330-A6C1-9F14-B8521B5E0D60}"/>
              </a:ext>
            </a:extLst>
          </p:cNvPr>
          <p:cNvSpPr/>
          <p:nvPr/>
        </p:nvSpPr>
        <p:spPr bwMode="auto">
          <a:xfrm>
            <a:off x="6331186" y="5206319"/>
            <a:ext cx="194108" cy="528367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E233108E-A1D7-4097-5178-D5454B3A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78" y="1936648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4D1196B-897B-8391-6799-7438B31A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638" y="2768814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69A8C70-59FA-2029-D394-5094BD15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776" y="3643859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E77FF51-BD8C-4993-DE37-A32392DC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000" y="4505446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3CF81F5F-D8CD-863E-4B38-8C9A86B0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95" y="5230283"/>
            <a:ext cx="499789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389241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5 – T</a:t>
            </a:r>
            <a:r>
              <a:rPr lang="en-US" altLang="zh-CN" dirty="0">
                <a:cs typeface="+mj-cs"/>
              </a:rPr>
              <a:t>able Element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46079086-798F-8C5D-7756-11D74AEB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89" y="1222092"/>
            <a:ext cx="4377674" cy="53390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775211A-FBDD-B6E8-6BB5-E2B94F0D9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320" y="1784350"/>
            <a:ext cx="4601217" cy="1257475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E1BAD790-D3E5-6705-FBA1-0DAAF3B465A5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 bwMode="auto">
          <a:xfrm flipV="1">
            <a:off x="4836463" y="3041825"/>
            <a:ext cx="1658466" cy="84979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93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88FAD79-B754-F124-4316-2A4F686F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68" y="1414571"/>
            <a:ext cx="3168628" cy="2719346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1 – [HTML] – Get All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8A08F7C-091A-A21A-74F6-617AFBED8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327" y="2126894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HTML file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E1FA937-2937-9047-3A3A-1C355986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95" y="5434588"/>
            <a:ext cx="1886673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Web Page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89A5FDA1-20E8-5B78-FA7D-A21157CF8DF3}"/>
              </a:ext>
            </a:extLst>
          </p:cNvPr>
          <p:cNvSpPr/>
          <p:nvPr/>
        </p:nvSpPr>
        <p:spPr bwMode="auto">
          <a:xfrm>
            <a:off x="2948722" y="4331192"/>
            <a:ext cx="569167" cy="647233"/>
          </a:xfrm>
          <a:prstGeom prst="downArrow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38CD76-3C7E-CA81-9D00-A9F20544B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06" y="5084773"/>
            <a:ext cx="6030167" cy="118126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B270918-3F99-C61D-4368-F93DD53CF482}"/>
              </a:ext>
            </a:extLst>
          </p:cNvPr>
          <p:cNvSpPr/>
          <p:nvPr/>
        </p:nvSpPr>
        <p:spPr bwMode="auto">
          <a:xfrm>
            <a:off x="2074505" y="3206627"/>
            <a:ext cx="2264230" cy="68423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2BE7783-4402-319E-0CE9-2A3307CB6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882" y="3769537"/>
            <a:ext cx="3307264" cy="84137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99"/>
                </a:solidFill>
                <a:cs typeface="+mn-cs"/>
              </a:rPr>
              <a:t>Fetch all Modules in </a:t>
            </a:r>
            <a:r>
              <a:rPr lang="en-US" kern="0" dirty="0" err="1">
                <a:solidFill>
                  <a:srgbClr val="C00000"/>
                </a:solidFill>
                <a:cs typeface="+mn-cs"/>
              </a:rPr>
              <a:t>XMLHttpRequest</a:t>
            </a:r>
            <a:endParaRPr lang="en-US" kern="0" dirty="0">
              <a:solidFill>
                <a:srgbClr val="000099"/>
              </a:solidFill>
              <a:cs typeface="+mn-cs"/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7E0A6B04-01FB-976F-D975-84B6BF6B30BC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 bwMode="auto">
          <a:xfrm>
            <a:off x="4338735" y="3548746"/>
            <a:ext cx="642147" cy="64147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625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1 – [JavaScript] </a:t>
            </a:r>
            <a:r>
              <a:rPr lang="en-US" altLang="zh-CN" dirty="0">
                <a:cs typeface="+mj-cs"/>
              </a:rPr>
              <a:t>-</a:t>
            </a:r>
            <a:r>
              <a:rPr lang="en-US" dirty="0">
                <a:cs typeface="+mj-cs"/>
              </a:rPr>
              <a:t> Get All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54B38-3FFA-2FC8-7C3C-DAAA87BD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45" y="1914534"/>
            <a:ext cx="4520081" cy="41940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FDFB38-20AB-00E3-7303-DBD44DAD1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8" y="1364798"/>
            <a:ext cx="3917269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28F73A-88D7-509C-3D1B-29A9F4079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6195036"/>
            <a:ext cx="282897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FB1E7B-5C86-0281-6B1D-262440BEE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295" y="3800745"/>
            <a:ext cx="4009514" cy="11518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88E365-4234-2D8F-E21A-E15341774A50}"/>
              </a:ext>
            </a:extLst>
          </p:cNvPr>
          <p:cNvSpPr/>
          <p:nvPr/>
        </p:nvSpPr>
        <p:spPr bwMode="auto">
          <a:xfrm>
            <a:off x="5310462" y="4236098"/>
            <a:ext cx="1771472" cy="223934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06CAA7-521A-37A0-0DB8-26D104E5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462" y="5020884"/>
            <a:ext cx="3542944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Send an HTTP Get Request when Web Page is loaded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E4D5F2-2332-C459-77E8-8BD18D7E59E0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 bwMode="auto">
          <a:xfrm rot="16200000" flipV="1">
            <a:off x="3942004" y="1981903"/>
            <a:ext cx="2688249" cy="18201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311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A3279C3-49AD-F966-392F-B2628C89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95" y="4576952"/>
            <a:ext cx="6868484" cy="1381318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2 – [GET] Add a new Column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B9CF00C-056E-281F-5238-E959A06EF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55" y="1865871"/>
            <a:ext cx="2544667" cy="16875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A09B68-2876-0679-15E0-EDD19D4BD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824" y="1668947"/>
            <a:ext cx="6062808" cy="208136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933FD23-A022-CE07-F16E-D5E7D65C6644}"/>
              </a:ext>
            </a:extLst>
          </p:cNvPr>
          <p:cNvSpPr/>
          <p:nvPr/>
        </p:nvSpPr>
        <p:spPr bwMode="auto">
          <a:xfrm>
            <a:off x="6625139" y="4694000"/>
            <a:ext cx="662069" cy="216369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619C361-27A4-275A-DA1D-81B418A3F265}"/>
              </a:ext>
            </a:extLst>
          </p:cNvPr>
          <p:cNvSpPr/>
          <p:nvPr/>
        </p:nvSpPr>
        <p:spPr bwMode="auto">
          <a:xfrm>
            <a:off x="910171" y="2942955"/>
            <a:ext cx="1375829" cy="220123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236C866-BCFE-8848-ED10-8B9D35A0E26A}"/>
              </a:ext>
            </a:extLst>
          </p:cNvPr>
          <p:cNvCxnSpPr>
            <a:stCxn id="13" idx="0"/>
            <a:endCxn id="19" idx="2"/>
          </p:cNvCxnSpPr>
          <p:nvPr/>
        </p:nvCxnSpPr>
        <p:spPr bwMode="auto">
          <a:xfrm rot="16200000" flipV="1">
            <a:off x="3511669" y="1249495"/>
            <a:ext cx="1530922" cy="5358088"/>
          </a:xfrm>
          <a:prstGeom prst="bentConnector3">
            <a:avLst>
              <a:gd name="adj1" fmla="val 18917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036D5772-A9B8-BA8B-6ECD-64EB8E877BA4}"/>
              </a:ext>
            </a:extLst>
          </p:cNvPr>
          <p:cNvSpPr/>
          <p:nvPr/>
        </p:nvSpPr>
        <p:spPr bwMode="auto">
          <a:xfrm>
            <a:off x="6456784" y="5673643"/>
            <a:ext cx="959497" cy="21636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1A6304-49DD-B3B1-E349-8054D8AE526F}"/>
              </a:ext>
            </a:extLst>
          </p:cNvPr>
          <p:cNvSpPr/>
          <p:nvPr/>
        </p:nvSpPr>
        <p:spPr bwMode="auto">
          <a:xfrm>
            <a:off x="3651784" y="2769701"/>
            <a:ext cx="5253848" cy="33550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D7C4287-3B7F-FC68-2CFC-E52E255D2131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 flipH="1" flipV="1">
            <a:off x="6259285" y="3103208"/>
            <a:ext cx="1156996" cy="2678619"/>
          </a:xfrm>
          <a:prstGeom prst="bentConnector4">
            <a:avLst>
              <a:gd name="adj1" fmla="val -19758"/>
              <a:gd name="adj2" fmla="val 52019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42829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9D72367E-3567-C0F0-98A7-59384BB0F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74" y="1811292"/>
            <a:ext cx="2995642" cy="23107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E1120DC-CB9A-0F72-2DEB-48AA559D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12" y="4198555"/>
            <a:ext cx="5439311" cy="2096718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 – [GET]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6E6FE68-6E62-2A0E-DFC1-805B02A90CC5}"/>
              </a:ext>
            </a:extLst>
          </p:cNvPr>
          <p:cNvSpPr>
            <a:spLocks noChangeArrowheads="1"/>
          </p:cNvSpPr>
          <p:nvPr/>
        </p:nvSpPr>
        <p:spPr bwMode="auto">
          <a:xfrm rot="2023467">
            <a:off x="3433524" y="1953126"/>
            <a:ext cx="3100507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000090"/>
                </a:solidFill>
                <a:latin typeface="Gill Sans MT" charset="0"/>
              </a:rPr>
              <a:t>[JSON] </a:t>
            </a:r>
            <a:r>
              <a:rPr lang="en-US" sz="2000" i="1" dirty="0" err="1">
                <a:solidFill>
                  <a:srgbClr val="000090"/>
                </a:solidFill>
                <a:latin typeface="Gill Sans MT" charset="0"/>
              </a:rPr>
              <a:t>responseText</a:t>
            </a:r>
            <a:endParaRPr lang="en-US" sz="20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B5587-76C9-FA11-EEF7-C886D57A32C6}"/>
              </a:ext>
            </a:extLst>
          </p:cNvPr>
          <p:cNvSpPr/>
          <p:nvPr/>
        </p:nvSpPr>
        <p:spPr bwMode="auto">
          <a:xfrm>
            <a:off x="5712823" y="3285431"/>
            <a:ext cx="2360023" cy="782516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EE3E8-60B2-9AE2-DB9B-45680D1A3356}"/>
              </a:ext>
            </a:extLst>
          </p:cNvPr>
          <p:cNvSpPr/>
          <p:nvPr/>
        </p:nvSpPr>
        <p:spPr bwMode="auto">
          <a:xfrm>
            <a:off x="584909" y="4711336"/>
            <a:ext cx="5205614" cy="1323703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AFB9DF6-F233-154D-6E6A-6B941EA7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52" y="4513304"/>
            <a:ext cx="1691246" cy="357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C00000"/>
                </a:solidFill>
                <a:latin typeface="Gill Sans MT" charset="0"/>
              </a:rPr>
              <a:t>currentModule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864E99B-1351-F248-136B-CD189D659426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 bwMode="auto">
          <a:xfrm rot="5400000">
            <a:off x="5689059" y="4169411"/>
            <a:ext cx="1305241" cy="110231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63BC7BCC-4D48-5D61-2EF9-4BA145121D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813"/>
          <a:stretch/>
        </p:blipFill>
        <p:spPr>
          <a:xfrm>
            <a:off x="351212" y="1300437"/>
            <a:ext cx="3201886" cy="4541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E3748F-F573-4B44-C356-3ECC476CC980}"/>
              </a:ext>
            </a:extLst>
          </p:cNvPr>
          <p:cNvCxnSpPr>
            <a:cxnSpLocks/>
            <a:stCxn id="18" idx="3"/>
            <a:endCxn id="42" idx="1"/>
          </p:cNvCxnSpPr>
          <p:nvPr/>
        </p:nvCxnSpPr>
        <p:spPr bwMode="auto">
          <a:xfrm>
            <a:off x="3553098" y="1527507"/>
            <a:ext cx="2076876" cy="143916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93032248-CFC8-6BC0-1E77-7AC7B4012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12" y="3001095"/>
            <a:ext cx="4762248" cy="803427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6735DA0-2A26-7DA6-2DEE-08C38B21E47D}"/>
              </a:ext>
            </a:extLst>
          </p:cNvPr>
          <p:cNvSpPr/>
          <p:nvPr/>
        </p:nvSpPr>
        <p:spPr bwMode="auto">
          <a:xfrm>
            <a:off x="423486" y="3590313"/>
            <a:ext cx="4589948" cy="214210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B9E763DF-AE39-DBA7-F512-B387FEA51DF0}"/>
              </a:ext>
            </a:extLst>
          </p:cNvPr>
          <p:cNvCxnSpPr>
            <a:cxnSpLocks/>
            <a:stCxn id="11" idx="1"/>
            <a:endCxn id="49" idx="1"/>
          </p:cNvCxnSpPr>
          <p:nvPr/>
        </p:nvCxnSpPr>
        <p:spPr bwMode="auto">
          <a:xfrm rot="10800000">
            <a:off x="423487" y="3697418"/>
            <a:ext cx="161423" cy="1675770"/>
          </a:xfrm>
          <a:prstGeom prst="bentConnector3">
            <a:avLst>
              <a:gd name="adj1" fmla="val 241616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0000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1376784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3890344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2265913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8318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46FE85-7944-1665-78A3-AAB1AA49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68" y="1420689"/>
            <a:ext cx="4915586" cy="2114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1ABC98-20D9-6D27-4F10-B3CD2F6E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2354083"/>
            <a:ext cx="3630435" cy="96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You forget to set CORS Policy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in the Response Header !!!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FA90A82-3790-8123-A0B3-A63D0E5ED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74" y="1739412"/>
            <a:ext cx="3150359" cy="53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Why I get this Error?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709748-7E09-5098-2F21-1C8C2987FF17}"/>
              </a:ext>
            </a:extLst>
          </p:cNvPr>
          <p:cNvSpPr txBox="1"/>
          <p:nvPr/>
        </p:nvSpPr>
        <p:spPr>
          <a:xfrm>
            <a:off x="466725" y="3931949"/>
            <a:ext cx="8357109" cy="256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1" dirty="0">
                <a:solidFill>
                  <a:srgbClr val="000099"/>
                </a:solidFill>
                <a:latin typeface="Gill Sans MT" charset="0"/>
              </a:rPr>
              <a:t>CORS (Cross-Origin Resource Sharing)</a:t>
            </a:r>
            <a:endParaRPr lang="en-US" altLang="zh-CN" sz="28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zh-CN" altLang="en-US" sz="2400" i="1" dirty="0">
                <a:latin typeface="Gill Sans MT" charset="0"/>
              </a:rPr>
              <a:t>For security reasons, when the URL of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Web Page </a:t>
            </a:r>
            <a:r>
              <a:rPr lang="zh-CN" altLang="en-US" sz="2400" i="1" dirty="0">
                <a:latin typeface="Gill Sans MT" charset="0"/>
              </a:rPr>
              <a:t>and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Server</a:t>
            </a:r>
            <a:r>
              <a:rPr lang="zh-CN" altLang="en-US" sz="2400" i="1" dirty="0">
                <a:latin typeface="Gill Sans MT" charset="0"/>
              </a:rPr>
              <a:t> are different, </a:t>
            </a:r>
            <a:r>
              <a:rPr lang="en-US" altLang="zh-CN" sz="2400" i="1" dirty="0">
                <a:latin typeface="Gill Sans MT" charset="0"/>
              </a:rPr>
              <a:t>by default, </a:t>
            </a:r>
            <a:r>
              <a:rPr lang="zh-CN" altLang="en-US" sz="2400" i="1" dirty="0">
                <a:latin typeface="Gill Sans MT" charset="0"/>
              </a:rPr>
              <a:t>the Server will </a:t>
            </a:r>
            <a:r>
              <a:rPr lang="zh-CN" altLang="en-US" sz="2400" i="1" dirty="0">
                <a:solidFill>
                  <a:srgbClr val="C00000"/>
                </a:solidFill>
                <a:latin typeface="Gill Sans MT" charset="0"/>
              </a:rPr>
              <a:t>reject</a:t>
            </a:r>
            <a:r>
              <a:rPr lang="zh-CN" altLang="en-US" sz="2400" i="1" dirty="0">
                <a:latin typeface="Gill Sans MT" charset="0"/>
              </a:rPr>
              <a:t> the HTTP request of the Web Page.</a:t>
            </a:r>
            <a:endParaRPr lang="en-US" altLang="zh-CN" sz="24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2400" i="1" dirty="0">
                <a:latin typeface="Gill Sans MT" charset="0"/>
              </a:rPr>
              <a:t>In order to avoid this CORS error, we need to set</a:t>
            </a:r>
            <a:r>
              <a:rPr lang="zh-CN" altLang="en-US" sz="2400" i="1" dirty="0">
                <a:latin typeface="Gill Sans MT" charset="0"/>
              </a:rPr>
              <a:t> a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CORS Policy </a:t>
            </a:r>
            <a:r>
              <a:rPr lang="zh-CN" altLang="en-US" sz="2400" i="1" dirty="0">
                <a:latin typeface="Gill Sans MT" charset="0"/>
              </a:rPr>
              <a:t>in the </a:t>
            </a:r>
            <a:r>
              <a:rPr lang="zh-CN" altLang="en-US" sz="2400" i="1" dirty="0">
                <a:solidFill>
                  <a:srgbClr val="000099"/>
                </a:solidFill>
                <a:latin typeface="Gill Sans MT" charset="0"/>
              </a:rPr>
              <a:t>Response Header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altLang="zh-CN" sz="2400" i="1" dirty="0">
                <a:latin typeface="Gill Sans MT" charset="0"/>
              </a:rPr>
              <a:t>so that we</a:t>
            </a:r>
            <a:r>
              <a:rPr lang="zh-CN" altLang="en-US" sz="2400" i="1" dirty="0">
                <a:latin typeface="Gill Sans MT" charset="0"/>
              </a:rPr>
              <a:t> can relax these restrictions and allow </a:t>
            </a:r>
            <a:r>
              <a:rPr lang="en-US" altLang="zh-CN" sz="2400" i="1" dirty="0">
                <a:latin typeface="Gill Sans MT" charset="0"/>
              </a:rPr>
              <a:t>Cross-Origin Resource Sharing.</a:t>
            </a:r>
            <a:endParaRPr lang="zh-CN" altLang="en-US" sz="2400" i="1" dirty="0">
              <a:latin typeface="Gill Sans MT" charset="0"/>
            </a:endParaRPr>
          </a:p>
        </p:txBody>
      </p:sp>
      <p:sp>
        <p:nvSpPr>
          <p:cNvPr id="7" name="流程图: 过程 6">
            <a:hlinkClick r:id="rId5" action="ppaction://hlinksldjump"/>
            <a:extLst>
              <a:ext uri="{FF2B5EF4-FFF2-40B4-BE49-F238E27FC236}">
                <a16:creationId xmlns:a16="http://schemas.microsoft.com/office/drawing/2014/main" id="{97358E21-C8F4-AC87-9380-4BE1456FFC4E}"/>
              </a:ext>
            </a:extLst>
          </p:cNvPr>
          <p:cNvSpPr/>
          <p:nvPr/>
        </p:nvSpPr>
        <p:spPr bwMode="auto">
          <a:xfrm>
            <a:off x="7975577" y="595005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6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2 – CORS Policy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65C33B-FF73-A86B-4250-C109B1BD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51" y="1961909"/>
            <a:ext cx="7372147" cy="696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FDE0EE-0EAB-657E-1CFD-83A647250D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51" y="2871062"/>
            <a:ext cx="5206340" cy="1539680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38DBF70-4B9D-9279-E425-DCE8A1B3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51" y="4470897"/>
            <a:ext cx="6060520" cy="197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solidFill>
                  <a:srgbClr val="000099"/>
                </a:solidFill>
                <a:latin typeface="Gill Sans MT" charset="0"/>
              </a:rPr>
              <a:t>[OPTIONS] -&gt; Preflight request 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000" i="1" dirty="0" err="1">
                <a:latin typeface="Gill Sans MT" charset="0"/>
              </a:rPr>
              <a:t>Prefligh</a:t>
            </a:r>
            <a:r>
              <a:rPr lang="en-GB" sz="2000" i="1" dirty="0">
                <a:latin typeface="Gill Sans MT" charset="0"/>
              </a:rPr>
              <a:t> request is part of the Cross-Origin Resource Sharing (CORS) Protocol. 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Before the Browser makes an HTTP request,</a:t>
            </a:r>
            <a:r>
              <a:rPr lang="en-GB" sz="2000" i="1" dirty="0">
                <a:latin typeface="Gill Sans MT" charset="0"/>
              </a:rPr>
              <a:t> the Browser will send a preflight request first, in order to </a:t>
            </a:r>
            <a:r>
              <a:rPr lang="en-GB" sz="2000" i="1" dirty="0">
                <a:solidFill>
                  <a:srgbClr val="C00000"/>
                </a:solidFill>
                <a:latin typeface="Gill Sans MT" charset="0"/>
              </a:rPr>
              <a:t>confirm that the Server is Safe. </a:t>
            </a:r>
            <a:endParaRPr lang="en-US" sz="2000" i="1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FBB3497-88AD-6CE1-5E7B-C9C974AC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22" y="1390106"/>
            <a:ext cx="7866532" cy="50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2400" i="1" dirty="0">
                <a:latin typeface="Gill Sans MT" charset="0"/>
              </a:rPr>
              <a:t>Set Origin, Methods and Headers of CORS Policy in Response.</a:t>
            </a:r>
            <a:endParaRPr lang="en-US" sz="2000" i="1" dirty="0">
              <a:latin typeface="Gill Sans MT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5E121B-DFC7-3EDA-5779-E5D1ABF30C01}"/>
              </a:ext>
            </a:extLst>
          </p:cNvPr>
          <p:cNvSpPr/>
          <p:nvPr/>
        </p:nvSpPr>
        <p:spPr bwMode="auto">
          <a:xfrm>
            <a:off x="7147653" y="2144276"/>
            <a:ext cx="632367" cy="21030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A8B46BF-E1DD-F824-D697-056327DFB7CD}"/>
              </a:ext>
            </a:extLst>
          </p:cNvPr>
          <p:cNvCxnSpPr>
            <a:stCxn id="16" idx="2"/>
            <a:endCxn id="7" idx="3"/>
          </p:cNvCxnSpPr>
          <p:nvPr/>
        </p:nvCxnSpPr>
        <p:spPr bwMode="auto">
          <a:xfrm rot="5400000">
            <a:off x="6025353" y="2202418"/>
            <a:ext cx="1286322" cy="159064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7361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466607" y="1050189"/>
            <a:ext cx="78911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r>
              <a:rPr lang="en-US" altLang="zh-CN" sz="2000" dirty="0"/>
              <a:t>efore the </a:t>
            </a:r>
            <a:r>
              <a:rPr lang="en-US" sz="2000" i="1" dirty="0">
                <a:solidFill>
                  <a:srgbClr val="000090"/>
                </a:solidFill>
              </a:rPr>
              <a:t>Browser </a:t>
            </a:r>
            <a:r>
              <a:rPr lang="en-US" sz="2000" dirty="0"/>
              <a:t>makes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</a:t>
            </a:r>
            <a:r>
              <a:rPr lang="en-US" altLang="zh-CN" sz="2000" i="1" dirty="0">
                <a:solidFill>
                  <a:srgbClr val="000090"/>
                </a:solidFill>
              </a:rPr>
              <a:t>,</a:t>
            </a:r>
            <a:r>
              <a:rPr lang="en-US" altLang="zh-CN" sz="2000" dirty="0"/>
              <a:t>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 </a:t>
            </a:r>
            <a:r>
              <a:rPr lang="en-US" altLang="zh-CN" sz="2000" dirty="0"/>
              <a:t>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Request to </a:t>
            </a:r>
            <a:r>
              <a:rPr lang="en-US" altLang="zh-CN" sz="2000" dirty="0"/>
              <a:t>the </a:t>
            </a:r>
            <a:r>
              <a:rPr lang="en-US" altLang="zh-CN" sz="2000" i="1" dirty="0">
                <a:solidFill>
                  <a:srgbClr val="000090"/>
                </a:solidFill>
              </a:rPr>
              <a:t>Server</a:t>
            </a:r>
            <a:r>
              <a:rPr lang="en-US" altLang="zh-CN" sz="2000" dirty="0"/>
              <a:t> first. After the Server accepts the </a:t>
            </a:r>
            <a:r>
              <a:rPr lang="en-US" altLang="zh-CN" sz="2000" i="1" dirty="0">
                <a:solidFill>
                  <a:srgbClr val="000090"/>
                </a:solidFill>
              </a:rPr>
              <a:t>Cross-Origin Request</a:t>
            </a:r>
            <a:r>
              <a:rPr lang="en-US" altLang="zh-CN" sz="2000" dirty="0"/>
              <a:t>, it will send a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Response</a:t>
            </a:r>
            <a:r>
              <a:rPr lang="en-US" altLang="zh-CN" sz="2000" dirty="0"/>
              <a:t>. Only if the </a:t>
            </a:r>
            <a:r>
              <a:rPr lang="en-US" altLang="zh-CN" sz="2000" i="1" dirty="0">
                <a:solidFill>
                  <a:srgbClr val="C00000"/>
                </a:solidFill>
              </a:rPr>
              <a:t>Preflight Response </a:t>
            </a:r>
            <a:r>
              <a:rPr lang="en-US" altLang="zh-CN" sz="2000" dirty="0"/>
              <a:t>is OK, the </a:t>
            </a:r>
            <a:r>
              <a:rPr lang="en-US" altLang="zh-CN" sz="2000" i="1" dirty="0">
                <a:solidFill>
                  <a:srgbClr val="000090"/>
                </a:solidFill>
              </a:rPr>
              <a:t>Browser</a:t>
            </a:r>
            <a:r>
              <a:rPr lang="en-US" altLang="zh-CN" sz="2000" dirty="0"/>
              <a:t> can make a </a:t>
            </a:r>
            <a:r>
              <a:rPr lang="en-US" altLang="zh-CN" sz="2000" i="1" dirty="0">
                <a:solidFill>
                  <a:srgbClr val="C00000"/>
                </a:solidFill>
              </a:rPr>
              <a:t>POST Request </a:t>
            </a:r>
            <a:r>
              <a:rPr lang="en-US" altLang="zh-CN" sz="2000" dirty="0"/>
              <a:t>and get its </a:t>
            </a:r>
            <a:r>
              <a:rPr lang="en-US" altLang="zh-CN" sz="2000" i="1" dirty="0">
                <a:solidFill>
                  <a:srgbClr val="C00000"/>
                </a:solidFill>
              </a:rPr>
              <a:t>Response</a:t>
            </a:r>
            <a:r>
              <a:rPr lang="en-US" altLang="zh-CN" sz="2000" dirty="0"/>
              <a:t>.</a:t>
            </a:r>
            <a:endParaRPr lang="en-US" sz="20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03B5CE1-13C1-62B9-20F0-02EC8E750D8D}"/>
              </a:ext>
            </a:extLst>
          </p:cNvPr>
          <p:cNvGrpSpPr/>
          <p:nvPr/>
        </p:nvGrpSpPr>
        <p:grpSpPr>
          <a:xfrm>
            <a:off x="591031" y="2673251"/>
            <a:ext cx="7191199" cy="3858944"/>
            <a:chOff x="995561" y="2400118"/>
            <a:chExt cx="7191199" cy="385894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7B3982B-C499-0C7B-21D6-57EE85A0E3EE}"/>
                </a:ext>
              </a:extLst>
            </p:cNvPr>
            <p:cNvSpPr/>
            <p:nvPr/>
          </p:nvSpPr>
          <p:spPr bwMode="auto">
            <a:xfrm>
              <a:off x="995561" y="3847515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Web Page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F411C76-694F-66C6-49BA-3175A6035DA4}"/>
                </a:ext>
              </a:extLst>
            </p:cNvPr>
            <p:cNvSpPr/>
            <p:nvPr/>
          </p:nvSpPr>
          <p:spPr bwMode="auto">
            <a:xfrm>
              <a:off x="5228956" y="3873062"/>
              <a:ext cx="2957804" cy="867747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7000"/>
                    <a:lumOff val="93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8100">
              <a:solidFill>
                <a:srgbClr val="0000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rgbClr val="000099"/>
                  </a:solidFill>
                </a:rPr>
                <a:t>NodeJS</a:t>
              </a:r>
              <a:endParaRPr lang="zh-CN" altLang="en-US" sz="3600" dirty="0">
                <a:solidFill>
                  <a:srgbClr val="000099"/>
                </a:solidFill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613C5B6E-E28B-2E40-4B32-FEA904440500}"/>
                </a:ext>
              </a:extLst>
            </p:cNvPr>
            <p:cNvSpPr/>
            <p:nvPr/>
          </p:nvSpPr>
          <p:spPr bwMode="auto">
            <a:xfrm rot="16200000">
              <a:off x="4454437" y="2453474"/>
              <a:ext cx="369331" cy="243482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3CA5858-8F5C-4581-8963-B47E58199714}"/>
                </a:ext>
              </a:extLst>
            </p:cNvPr>
            <p:cNvSpPr/>
            <p:nvPr/>
          </p:nvSpPr>
          <p:spPr bwMode="auto">
            <a:xfrm rot="5400000">
              <a:off x="4430146" y="3689921"/>
              <a:ext cx="433462" cy="2450376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1C8E70A4-D289-B37A-642D-9A8A0B5C3E2B}"/>
                </a:ext>
              </a:extLst>
            </p:cNvPr>
            <p:cNvSpPr/>
            <p:nvPr/>
          </p:nvSpPr>
          <p:spPr bwMode="auto">
            <a:xfrm rot="5400000">
              <a:off x="3875088" y="2287554"/>
              <a:ext cx="1067042" cy="5889285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A6467AD-5E98-0E18-2017-5A0C78616039}"/>
                </a:ext>
              </a:extLst>
            </p:cNvPr>
            <p:cNvSpPr txBox="1"/>
            <p:nvPr/>
          </p:nvSpPr>
          <p:spPr>
            <a:xfrm>
              <a:off x="3167975" y="3019830"/>
              <a:ext cx="295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Request</a:t>
              </a:r>
              <a:endParaRPr lang="zh-CN" altLang="en-US" sz="20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3461633-4D7F-1851-A889-FC444D39CDF4}"/>
                </a:ext>
              </a:extLst>
            </p:cNvPr>
            <p:cNvSpPr txBox="1"/>
            <p:nvPr/>
          </p:nvSpPr>
          <p:spPr>
            <a:xfrm>
              <a:off x="4197875" y="3593943"/>
              <a:ext cx="770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800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①</a:t>
              </a:r>
              <a:endParaRPr lang="zh-CN" altLang="en-US" sz="2800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B61E06-8114-5120-EF1D-6DF90E0F2AFD}"/>
                </a:ext>
              </a:extLst>
            </p:cNvPr>
            <p:cNvSpPr txBox="1"/>
            <p:nvPr/>
          </p:nvSpPr>
          <p:spPr>
            <a:xfrm>
              <a:off x="4288605" y="4541064"/>
              <a:ext cx="6699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b="1" dirty="0">
                  <a:solidFill>
                    <a:srgbClr val="C00000"/>
                  </a:solidFill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②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B408DAD-47F6-C65D-4149-7A8C92A7AA49}"/>
                </a:ext>
              </a:extLst>
            </p:cNvPr>
            <p:cNvSpPr txBox="1"/>
            <p:nvPr/>
          </p:nvSpPr>
          <p:spPr>
            <a:xfrm>
              <a:off x="3523017" y="5797397"/>
              <a:ext cx="531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④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AB89BB4-5984-16F2-8266-E8381B3A9BB7}"/>
                </a:ext>
              </a:extLst>
            </p:cNvPr>
            <p:cNvSpPr txBox="1"/>
            <p:nvPr/>
          </p:nvSpPr>
          <p:spPr>
            <a:xfrm>
              <a:off x="3541195" y="2400118"/>
              <a:ext cx="495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400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③</a:t>
              </a:r>
              <a:endParaRPr lang="zh-CN" altLang="en-US" sz="2400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B1243758-7DF0-8645-92BA-9B2EE94D9F9C}"/>
                </a:ext>
              </a:extLst>
            </p:cNvPr>
            <p:cNvSpPr/>
            <p:nvPr/>
          </p:nvSpPr>
          <p:spPr bwMode="auto">
            <a:xfrm rot="16200000">
              <a:off x="4098304" y="445371"/>
              <a:ext cx="981477" cy="5889283"/>
            </a:xfrm>
            <a:custGeom>
              <a:avLst/>
              <a:gdLst>
                <a:gd name="connsiteX0" fmla="*/ 0 w 601753"/>
                <a:gd name="connsiteY0" fmla="*/ 0 h 1417862"/>
                <a:gd name="connsiteX1" fmla="*/ 45720 w 601753"/>
                <a:gd name="connsiteY1" fmla="*/ 7620 h 1417862"/>
                <a:gd name="connsiteX2" fmla="*/ 68580 w 601753"/>
                <a:gd name="connsiteY2" fmla="*/ 15240 h 1417862"/>
                <a:gd name="connsiteX3" fmla="*/ 129540 w 601753"/>
                <a:gd name="connsiteY3" fmla="*/ 30480 h 1417862"/>
                <a:gd name="connsiteX4" fmla="*/ 182880 w 601753"/>
                <a:gd name="connsiteY4" fmla="*/ 45720 h 1417862"/>
                <a:gd name="connsiteX5" fmla="*/ 274320 w 601753"/>
                <a:gd name="connsiteY5" fmla="*/ 60960 h 1417862"/>
                <a:gd name="connsiteX6" fmla="*/ 312420 w 601753"/>
                <a:gd name="connsiteY6" fmla="*/ 76200 h 1417862"/>
                <a:gd name="connsiteX7" fmla="*/ 419100 w 601753"/>
                <a:gd name="connsiteY7" fmla="*/ 144780 h 1417862"/>
                <a:gd name="connsiteX8" fmla="*/ 495300 w 601753"/>
                <a:gd name="connsiteY8" fmla="*/ 213360 h 1417862"/>
                <a:gd name="connsiteX9" fmla="*/ 541020 w 601753"/>
                <a:gd name="connsiteY9" fmla="*/ 274320 h 1417862"/>
                <a:gd name="connsiteX10" fmla="*/ 579120 w 601753"/>
                <a:gd name="connsiteY10" fmla="*/ 358140 h 1417862"/>
                <a:gd name="connsiteX11" fmla="*/ 586740 w 601753"/>
                <a:gd name="connsiteY11" fmla="*/ 891540 h 1417862"/>
                <a:gd name="connsiteX12" fmla="*/ 579120 w 601753"/>
                <a:gd name="connsiteY12" fmla="*/ 922020 h 1417862"/>
                <a:gd name="connsiteX13" fmla="*/ 556260 w 601753"/>
                <a:gd name="connsiteY13" fmla="*/ 967740 h 1417862"/>
                <a:gd name="connsiteX14" fmla="*/ 541020 w 601753"/>
                <a:gd name="connsiteY14" fmla="*/ 1021080 h 1417862"/>
                <a:gd name="connsiteX15" fmla="*/ 533400 w 601753"/>
                <a:gd name="connsiteY15" fmla="*/ 1043940 h 1417862"/>
                <a:gd name="connsiteX16" fmla="*/ 502920 w 601753"/>
                <a:gd name="connsiteY16" fmla="*/ 1089660 h 1417862"/>
                <a:gd name="connsiteX17" fmla="*/ 480060 w 601753"/>
                <a:gd name="connsiteY17" fmla="*/ 1143000 h 1417862"/>
                <a:gd name="connsiteX18" fmla="*/ 403860 w 601753"/>
                <a:gd name="connsiteY18" fmla="*/ 1203960 h 1417862"/>
                <a:gd name="connsiteX19" fmla="*/ 274320 w 601753"/>
                <a:gd name="connsiteY19" fmla="*/ 1272540 h 1417862"/>
                <a:gd name="connsiteX20" fmla="*/ 220980 w 601753"/>
                <a:gd name="connsiteY20" fmla="*/ 1295400 h 1417862"/>
                <a:gd name="connsiteX21" fmla="*/ 175260 w 601753"/>
                <a:gd name="connsiteY21" fmla="*/ 1318260 h 1417862"/>
                <a:gd name="connsiteX22" fmla="*/ 144780 w 601753"/>
                <a:gd name="connsiteY22" fmla="*/ 1325880 h 1417862"/>
                <a:gd name="connsiteX23" fmla="*/ 91440 w 601753"/>
                <a:gd name="connsiteY23" fmla="*/ 1348740 h 1417862"/>
                <a:gd name="connsiteX24" fmla="*/ 45720 w 601753"/>
                <a:gd name="connsiteY24" fmla="*/ 1356360 h 1417862"/>
                <a:gd name="connsiteX25" fmla="*/ 15240 w 601753"/>
                <a:gd name="connsiteY25" fmla="*/ 1363980 h 1417862"/>
                <a:gd name="connsiteX26" fmla="*/ 99060 w 601753"/>
                <a:gd name="connsiteY26" fmla="*/ 1325880 h 1417862"/>
                <a:gd name="connsiteX27" fmla="*/ 137160 w 601753"/>
                <a:gd name="connsiteY27" fmla="*/ 1280160 h 1417862"/>
                <a:gd name="connsiteX28" fmla="*/ 190500 w 601753"/>
                <a:gd name="connsiteY28" fmla="*/ 1234440 h 1417862"/>
                <a:gd name="connsiteX29" fmla="*/ 205740 w 601753"/>
                <a:gd name="connsiteY29" fmla="*/ 1211580 h 1417862"/>
                <a:gd name="connsiteX30" fmla="*/ 228600 w 601753"/>
                <a:gd name="connsiteY30" fmla="*/ 1181100 h 1417862"/>
                <a:gd name="connsiteX31" fmla="*/ 198120 w 601753"/>
                <a:gd name="connsiteY31" fmla="*/ 1196340 h 1417862"/>
                <a:gd name="connsiteX32" fmla="*/ 175260 w 601753"/>
                <a:gd name="connsiteY32" fmla="*/ 1234440 h 1417862"/>
                <a:gd name="connsiteX33" fmla="*/ 167640 w 601753"/>
                <a:gd name="connsiteY33" fmla="*/ 1257300 h 1417862"/>
                <a:gd name="connsiteX34" fmla="*/ 152400 w 601753"/>
                <a:gd name="connsiteY34" fmla="*/ 1280160 h 1417862"/>
                <a:gd name="connsiteX35" fmla="*/ 114300 w 601753"/>
                <a:gd name="connsiteY35" fmla="*/ 1348740 h 1417862"/>
                <a:gd name="connsiteX36" fmla="*/ 68580 w 601753"/>
                <a:gd name="connsiteY36" fmla="*/ 1386840 h 1417862"/>
                <a:gd name="connsiteX37" fmla="*/ 30480 w 601753"/>
                <a:gd name="connsiteY37" fmla="*/ 1402080 h 1417862"/>
                <a:gd name="connsiteX38" fmla="*/ 114300 w 601753"/>
                <a:gd name="connsiteY38" fmla="*/ 1394460 h 1417862"/>
                <a:gd name="connsiteX39" fmla="*/ 259080 w 601753"/>
                <a:gd name="connsiteY39" fmla="*/ 1402080 h 1417862"/>
                <a:gd name="connsiteX40" fmla="*/ 411480 w 601753"/>
                <a:gd name="connsiteY40" fmla="*/ 1417320 h 141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1753" h="1417862">
                  <a:moveTo>
                    <a:pt x="0" y="0"/>
                  </a:moveTo>
                  <a:cubicBezTo>
                    <a:pt x="15240" y="2540"/>
                    <a:pt x="30638" y="4268"/>
                    <a:pt x="45720" y="7620"/>
                  </a:cubicBezTo>
                  <a:cubicBezTo>
                    <a:pt x="53561" y="9362"/>
                    <a:pt x="60831" y="13127"/>
                    <a:pt x="68580" y="15240"/>
                  </a:cubicBezTo>
                  <a:cubicBezTo>
                    <a:pt x="88787" y="20751"/>
                    <a:pt x="109302" y="25083"/>
                    <a:pt x="129540" y="30480"/>
                  </a:cubicBezTo>
                  <a:cubicBezTo>
                    <a:pt x="147407" y="35245"/>
                    <a:pt x="164799" y="41845"/>
                    <a:pt x="182880" y="45720"/>
                  </a:cubicBezTo>
                  <a:cubicBezTo>
                    <a:pt x="214041" y="52397"/>
                    <a:pt x="243847" y="51818"/>
                    <a:pt x="274320" y="60960"/>
                  </a:cubicBezTo>
                  <a:cubicBezTo>
                    <a:pt x="287421" y="64890"/>
                    <a:pt x="300186" y="70083"/>
                    <a:pt x="312420" y="76200"/>
                  </a:cubicBezTo>
                  <a:cubicBezTo>
                    <a:pt x="352157" y="96068"/>
                    <a:pt x="383852" y="117666"/>
                    <a:pt x="419100" y="144780"/>
                  </a:cubicBezTo>
                  <a:cubicBezTo>
                    <a:pt x="438881" y="159997"/>
                    <a:pt x="477574" y="192089"/>
                    <a:pt x="495300" y="213360"/>
                  </a:cubicBezTo>
                  <a:cubicBezTo>
                    <a:pt x="511561" y="232873"/>
                    <a:pt x="526931" y="253186"/>
                    <a:pt x="541020" y="274320"/>
                  </a:cubicBezTo>
                  <a:cubicBezTo>
                    <a:pt x="550576" y="288655"/>
                    <a:pt x="576196" y="351318"/>
                    <a:pt x="579120" y="358140"/>
                  </a:cubicBezTo>
                  <a:cubicBezTo>
                    <a:pt x="615022" y="591505"/>
                    <a:pt x="600823" y="461999"/>
                    <a:pt x="586740" y="891540"/>
                  </a:cubicBezTo>
                  <a:cubicBezTo>
                    <a:pt x="586397" y="902007"/>
                    <a:pt x="583009" y="912296"/>
                    <a:pt x="579120" y="922020"/>
                  </a:cubicBezTo>
                  <a:cubicBezTo>
                    <a:pt x="572792" y="937840"/>
                    <a:pt x="562377" y="951837"/>
                    <a:pt x="556260" y="967740"/>
                  </a:cubicBezTo>
                  <a:cubicBezTo>
                    <a:pt x="549622" y="984999"/>
                    <a:pt x="546333" y="1003368"/>
                    <a:pt x="541020" y="1021080"/>
                  </a:cubicBezTo>
                  <a:cubicBezTo>
                    <a:pt x="538712" y="1028773"/>
                    <a:pt x="537301" y="1036919"/>
                    <a:pt x="533400" y="1043940"/>
                  </a:cubicBezTo>
                  <a:cubicBezTo>
                    <a:pt x="524505" y="1059951"/>
                    <a:pt x="511604" y="1073533"/>
                    <a:pt x="502920" y="1089660"/>
                  </a:cubicBezTo>
                  <a:cubicBezTo>
                    <a:pt x="493749" y="1106692"/>
                    <a:pt x="491666" y="1127525"/>
                    <a:pt x="480060" y="1143000"/>
                  </a:cubicBezTo>
                  <a:cubicBezTo>
                    <a:pt x="476187" y="1148165"/>
                    <a:pt x="417175" y="1195487"/>
                    <a:pt x="403860" y="1203960"/>
                  </a:cubicBezTo>
                  <a:cubicBezTo>
                    <a:pt x="373666" y="1223174"/>
                    <a:pt x="302546" y="1260443"/>
                    <a:pt x="274320" y="1272540"/>
                  </a:cubicBezTo>
                  <a:cubicBezTo>
                    <a:pt x="256540" y="1280160"/>
                    <a:pt x="238544" y="1287294"/>
                    <a:pt x="220980" y="1295400"/>
                  </a:cubicBezTo>
                  <a:cubicBezTo>
                    <a:pt x="205509" y="1302540"/>
                    <a:pt x="191080" y="1311932"/>
                    <a:pt x="175260" y="1318260"/>
                  </a:cubicBezTo>
                  <a:cubicBezTo>
                    <a:pt x="165536" y="1322149"/>
                    <a:pt x="154586" y="1322203"/>
                    <a:pt x="144780" y="1325880"/>
                  </a:cubicBezTo>
                  <a:cubicBezTo>
                    <a:pt x="110895" y="1338587"/>
                    <a:pt x="122404" y="1341859"/>
                    <a:pt x="91440" y="1348740"/>
                  </a:cubicBezTo>
                  <a:cubicBezTo>
                    <a:pt x="76358" y="1352092"/>
                    <a:pt x="60870" y="1353330"/>
                    <a:pt x="45720" y="1356360"/>
                  </a:cubicBezTo>
                  <a:cubicBezTo>
                    <a:pt x="35451" y="1358414"/>
                    <a:pt x="5873" y="1368664"/>
                    <a:pt x="15240" y="1363980"/>
                  </a:cubicBezTo>
                  <a:cubicBezTo>
                    <a:pt x="37519" y="1352841"/>
                    <a:pt x="78085" y="1346855"/>
                    <a:pt x="99060" y="1325880"/>
                  </a:cubicBezTo>
                  <a:cubicBezTo>
                    <a:pt x="113088" y="1311852"/>
                    <a:pt x="123889" y="1294905"/>
                    <a:pt x="137160" y="1280160"/>
                  </a:cubicBezTo>
                  <a:cubicBezTo>
                    <a:pt x="164877" y="1249364"/>
                    <a:pt x="161573" y="1253724"/>
                    <a:pt x="190500" y="1234440"/>
                  </a:cubicBezTo>
                  <a:cubicBezTo>
                    <a:pt x="195580" y="1226820"/>
                    <a:pt x="200417" y="1219032"/>
                    <a:pt x="205740" y="1211580"/>
                  </a:cubicBezTo>
                  <a:cubicBezTo>
                    <a:pt x="213122" y="1201246"/>
                    <a:pt x="234280" y="1192459"/>
                    <a:pt x="228600" y="1181100"/>
                  </a:cubicBezTo>
                  <a:cubicBezTo>
                    <a:pt x="223520" y="1170940"/>
                    <a:pt x="208280" y="1191260"/>
                    <a:pt x="198120" y="1196340"/>
                  </a:cubicBezTo>
                  <a:cubicBezTo>
                    <a:pt x="190500" y="1209040"/>
                    <a:pt x="181884" y="1221193"/>
                    <a:pt x="175260" y="1234440"/>
                  </a:cubicBezTo>
                  <a:cubicBezTo>
                    <a:pt x="171668" y="1241624"/>
                    <a:pt x="171232" y="1250116"/>
                    <a:pt x="167640" y="1257300"/>
                  </a:cubicBezTo>
                  <a:cubicBezTo>
                    <a:pt x="163544" y="1265491"/>
                    <a:pt x="156944" y="1272209"/>
                    <a:pt x="152400" y="1280160"/>
                  </a:cubicBezTo>
                  <a:cubicBezTo>
                    <a:pt x="135031" y="1310557"/>
                    <a:pt x="137145" y="1318280"/>
                    <a:pt x="114300" y="1348740"/>
                  </a:cubicBezTo>
                  <a:cubicBezTo>
                    <a:pt x="104189" y="1362222"/>
                    <a:pt x="84069" y="1379096"/>
                    <a:pt x="68580" y="1386840"/>
                  </a:cubicBezTo>
                  <a:cubicBezTo>
                    <a:pt x="56346" y="1392957"/>
                    <a:pt x="16988" y="1399831"/>
                    <a:pt x="30480" y="1402080"/>
                  </a:cubicBezTo>
                  <a:cubicBezTo>
                    <a:pt x="58153" y="1406692"/>
                    <a:pt x="86360" y="1397000"/>
                    <a:pt x="114300" y="1394460"/>
                  </a:cubicBezTo>
                  <a:cubicBezTo>
                    <a:pt x="162560" y="1397000"/>
                    <a:pt x="211010" y="1397107"/>
                    <a:pt x="259080" y="1402080"/>
                  </a:cubicBezTo>
                  <a:cubicBezTo>
                    <a:pt x="454553" y="1422301"/>
                    <a:pt x="216843" y="1417320"/>
                    <a:pt x="411480" y="141732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F5F4C8D-DF4F-DB21-F64A-C22AF41AA636}"/>
                </a:ext>
              </a:extLst>
            </p:cNvPr>
            <p:cNvSpPr txBox="1"/>
            <p:nvPr/>
          </p:nvSpPr>
          <p:spPr>
            <a:xfrm>
              <a:off x="3309515" y="5256822"/>
              <a:ext cx="2674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Preflight Response</a:t>
              </a:r>
              <a:endParaRPr lang="zh-CN" altLang="en-US" b="1" dirty="0">
                <a:solidFill>
                  <a:srgbClr val="C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D2686CB-A722-0429-38DF-B2177ECBB635}"/>
                </a:ext>
              </a:extLst>
            </p:cNvPr>
            <p:cNvSpPr txBox="1"/>
            <p:nvPr/>
          </p:nvSpPr>
          <p:spPr>
            <a:xfrm>
              <a:off x="3983725" y="2407589"/>
              <a:ext cx="1872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Request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A6B5A98-B6DD-3CEF-12FF-BBC1A8DF18AE}"/>
                </a:ext>
              </a:extLst>
            </p:cNvPr>
            <p:cNvSpPr txBox="1"/>
            <p:nvPr/>
          </p:nvSpPr>
          <p:spPr>
            <a:xfrm>
              <a:off x="3873557" y="5843563"/>
              <a:ext cx="2110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Cascadia Mono SemiBold" panose="020B0609020000020004" pitchFamily="49" charset="0"/>
                  <a:ea typeface="Calibri" panose="020F0502020204030204" pitchFamily="34" charset="0"/>
                  <a:cs typeface="Cascadia Mono SemiBold" panose="020B0609020000020004" pitchFamily="49" charset="0"/>
                </a:rPr>
                <a:t>POST Response</a:t>
              </a:r>
              <a:endParaRPr lang="zh-CN" altLang="en-US" b="1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  <p:sp>
        <p:nvSpPr>
          <p:cNvPr id="5" name="标题 4">
            <a:extLst>
              <a:ext uri="{FF2B5EF4-FFF2-40B4-BE49-F238E27FC236}">
                <a16:creationId xmlns:a16="http://schemas.microsoft.com/office/drawing/2014/main" id="{133661F1-B353-9412-5343-45054AB526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5993" y="14258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2</a:t>
            </a:r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– What is Preflight?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67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F5B71-6265-3F9D-E53D-B0F0EFD1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3" y="1716728"/>
            <a:ext cx="6241582" cy="169454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3497660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①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B81F2E6-EAB0-BD71-B94A-C375C4489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3" y="5845413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②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Preflight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EC2C2A-21F8-4CE0-F151-9428C7A24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223" y="4513686"/>
            <a:ext cx="6999245" cy="11998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C879C23-DB99-92F1-F193-1D7745CC35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8645" y="0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2</a:t>
            </a:r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– Preflight Request and 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2B215B-4D47-B970-C6C6-C55DF792F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67" y="1144443"/>
            <a:ext cx="7992065" cy="36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20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2000" i="1" dirty="0">
                <a:latin typeface="Gill Sans MT" charset="0"/>
              </a:rPr>
              <a:t>-   C</a:t>
            </a:r>
            <a:r>
              <a:rPr lang="en-US" altLang="zh-CN" sz="2000" i="1" dirty="0" err="1">
                <a:latin typeface="Gill Sans MT" charset="0"/>
              </a:rPr>
              <a:t>reate</a:t>
            </a:r>
            <a:r>
              <a:rPr lang="en-US" altLang="zh-CN" sz="2000" i="1" dirty="0">
                <a:latin typeface="Gill Sans MT" charset="0"/>
              </a:rPr>
              <a:t> a Module:</a:t>
            </a:r>
            <a:r>
              <a:rPr lang="zh-CN" altLang="en-US" sz="2000" i="1" dirty="0">
                <a:latin typeface="Gill Sans MT" charset="0"/>
              </a:rPr>
              <a:t>   </a:t>
            </a:r>
            <a:r>
              <a:rPr lang="en-IE" altLang="zh-CN" sz="20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  <a:endParaRPr lang="en-US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E1887-EAF7-67FD-E688-518F18075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22"/>
          <a:stretch/>
        </p:blipFill>
        <p:spPr>
          <a:xfrm>
            <a:off x="694710" y="1871478"/>
            <a:ext cx="4269175" cy="277683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7B083FF-01A3-46BE-7E29-E6A266E3E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2762028"/>
            <a:ext cx="404888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③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Request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BF434-4103-AEA3-AECF-1C064DB0B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39" y="4843706"/>
            <a:ext cx="5205259" cy="1735087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F9292A6-8C39-139A-6CBE-E8C82B7F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0646" y="4728282"/>
            <a:ext cx="4490568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zh-CN" altLang="en-US" sz="3600" dirty="0">
                <a:solidFill>
                  <a:srgbClr val="000090"/>
                </a:solidFill>
                <a:latin typeface="Gill Sans MT" charset="0"/>
              </a:rPr>
              <a:t>④ 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Real Post Response</a:t>
            </a:r>
            <a:endParaRPr lang="en-US" sz="3600" i="1" dirty="0">
              <a:solidFill>
                <a:srgbClr val="000090"/>
              </a:solidFill>
              <a:latin typeface="Gill Sans MT" charset="0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6F43210-2647-F5D8-DDE1-B80942270F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9802" y="3832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2</a:t>
            </a:r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– Real</a:t>
            </a:r>
            <a:r>
              <a:rPr lang="zh-CN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Gill Sans MT" panose="020B0502020104020203" pitchFamily="34" charset="0"/>
                <a:cs typeface="ＭＳ Ｐゴシック" panose="020B0600070205080204" pitchFamily="34" charset="-128"/>
              </a:rPr>
              <a:t> </a:t>
            </a:r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POST Request and 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85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3746759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222941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A3279C3-49AD-F966-392F-B2628C89A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16" y="4492624"/>
            <a:ext cx="6868484" cy="1381318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3 – C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lick Link then show ID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6D5772-A9B8-BA8B-6ECD-64EB8E877BA4}"/>
              </a:ext>
            </a:extLst>
          </p:cNvPr>
          <p:cNvSpPr/>
          <p:nvPr/>
        </p:nvSpPr>
        <p:spPr bwMode="auto">
          <a:xfrm>
            <a:off x="6557555" y="4878349"/>
            <a:ext cx="374469" cy="179008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5FC93B-0240-87FC-45FF-DC73D5BB33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86"/>
          <a:stretch/>
        </p:blipFill>
        <p:spPr>
          <a:xfrm>
            <a:off x="687612" y="1780125"/>
            <a:ext cx="3849916" cy="1138285"/>
          </a:xfrm>
          <a:prstGeom prst="rect">
            <a:avLst/>
          </a:prstGeom>
          <a:ln w="38100">
            <a:solidFill>
              <a:srgbClr val="CC0000"/>
            </a:solidFill>
          </a:ln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71A6304-49DD-B3B1-E349-8054D8AE526F}"/>
              </a:ext>
            </a:extLst>
          </p:cNvPr>
          <p:cNvSpPr/>
          <p:nvPr/>
        </p:nvSpPr>
        <p:spPr bwMode="auto">
          <a:xfrm>
            <a:off x="1497874" y="2135742"/>
            <a:ext cx="1445623" cy="205080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D7C4287-3B7F-FC68-2CFC-E52E255D2131}"/>
              </a:ext>
            </a:extLst>
          </p:cNvPr>
          <p:cNvCxnSpPr>
            <a:cxnSpLocks/>
            <a:stCxn id="23" idx="0"/>
            <a:endCxn id="3" idx="2"/>
          </p:cNvCxnSpPr>
          <p:nvPr/>
        </p:nvCxnSpPr>
        <p:spPr bwMode="auto">
          <a:xfrm rot="16200000" flipV="1">
            <a:off x="3698711" y="1832270"/>
            <a:ext cx="1959939" cy="41322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4A6C2B3-8451-BBEC-AD37-B869160954CD}"/>
              </a:ext>
            </a:extLst>
          </p:cNvPr>
          <p:cNvSpPr/>
          <p:nvPr/>
        </p:nvSpPr>
        <p:spPr bwMode="auto">
          <a:xfrm>
            <a:off x="735874" y="4861173"/>
            <a:ext cx="2285179" cy="19618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723AB9F-1AE3-DA38-F66B-8ABA14AF548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auto">
          <a:xfrm rot="5400000">
            <a:off x="789400" y="3429886"/>
            <a:ext cx="2520351" cy="34222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C22300F-CB5A-0929-9BEA-73A3D735BF12}"/>
              </a:ext>
            </a:extLst>
          </p:cNvPr>
          <p:cNvSpPr/>
          <p:nvPr/>
        </p:nvSpPr>
        <p:spPr bwMode="auto">
          <a:xfrm>
            <a:off x="7041310" y="4861173"/>
            <a:ext cx="498189" cy="19618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F0B7126F-65EF-1224-031B-A24163549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5794" y="1436605"/>
            <a:ext cx="3975241" cy="113828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F5BB30D-DC15-9817-A052-1D615CD7293E}"/>
              </a:ext>
            </a:extLst>
          </p:cNvPr>
          <p:cNvCxnSpPr>
            <a:stCxn id="17" idx="0"/>
            <a:endCxn id="25" idx="2"/>
          </p:cNvCxnSpPr>
          <p:nvPr/>
        </p:nvCxnSpPr>
        <p:spPr bwMode="auto">
          <a:xfrm rot="16200000" flipV="1">
            <a:off x="5893769" y="3464537"/>
            <a:ext cx="2286283" cy="5069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BF960B9B-B8D5-EFB6-7508-AFB2232AD1BA}"/>
              </a:ext>
            </a:extLst>
          </p:cNvPr>
          <p:cNvSpPr/>
          <p:nvPr/>
        </p:nvSpPr>
        <p:spPr bwMode="auto">
          <a:xfrm>
            <a:off x="5738648" y="1801553"/>
            <a:ext cx="1551756" cy="231608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F595627-08EC-C428-2E51-9B96F14D5F34}"/>
              </a:ext>
            </a:extLst>
          </p:cNvPr>
          <p:cNvCxnSpPr>
            <a:cxnSpLocks/>
            <a:stCxn id="36" idx="0"/>
            <a:endCxn id="11" idx="1"/>
          </p:cNvCxnSpPr>
          <p:nvPr/>
        </p:nvCxnSpPr>
        <p:spPr bwMode="auto">
          <a:xfrm rot="16200000" flipH="1" flipV="1">
            <a:off x="2046344" y="491083"/>
            <a:ext cx="3157712" cy="5778652"/>
          </a:xfrm>
          <a:prstGeom prst="bentConnector4">
            <a:avLst>
              <a:gd name="adj1" fmla="val -20420"/>
              <a:gd name="adj2" fmla="val 103956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9349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3 – Insert Variable in String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8AD901-0F8C-FF46-A301-F974CAA92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23" y="1375556"/>
            <a:ext cx="7570940" cy="23880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6C54577-B0A7-7AC7-392F-E059CE8A3278}"/>
              </a:ext>
            </a:extLst>
          </p:cNvPr>
          <p:cNvSpPr/>
          <p:nvPr/>
        </p:nvSpPr>
        <p:spPr bwMode="auto">
          <a:xfrm>
            <a:off x="1136400" y="5141168"/>
            <a:ext cx="347167" cy="44787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B3BD89-F761-A0F4-A874-CA3396CEE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23" y="4336259"/>
            <a:ext cx="1962424" cy="205768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1C5049C-584D-12AD-1F44-E53B327B519E}"/>
              </a:ext>
            </a:extLst>
          </p:cNvPr>
          <p:cNvSpPr/>
          <p:nvPr/>
        </p:nvSpPr>
        <p:spPr bwMode="auto">
          <a:xfrm>
            <a:off x="3333819" y="2349463"/>
            <a:ext cx="202484" cy="41716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FBD163B-EB12-17CA-F9AF-FA2F7BBF99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962" y="3261764"/>
            <a:ext cx="2589215" cy="373844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AE3ADAD-EF11-C71F-A8DC-CE0C408C26C7}"/>
              </a:ext>
            </a:extLst>
          </p:cNvPr>
          <p:cNvSpPr/>
          <p:nvPr/>
        </p:nvSpPr>
        <p:spPr bwMode="auto">
          <a:xfrm>
            <a:off x="2704759" y="3218039"/>
            <a:ext cx="1755274" cy="448892"/>
          </a:xfrm>
          <a:prstGeom prst="rect">
            <a:avLst/>
          </a:prstGeom>
          <a:noFill/>
          <a:ln w="28575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56767F8B-2EFB-27F5-6D5F-0B9019934ACE}"/>
              </a:ext>
            </a:extLst>
          </p:cNvPr>
          <p:cNvSpPr/>
          <p:nvPr/>
        </p:nvSpPr>
        <p:spPr bwMode="auto">
          <a:xfrm>
            <a:off x="4709647" y="3304446"/>
            <a:ext cx="466530" cy="276077"/>
          </a:xfrm>
          <a:prstGeom prst="rightArrow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0E815B-63CA-9F78-9AB1-20A2198CFC83}"/>
              </a:ext>
            </a:extLst>
          </p:cNvPr>
          <p:cNvSpPr/>
          <p:nvPr/>
        </p:nvSpPr>
        <p:spPr bwMode="auto">
          <a:xfrm>
            <a:off x="697863" y="4947938"/>
            <a:ext cx="375613" cy="447870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9B6EF14-6B31-8CCE-96E6-0FF071C31A26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 bwMode="auto">
          <a:xfrm rot="5400000">
            <a:off x="1069711" y="2582587"/>
            <a:ext cx="2181311" cy="2549391"/>
          </a:xfrm>
          <a:prstGeom prst="bentConnector3">
            <a:avLst>
              <a:gd name="adj1" fmla="val 9791"/>
            </a:avLst>
          </a:prstGeom>
          <a:solidFill>
            <a:schemeClr val="accent1"/>
          </a:solidFill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4">
            <a:extLst>
              <a:ext uri="{FF2B5EF4-FFF2-40B4-BE49-F238E27FC236}">
                <a16:creationId xmlns:a16="http://schemas.microsoft.com/office/drawing/2014/main" id="{27354935-EBFD-79FC-8E10-92C6E7FE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493" y="4645736"/>
            <a:ext cx="3228951" cy="1500143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Using 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Backtick `, Dollar $ and Curly Bracket { }.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You can insert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Variables</a:t>
            </a:r>
            <a:r>
              <a:rPr lang="en-US" sz="2400" i="1" dirty="0">
                <a:latin typeface="Gill Sans MT" charset="0"/>
              </a:rPr>
              <a:t> in the 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String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30DDB7A-5B00-531D-31C2-1D52E0901BB2}"/>
              </a:ext>
            </a:extLst>
          </p:cNvPr>
          <p:cNvSpPr/>
          <p:nvPr/>
        </p:nvSpPr>
        <p:spPr bwMode="auto">
          <a:xfrm>
            <a:off x="5636665" y="2353635"/>
            <a:ext cx="347786" cy="37384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30A937-C797-691C-AC6B-1EB39AC9DD64}"/>
              </a:ext>
            </a:extLst>
          </p:cNvPr>
          <p:cNvSpPr/>
          <p:nvPr/>
        </p:nvSpPr>
        <p:spPr bwMode="auto">
          <a:xfrm>
            <a:off x="7222658" y="2379645"/>
            <a:ext cx="167187" cy="347834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C6F0FFC7-366E-B4C0-4BF1-1C88BB323AED}"/>
              </a:ext>
            </a:extLst>
          </p:cNvPr>
          <p:cNvCxnSpPr>
            <a:cxnSpLocks/>
            <a:stCxn id="30" idx="2"/>
          </p:cNvCxnSpPr>
          <p:nvPr/>
        </p:nvCxnSpPr>
        <p:spPr bwMode="auto">
          <a:xfrm rot="5400000">
            <a:off x="4573229" y="3408404"/>
            <a:ext cx="1918254" cy="556405"/>
          </a:xfrm>
          <a:prstGeom prst="bentConnector3">
            <a:avLst>
              <a:gd name="adj1" fmla="val 16437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59A29BF-C3B0-1706-CF17-B46E77F2CFDB}"/>
              </a:ext>
            </a:extLst>
          </p:cNvPr>
          <p:cNvCxnSpPr>
            <a:stCxn id="31" idx="3"/>
            <a:endCxn id="28" idx="3"/>
          </p:cNvCxnSpPr>
          <p:nvPr/>
        </p:nvCxnSpPr>
        <p:spPr bwMode="auto">
          <a:xfrm>
            <a:off x="7389845" y="2553562"/>
            <a:ext cx="180599" cy="2842246"/>
          </a:xfrm>
          <a:prstGeom prst="bentConnector3">
            <a:avLst>
              <a:gd name="adj1" fmla="val 371240"/>
            </a:avLst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48099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CE1120DC-CB9A-0F72-2DEB-48AA559DB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4" y="1453118"/>
            <a:ext cx="8435851" cy="3251809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sz="3600" kern="1200" dirty="0">
                <a:latin typeface="Gill Sans MT" charset="0"/>
              </a:rPr>
              <a:t>3 – Action for Edit / Delete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CB5587-76C9-FA11-EEF7-C886D57A32C6}"/>
              </a:ext>
            </a:extLst>
          </p:cNvPr>
          <p:cNvSpPr/>
          <p:nvPr/>
        </p:nvSpPr>
        <p:spPr bwMode="auto">
          <a:xfrm>
            <a:off x="1770025" y="1787683"/>
            <a:ext cx="1332411" cy="217587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BEE3E8-60B2-9AE2-DB9B-45680D1A3356}"/>
              </a:ext>
            </a:extLst>
          </p:cNvPr>
          <p:cNvSpPr/>
          <p:nvPr/>
        </p:nvSpPr>
        <p:spPr bwMode="auto">
          <a:xfrm>
            <a:off x="4713521" y="3337681"/>
            <a:ext cx="2603863" cy="235131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864E99B-1351-F248-136B-CD189D65942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 bwMode="auto">
          <a:xfrm rot="16200000" flipH="1">
            <a:off x="3559637" y="881864"/>
            <a:ext cx="1332411" cy="3579222"/>
          </a:xfrm>
          <a:prstGeom prst="bentConnector3">
            <a:avLst>
              <a:gd name="adj1" fmla="val 2451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9C0C227-8C44-0A1A-0B51-D1159F34AEF5}"/>
              </a:ext>
            </a:extLst>
          </p:cNvPr>
          <p:cNvSpPr/>
          <p:nvPr/>
        </p:nvSpPr>
        <p:spPr bwMode="auto">
          <a:xfrm>
            <a:off x="1753952" y="3572812"/>
            <a:ext cx="762225" cy="217587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rgbClr val="000099"/>
              </a:solidFill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9CB8C250-578D-E393-C1FE-B6ECE8E67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34" y="5357941"/>
            <a:ext cx="2236666" cy="74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Let Hyperlink not change pages.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FC96A1-F3C7-A224-ABFA-07D2B009DF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 bwMode="auto">
          <a:xfrm flipH="1">
            <a:off x="1725767" y="3790399"/>
            <a:ext cx="409298" cy="15675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13C2D40-EDAE-E554-A4D3-FD47AEDB8382}"/>
              </a:ext>
            </a:extLst>
          </p:cNvPr>
          <p:cNvSpPr/>
          <p:nvPr/>
        </p:nvSpPr>
        <p:spPr bwMode="auto">
          <a:xfrm>
            <a:off x="2579662" y="3355225"/>
            <a:ext cx="1935581" cy="43517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rgbClr val="000099"/>
              </a:solidFill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114C8954-5655-38EF-329C-AD2E5E7A9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459" y="2603718"/>
            <a:ext cx="2236666" cy="30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Input Parameter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9909BA1-F2FF-C88C-F78C-5EB1A658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394" y="5042032"/>
            <a:ext cx="4343989" cy="127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When clicking the Hyperlink, invoke the function: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 err="1">
                <a:latin typeface="Gill Sans MT" charset="0"/>
              </a:rPr>
              <a:t>editModule</a:t>
            </a:r>
            <a:r>
              <a:rPr lang="en-US" sz="2400" i="1" dirty="0">
                <a:latin typeface="Gill Sans MT" charset="0"/>
              </a:rPr>
              <a:t>(id) / </a:t>
            </a:r>
            <a:r>
              <a:rPr lang="en-US" sz="2400" i="1" dirty="0" err="1">
                <a:latin typeface="Gill Sans MT" charset="0"/>
              </a:rPr>
              <a:t>deleteModule</a:t>
            </a:r>
            <a:r>
              <a:rPr lang="en-US" sz="2400" i="1" dirty="0">
                <a:latin typeface="Gill Sans MT" charset="0"/>
              </a:rPr>
              <a:t>(id)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9866EE6-6BBE-CABC-B4E8-230DF9467EEC}"/>
              </a:ext>
            </a:extLst>
          </p:cNvPr>
          <p:cNvCxnSpPr>
            <a:stCxn id="26" idx="2"/>
            <a:endCxn id="29" idx="0"/>
          </p:cNvCxnSpPr>
          <p:nvPr/>
        </p:nvCxnSpPr>
        <p:spPr bwMode="auto">
          <a:xfrm>
            <a:off x="3547453" y="3790399"/>
            <a:ext cx="2282936" cy="12516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B0C6D8F-6E4A-6506-E4A6-2F066CD31873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 bwMode="auto">
          <a:xfrm flipH="1" flipV="1">
            <a:off x="6015453" y="3572812"/>
            <a:ext cx="1374594" cy="22246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24524063-B5AB-3739-C6A9-A1B3974BDD8B}"/>
              </a:ext>
            </a:extLst>
          </p:cNvPr>
          <p:cNvSpPr/>
          <p:nvPr/>
        </p:nvSpPr>
        <p:spPr bwMode="auto">
          <a:xfrm>
            <a:off x="7204155" y="5797456"/>
            <a:ext cx="371783" cy="303079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9014285-C1FB-ABB6-0565-705D33FA4B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048"/>
          <a:stretch/>
        </p:blipFill>
        <p:spPr>
          <a:xfrm>
            <a:off x="7381369" y="4466922"/>
            <a:ext cx="1371064" cy="43742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1072DD0F-9B90-4BE0-73A2-C7B169C2FDDF}"/>
              </a:ext>
            </a:extLst>
          </p:cNvPr>
          <p:cNvSpPr/>
          <p:nvPr/>
        </p:nvSpPr>
        <p:spPr bwMode="auto">
          <a:xfrm>
            <a:off x="8372512" y="3564039"/>
            <a:ext cx="417414" cy="224699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8F176EAC-3C6C-C861-7E24-448D9411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905" y="3920447"/>
            <a:ext cx="1371064" cy="50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solidFill>
                  <a:srgbClr val="7030A0"/>
                </a:solidFill>
                <a:latin typeface="Gill Sans MT" charset="0"/>
              </a:rPr>
              <a:t>Hyperlink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B28EE65-3942-80C8-C6C5-810E0A2ABB4B}"/>
              </a:ext>
            </a:extLst>
          </p:cNvPr>
          <p:cNvCxnSpPr>
            <a:stCxn id="40" idx="2"/>
            <a:endCxn id="38" idx="0"/>
          </p:cNvCxnSpPr>
          <p:nvPr/>
        </p:nvCxnSpPr>
        <p:spPr bwMode="auto">
          <a:xfrm flipH="1">
            <a:off x="8066901" y="3788738"/>
            <a:ext cx="514318" cy="6781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994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What we learned last Class?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1521906"/>
            <a:ext cx="7884367" cy="40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 – How to 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register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 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2 – How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connect with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3 – Create a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to Realize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CRUD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4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Postman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to test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Path.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chemeClr val="bg1">
                    <a:lumMod val="50000"/>
                  </a:schemeClr>
                </a:solidFill>
                <a:latin typeface="Gill Sans MT" charset="0"/>
              </a:rPr>
              <a:t>5 – Use Web Page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Read</a:t>
            </a:r>
            <a:r>
              <a:rPr lang="en-US" altLang="zh-CN" sz="3200" i="1" dirty="0">
                <a:solidFill>
                  <a:schemeClr val="bg1">
                    <a:lumMod val="50000"/>
                  </a:schemeClr>
                </a:solidFill>
                <a:latin typeface="Gill Sans MT" charset="0"/>
              </a:rPr>
              <a:t> and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Create.</a:t>
            </a:r>
            <a:endParaRPr lang="en-US" sz="3200" i="1" dirty="0">
              <a:solidFill>
                <a:srgbClr val="FF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7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3 – Define the function of Link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D9909BA1-F2FF-C88C-F78C-5EB1A658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216" y="4582994"/>
            <a:ext cx="7896784" cy="266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Windows</a:t>
            </a:r>
            <a:r>
              <a:rPr lang="en-US" sz="2400" i="1" dirty="0">
                <a:solidFill>
                  <a:srgbClr val="000090"/>
                </a:solidFill>
                <a:latin typeface="Gill Sans MT" charset="0"/>
              </a:rPr>
              <a:t> – Everywhere in the Brower, you invoked the function: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 err="1">
                <a:latin typeface="Gill Sans MT" charset="0"/>
              </a:rPr>
              <a:t>editModule</a:t>
            </a:r>
            <a:r>
              <a:rPr lang="en-US" sz="2400" i="1" dirty="0">
                <a:latin typeface="Gill Sans MT" charset="0"/>
              </a:rPr>
              <a:t>/ </a:t>
            </a:r>
            <a:r>
              <a:rPr lang="en-US" sz="2400" i="1" dirty="0" err="1">
                <a:latin typeface="Gill Sans MT" charset="0"/>
              </a:rPr>
              <a:t>deleteModule</a:t>
            </a:r>
            <a:endParaRPr lang="en-US" sz="2400" i="1" dirty="0">
              <a:latin typeface="Gill Sans MT" charset="0"/>
            </a:endParaRPr>
          </a:p>
          <a:p>
            <a:pPr marL="800100" lvl="1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2400" i="1" dirty="0">
                <a:solidFill>
                  <a:srgbClr val="000090"/>
                </a:solidFill>
                <a:latin typeface="Gill Sans MT" charset="0"/>
              </a:rPr>
              <a:t>The function of them will be:</a:t>
            </a:r>
          </a:p>
          <a:p>
            <a:pPr marL="800100" lvl="1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i="1" dirty="0">
                <a:latin typeface="Gill Sans MT" charset="0"/>
              </a:rPr>
              <a:t>function(</a:t>
            </a:r>
            <a:r>
              <a:rPr lang="en-US" altLang="zh-CN" i="1" dirty="0" err="1">
                <a:latin typeface="Gill Sans MT" charset="0"/>
              </a:rPr>
              <a:t>moduleId</a:t>
            </a:r>
            <a:r>
              <a:rPr lang="en-US" altLang="zh-CN" i="1" dirty="0">
                <a:latin typeface="Gill Sans MT" charset="0"/>
              </a:rPr>
              <a:t>) {</a:t>
            </a:r>
          </a:p>
          <a:p>
            <a:pPr marL="800100" lvl="1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i="1" dirty="0">
                <a:latin typeface="Gill Sans MT" charset="0"/>
              </a:rPr>
              <a:t>	……</a:t>
            </a:r>
          </a:p>
          <a:p>
            <a:pPr marL="800100" lvl="1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i="1" dirty="0">
                <a:latin typeface="Gill Sans MT" charset="0"/>
              </a:rPr>
              <a:t>}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altLang="zh-CN" sz="24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400" i="1" dirty="0">
              <a:latin typeface="Gill Sans MT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E0D647-7C06-9DD4-015E-42A6168A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40" y="2576393"/>
            <a:ext cx="4010585" cy="1705213"/>
          </a:xfrm>
          <a:prstGeom prst="rect">
            <a:avLst/>
          </a:prstGeom>
          <a:ln w="28575">
            <a:solidFill>
              <a:srgbClr val="000099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4A26B7-6D1C-B412-4972-F7F06E79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54" y="1138238"/>
            <a:ext cx="7001852" cy="1181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C829F39-6995-00DE-C3C8-08BE3974B813}"/>
              </a:ext>
            </a:extLst>
          </p:cNvPr>
          <p:cNvSpPr/>
          <p:nvPr/>
        </p:nvSpPr>
        <p:spPr bwMode="auto">
          <a:xfrm>
            <a:off x="6439061" y="2057419"/>
            <a:ext cx="958120" cy="26208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rgbClr val="000099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046D339-9978-13E7-23A5-E5DD82C60321}"/>
              </a:ext>
            </a:extLst>
          </p:cNvPr>
          <p:cNvCxnSpPr>
            <a:stCxn id="7" idx="2"/>
            <a:endCxn id="3" idx="0"/>
          </p:cNvCxnSpPr>
          <p:nvPr/>
        </p:nvCxnSpPr>
        <p:spPr bwMode="auto">
          <a:xfrm rot="5400000">
            <a:off x="4504432" y="162704"/>
            <a:ext cx="256890" cy="4570488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AE263CD-A266-BB49-B6BE-D1C13BE13670}"/>
              </a:ext>
            </a:extLst>
          </p:cNvPr>
          <p:cNvSpPr txBox="1"/>
          <p:nvPr/>
        </p:nvSpPr>
        <p:spPr>
          <a:xfrm>
            <a:off x="4505785" y="2945642"/>
            <a:ext cx="457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latin typeface="Gill Sans MT" charset="0"/>
              </a:rPr>
              <a:t>Edit Module </a:t>
            </a:r>
            <a:r>
              <a:rPr lang="en-IE" altLang="zh-CN" sz="2000" i="1" dirty="0">
                <a:solidFill>
                  <a:srgbClr val="000099"/>
                </a:solidFill>
                <a:latin typeface="Gill Sans MT" charset="0"/>
              </a:rPr>
              <a:t>661ff3d306b50879e69f990f</a:t>
            </a:r>
            <a:r>
              <a:rPr lang="en-US" altLang="zh-CN" sz="2000" i="1" dirty="0">
                <a:solidFill>
                  <a:srgbClr val="000099"/>
                </a:solidFill>
                <a:latin typeface="Gill Sans MT" charset="0"/>
              </a:rPr>
              <a:t>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00A50A-FA25-F243-A1F4-DE8E9C4BA8F5}"/>
              </a:ext>
            </a:extLst>
          </p:cNvPr>
          <p:cNvSpPr txBox="1"/>
          <p:nvPr/>
        </p:nvSpPr>
        <p:spPr>
          <a:xfrm>
            <a:off x="4505785" y="3698617"/>
            <a:ext cx="457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latin typeface="Gill Sans MT" charset="0"/>
              </a:rPr>
              <a:t>Delete Module </a:t>
            </a:r>
            <a:r>
              <a:rPr lang="en-IE" altLang="zh-CN" sz="2000" i="1" dirty="0">
                <a:solidFill>
                  <a:srgbClr val="000099"/>
                </a:solidFill>
                <a:latin typeface="Gill Sans MT" charset="0"/>
              </a:rPr>
              <a:t>661ff3d306b50879e69f990f</a:t>
            </a:r>
            <a:r>
              <a:rPr lang="en-US" altLang="zh-CN" sz="2000" i="1" dirty="0">
                <a:solidFill>
                  <a:srgbClr val="000099"/>
                </a:solidFill>
                <a:latin typeface="Gill Sans MT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9008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3 – [Frontend] </a:t>
            </a:r>
            <a:r>
              <a:rPr lang="en-US" dirty="0" err="1">
                <a:cs typeface="+mj-cs"/>
              </a:rPr>
              <a:t>XMLHttpRequest</a:t>
            </a:r>
            <a:endParaRPr lang="en-US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01D382-73E3-AEB4-1937-56895959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296956"/>
            <a:ext cx="7146592" cy="52641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4E46DC9-DBFB-4346-FDE1-A2E3C9270E72}"/>
              </a:ext>
            </a:extLst>
          </p:cNvPr>
          <p:cNvSpPr/>
          <p:nvPr/>
        </p:nvSpPr>
        <p:spPr bwMode="auto">
          <a:xfrm>
            <a:off x="1048137" y="4788166"/>
            <a:ext cx="4659243" cy="225793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A3BC5-720D-4283-3123-4F694347D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9616" y="3015663"/>
            <a:ext cx="3890865" cy="91338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Status Code begins with 2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(200, 201…)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73160E3-DA5F-D5A5-5E41-5B647168E69E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 bwMode="auto">
          <a:xfrm flipV="1">
            <a:off x="5707380" y="3929047"/>
            <a:ext cx="1077669" cy="97201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2983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4A103F5-68FB-8181-96BF-63371173B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01" y="1187715"/>
            <a:ext cx="6281037" cy="3435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3 – [Delete] </a:t>
            </a:r>
            <a:r>
              <a:rPr lang="en-US" sz="3600" dirty="0" err="1">
                <a:solidFill>
                  <a:srgbClr val="000099"/>
                </a:solidFill>
                <a:latin typeface="Gill Sans MT" charset="0"/>
              </a:rPr>
              <a:t>XMLHttpRequest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禁止符 3">
            <a:extLst>
              <a:ext uri="{FF2B5EF4-FFF2-40B4-BE49-F238E27FC236}">
                <a16:creationId xmlns:a16="http://schemas.microsoft.com/office/drawing/2014/main" id="{3AF72CE3-C6B3-7A2E-C5E7-28461CBBE507}"/>
              </a:ext>
            </a:extLst>
          </p:cNvPr>
          <p:cNvSpPr/>
          <p:nvPr/>
        </p:nvSpPr>
        <p:spPr bwMode="auto">
          <a:xfrm>
            <a:off x="4333934" y="1391760"/>
            <a:ext cx="205409" cy="203941"/>
          </a:xfrm>
          <a:prstGeom prst="noSmoking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F95CF7-30AB-3DC9-7F01-8A431B7638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15" t="26041"/>
          <a:stretch/>
        </p:blipFill>
        <p:spPr>
          <a:xfrm>
            <a:off x="4671228" y="5204157"/>
            <a:ext cx="4014331" cy="1007353"/>
          </a:xfrm>
          <a:prstGeom prst="rect">
            <a:avLst/>
          </a:prstGeom>
          <a:ln w="28575">
            <a:solidFill>
              <a:srgbClr val="000099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D67A0C-0400-3085-1C16-7D61BF46B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73" y="5254779"/>
            <a:ext cx="3680770" cy="1070079"/>
          </a:xfrm>
          <a:prstGeom prst="rect">
            <a:avLst/>
          </a:prstGeom>
          <a:ln w="28575">
            <a:solidFill>
              <a:srgbClr val="000099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B72DEBA-3204-25FA-99BA-B4ABB9F85ADB}"/>
              </a:ext>
            </a:extLst>
          </p:cNvPr>
          <p:cNvSpPr/>
          <p:nvPr/>
        </p:nvSpPr>
        <p:spPr bwMode="auto">
          <a:xfrm>
            <a:off x="1972822" y="3429629"/>
            <a:ext cx="1416990" cy="247565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37301-2510-1F68-68EF-40572CD81A0D}"/>
              </a:ext>
            </a:extLst>
          </p:cNvPr>
          <p:cNvSpPr/>
          <p:nvPr/>
        </p:nvSpPr>
        <p:spPr bwMode="auto">
          <a:xfrm>
            <a:off x="3886200" y="6087727"/>
            <a:ext cx="365760" cy="237131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50AC53-6D5E-DF1D-67CC-07F20DC6F417}"/>
              </a:ext>
            </a:extLst>
          </p:cNvPr>
          <p:cNvCxnSpPr>
            <a:stCxn id="17" idx="0"/>
            <a:endCxn id="14" idx="2"/>
          </p:cNvCxnSpPr>
          <p:nvPr/>
        </p:nvCxnSpPr>
        <p:spPr bwMode="auto">
          <a:xfrm flipH="1" flipV="1">
            <a:off x="2681317" y="3677194"/>
            <a:ext cx="1387763" cy="24105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48A063EB-39F0-1D3A-4A64-D196AED4EBAC}"/>
              </a:ext>
            </a:extLst>
          </p:cNvPr>
          <p:cNvCxnSpPr>
            <a:stCxn id="14" idx="3"/>
            <a:endCxn id="8" idx="0"/>
          </p:cNvCxnSpPr>
          <p:nvPr/>
        </p:nvCxnSpPr>
        <p:spPr bwMode="auto">
          <a:xfrm>
            <a:off x="3389812" y="3553412"/>
            <a:ext cx="3288582" cy="165074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8D9FA50-6501-6C6E-3CE6-5A5A2A38C309}"/>
              </a:ext>
            </a:extLst>
          </p:cNvPr>
          <p:cNvSpPr txBox="1"/>
          <p:nvPr/>
        </p:nvSpPr>
        <p:spPr>
          <a:xfrm>
            <a:off x="3952875" y="3553411"/>
            <a:ext cx="2489375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i="1" dirty="0" err="1">
                <a:latin typeface="Gill Sans MT" charset="0"/>
              </a:rPr>
              <a:t>XMLHttpRequest</a:t>
            </a:r>
            <a:r>
              <a:rPr lang="en-US" altLang="zh-CN" i="1" dirty="0">
                <a:latin typeface="Gill Sans MT" charset="0"/>
              </a:rPr>
              <a:t> - GET</a:t>
            </a:r>
          </a:p>
        </p:txBody>
      </p:sp>
    </p:spTree>
    <p:extLst>
      <p:ext uri="{BB962C8B-B14F-4D97-AF65-F5344CB8AC3E}">
        <p14:creationId xmlns:p14="http://schemas.microsoft.com/office/powerpoint/2010/main" val="3963454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496596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4931125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50276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EA8782-7BB5-171E-C08E-90E35B68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3" y="1150705"/>
            <a:ext cx="6916115" cy="11622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4 – H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ow Update Works ?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8886E0-8E37-9B92-AC88-CE66808495E1}"/>
              </a:ext>
            </a:extLst>
          </p:cNvPr>
          <p:cNvSpPr/>
          <p:nvPr/>
        </p:nvSpPr>
        <p:spPr bwMode="auto">
          <a:xfrm>
            <a:off x="6549043" y="1986798"/>
            <a:ext cx="461357" cy="273222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1131AC-E399-55F7-B4E5-DA5121F7B1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676"/>
          <a:stretch/>
        </p:blipFill>
        <p:spPr>
          <a:xfrm>
            <a:off x="6375495" y="2980855"/>
            <a:ext cx="2177473" cy="14854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656B9A-66F8-024E-7123-7358F582C6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1636"/>
          <a:stretch/>
        </p:blipFill>
        <p:spPr>
          <a:xfrm>
            <a:off x="2896226" y="2980855"/>
            <a:ext cx="2390533" cy="14854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8D11A6A-3D5C-A350-6F6E-D2B989945A57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>
            <a:off x="6779722" y="2260020"/>
            <a:ext cx="684510" cy="72083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A022581-1095-3167-8314-30EDB523C0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3938" y="5115531"/>
            <a:ext cx="6925642" cy="117173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559AEB6-6341-2E52-8689-267BC0FC16B3}"/>
              </a:ext>
            </a:extLst>
          </p:cNvPr>
          <p:cNvSpPr/>
          <p:nvPr/>
        </p:nvSpPr>
        <p:spPr bwMode="auto">
          <a:xfrm>
            <a:off x="201221" y="4010732"/>
            <a:ext cx="1902883" cy="53435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000099"/>
                </a:solidFill>
              </a:rPr>
              <a:t>Refrese</a:t>
            </a:r>
            <a:r>
              <a:rPr lang="en-US" altLang="zh-CN" sz="2400" dirty="0">
                <a:solidFill>
                  <a:srgbClr val="000099"/>
                </a:solidFill>
              </a:rPr>
              <a:t> Table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FC436F-A7C3-D09E-BAC9-04DF2B99CCD5}"/>
              </a:ext>
            </a:extLst>
          </p:cNvPr>
          <p:cNvCxnSpPr>
            <a:stCxn id="7" idx="1"/>
            <a:endCxn id="8" idx="3"/>
          </p:cNvCxnSpPr>
          <p:nvPr/>
        </p:nvCxnSpPr>
        <p:spPr bwMode="auto">
          <a:xfrm flipH="1">
            <a:off x="5286759" y="3723602"/>
            <a:ext cx="1088736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39F7476-51D8-4B77-3D79-264D4BF199AF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910142" y="4787604"/>
            <a:ext cx="1156317" cy="671275"/>
          </a:xfrm>
          <a:prstGeom prst="bentConnector2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B8076A-CEA3-8AF8-B92E-5BFCF65CDD91}"/>
              </a:ext>
            </a:extLst>
          </p:cNvPr>
          <p:cNvSpPr/>
          <p:nvPr/>
        </p:nvSpPr>
        <p:spPr bwMode="auto">
          <a:xfrm>
            <a:off x="1909886" y="5968380"/>
            <a:ext cx="6801494" cy="272319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472350F-23BF-2E1D-2A9D-E9DB5153DD51}"/>
              </a:ext>
            </a:extLst>
          </p:cNvPr>
          <p:cNvSpPr txBox="1"/>
          <p:nvPr/>
        </p:nvSpPr>
        <p:spPr>
          <a:xfrm>
            <a:off x="5063319" y="2473226"/>
            <a:ext cx="1889234" cy="3539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[GET] - …/get/:id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1966E5-5A23-DAB8-8A9E-B669B03D964C}"/>
              </a:ext>
            </a:extLst>
          </p:cNvPr>
          <p:cNvSpPr txBox="1"/>
          <p:nvPr/>
        </p:nvSpPr>
        <p:spPr>
          <a:xfrm>
            <a:off x="2183503" y="4545083"/>
            <a:ext cx="3446469" cy="3539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[PUT] - …/update/:</a:t>
            </a:r>
            <a:r>
              <a:rPr lang="en-US" altLang="zh-CN" sz="2000" i="1" dirty="0">
                <a:latin typeface="Gill Sans MT" charset="0"/>
              </a:rPr>
              <a:t>{</a:t>
            </a:r>
            <a:r>
              <a:rPr lang="en-US" altLang="zh-CN" sz="2000" i="1" dirty="0" err="1">
                <a:latin typeface="Gill Sans MT" charset="0"/>
              </a:rPr>
              <a:t>currentId</a:t>
            </a:r>
            <a:r>
              <a:rPr lang="en-US" altLang="zh-CN" sz="2000" i="1" dirty="0">
                <a:latin typeface="Gill Sans MT" charset="0"/>
              </a:rPr>
              <a:t>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15CA31-CB8E-60F3-BF86-4FE97ED54A83}"/>
              </a:ext>
            </a:extLst>
          </p:cNvPr>
          <p:cNvSpPr txBox="1"/>
          <p:nvPr/>
        </p:nvSpPr>
        <p:spPr>
          <a:xfrm>
            <a:off x="84820" y="5825198"/>
            <a:ext cx="1661590" cy="3539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[GET] - …/get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AAA57A4-E464-6F8E-8B2F-2A849AD47DCA}"/>
              </a:ext>
            </a:extLst>
          </p:cNvPr>
          <p:cNvSpPr txBox="1"/>
          <p:nvPr/>
        </p:nvSpPr>
        <p:spPr>
          <a:xfrm>
            <a:off x="1159909" y="2421683"/>
            <a:ext cx="517985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id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765DC4-3009-AC15-366E-E8CB3BB8126F}"/>
              </a:ext>
            </a:extLst>
          </p:cNvPr>
          <p:cNvSpPr/>
          <p:nvPr/>
        </p:nvSpPr>
        <p:spPr bwMode="auto">
          <a:xfrm>
            <a:off x="752927" y="2010506"/>
            <a:ext cx="2265576" cy="271628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C9A0892-5D30-2708-04F5-63949E184B6F}"/>
              </a:ext>
            </a:extLst>
          </p:cNvPr>
          <p:cNvSpPr txBox="1"/>
          <p:nvPr/>
        </p:nvSpPr>
        <p:spPr>
          <a:xfrm>
            <a:off x="924430" y="3229432"/>
            <a:ext cx="1179674" cy="35394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latin typeface="Gill Sans MT" charset="0"/>
              </a:rPr>
              <a:t>Web Page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127C4D9-D451-04B7-6B92-EB48D6E01CC1}"/>
              </a:ext>
            </a:extLst>
          </p:cNvPr>
          <p:cNvCxnSpPr>
            <a:stCxn id="33" idx="2"/>
            <a:endCxn id="34" idx="0"/>
          </p:cNvCxnSpPr>
          <p:nvPr/>
        </p:nvCxnSpPr>
        <p:spPr bwMode="auto">
          <a:xfrm flipH="1">
            <a:off x="1514267" y="2282134"/>
            <a:ext cx="371448" cy="9472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57EC920E-3BE9-5543-54DE-BA1871D098B3}"/>
              </a:ext>
            </a:extLst>
          </p:cNvPr>
          <p:cNvSpPr/>
          <p:nvPr/>
        </p:nvSpPr>
        <p:spPr bwMode="auto">
          <a:xfrm>
            <a:off x="2954973" y="4112246"/>
            <a:ext cx="951765" cy="333640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638206E-64E2-D7FF-F24C-166C255E347D}"/>
              </a:ext>
            </a:extLst>
          </p:cNvPr>
          <p:cNvCxnSpPr>
            <a:cxnSpLocks/>
            <a:stCxn id="2" idx="1"/>
            <a:endCxn id="12" idx="3"/>
          </p:cNvCxnSpPr>
          <p:nvPr/>
        </p:nvCxnSpPr>
        <p:spPr bwMode="auto">
          <a:xfrm flipH="1" flipV="1">
            <a:off x="2104104" y="4277908"/>
            <a:ext cx="850869" cy="11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7180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79B3FB-64A9-6EB3-DAFA-4C500AAA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8" y="1214188"/>
            <a:ext cx="3448531" cy="15527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BDC938-B3D4-C82F-71A6-DF96C4C5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58" y="3136924"/>
            <a:ext cx="7312076" cy="17509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4 – Edit Button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37301-2510-1F68-68EF-40572CD81A0D}"/>
              </a:ext>
            </a:extLst>
          </p:cNvPr>
          <p:cNvSpPr/>
          <p:nvPr/>
        </p:nvSpPr>
        <p:spPr bwMode="auto">
          <a:xfrm>
            <a:off x="697863" y="2458065"/>
            <a:ext cx="904796" cy="216309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073C4B-F731-A8C7-1B24-3E94F0BE71B6}"/>
              </a:ext>
            </a:extLst>
          </p:cNvPr>
          <p:cNvSpPr/>
          <p:nvPr/>
        </p:nvSpPr>
        <p:spPr bwMode="auto">
          <a:xfrm>
            <a:off x="1027243" y="4010857"/>
            <a:ext cx="6779570" cy="659466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94D5CC3-0F0A-FB84-AB9D-D719B9459E17}"/>
              </a:ext>
            </a:extLst>
          </p:cNvPr>
          <p:cNvCxnSpPr>
            <a:stCxn id="17" idx="1"/>
            <a:endCxn id="7" idx="1"/>
          </p:cNvCxnSpPr>
          <p:nvPr/>
        </p:nvCxnSpPr>
        <p:spPr bwMode="auto">
          <a:xfrm rot="10800000" flipH="1" flipV="1">
            <a:off x="697863" y="2566220"/>
            <a:ext cx="329380" cy="1774370"/>
          </a:xfrm>
          <a:prstGeom prst="bentConnector3">
            <a:avLst>
              <a:gd name="adj1" fmla="val -69403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CB9826E5-BBE8-ED07-EE87-2228BF5BD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104" y="1370620"/>
            <a:ext cx="3890865" cy="91338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disabled – </a:t>
            </a:r>
            <a:r>
              <a:rPr lang="en-US" sz="2800" i="1" dirty="0">
                <a:latin typeface="Gill Sans MT" charset="0"/>
              </a:rPr>
              <a:t>cannot click the button.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725D936-DAA1-5706-A6CE-EB4483EC49A9}"/>
              </a:ext>
            </a:extLst>
          </p:cNvPr>
          <p:cNvSpPr/>
          <p:nvPr/>
        </p:nvSpPr>
        <p:spPr bwMode="auto">
          <a:xfrm>
            <a:off x="5205953" y="4232435"/>
            <a:ext cx="762228" cy="18781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9332638F-3F3F-4677-475A-6FA50F0E061C}"/>
              </a:ext>
            </a:extLst>
          </p:cNvPr>
          <p:cNvCxnSpPr>
            <a:stCxn id="19" idx="2"/>
            <a:endCxn id="15" idx="3"/>
          </p:cNvCxnSpPr>
          <p:nvPr/>
        </p:nvCxnSpPr>
        <p:spPr bwMode="auto">
          <a:xfrm rot="5400000" flipH="1" flipV="1">
            <a:off x="5773548" y="1640831"/>
            <a:ext cx="2592940" cy="2965902"/>
          </a:xfrm>
          <a:prstGeom prst="bentConnector4">
            <a:avLst>
              <a:gd name="adj1" fmla="val -14125"/>
              <a:gd name="adj2" fmla="val 107708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35A01B7C-30FF-9EED-7540-48AC2ADB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73" y="5041134"/>
            <a:ext cx="4865354" cy="5146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</a:rPr>
              <a:t>Change the `disabled` property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3133424-B8AD-674C-B8CE-9E45C70015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3150"/>
          <a:stretch/>
        </p:blipFill>
        <p:spPr>
          <a:xfrm>
            <a:off x="697862" y="5531171"/>
            <a:ext cx="5731347" cy="24111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05A1914A-9FFC-E4AC-90E2-EF13FD9B2B3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782"/>
          <a:stretch/>
        </p:blipFill>
        <p:spPr>
          <a:xfrm>
            <a:off x="6993608" y="5963458"/>
            <a:ext cx="1276528" cy="3159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7F85FF5-02CA-D49F-2E8D-73CE11ED49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087"/>
          <a:stretch/>
        </p:blipFill>
        <p:spPr>
          <a:xfrm>
            <a:off x="697861" y="5985254"/>
            <a:ext cx="5731347" cy="272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2C2C9D2-48DE-FFFD-0E87-0F1C0EB904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4723" r="14691"/>
          <a:stretch/>
        </p:blipFill>
        <p:spPr>
          <a:xfrm>
            <a:off x="6993608" y="5535297"/>
            <a:ext cx="1088991" cy="2415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CB6AC30-120B-B989-50A5-ACEA4F81B755}"/>
              </a:ext>
            </a:extLst>
          </p:cNvPr>
          <p:cNvCxnSpPr>
            <a:stCxn id="32" idx="3"/>
            <a:endCxn id="36" idx="1"/>
          </p:cNvCxnSpPr>
          <p:nvPr/>
        </p:nvCxnSpPr>
        <p:spPr bwMode="auto">
          <a:xfrm>
            <a:off x="6429209" y="5651728"/>
            <a:ext cx="564399" cy="43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2CBE76-277A-6F30-44DD-B50770052B29}"/>
              </a:ext>
            </a:extLst>
          </p:cNvPr>
          <p:cNvCxnSpPr>
            <a:stCxn id="35" idx="3"/>
            <a:endCxn id="34" idx="1"/>
          </p:cNvCxnSpPr>
          <p:nvPr/>
        </p:nvCxnSpPr>
        <p:spPr bwMode="auto">
          <a:xfrm flipV="1">
            <a:off x="6429208" y="6121413"/>
            <a:ext cx="564400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7053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67AA06EA-52B9-54CE-D1DA-21710B19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84"/>
          <a:stretch/>
        </p:blipFill>
        <p:spPr>
          <a:xfrm>
            <a:off x="455785" y="1942381"/>
            <a:ext cx="8038192" cy="1228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4 – 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Change Disable Property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35A01B7C-30FF-9EED-7540-48AC2ADB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56" y="5946985"/>
            <a:ext cx="2452341" cy="5146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600" i="1" dirty="0">
                <a:latin typeface="Gill Sans MT" charset="0"/>
              </a:rPr>
              <a:t>Initial State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20D831-86B2-13C3-B99B-E840DCC854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97"/>
          <a:stretch/>
        </p:blipFill>
        <p:spPr>
          <a:xfrm>
            <a:off x="919416" y="4714510"/>
            <a:ext cx="2594582" cy="12324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D9B9608-58B8-5B93-C2A0-EEB46B2F1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154" y="4758606"/>
            <a:ext cx="2541098" cy="11105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FF6E5090-0276-725F-2D5D-96BF5CBD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669" y="1457634"/>
            <a:ext cx="2669294" cy="5146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Click `Edit` Action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50B8D2-9E9B-4DF9-EFEA-C54B7D02664D}"/>
              </a:ext>
            </a:extLst>
          </p:cNvPr>
          <p:cNvSpPr/>
          <p:nvPr/>
        </p:nvSpPr>
        <p:spPr bwMode="auto">
          <a:xfrm>
            <a:off x="7286463" y="2839075"/>
            <a:ext cx="549846" cy="334000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03E26D-CB85-851B-F03C-2A34281D30FE}"/>
              </a:ext>
            </a:extLst>
          </p:cNvPr>
          <p:cNvSpPr/>
          <p:nvPr/>
        </p:nvSpPr>
        <p:spPr bwMode="auto">
          <a:xfrm>
            <a:off x="6016264" y="5330747"/>
            <a:ext cx="1820045" cy="46362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EDB6E01-26BD-E7FA-AA0E-94A9B895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564" y="5943950"/>
            <a:ext cx="2788405" cy="3645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Click `Edit` Button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093BD76-075F-BDF1-8DF6-CC98000FABC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 bwMode="auto">
          <a:xfrm flipH="1">
            <a:off x="7096703" y="3173075"/>
            <a:ext cx="464683" cy="158553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5237DF5-F6B1-0415-D38A-9E6336CBC397}"/>
              </a:ext>
            </a:extLst>
          </p:cNvPr>
          <p:cNvCxnSpPr>
            <a:stCxn id="12" idx="1"/>
            <a:endCxn id="10" idx="3"/>
          </p:cNvCxnSpPr>
          <p:nvPr/>
        </p:nvCxnSpPr>
        <p:spPr bwMode="auto">
          <a:xfrm flipH="1">
            <a:off x="3513998" y="5313883"/>
            <a:ext cx="2312156" cy="16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C5DA8AD-67E8-59E9-4F57-0745B55B92B6}"/>
              </a:ext>
            </a:extLst>
          </p:cNvPr>
          <p:cNvCxnSpPr>
            <a:cxnSpLocks/>
            <a:stCxn id="10" idx="0"/>
            <a:endCxn id="47" idx="2"/>
          </p:cNvCxnSpPr>
          <p:nvPr/>
        </p:nvCxnSpPr>
        <p:spPr bwMode="auto">
          <a:xfrm flipV="1">
            <a:off x="2216707" y="3170797"/>
            <a:ext cx="2258174" cy="154371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9A6039A1-6D54-D597-BFD8-BE724FBE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16" y="3576425"/>
            <a:ext cx="2021070" cy="86083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Disable Create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Enable Edit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1AD3B6-9AE0-E210-E9D9-FFE64D73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374" y="4512049"/>
            <a:ext cx="2021070" cy="86083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Enable Create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Disable Edit</a:t>
            </a:r>
          </a:p>
        </p:txBody>
      </p:sp>
    </p:spTree>
    <p:extLst>
      <p:ext uri="{BB962C8B-B14F-4D97-AF65-F5344CB8AC3E}">
        <p14:creationId xmlns:p14="http://schemas.microsoft.com/office/powerpoint/2010/main" val="573538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id="{67AA06EA-52B9-54CE-D1DA-21710B1943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384"/>
          <a:stretch/>
        </p:blipFill>
        <p:spPr>
          <a:xfrm>
            <a:off x="455785" y="1573914"/>
            <a:ext cx="8038192" cy="1228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56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4 – </a:t>
            </a:r>
            <a:r>
              <a:rPr lang="en-US" altLang="zh-CN" sz="3600" dirty="0">
                <a:solidFill>
                  <a:srgbClr val="000099"/>
                </a:solidFill>
                <a:latin typeface="Gill Sans MT" charset="0"/>
              </a:rPr>
              <a:t>Pass the Module Id</a:t>
            </a:r>
            <a:endParaRPr lang="en-US" sz="3600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9B9608-58B8-5B93-C2A0-EEB46B2F1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283" y="5005857"/>
            <a:ext cx="2541098" cy="11105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FF6E5090-0276-725F-2D5D-96BF5CBD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669" y="2877121"/>
            <a:ext cx="2669294" cy="514652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Click `Edit` Action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250B8D2-9E9B-4DF9-EFEA-C54B7D02664D}"/>
              </a:ext>
            </a:extLst>
          </p:cNvPr>
          <p:cNvSpPr/>
          <p:nvPr/>
        </p:nvSpPr>
        <p:spPr bwMode="auto">
          <a:xfrm>
            <a:off x="7286463" y="2470608"/>
            <a:ext cx="549846" cy="334000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03E26D-CB85-851B-F03C-2A34281D30FE}"/>
              </a:ext>
            </a:extLst>
          </p:cNvPr>
          <p:cNvSpPr/>
          <p:nvPr/>
        </p:nvSpPr>
        <p:spPr bwMode="auto">
          <a:xfrm>
            <a:off x="4923283" y="5641663"/>
            <a:ext cx="2102357" cy="463622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EDB6E01-26BD-E7FA-AA0E-94A9B895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66" y="6113461"/>
            <a:ext cx="2788405" cy="3645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Click `Edit` Button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64597D-A929-C809-BF12-FC0E1A593C4A}"/>
              </a:ext>
            </a:extLst>
          </p:cNvPr>
          <p:cNvSpPr/>
          <p:nvPr/>
        </p:nvSpPr>
        <p:spPr bwMode="auto">
          <a:xfrm>
            <a:off x="472759" y="2501794"/>
            <a:ext cx="2614569" cy="300536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CB94E4-FFC8-4531-AC84-BD7929FEAA20}"/>
              </a:ext>
            </a:extLst>
          </p:cNvPr>
          <p:cNvSpPr txBox="1"/>
          <p:nvPr/>
        </p:nvSpPr>
        <p:spPr>
          <a:xfrm>
            <a:off x="2146176" y="2941684"/>
            <a:ext cx="962101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save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A916D-161D-31CD-38CA-FE23CD5B382E}"/>
              </a:ext>
            </a:extLst>
          </p:cNvPr>
          <p:cNvSpPr txBox="1"/>
          <p:nvPr/>
        </p:nvSpPr>
        <p:spPr>
          <a:xfrm>
            <a:off x="3557907" y="3249461"/>
            <a:ext cx="1493472" cy="40626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400" i="1" dirty="0" err="1">
                <a:latin typeface="Gill Sans MT" charset="0"/>
              </a:rPr>
              <a:t>currentId</a:t>
            </a:r>
            <a:endParaRPr lang="en-US" altLang="zh-CN" sz="2400" i="1" dirty="0">
              <a:latin typeface="Gill Sans MT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77E185-556B-A40D-B532-1988FE4CCE21}"/>
              </a:ext>
            </a:extLst>
          </p:cNvPr>
          <p:cNvSpPr txBox="1"/>
          <p:nvPr/>
        </p:nvSpPr>
        <p:spPr>
          <a:xfrm>
            <a:off x="3154579" y="1051590"/>
            <a:ext cx="4309653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fetch current </a:t>
            </a:r>
            <a:r>
              <a:rPr lang="en-US" altLang="zh-CN" sz="3200" i="1" dirty="0">
                <a:solidFill>
                  <a:srgbClr val="CC0000"/>
                </a:solidFill>
                <a:latin typeface="Gill Sans MT" charset="0"/>
              </a:rPr>
              <a:t>id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A7B73FF-6F4C-6620-BBBB-92B4E6680F2F}"/>
              </a:ext>
            </a:extLst>
          </p:cNvPr>
          <p:cNvCxnSpPr>
            <a:stCxn id="20" idx="1"/>
            <a:endCxn id="12" idx="0"/>
          </p:cNvCxnSpPr>
          <p:nvPr/>
        </p:nvCxnSpPr>
        <p:spPr bwMode="auto">
          <a:xfrm rot="10800000" flipV="1">
            <a:off x="6193833" y="2637607"/>
            <a:ext cx="1092631" cy="236824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B78166F5-E571-8C69-9FFE-17ED08321375}"/>
              </a:ext>
            </a:extLst>
          </p:cNvPr>
          <p:cNvSpPr txBox="1"/>
          <p:nvPr/>
        </p:nvSpPr>
        <p:spPr>
          <a:xfrm>
            <a:off x="869820" y="5098126"/>
            <a:ext cx="3125825" cy="35394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[PUT] - …/update/:{</a:t>
            </a:r>
            <a:r>
              <a:rPr lang="en-US" altLang="zh-CN" sz="2000" i="1" dirty="0" err="1">
                <a:solidFill>
                  <a:srgbClr val="C00000"/>
                </a:solidFill>
                <a:latin typeface="Gill Sans MT" charset="0"/>
              </a:rPr>
              <a:t>currentId</a:t>
            </a: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}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6B7AD89E-398B-491E-F8FB-29E7779B13A5}"/>
              </a:ext>
            </a:extLst>
          </p:cNvPr>
          <p:cNvCxnSpPr>
            <a:cxnSpLocks/>
            <a:stCxn id="12" idx="1"/>
            <a:endCxn id="47" idx="1"/>
          </p:cNvCxnSpPr>
          <p:nvPr/>
        </p:nvCxnSpPr>
        <p:spPr bwMode="auto">
          <a:xfrm rot="10800000">
            <a:off x="455785" y="2188122"/>
            <a:ext cx="4467498" cy="3373012"/>
          </a:xfrm>
          <a:prstGeom prst="bentConnector3">
            <a:avLst>
              <a:gd name="adj1" fmla="val 105117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4F1BF5E-A1BF-D7E1-DB66-BA7031E5554D}"/>
              </a:ext>
            </a:extLst>
          </p:cNvPr>
          <p:cNvSpPr/>
          <p:nvPr/>
        </p:nvSpPr>
        <p:spPr bwMode="auto">
          <a:xfrm>
            <a:off x="2859921" y="5114238"/>
            <a:ext cx="1108633" cy="33783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47120" name="连接符: 肘形 47119">
            <a:extLst>
              <a:ext uri="{FF2B5EF4-FFF2-40B4-BE49-F238E27FC236}">
                <a16:creationId xmlns:a16="http://schemas.microsoft.com/office/drawing/2014/main" id="{826A0FD8-AE7D-F113-8591-D3C5F6D5DED5}"/>
              </a:ext>
            </a:extLst>
          </p:cNvPr>
          <p:cNvCxnSpPr>
            <a:cxnSpLocks/>
            <a:stCxn id="20" idx="0"/>
            <a:endCxn id="3" idx="0"/>
          </p:cNvCxnSpPr>
          <p:nvPr/>
        </p:nvCxnSpPr>
        <p:spPr bwMode="auto">
          <a:xfrm rot="16200000" flipH="1" flipV="1">
            <a:off x="4655122" y="-404470"/>
            <a:ext cx="31186" cy="5781342"/>
          </a:xfrm>
          <a:prstGeom prst="bentConnector3">
            <a:avLst>
              <a:gd name="adj1" fmla="val -733021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6" name="连接符: 肘形 47135">
            <a:extLst>
              <a:ext uri="{FF2B5EF4-FFF2-40B4-BE49-F238E27FC236}">
                <a16:creationId xmlns:a16="http://schemas.microsoft.com/office/drawing/2014/main" id="{2DB0F29D-8EA9-FC71-B087-1D86B3EEA6E9}"/>
              </a:ext>
            </a:extLst>
          </p:cNvPr>
          <p:cNvCxnSpPr>
            <a:stCxn id="5" idx="2"/>
            <a:endCxn id="63" idx="3"/>
          </p:cNvCxnSpPr>
          <p:nvPr/>
        </p:nvCxnSpPr>
        <p:spPr bwMode="auto">
          <a:xfrm rot="5400000">
            <a:off x="3322885" y="4301396"/>
            <a:ext cx="1627428" cy="336089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8" name="连接符: 肘形 47137">
            <a:extLst>
              <a:ext uri="{FF2B5EF4-FFF2-40B4-BE49-F238E27FC236}">
                <a16:creationId xmlns:a16="http://schemas.microsoft.com/office/drawing/2014/main" id="{E7DFCE68-40ED-255A-E7F0-F876A65AC122}"/>
              </a:ext>
            </a:extLst>
          </p:cNvPr>
          <p:cNvCxnSpPr>
            <a:stCxn id="3" idx="2"/>
            <a:endCxn id="5" idx="1"/>
          </p:cNvCxnSpPr>
          <p:nvPr/>
        </p:nvCxnSpPr>
        <p:spPr bwMode="auto">
          <a:xfrm rot="16200000" flipH="1">
            <a:off x="2343843" y="2238530"/>
            <a:ext cx="650264" cy="177786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9" name="文本框 47138">
            <a:extLst>
              <a:ext uri="{FF2B5EF4-FFF2-40B4-BE49-F238E27FC236}">
                <a16:creationId xmlns:a16="http://schemas.microsoft.com/office/drawing/2014/main" id="{C7F7BABB-9ED3-CBC6-818E-D15B8E5BAB59}"/>
              </a:ext>
            </a:extLst>
          </p:cNvPr>
          <p:cNvSpPr txBox="1"/>
          <p:nvPr/>
        </p:nvSpPr>
        <p:spPr>
          <a:xfrm>
            <a:off x="625587" y="4010355"/>
            <a:ext cx="5246167" cy="4585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800" i="1" dirty="0">
                <a:solidFill>
                  <a:srgbClr val="000099"/>
                </a:solidFill>
                <a:latin typeface="Gill Sans MT" charset="0"/>
              </a:rPr>
              <a:t>Make sure only update the fetched </a:t>
            </a:r>
            <a:r>
              <a:rPr lang="en-US" altLang="zh-CN" sz="2800" i="1" dirty="0">
                <a:solidFill>
                  <a:srgbClr val="C00000"/>
                </a:solidFill>
                <a:latin typeface="Gill Sans MT" charset="0"/>
              </a:rPr>
              <a:t>id</a:t>
            </a:r>
            <a:endParaRPr lang="en-US" altLang="zh-CN" i="1" dirty="0">
              <a:solidFill>
                <a:srgbClr val="C00000"/>
              </a:solidFill>
              <a:latin typeface="Gill Sans MT" charset="0"/>
            </a:endParaRPr>
          </a:p>
        </p:txBody>
      </p:sp>
      <p:sp>
        <p:nvSpPr>
          <p:cNvPr id="47146" name="文本框 47145">
            <a:extLst>
              <a:ext uri="{FF2B5EF4-FFF2-40B4-BE49-F238E27FC236}">
                <a16:creationId xmlns:a16="http://schemas.microsoft.com/office/drawing/2014/main" id="{9299B344-2836-FBFB-7E7C-F611EE2A9F00}"/>
              </a:ext>
            </a:extLst>
          </p:cNvPr>
          <p:cNvSpPr txBox="1"/>
          <p:nvPr/>
        </p:nvSpPr>
        <p:spPr>
          <a:xfrm>
            <a:off x="6421559" y="3787721"/>
            <a:ext cx="2072418" cy="40626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[GET] - …/</a:t>
            </a:r>
            <a:r>
              <a:rPr lang="en-US" altLang="zh-CN" sz="2400" i="1" dirty="0">
                <a:solidFill>
                  <a:srgbClr val="C00000"/>
                </a:solidFill>
                <a:latin typeface="Gill Sans MT" charset="0"/>
              </a:rPr>
              <a:t>get</a:t>
            </a: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/ :id</a:t>
            </a:r>
          </a:p>
        </p:txBody>
      </p:sp>
      <p:sp>
        <p:nvSpPr>
          <p:cNvPr id="47147" name="矩形 47146">
            <a:extLst>
              <a:ext uri="{FF2B5EF4-FFF2-40B4-BE49-F238E27FC236}">
                <a16:creationId xmlns:a16="http://schemas.microsoft.com/office/drawing/2014/main" id="{EB714CDF-D43E-AE92-0461-5206E5D2BE20}"/>
              </a:ext>
            </a:extLst>
          </p:cNvPr>
          <p:cNvSpPr/>
          <p:nvPr/>
        </p:nvSpPr>
        <p:spPr bwMode="auto">
          <a:xfrm>
            <a:off x="8075357" y="3809655"/>
            <a:ext cx="280918" cy="38433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68943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EC1B90AD-F93C-C13D-9E75-68AFC360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960" y="4580585"/>
            <a:ext cx="5515745" cy="543001"/>
          </a:xfrm>
          <a:prstGeom prst="rect">
            <a:avLst/>
          </a:prstGeom>
          <a:ln w="28575">
            <a:solidFill>
              <a:srgbClr val="000099"/>
            </a:solidFill>
          </a:ln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78097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Gill Sans MT" charset="0"/>
              </a:rPr>
              <a:t>4 – Invoke function of Action and Button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D9B9608-58B8-5B93-C2A0-EEB46B2F1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75" y="3768113"/>
            <a:ext cx="1866042" cy="8155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6403E26D-CB85-851B-F03C-2A34281D30FE}"/>
              </a:ext>
            </a:extLst>
          </p:cNvPr>
          <p:cNvSpPr/>
          <p:nvPr/>
        </p:nvSpPr>
        <p:spPr bwMode="auto">
          <a:xfrm>
            <a:off x="4488802" y="4846173"/>
            <a:ext cx="2349604" cy="241541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EDB6E01-26BD-E7FA-AA0E-94A9B895C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56" y="4663889"/>
            <a:ext cx="2788405" cy="36456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Click `Edit` Button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D77E185-556B-A40D-B532-1988FE4CCE21}"/>
              </a:ext>
            </a:extLst>
          </p:cNvPr>
          <p:cNvSpPr txBox="1"/>
          <p:nvPr/>
        </p:nvSpPr>
        <p:spPr>
          <a:xfrm>
            <a:off x="5309405" y="1025983"/>
            <a:ext cx="4309653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fetch current </a:t>
            </a:r>
            <a:r>
              <a:rPr lang="en-US" altLang="zh-CN" sz="3200" i="1" dirty="0">
                <a:solidFill>
                  <a:srgbClr val="CC0000"/>
                </a:solidFill>
                <a:latin typeface="Gill Sans MT" charset="0"/>
              </a:rPr>
              <a:t>id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2683FD-07C7-D8E2-AC5A-239317737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137" y="2066540"/>
            <a:ext cx="4876429" cy="27023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92FED4-DBD6-213D-81AE-E92E574C6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75" y="1143986"/>
            <a:ext cx="4537483" cy="29887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4D33E7C-CF6C-D87B-4008-4CC1F14DE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4237" y="2492181"/>
            <a:ext cx="3324689" cy="447737"/>
          </a:xfrm>
          <a:prstGeom prst="rect">
            <a:avLst/>
          </a:prstGeom>
          <a:ln w="28575">
            <a:solidFill>
              <a:srgbClr val="000099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2FAFF02-5893-D8EE-EF74-627306AFD4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137" y="2971099"/>
            <a:ext cx="266737" cy="38105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F0B0130-F8D9-F367-2C1D-C2272C3C3B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152" y="1985166"/>
            <a:ext cx="1669215" cy="4237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E7ACC454-70C4-6C54-ACCF-A8FF92B1C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1" y="2520106"/>
            <a:ext cx="2264186" cy="35394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Click `Edit` Action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9BC2CE-8FC1-63E7-6739-37050124564C}"/>
              </a:ext>
            </a:extLst>
          </p:cNvPr>
          <p:cNvSpPr/>
          <p:nvPr/>
        </p:nvSpPr>
        <p:spPr bwMode="auto">
          <a:xfrm>
            <a:off x="3449455" y="2471772"/>
            <a:ext cx="2078694" cy="22530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FFE8C0E-82D8-F02B-E57C-64C26D8058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0828" y="3835067"/>
            <a:ext cx="4601217" cy="4763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229A87B5-9345-A288-BFE9-013C84FFE1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2539" y="5443906"/>
            <a:ext cx="363987" cy="4322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7638B79-6C49-545E-F791-0BF2A0DC1FDD}"/>
              </a:ext>
            </a:extLst>
          </p:cNvPr>
          <p:cNvCxnSpPr>
            <a:stCxn id="28" idx="1"/>
            <a:endCxn id="13" idx="2"/>
          </p:cNvCxnSpPr>
          <p:nvPr/>
        </p:nvCxnSpPr>
        <p:spPr bwMode="auto">
          <a:xfrm rot="10800000">
            <a:off x="2730217" y="1442863"/>
            <a:ext cx="719238" cy="114156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C6B01DEB-CA5C-F29C-7D9F-20086D3A2AEF}"/>
              </a:ext>
            </a:extLst>
          </p:cNvPr>
          <p:cNvCxnSpPr>
            <a:cxnSpLocks/>
            <a:endCxn id="21" idx="2"/>
          </p:cNvCxnSpPr>
          <p:nvPr/>
        </p:nvCxnSpPr>
        <p:spPr bwMode="auto">
          <a:xfrm>
            <a:off x="448585" y="1339592"/>
            <a:ext cx="5215019" cy="3748122"/>
          </a:xfrm>
          <a:prstGeom prst="bentConnector4">
            <a:avLst>
              <a:gd name="adj1" fmla="val -4347"/>
              <a:gd name="adj2" fmla="val 125964"/>
            </a:avLst>
          </a:prstGeom>
          <a:solidFill>
            <a:schemeClr val="accent1"/>
          </a:solidFill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7311CFB2-25D4-74CD-20E2-EB2CC922EE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979" y="5052182"/>
            <a:ext cx="1981477" cy="3238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96204D9A-F06D-E60A-1009-114AA5F4777D}"/>
              </a:ext>
            </a:extLst>
          </p:cNvPr>
          <p:cNvSpPr txBox="1"/>
          <p:nvPr/>
        </p:nvSpPr>
        <p:spPr>
          <a:xfrm>
            <a:off x="3171115" y="1553338"/>
            <a:ext cx="4774120" cy="35394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000" i="1" dirty="0">
                <a:solidFill>
                  <a:srgbClr val="C00000"/>
                </a:solidFill>
                <a:latin typeface="Gill Sans MT" charset="0"/>
              </a:rPr>
              <a:t>[GET] – localhost:5000/modules/get/</a:t>
            </a:r>
            <a:r>
              <a:rPr lang="en-US" altLang="zh-CN" sz="2000" i="1" dirty="0">
                <a:latin typeface="Gill Sans MT" charset="0"/>
              </a:rPr>
              <a:t>:</a:t>
            </a:r>
            <a:r>
              <a:rPr lang="en-US" altLang="zh-CN" sz="2000" i="1" dirty="0" err="1">
                <a:latin typeface="Gill Sans MT" charset="0"/>
              </a:rPr>
              <a:t>moduleId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F33A96-2293-0AA0-AA77-C9AC1C4035DA}"/>
              </a:ext>
            </a:extLst>
          </p:cNvPr>
          <p:cNvSpPr txBox="1"/>
          <p:nvPr/>
        </p:nvSpPr>
        <p:spPr>
          <a:xfrm>
            <a:off x="3246942" y="3395893"/>
            <a:ext cx="5448473" cy="30162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1600" i="1" dirty="0">
                <a:solidFill>
                  <a:srgbClr val="C00000"/>
                </a:solidFill>
                <a:latin typeface="Gill Sans MT" charset="0"/>
              </a:rPr>
              <a:t>[Update] – localhost:5000/modules/update/</a:t>
            </a:r>
            <a:r>
              <a:rPr lang="en-US" altLang="zh-CN" sz="1600" i="1" dirty="0">
                <a:latin typeface="Gill Sans MT" charset="0"/>
              </a:rPr>
              <a:t>:</a:t>
            </a:r>
            <a:r>
              <a:rPr lang="en-US" altLang="zh-CN" sz="1600" i="1" dirty="0" err="1">
                <a:latin typeface="Gill Sans MT" charset="0"/>
              </a:rPr>
              <a:t>currentEditingModuleId</a:t>
            </a:r>
            <a:endParaRPr lang="en-US" altLang="zh-CN" sz="16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99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4 – [</a:t>
            </a:r>
            <a:r>
              <a:rPr lang="en-US" sz="4000" dirty="0" err="1">
                <a:cs typeface="+mj-cs"/>
              </a:rPr>
              <a:t>XMLHttpRequest</a:t>
            </a:r>
            <a:r>
              <a:rPr lang="en-US" sz="4000" dirty="0">
                <a:cs typeface="+mj-cs"/>
              </a:rPr>
              <a:t>] </a:t>
            </a:r>
            <a:r>
              <a:rPr lang="en-US" altLang="zh-CN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 Get All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54B38-3FFA-2FC8-7C3C-DAAA87BD7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45" y="1914534"/>
            <a:ext cx="4520081" cy="41940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4FDFB38-20AB-00E3-7303-DBD44DAD1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88" y="1364798"/>
            <a:ext cx="3917269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28F73A-88D7-509C-3D1B-29A9F4079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25" y="6195036"/>
            <a:ext cx="282897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FB1E7B-5C86-0281-6B1D-262440BEE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5295" y="3800745"/>
            <a:ext cx="4009514" cy="11518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88E365-4234-2D8F-E21A-E15341774A50}"/>
              </a:ext>
            </a:extLst>
          </p:cNvPr>
          <p:cNvSpPr/>
          <p:nvPr/>
        </p:nvSpPr>
        <p:spPr bwMode="auto">
          <a:xfrm>
            <a:off x="5310462" y="4236098"/>
            <a:ext cx="1771472" cy="223934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306CAA7-521A-37A0-0DB8-26D104E51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462" y="5020884"/>
            <a:ext cx="3542944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Send an HTTP Get Request when Web Page is loaded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1E4D5F2-2332-C459-77E8-8BD18D7E59E0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 bwMode="auto">
          <a:xfrm rot="16200000" flipV="1">
            <a:off x="3942004" y="1981903"/>
            <a:ext cx="2688249" cy="182014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32197B67-6ACC-41B5-D83D-8F9B86005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496" y="1670491"/>
            <a:ext cx="2170922" cy="7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Review the code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in  last class</a:t>
            </a:r>
          </a:p>
        </p:txBody>
      </p:sp>
    </p:spTree>
    <p:extLst>
      <p:ext uri="{BB962C8B-B14F-4D97-AF65-F5344CB8AC3E}">
        <p14:creationId xmlns:p14="http://schemas.microsoft.com/office/powerpoint/2010/main" val="126629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60070" y="1497071"/>
            <a:ext cx="3748232" cy="2059677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  <a:latin typeface="Gill Sans MT" charset="0"/>
              </a:rPr>
              <a:t>Backend</a:t>
            </a:r>
          </a:p>
          <a:p>
            <a:r>
              <a:rPr lang="en-US" altLang="zh-CN" sz="2400" dirty="0">
                <a:latin typeface="Gill Sans MT" charset="0"/>
              </a:rPr>
              <a:t>One Node.js File</a:t>
            </a:r>
            <a:endParaRPr lang="en-US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Native HTTP S</a:t>
            </a:r>
            <a:r>
              <a:rPr lang="en-US" altLang="zh-CN" sz="2400" dirty="0">
                <a:latin typeface="Gill Sans MT" charset="0"/>
              </a:rPr>
              <a:t>erver</a:t>
            </a:r>
            <a:endParaRPr lang="en-US" sz="2400" dirty="0">
              <a:latin typeface="Gill Sans MT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charset="0"/>
              </a:rPr>
              <a:t>	(Without Express)</a:t>
            </a:r>
          </a:p>
          <a:p>
            <a:r>
              <a:rPr lang="en-US" sz="2400" dirty="0">
                <a:latin typeface="Gill Sans MT" charset="0"/>
              </a:rPr>
              <a:t>Dependency: </a:t>
            </a:r>
            <a:r>
              <a:rPr lang="en-US" altLang="zh-CN" sz="2400" dirty="0">
                <a:solidFill>
                  <a:srgbClr val="000090"/>
                </a:solidFill>
                <a:latin typeface="Gill Sans MT" charset="0"/>
              </a:rPr>
              <a:t>MongoDB</a:t>
            </a:r>
            <a:r>
              <a:rPr lang="en-US" altLang="zh-CN" sz="2400" dirty="0">
                <a:latin typeface="Gill Sans MT" charset="0"/>
              </a:rPr>
              <a:t> </a:t>
            </a:r>
            <a:endParaRPr lang="en-US" sz="2400" dirty="0">
              <a:latin typeface="Gill Sans MT" charset="0"/>
            </a:endParaRP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14438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3288"/>
            <a:ext cx="7831792" cy="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5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8144020" cy="88582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Project A</a:t>
            </a:r>
            <a:r>
              <a:rPr lang="en-US" altLang="zh-CN" sz="4000" dirty="0">
                <a:cs typeface="+mj-cs"/>
              </a:rPr>
              <a:t>rchitect – Only 3 Files</a:t>
            </a:r>
            <a:endParaRPr lang="en-US" sz="4000" dirty="0"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60070" y="3861287"/>
            <a:ext cx="4246080" cy="221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Gill Sans MT"/>
                <a:cs typeface="Gill Sans MT"/>
              </a:rPr>
              <a:t>Frontend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HTML + JavaScript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CSS:  Only 3 lines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AJAX  - </a:t>
            </a:r>
            <a:r>
              <a:rPr lang="en-IE" altLang="zh-CN" sz="2400" dirty="0" err="1">
                <a:latin typeface="Gill Sans MT" charset="0"/>
              </a:rPr>
              <a:t>XMLHttpRequest</a:t>
            </a:r>
            <a:endParaRPr lang="en-US" altLang="ja-JP" sz="2400" dirty="0">
              <a:latin typeface="Gill Sans MT" charset="0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Gill Sans MT" charset="0"/>
              </a:rPr>
              <a:t>No Frontend Framework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B7A578-0D95-83C7-B468-086E83C7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252" y="4423881"/>
            <a:ext cx="2332488" cy="9868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07B2C9-62BF-9EB0-8CBD-85466DCE3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59" y="1922304"/>
            <a:ext cx="2177473" cy="6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4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65EF3664-A8E4-9B45-8799-39C89D9B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6" y="2547070"/>
            <a:ext cx="5119395" cy="35186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4 – [</a:t>
            </a:r>
            <a:r>
              <a:rPr lang="en-US" sz="4000" dirty="0" err="1">
                <a:cs typeface="+mj-cs"/>
              </a:rPr>
              <a:t>XMLHttpRequest</a:t>
            </a:r>
            <a:r>
              <a:rPr lang="en-US" sz="4000" dirty="0">
                <a:cs typeface="+mj-cs"/>
              </a:rPr>
              <a:t>] </a:t>
            </a:r>
            <a:r>
              <a:rPr lang="en-US" altLang="zh-CN" sz="4000" dirty="0">
                <a:cs typeface="+mj-cs"/>
              </a:rPr>
              <a:t>-</a:t>
            </a:r>
            <a:r>
              <a:rPr lang="en-US" sz="4000" dirty="0">
                <a:cs typeface="+mj-cs"/>
              </a:rPr>
              <a:t> Get One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28F73A-88D7-509C-3D1B-29A9F4079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6195036"/>
            <a:ext cx="282897" cy="36610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777F93-281D-FB1C-22EE-9A06FD96F3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19" t="1797"/>
          <a:stretch/>
        </p:blipFill>
        <p:spPr>
          <a:xfrm>
            <a:off x="821305" y="1921851"/>
            <a:ext cx="4586137" cy="326798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B5B15B4-5B73-0161-2B72-0E097AF2C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88" y="1384001"/>
            <a:ext cx="4948654" cy="3661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094B9F67-485B-AE9D-7721-4DDCAB558380}"/>
              </a:ext>
            </a:extLst>
          </p:cNvPr>
          <p:cNvSpPr txBox="1"/>
          <p:nvPr/>
        </p:nvSpPr>
        <p:spPr>
          <a:xfrm>
            <a:off x="5605171" y="1816705"/>
            <a:ext cx="2545181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fetch current </a:t>
            </a:r>
            <a:r>
              <a:rPr lang="en-US" altLang="zh-CN" sz="3200" i="1" dirty="0">
                <a:solidFill>
                  <a:srgbClr val="CC0000"/>
                </a:solidFill>
                <a:latin typeface="Gill Sans MT" charset="0"/>
              </a:rPr>
              <a:t>id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3180CEE-81D5-A79F-60C8-78B8B3C8FB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0676"/>
          <a:stretch/>
        </p:blipFill>
        <p:spPr>
          <a:xfrm>
            <a:off x="6553008" y="3044893"/>
            <a:ext cx="2177473" cy="148549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7740AF6-27EA-F4C5-5924-F702C78F8C01}"/>
              </a:ext>
            </a:extLst>
          </p:cNvPr>
          <p:cNvSpPr/>
          <p:nvPr/>
        </p:nvSpPr>
        <p:spPr bwMode="auto">
          <a:xfrm>
            <a:off x="1680971" y="4283264"/>
            <a:ext cx="4329685" cy="563056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E1940F-D6BF-A64E-207C-7CB41869D60E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 bwMode="auto">
          <a:xfrm flipV="1">
            <a:off x="6010656" y="3787640"/>
            <a:ext cx="542352" cy="7771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F87E6BF-9891-D244-F372-BA5A02804C28}"/>
              </a:ext>
            </a:extLst>
          </p:cNvPr>
          <p:cNvSpPr txBox="1"/>
          <p:nvPr/>
        </p:nvSpPr>
        <p:spPr>
          <a:xfrm>
            <a:off x="3575294" y="3146013"/>
            <a:ext cx="2810256" cy="7201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2400" i="1" dirty="0">
                <a:solidFill>
                  <a:srgbClr val="C00000"/>
                </a:solidFill>
                <a:latin typeface="Gill Sans MT" charset="0"/>
              </a:rPr>
              <a:t>fetch one module and render it on </a:t>
            </a:r>
            <a:r>
              <a:rPr lang="en-US" altLang="zh-CN" sz="2400" i="1" dirty="0">
                <a:solidFill>
                  <a:srgbClr val="000099"/>
                </a:solidFill>
                <a:latin typeface="Gill Sans MT" charset="0"/>
              </a:rPr>
              <a:t>Form</a:t>
            </a:r>
            <a:endParaRPr lang="en-US" altLang="zh-CN" sz="16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A38270F-B8FA-D77F-2B59-49B4DDE5F047}"/>
              </a:ext>
            </a:extLst>
          </p:cNvPr>
          <p:cNvSpPr/>
          <p:nvPr/>
        </p:nvSpPr>
        <p:spPr bwMode="auto">
          <a:xfrm>
            <a:off x="4775315" y="2703184"/>
            <a:ext cx="777126" cy="223374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BB12AB3-4BAC-D98C-2376-1003C92D00B9}"/>
              </a:ext>
            </a:extLst>
          </p:cNvPr>
          <p:cNvCxnSpPr>
            <a:stCxn id="12" idx="2"/>
            <a:endCxn id="31" idx="0"/>
          </p:cNvCxnSpPr>
          <p:nvPr/>
        </p:nvCxnSpPr>
        <p:spPr bwMode="auto">
          <a:xfrm rot="16200000" flipH="1">
            <a:off x="3911859" y="1451164"/>
            <a:ext cx="454535" cy="2049504"/>
          </a:xfrm>
          <a:prstGeom prst="bentConnector3">
            <a:avLst>
              <a:gd name="adj1" fmla="val 31000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2566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134699DC-DF38-68BD-770A-DF92FC22B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8" y="3230519"/>
            <a:ext cx="3474241" cy="1411697"/>
          </a:xfrm>
          <a:prstGeom prst="rect">
            <a:avLst/>
          </a:prstGeom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8086244" cy="84137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cs typeface="+mj-cs"/>
              </a:rPr>
              <a:t>4 – [</a:t>
            </a:r>
            <a:r>
              <a:rPr lang="en-US" altLang="zh-CN" sz="4000" dirty="0" err="1">
                <a:cs typeface="+mj-cs"/>
              </a:rPr>
              <a:t>XMLHttpRequest</a:t>
            </a:r>
            <a:r>
              <a:rPr lang="en-US" altLang="zh-CN" sz="4000" dirty="0">
                <a:cs typeface="+mj-cs"/>
              </a:rPr>
              <a:t>] - Create One</a:t>
            </a:r>
            <a:endParaRPr lang="en-US" sz="4000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AB0EA-7DAD-1BB2-4122-48D0CE5F6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673" y="3092299"/>
            <a:ext cx="4730251" cy="2594881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0B4CCB-995B-58AD-9101-B25A0E8CFE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8579" b="16170"/>
          <a:stretch/>
        </p:blipFill>
        <p:spPr>
          <a:xfrm>
            <a:off x="205598" y="5536922"/>
            <a:ext cx="3788488" cy="11999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92278E-5BCC-F61B-7AD2-C5717E48A8B0}"/>
              </a:ext>
            </a:extLst>
          </p:cNvPr>
          <p:cNvSpPr/>
          <p:nvPr/>
        </p:nvSpPr>
        <p:spPr bwMode="auto">
          <a:xfrm>
            <a:off x="967740" y="4278241"/>
            <a:ext cx="2613660" cy="22161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3BBE2-5AF5-7EAA-B204-D4BD22456D4D}"/>
              </a:ext>
            </a:extLst>
          </p:cNvPr>
          <p:cNvSpPr/>
          <p:nvPr/>
        </p:nvSpPr>
        <p:spPr bwMode="auto">
          <a:xfrm>
            <a:off x="967740" y="3931526"/>
            <a:ext cx="1958340" cy="221615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ADB7D51-B6D4-E9AF-D9CA-488AF9C0E5F7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 bwMode="auto">
          <a:xfrm rot="10800000" flipH="1" flipV="1">
            <a:off x="967740" y="4042334"/>
            <a:ext cx="1132102" cy="1494588"/>
          </a:xfrm>
          <a:prstGeom prst="bentConnector4">
            <a:avLst>
              <a:gd name="adj1" fmla="val -14135"/>
              <a:gd name="adj2" fmla="val 53707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62B0C7-B9F6-35F8-F9A7-552728FD774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 bwMode="auto">
          <a:xfrm>
            <a:off x="3581400" y="4389048"/>
            <a:ext cx="547273" cy="69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B29E75C1-3EA6-E52E-3D58-834951C3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95" y="2694678"/>
            <a:ext cx="370909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Event Listener of Button Click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D9B182-EB8B-FCFB-0663-2A61F95D0B51}"/>
              </a:ext>
            </a:extLst>
          </p:cNvPr>
          <p:cNvSpPr/>
          <p:nvPr/>
        </p:nvSpPr>
        <p:spPr bwMode="auto">
          <a:xfrm>
            <a:off x="4202899" y="3640566"/>
            <a:ext cx="2319199" cy="1516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ECB2AD-EE94-B5CA-B155-1E959C7283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899" y="1283666"/>
            <a:ext cx="3419952" cy="13432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25D3AD-C12B-1549-1056-6FA0BA988F93}"/>
              </a:ext>
            </a:extLst>
          </p:cNvPr>
          <p:cNvSpPr/>
          <p:nvPr/>
        </p:nvSpPr>
        <p:spPr bwMode="auto">
          <a:xfrm>
            <a:off x="2151272" y="3256779"/>
            <a:ext cx="1580973" cy="185787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5B6DE2-2D72-7E53-6F53-946D49FC40FD}"/>
              </a:ext>
            </a:extLst>
          </p:cNvPr>
          <p:cNvSpPr/>
          <p:nvPr/>
        </p:nvSpPr>
        <p:spPr bwMode="auto">
          <a:xfrm>
            <a:off x="4331903" y="2303584"/>
            <a:ext cx="1089184" cy="25300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CDF302-4B00-D4A3-79A4-E6E11CF379D8}"/>
              </a:ext>
            </a:extLst>
          </p:cNvPr>
          <p:cNvCxnSpPr>
            <a:stCxn id="10" idx="2"/>
            <a:endCxn id="5" idx="0"/>
          </p:cNvCxnSpPr>
          <p:nvPr/>
        </p:nvCxnSpPr>
        <p:spPr bwMode="auto">
          <a:xfrm flipH="1">
            <a:off x="2941759" y="2556588"/>
            <a:ext cx="1934736" cy="7001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90687366-C082-2FBE-D308-C7CAF24A2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896" y="1401175"/>
            <a:ext cx="2170922" cy="77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Review the code in  last class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232A315A-4E01-91D2-6131-FC1842B72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225" y="3604313"/>
            <a:ext cx="1643131" cy="37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latin typeface="Gill Sans MT" charset="0"/>
              </a:rPr>
              <a:t>Request Body</a:t>
            </a:r>
          </a:p>
        </p:txBody>
      </p:sp>
    </p:spTree>
    <p:extLst>
      <p:ext uri="{BB962C8B-B14F-4D97-AF65-F5344CB8AC3E}">
        <p14:creationId xmlns:p14="http://schemas.microsoft.com/office/powerpoint/2010/main" val="2748164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76D7BCB5-A6A7-741E-6193-A0BEB39B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42" y="3180207"/>
            <a:ext cx="4809865" cy="241906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4448B1B-DCE1-B887-510C-9903889B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96" y="3198520"/>
            <a:ext cx="3709091" cy="1459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8EAD17-3B76-D064-B9EE-DFE1E8DD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756" y="1323351"/>
            <a:ext cx="3381847" cy="15337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4" y="296863"/>
            <a:ext cx="8171307" cy="841375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cs typeface="+mj-cs"/>
              </a:rPr>
              <a:t>4 – [</a:t>
            </a:r>
            <a:r>
              <a:rPr lang="en-US" altLang="zh-CN" sz="4000" dirty="0" err="1">
                <a:cs typeface="+mj-cs"/>
              </a:rPr>
              <a:t>XMLHttpRequest</a:t>
            </a:r>
            <a:r>
              <a:rPr lang="en-US" altLang="zh-CN" sz="4000" dirty="0">
                <a:cs typeface="+mj-cs"/>
              </a:rPr>
              <a:t>]- Update One</a:t>
            </a:r>
            <a:endParaRPr lang="en-US" sz="4000" dirty="0">
              <a:cs typeface="+mj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0B4CCB-995B-58AD-9101-B25A0E8CFE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8579" b="16170"/>
          <a:stretch/>
        </p:blipFill>
        <p:spPr>
          <a:xfrm>
            <a:off x="205598" y="5536922"/>
            <a:ext cx="3788488" cy="119991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92278E-5BCC-F61B-7AD2-C5717E48A8B0}"/>
              </a:ext>
            </a:extLst>
          </p:cNvPr>
          <p:cNvSpPr/>
          <p:nvPr/>
        </p:nvSpPr>
        <p:spPr bwMode="auto">
          <a:xfrm>
            <a:off x="652272" y="4278932"/>
            <a:ext cx="3035950" cy="221614"/>
          </a:xfrm>
          <a:prstGeom prst="rect">
            <a:avLst/>
          </a:prstGeom>
          <a:noFill/>
          <a:ln w="38100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3BBE2-5AF5-7EAA-B204-D4BD22456D4D}"/>
              </a:ext>
            </a:extLst>
          </p:cNvPr>
          <p:cNvSpPr/>
          <p:nvPr/>
        </p:nvSpPr>
        <p:spPr bwMode="auto">
          <a:xfrm>
            <a:off x="609600" y="3913741"/>
            <a:ext cx="2225040" cy="221615"/>
          </a:xfrm>
          <a:prstGeom prst="rect">
            <a:avLst/>
          </a:prstGeom>
          <a:noFill/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ADB7D51-B6D4-E9AF-D9CA-488AF9C0E5F7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 bwMode="auto">
          <a:xfrm rot="10800000" flipH="1" flipV="1">
            <a:off x="609600" y="4024548"/>
            <a:ext cx="1490242" cy="1512373"/>
          </a:xfrm>
          <a:prstGeom prst="bentConnector4">
            <a:avLst>
              <a:gd name="adj1" fmla="val -15340"/>
              <a:gd name="adj2" fmla="val 53663"/>
            </a:avLst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162B0C7-B9F6-35F8-F9A7-552728FD7740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88222" y="4389739"/>
            <a:ext cx="4974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4">
            <a:extLst>
              <a:ext uri="{FF2B5EF4-FFF2-40B4-BE49-F238E27FC236}">
                <a16:creationId xmlns:a16="http://schemas.microsoft.com/office/drawing/2014/main" id="{B29E75C1-3EA6-E52E-3D58-834951C3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97" y="2727108"/>
            <a:ext cx="370909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latin typeface="Gill Sans MT" charset="0"/>
              </a:rPr>
              <a:t>Event Listener of Button Click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D9B182-EB8B-FCFB-0663-2A61F95D0B51}"/>
              </a:ext>
            </a:extLst>
          </p:cNvPr>
          <p:cNvSpPr/>
          <p:nvPr/>
        </p:nvSpPr>
        <p:spPr bwMode="auto">
          <a:xfrm>
            <a:off x="4185640" y="3578710"/>
            <a:ext cx="1854547" cy="158131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25D3AD-C12B-1549-1056-6FA0BA988F93}"/>
              </a:ext>
            </a:extLst>
          </p:cNvPr>
          <p:cNvSpPr/>
          <p:nvPr/>
        </p:nvSpPr>
        <p:spPr bwMode="auto">
          <a:xfrm>
            <a:off x="2060448" y="3201488"/>
            <a:ext cx="1531589" cy="17870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5B6DE2-2D72-7E53-6F53-946D49FC40FD}"/>
              </a:ext>
            </a:extLst>
          </p:cNvPr>
          <p:cNvSpPr/>
          <p:nvPr/>
        </p:nvSpPr>
        <p:spPr bwMode="auto">
          <a:xfrm>
            <a:off x="4364736" y="2565162"/>
            <a:ext cx="936722" cy="25300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1CDF302-4B00-D4A3-79A4-E6E11CF379D8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 bwMode="auto">
          <a:xfrm flipH="1">
            <a:off x="2826243" y="2818166"/>
            <a:ext cx="2006854" cy="383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E2CBD3DE-364D-C6F7-CFF9-3AAE0E577DBF}"/>
              </a:ext>
            </a:extLst>
          </p:cNvPr>
          <p:cNvSpPr/>
          <p:nvPr/>
        </p:nvSpPr>
        <p:spPr bwMode="auto">
          <a:xfrm>
            <a:off x="4613723" y="4389739"/>
            <a:ext cx="1000694" cy="1581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595D97E-A693-3CCF-6C44-C8317FC06C2E}"/>
              </a:ext>
            </a:extLst>
          </p:cNvPr>
          <p:cNvSpPr/>
          <p:nvPr/>
        </p:nvSpPr>
        <p:spPr bwMode="auto">
          <a:xfrm>
            <a:off x="4607628" y="4758732"/>
            <a:ext cx="3506148" cy="3192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7BB2BB7B-F21E-832D-8F50-3986D2C7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48" y="1291607"/>
            <a:ext cx="3709092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 err="1">
                <a:solidFill>
                  <a:srgbClr val="000099"/>
                </a:solidFill>
                <a:latin typeface="Gill Sans MT" charset="0"/>
              </a:rPr>
              <a:t>XMLHttpRequest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 of Update</a:t>
            </a:r>
          </a:p>
          <a:p>
            <a:pPr marL="342900" indent="-342900" algn="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is very similar as Create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18965A29-24A9-5423-9A61-815254E3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2601" y="3578710"/>
            <a:ext cx="1643131" cy="37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000" i="1" dirty="0">
                <a:latin typeface="Gill Sans MT" charset="0"/>
              </a:rPr>
              <a:t>Request Body</a:t>
            </a: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A690D90A-9576-7523-CBF6-8AEED77332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9" t="1797"/>
          <a:stretch/>
        </p:blipFill>
        <p:spPr>
          <a:xfrm>
            <a:off x="4654678" y="6126394"/>
            <a:ext cx="3898291" cy="277784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48" name="矩形 47">
            <a:extLst>
              <a:ext uri="{FF2B5EF4-FFF2-40B4-BE49-F238E27FC236}">
                <a16:creationId xmlns:a16="http://schemas.microsoft.com/office/drawing/2014/main" id="{68F95243-7FB9-B004-D986-7E06CD19BFB9}"/>
              </a:ext>
            </a:extLst>
          </p:cNvPr>
          <p:cNvSpPr/>
          <p:nvPr/>
        </p:nvSpPr>
        <p:spPr bwMode="auto">
          <a:xfrm>
            <a:off x="7112345" y="3319747"/>
            <a:ext cx="1397671" cy="121446"/>
          </a:xfrm>
          <a:prstGeom prst="rect">
            <a:avLst/>
          </a:prstGeom>
          <a:noFill/>
          <a:ln w="1905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01A345-4AC7-82CA-0D32-34D8B513E80D}"/>
              </a:ext>
            </a:extLst>
          </p:cNvPr>
          <p:cNvCxnSpPr>
            <a:stCxn id="46" idx="3"/>
            <a:endCxn id="48" idx="2"/>
          </p:cNvCxnSpPr>
          <p:nvPr/>
        </p:nvCxnSpPr>
        <p:spPr bwMode="auto">
          <a:xfrm flipH="1" flipV="1">
            <a:off x="7811181" y="3441193"/>
            <a:ext cx="741788" cy="2824093"/>
          </a:xfrm>
          <a:prstGeom prst="bentConnector4">
            <a:avLst>
              <a:gd name="adj1" fmla="val -30817"/>
              <a:gd name="adj2" fmla="val 81600"/>
            </a:avLst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Rectangle 4">
            <a:extLst>
              <a:ext uri="{FF2B5EF4-FFF2-40B4-BE49-F238E27FC236}">
                <a16:creationId xmlns:a16="http://schemas.microsoft.com/office/drawing/2014/main" id="{1222BED0-D1A0-3369-909A-24CF0572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68" y="5706262"/>
            <a:ext cx="1206464" cy="452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Gill Sans MT" charset="0"/>
              </a:rPr>
              <a:t>Get One</a:t>
            </a:r>
          </a:p>
        </p:txBody>
      </p:sp>
    </p:spTree>
    <p:extLst>
      <p:ext uri="{BB962C8B-B14F-4D97-AF65-F5344CB8AC3E}">
        <p14:creationId xmlns:p14="http://schemas.microsoft.com/office/powerpoint/2010/main" val="1472205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D98E0F-42B7-0B90-CB20-FDDC1AB3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42" y="141378"/>
            <a:ext cx="8082930" cy="5864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1- Review of  Tutorial 1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2 - CORS Policy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3- Delete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sz="4800" i="1" dirty="0">
                <a:solidFill>
                  <a:srgbClr val="000090"/>
                </a:solidFill>
                <a:latin typeface="Gill Sans MT" charset="0"/>
              </a:rPr>
              <a:t>4- Update on  Web Page</a:t>
            </a:r>
            <a:endParaRPr lang="en-US" sz="4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4800" i="1" dirty="0">
                <a:solidFill>
                  <a:srgbClr val="000090"/>
                </a:solidFill>
                <a:latin typeface="Gill Sans MT" charset="0"/>
              </a:rPr>
              <a:t>5- Backend - Express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2" y="5908618"/>
            <a:ext cx="7636912" cy="37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</p:spTree>
    <p:extLst>
      <p:ext uri="{BB962C8B-B14F-4D97-AF65-F5344CB8AC3E}">
        <p14:creationId xmlns:p14="http://schemas.microsoft.com/office/powerpoint/2010/main" val="2880740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Express.js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9A96DC-F966-106F-E2C1-DF56A669105B}"/>
              </a:ext>
            </a:extLst>
          </p:cNvPr>
          <p:cNvSpPr txBox="1"/>
          <p:nvPr/>
        </p:nvSpPr>
        <p:spPr>
          <a:xfrm>
            <a:off x="437847" y="1371600"/>
            <a:ext cx="8599472" cy="437350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is a NodeJS framework in Server that provides 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a very concise way to handle HTTP requests. 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latin typeface="Gill Sans MT" charset="0"/>
              </a:rPr>
              <a:t>Before using Express framework, remember to install the relevant dependency, open Terminal and type:</a:t>
            </a:r>
          </a:p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GB" altLang="zh-CN" sz="4800" i="1" dirty="0" err="1">
                <a:solidFill>
                  <a:srgbClr val="CC0000"/>
                </a:solidFill>
                <a:latin typeface="Gill Sans MT" charset="0"/>
              </a:rPr>
              <a:t>npm</a:t>
            </a:r>
            <a:r>
              <a:rPr lang="en-GB" altLang="zh-CN" sz="4800" i="1" dirty="0">
                <a:solidFill>
                  <a:srgbClr val="CC0000"/>
                </a:solidFill>
                <a:latin typeface="Gill Sans MT" charset="0"/>
              </a:rPr>
              <a:t> install express </a:t>
            </a:r>
            <a:r>
              <a:rPr lang="en-GB" altLang="zh-CN" sz="4800" i="1" dirty="0" err="1">
                <a:solidFill>
                  <a:srgbClr val="CC0000"/>
                </a:solidFill>
                <a:latin typeface="Gill Sans MT" charset="0"/>
              </a:rPr>
              <a:t>cors</a:t>
            </a:r>
            <a:endParaRPr lang="en-US" altLang="zh-CN" sz="4800" i="1" dirty="0">
              <a:solidFill>
                <a:srgbClr val="CC000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GB" altLang="zh-CN" sz="3200" i="1" dirty="0" err="1">
                <a:latin typeface="Gill Sans MT" charset="0"/>
              </a:rPr>
              <a:t>Offical</a:t>
            </a:r>
            <a:r>
              <a:rPr lang="en-GB" altLang="zh-CN" sz="3200" i="1" dirty="0">
                <a:latin typeface="Gill Sans MT" charset="0"/>
              </a:rPr>
              <a:t> </a:t>
            </a:r>
            <a:r>
              <a:rPr lang="en-GB" altLang="zh-CN" sz="3200" i="1" dirty="0" err="1">
                <a:latin typeface="Gill Sans MT" charset="0"/>
              </a:rPr>
              <a:t>Wesite</a:t>
            </a:r>
            <a:r>
              <a:rPr lang="en-GB" altLang="zh-CN" sz="3200" i="1" dirty="0">
                <a:latin typeface="Gill Sans MT" charset="0"/>
              </a:rPr>
              <a:t>:  </a:t>
            </a: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  <a:endParaRPr lang="en-US" altLang="zh-CN" sz="32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altLang="zh-CN" sz="32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altLang="zh-CN" sz="32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altLang="zh-CN" sz="20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89798D-1B84-BCAD-546F-21095204E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6" y="4390128"/>
            <a:ext cx="709711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99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CORS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3BA7BC-09EA-B418-B104-E14D75D26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634"/>
            <a:ext cx="7501581" cy="21934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F91C4B-AF3D-142E-47CA-D2186397B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452" y="4477835"/>
            <a:ext cx="4319446" cy="10844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59A96DC-F966-106F-E2C1-DF56A669105B}"/>
              </a:ext>
            </a:extLst>
          </p:cNvPr>
          <p:cNvSpPr txBox="1"/>
          <p:nvPr/>
        </p:nvSpPr>
        <p:spPr>
          <a:xfrm>
            <a:off x="437847" y="5638188"/>
            <a:ext cx="8599472" cy="100642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can use only 2 lines to set CORS policy: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GB" altLang="zh-CN" sz="3200" i="1" dirty="0" err="1">
                <a:solidFill>
                  <a:srgbClr val="CC0000"/>
                </a:solidFill>
                <a:latin typeface="Gill Sans MT" charset="0"/>
              </a:rPr>
              <a:t>npm</a:t>
            </a:r>
            <a:r>
              <a:rPr lang="en-GB" altLang="zh-CN" sz="3200" i="1" dirty="0">
                <a:solidFill>
                  <a:srgbClr val="CC0000"/>
                </a:solidFill>
                <a:latin typeface="Gill Sans MT" charset="0"/>
              </a:rPr>
              <a:t> install express </a:t>
            </a:r>
            <a:r>
              <a:rPr lang="en-GB" altLang="zh-CN" sz="3200" i="1" dirty="0" err="1">
                <a:solidFill>
                  <a:srgbClr val="CC0000"/>
                </a:solidFill>
                <a:latin typeface="Gill Sans MT" charset="0"/>
              </a:rPr>
              <a:t>cors</a:t>
            </a:r>
            <a:endParaRPr lang="en-US" altLang="zh-CN" sz="20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A8717B38-FBF3-F992-D122-717416425649}"/>
              </a:ext>
            </a:extLst>
          </p:cNvPr>
          <p:cNvSpPr/>
          <p:nvPr/>
        </p:nvSpPr>
        <p:spPr bwMode="auto">
          <a:xfrm>
            <a:off x="4340944" y="3699690"/>
            <a:ext cx="462116" cy="626351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935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</a:t>
            </a:r>
            <a:r>
              <a:rPr lang="en-US" altLang="zh-CN" sz="4400" dirty="0" err="1">
                <a:cs typeface="+mj-cs"/>
              </a:rPr>
              <a:t>response.send</a:t>
            </a:r>
            <a:r>
              <a:rPr lang="en-US" altLang="zh-CN" sz="4400" dirty="0">
                <a:cs typeface="+mj-cs"/>
              </a:rPr>
              <a:t>()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F1F1237-59B5-FE21-547E-6074D5B28418}"/>
              </a:ext>
            </a:extLst>
          </p:cNvPr>
          <p:cNvSpPr/>
          <p:nvPr/>
        </p:nvSpPr>
        <p:spPr bwMode="auto">
          <a:xfrm>
            <a:off x="4208200" y="2344474"/>
            <a:ext cx="462116" cy="626351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92B7F4E-BC3F-6BBE-68A1-F51A0D136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8" y="1477069"/>
            <a:ext cx="7956143" cy="70098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BBB24A7-75CF-0E6A-EF72-28569B78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27" y="3101070"/>
            <a:ext cx="8231343" cy="34677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233560B-A334-6D44-4871-28DD58363A9B}"/>
              </a:ext>
            </a:extLst>
          </p:cNvPr>
          <p:cNvSpPr txBox="1"/>
          <p:nvPr/>
        </p:nvSpPr>
        <p:spPr>
          <a:xfrm>
            <a:off x="1358130" y="3801477"/>
            <a:ext cx="6122935" cy="166199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4000" i="1" dirty="0">
                <a:latin typeface="Gill Sans MT" charset="0"/>
              </a:rPr>
              <a:t>Express </a:t>
            </a:r>
            <a:r>
              <a:rPr lang="en-US" altLang="zh-CN" sz="4000" i="1" dirty="0">
                <a:latin typeface="Gill Sans MT" charset="0"/>
              </a:rPr>
              <a:t>can </a:t>
            </a:r>
            <a:r>
              <a:rPr lang="en-GB" altLang="zh-CN" sz="4000" i="1" dirty="0">
                <a:latin typeface="Gill Sans MT" charset="0"/>
              </a:rPr>
              <a:t>automatically set the </a:t>
            </a:r>
            <a:r>
              <a:rPr lang="en-GB" altLang="zh-CN" sz="4000" i="1" dirty="0">
                <a:solidFill>
                  <a:srgbClr val="CC0000"/>
                </a:solidFill>
                <a:latin typeface="Gill Sans MT" charset="0"/>
              </a:rPr>
              <a:t>Content-Type</a:t>
            </a:r>
            <a:r>
              <a:rPr lang="en-GB" altLang="zh-CN" sz="4000" i="1" dirty="0">
                <a:latin typeface="Gill Sans MT" charset="0"/>
              </a:rPr>
              <a:t> to be sent in Response.</a:t>
            </a:r>
            <a:endParaRPr lang="en-US" altLang="zh-CN" sz="28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499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</a:t>
            </a:r>
            <a:r>
              <a:rPr lang="en-US" altLang="zh-CN" sz="4400" dirty="0" err="1">
                <a:cs typeface="+mj-cs"/>
              </a:rPr>
              <a:t>response.json</a:t>
            </a:r>
            <a:r>
              <a:rPr lang="en-US" altLang="zh-CN" sz="4400" dirty="0">
                <a:cs typeface="+mj-cs"/>
              </a:rPr>
              <a:t>()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F1F1237-59B5-FE21-547E-6074D5B28418}"/>
              </a:ext>
            </a:extLst>
          </p:cNvPr>
          <p:cNvSpPr/>
          <p:nvPr/>
        </p:nvSpPr>
        <p:spPr bwMode="auto">
          <a:xfrm>
            <a:off x="4208200" y="2344474"/>
            <a:ext cx="462116" cy="626351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33560B-A334-6D44-4871-28DD58363A9B}"/>
              </a:ext>
            </a:extLst>
          </p:cNvPr>
          <p:cNvSpPr txBox="1"/>
          <p:nvPr/>
        </p:nvSpPr>
        <p:spPr>
          <a:xfrm>
            <a:off x="467975" y="4024281"/>
            <a:ext cx="8278761" cy="233910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</a:t>
            </a:r>
            <a:r>
              <a:rPr lang="en-US" altLang="zh-CN" sz="3200" i="1" dirty="0">
                <a:latin typeface="Gill Sans MT" charset="0"/>
              </a:rPr>
              <a:t>can </a:t>
            </a:r>
            <a:r>
              <a:rPr lang="en-GB" altLang="zh-CN" sz="3200" i="1" dirty="0">
                <a:latin typeface="Gill Sans MT" charset="0"/>
              </a:rPr>
              <a:t>automatically send </a:t>
            </a:r>
            <a:r>
              <a:rPr lang="en-GB" altLang="zh-CN" sz="3200" i="1" dirty="0">
                <a:solidFill>
                  <a:srgbClr val="CC0000"/>
                </a:solidFill>
                <a:latin typeface="Gill Sans MT" charset="0"/>
              </a:rPr>
              <a:t>JSON Response, </a:t>
            </a:r>
            <a:r>
              <a:rPr lang="en-GB" altLang="zh-CN" sz="3200" i="1" dirty="0">
                <a:latin typeface="Gill Sans MT" charset="0"/>
              </a:rPr>
              <a:t>and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can automatically convert between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 JSON </a:t>
            </a:r>
            <a:r>
              <a:rPr lang="en-GB" altLang="zh-CN" sz="3200" i="1" dirty="0">
                <a:latin typeface="Gill Sans MT" charset="0"/>
              </a:rPr>
              <a:t>and </a:t>
            </a:r>
            <a:r>
              <a:rPr lang="en-GB" altLang="zh-CN" sz="3200" i="1" dirty="0">
                <a:solidFill>
                  <a:srgbClr val="CC0000"/>
                </a:solidFill>
                <a:latin typeface="Gill Sans MT" charset="0"/>
              </a:rPr>
              <a:t>String. 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We don’t need </a:t>
            </a:r>
            <a:r>
              <a:rPr lang="en-GB" altLang="zh-CN" sz="3200" i="1" dirty="0" err="1">
                <a:solidFill>
                  <a:srgbClr val="000099"/>
                </a:solidFill>
                <a:latin typeface="Gill Sans MT" charset="0"/>
              </a:rPr>
              <a:t>JSON.stringify</a:t>
            </a:r>
            <a:r>
              <a:rPr lang="en-GB" altLang="zh-CN" sz="3200" i="1" dirty="0">
                <a:solidFill>
                  <a:srgbClr val="000099"/>
                </a:solidFill>
                <a:latin typeface="Gill Sans MT" charset="0"/>
              </a:rPr>
              <a:t>() </a:t>
            </a:r>
            <a:r>
              <a:rPr lang="en-GB" altLang="zh-CN" sz="3200" i="1" dirty="0">
                <a:latin typeface="Gill Sans MT" charset="0"/>
              </a:rPr>
              <a:t>or </a:t>
            </a:r>
            <a:r>
              <a:rPr lang="en-GB" altLang="zh-CN" sz="3200" i="1" dirty="0" err="1">
                <a:solidFill>
                  <a:srgbClr val="000099"/>
                </a:solidFill>
                <a:latin typeface="Gill Sans MT" charset="0"/>
              </a:rPr>
              <a:t>JSON.parse</a:t>
            </a:r>
            <a:r>
              <a:rPr lang="en-GB" altLang="zh-CN" sz="3200" i="1" dirty="0">
                <a:solidFill>
                  <a:srgbClr val="000099"/>
                </a:solidFill>
                <a:latin typeface="Gill Sans MT" charset="0"/>
              </a:rPr>
              <a:t>() </a:t>
            </a:r>
            <a:r>
              <a:rPr lang="en-GB" altLang="zh-CN" sz="3200" i="1" dirty="0">
                <a:latin typeface="Gill Sans MT" charset="0"/>
              </a:rPr>
              <a:t>anymore.</a:t>
            </a:r>
            <a:endParaRPr lang="en-US" altLang="zh-CN" sz="2000" i="1" dirty="0">
              <a:latin typeface="Gill Sans MT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32824E-D5CF-1D94-AAAF-41107670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71600"/>
            <a:ext cx="7902526" cy="6809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10F756-E754-50C3-E287-038544A37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473" y="3262720"/>
            <a:ext cx="4398658" cy="48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</a:t>
            </a:r>
            <a:r>
              <a:rPr lang="en-US" altLang="zh-CN" dirty="0" err="1">
                <a:cs typeface="+mj-cs"/>
              </a:rPr>
              <a:t>express.json</a:t>
            </a:r>
            <a:r>
              <a:rPr lang="en-US" altLang="zh-CN" dirty="0">
                <a:cs typeface="+mj-cs"/>
              </a:rPr>
              <a:t>()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CF935-C17C-0500-19B8-E7B8915F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73" y="1281969"/>
            <a:ext cx="5342624" cy="2408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14325E-48A4-B527-2D8B-F67DC9B5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52" y="4462562"/>
            <a:ext cx="3778295" cy="3977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CACAAD8-C1C9-F791-6743-832A0A2E03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606" b="12370"/>
          <a:stretch/>
        </p:blipFill>
        <p:spPr>
          <a:xfrm>
            <a:off x="332143" y="4860278"/>
            <a:ext cx="8174914" cy="307998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D7996417-2F82-F1D9-EB80-B61A8656DAD0}"/>
              </a:ext>
            </a:extLst>
          </p:cNvPr>
          <p:cNvSpPr/>
          <p:nvPr/>
        </p:nvSpPr>
        <p:spPr bwMode="auto">
          <a:xfrm>
            <a:off x="4188542" y="3778131"/>
            <a:ext cx="462116" cy="626351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659C79-FEF7-16D1-56F9-FC60666522DB}"/>
              </a:ext>
            </a:extLst>
          </p:cNvPr>
          <p:cNvSpPr txBox="1"/>
          <p:nvPr/>
        </p:nvSpPr>
        <p:spPr>
          <a:xfrm>
            <a:off x="432619" y="5317056"/>
            <a:ext cx="8278761" cy="134806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can automatically 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accumulate Request Body</a:t>
            </a:r>
            <a:r>
              <a:rPr lang="en-GB" altLang="zh-CN" sz="3200" i="1" dirty="0">
                <a:latin typeface="Gill Sans MT" charset="0"/>
              </a:rPr>
              <a:t>, and it can automatically convert between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 JSON </a:t>
            </a:r>
            <a:r>
              <a:rPr lang="en-GB" altLang="zh-CN" sz="3200" i="1" dirty="0">
                <a:latin typeface="Gill Sans MT" charset="0"/>
              </a:rPr>
              <a:t>and </a:t>
            </a:r>
            <a:r>
              <a:rPr lang="en-GB" altLang="zh-CN" sz="3200" i="1" dirty="0">
                <a:solidFill>
                  <a:srgbClr val="CC0000"/>
                </a:solidFill>
                <a:latin typeface="Gill Sans MT" charset="0"/>
              </a:rPr>
              <a:t>String.</a:t>
            </a:r>
            <a:endParaRPr lang="en-US" altLang="zh-CN" sz="20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59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request.params.id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53605F-F084-8B40-1E53-75C247B91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52" y="2451374"/>
            <a:ext cx="6032322" cy="99319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4D784E9-1D10-9D93-CD43-3316ABDEE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6" y="4265550"/>
            <a:ext cx="7158494" cy="884906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3F90BCE5-AF32-0DC1-3C2C-67B745E4C7A9}"/>
              </a:ext>
            </a:extLst>
          </p:cNvPr>
          <p:cNvSpPr/>
          <p:nvPr/>
        </p:nvSpPr>
        <p:spPr bwMode="auto">
          <a:xfrm>
            <a:off x="4035355" y="3538818"/>
            <a:ext cx="462116" cy="626351"/>
          </a:xfrm>
          <a:prstGeom prst="downArrow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677748-8E30-860E-9C81-CD0A899E9FC8}"/>
              </a:ext>
            </a:extLst>
          </p:cNvPr>
          <p:cNvSpPr txBox="1"/>
          <p:nvPr/>
        </p:nvSpPr>
        <p:spPr>
          <a:xfrm>
            <a:off x="497640" y="5170846"/>
            <a:ext cx="8120350" cy="142500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/modules/get/</a:t>
            </a:r>
            <a:r>
              <a:rPr lang="en-GB" altLang="zh-CN" sz="3200" i="1" dirty="0">
                <a:solidFill>
                  <a:srgbClr val="000099"/>
                </a:solidFill>
                <a:latin typeface="Gill Sans MT" charset="0"/>
              </a:rPr>
              <a:t>:</a:t>
            </a:r>
            <a:r>
              <a:rPr lang="en-GB" altLang="zh-CN" sz="3200" i="1" dirty="0" err="1">
                <a:solidFill>
                  <a:srgbClr val="000099"/>
                </a:solidFill>
                <a:latin typeface="Gill Sans MT" charset="0"/>
              </a:rPr>
              <a:t>moduleId</a:t>
            </a:r>
            <a:endParaRPr lang="en-GB" altLang="zh-CN" sz="3200" i="1" dirty="0">
              <a:solidFill>
                <a:srgbClr val="000099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GB" altLang="zh-CN" sz="3200" i="1" dirty="0">
                <a:latin typeface="Gill Sans MT" charset="0"/>
              </a:rPr>
              <a:t>Express can 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parse the URL </a:t>
            </a:r>
            <a:r>
              <a:rPr lang="en-GB" altLang="zh-CN" sz="3200" i="1" dirty="0">
                <a:latin typeface="Gill Sans MT" charset="0"/>
              </a:rPr>
              <a:t>and get the URL’s </a:t>
            </a:r>
            <a:r>
              <a:rPr lang="en-GB" altLang="zh-CN" sz="3200" i="1" dirty="0">
                <a:solidFill>
                  <a:srgbClr val="C00000"/>
                </a:solidFill>
                <a:latin typeface="Gill Sans MT" charset="0"/>
              </a:rPr>
              <a:t>dynamic parameters </a:t>
            </a:r>
            <a:r>
              <a:rPr lang="en-GB" altLang="zh-CN" sz="3200" i="1" dirty="0">
                <a:latin typeface="Gill Sans MT" charset="0"/>
              </a:rPr>
              <a:t>- </a:t>
            </a:r>
            <a:r>
              <a:rPr lang="en-GB" altLang="zh-CN" sz="3200" i="1" dirty="0">
                <a:solidFill>
                  <a:srgbClr val="000099"/>
                </a:solidFill>
                <a:latin typeface="Gill Sans MT" charset="0"/>
              </a:rPr>
              <a:t>`:</a:t>
            </a:r>
            <a:r>
              <a:rPr lang="en-GB" altLang="zh-CN" sz="3200" i="1" dirty="0" err="1">
                <a:solidFill>
                  <a:srgbClr val="000099"/>
                </a:solidFill>
                <a:latin typeface="Gill Sans MT" charset="0"/>
              </a:rPr>
              <a:t>moduleId</a:t>
            </a:r>
            <a:r>
              <a:rPr lang="en-GB" altLang="zh-CN" sz="3200" i="1" dirty="0">
                <a:solidFill>
                  <a:srgbClr val="000099"/>
                </a:solidFill>
                <a:latin typeface="Gill Sans MT" charset="0"/>
              </a:rPr>
              <a:t>`</a:t>
            </a:r>
            <a:endParaRPr lang="en-US" altLang="zh-CN" sz="3200" i="1" dirty="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B186AAE-3497-0204-4605-9E90F574B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165" y="1948407"/>
            <a:ext cx="3906496" cy="4447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437BFA-7F03-9C56-44A3-96C2BB7344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3451" y="1449861"/>
            <a:ext cx="3785924" cy="3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6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cs typeface="+mj-cs"/>
              </a:rPr>
              <a:t>1- </a:t>
            </a:r>
            <a:r>
              <a:rPr lang="en-US" sz="3600" dirty="0">
                <a:cs typeface="+mj-cs"/>
              </a:rPr>
              <a:t>How </a:t>
            </a:r>
            <a:r>
              <a:rPr lang="en-US" altLang="zh-CN" sz="3600" dirty="0">
                <a:cs typeface="+mj-cs"/>
              </a:rPr>
              <a:t>Full Stack APP works?</a:t>
            </a:r>
            <a:endParaRPr lang="en-US" sz="3600" dirty="0"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938F10-6D11-11F5-12B4-A2A25473D7F8}"/>
              </a:ext>
            </a:extLst>
          </p:cNvPr>
          <p:cNvSpPr/>
          <p:nvPr/>
        </p:nvSpPr>
        <p:spPr bwMode="auto">
          <a:xfrm>
            <a:off x="1370978" y="1621118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Web Page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15695B8-5B6E-3519-2EAC-27B64857A4D1}"/>
              </a:ext>
            </a:extLst>
          </p:cNvPr>
          <p:cNvSpPr/>
          <p:nvPr/>
        </p:nvSpPr>
        <p:spPr bwMode="auto">
          <a:xfrm>
            <a:off x="1370978" y="3323605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E4663F-66C8-F353-E136-F99CDE6129F7}"/>
              </a:ext>
            </a:extLst>
          </p:cNvPr>
          <p:cNvSpPr/>
          <p:nvPr/>
        </p:nvSpPr>
        <p:spPr bwMode="auto">
          <a:xfrm>
            <a:off x="1370978" y="5026092"/>
            <a:ext cx="2957804" cy="8677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MongoDB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9C56181D-6AF2-5871-9AAE-95A5A090801A}"/>
              </a:ext>
            </a:extLst>
          </p:cNvPr>
          <p:cNvSpPr/>
          <p:nvPr/>
        </p:nvSpPr>
        <p:spPr bwMode="auto">
          <a:xfrm>
            <a:off x="4335780" y="2202180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E4E21BE3-978D-ADB1-8230-81D0FBB45163}"/>
              </a:ext>
            </a:extLst>
          </p:cNvPr>
          <p:cNvSpPr/>
          <p:nvPr/>
        </p:nvSpPr>
        <p:spPr bwMode="auto">
          <a:xfrm>
            <a:off x="4328782" y="404210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83CD1E0-DAEF-CAB5-8340-1601846AF484}"/>
              </a:ext>
            </a:extLst>
          </p:cNvPr>
          <p:cNvSpPr/>
          <p:nvPr/>
        </p:nvSpPr>
        <p:spPr bwMode="auto">
          <a:xfrm rot="10800000">
            <a:off x="729858" y="3930271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FA358E20-A76D-C971-966D-79EF04ABA9EB}"/>
              </a:ext>
            </a:extLst>
          </p:cNvPr>
          <p:cNvSpPr/>
          <p:nvPr/>
        </p:nvSpPr>
        <p:spPr bwMode="auto">
          <a:xfrm rot="10800000">
            <a:off x="729857" y="2106953"/>
            <a:ext cx="601753" cy="1417862"/>
          </a:xfrm>
          <a:custGeom>
            <a:avLst/>
            <a:gdLst>
              <a:gd name="connsiteX0" fmla="*/ 0 w 601753"/>
              <a:gd name="connsiteY0" fmla="*/ 0 h 1417862"/>
              <a:gd name="connsiteX1" fmla="*/ 45720 w 601753"/>
              <a:gd name="connsiteY1" fmla="*/ 7620 h 1417862"/>
              <a:gd name="connsiteX2" fmla="*/ 68580 w 601753"/>
              <a:gd name="connsiteY2" fmla="*/ 15240 h 1417862"/>
              <a:gd name="connsiteX3" fmla="*/ 129540 w 601753"/>
              <a:gd name="connsiteY3" fmla="*/ 30480 h 1417862"/>
              <a:gd name="connsiteX4" fmla="*/ 182880 w 601753"/>
              <a:gd name="connsiteY4" fmla="*/ 45720 h 1417862"/>
              <a:gd name="connsiteX5" fmla="*/ 274320 w 601753"/>
              <a:gd name="connsiteY5" fmla="*/ 60960 h 1417862"/>
              <a:gd name="connsiteX6" fmla="*/ 312420 w 601753"/>
              <a:gd name="connsiteY6" fmla="*/ 76200 h 1417862"/>
              <a:gd name="connsiteX7" fmla="*/ 419100 w 601753"/>
              <a:gd name="connsiteY7" fmla="*/ 144780 h 1417862"/>
              <a:gd name="connsiteX8" fmla="*/ 495300 w 601753"/>
              <a:gd name="connsiteY8" fmla="*/ 213360 h 1417862"/>
              <a:gd name="connsiteX9" fmla="*/ 541020 w 601753"/>
              <a:gd name="connsiteY9" fmla="*/ 274320 h 1417862"/>
              <a:gd name="connsiteX10" fmla="*/ 579120 w 601753"/>
              <a:gd name="connsiteY10" fmla="*/ 358140 h 1417862"/>
              <a:gd name="connsiteX11" fmla="*/ 586740 w 601753"/>
              <a:gd name="connsiteY11" fmla="*/ 891540 h 1417862"/>
              <a:gd name="connsiteX12" fmla="*/ 579120 w 601753"/>
              <a:gd name="connsiteY12" fmla="*/ 922020 h 1417862"/>
              <a:gd name="connsiteX13" fmla="*/ 556260 w 601753"/>
              <a:gd name="connsiteY13" fmla="*/ 967740 h 1417862"/>
              <a:gd name="connsiteX14" fmla="*/ 541020 w 601753"/>
              <a:gd name="connsiteY14" fmla="*/ 1021080 h 1417862"/>
              <a:gd name="connsiteX15" fmla="*/ 533400 w 601753"/>
              <a:gd name="connsiteY15" fmla="*/ 1043940 h 1417862"/>
              <a:gd name="connsiteX16" fmla="*/ 502920 w 601753"/>
              <a:gd name="connsiteY16" fmla="*/ 1089660 h 1417862"/>
              <a:gd name="connsiteX17" fmla="*/ 480060 w 601753"/>
              <a:gd name="connsiteY17" fmla="*/ 1143000 h 1417862"/>
              <a:gd name="connsiteX18" fmla="*/ 403860 w 601753"/>
              <a:gd name="connsiteY18" fmla="*/ 1203960 h 1417862"/>
              <a:gd name="connsiteX19" fmla="*/ 274320 w 601753"/>
              <a:gd name="connsiteY19" fmla="*/ 1272540 h 1417862"/>
              <a:gd name="connsiteX20" fmla="*/ 220980 w 601753"/>
              <a:gd name="connsiteY20" fmla="*/ 1295400 h 1417862"/>
              <a:gd name="connsiteX21" fmla="*/ 175260 w 601753"/>
              <a:gd name="connsiteY21" fmla="*/ 1318260 h 1417862"/>
              <a:gd name="connsiteX22" fmla="*/ 144780 w 601753"/>
              <a:gd name="connsiteY22" fmla="*/ 1325880 h 1417862"/>
              <a:gd name="connsiteX23" fmla="*/ 91440 w 601753"/>
              <a:gd name="connsiteY23" fmla="*/ 1348740 h 1417862"/>
              <a:gd name="connsiteX24" fmla="*/ 45720 w 601753"/>
              <a:gd name="connsiteY24" fmla="*/ 1356360 h 1417862"/>
              <a:gd name="connsiteX25" fmla="*/ 15240 w 601753"/>
              <a:gd name="connsiteY25" fmla="*/ 1363980 h 1417862"/>
              <a:gd name="connsiteX26" fmla="*/ 99060 w 601753"/>
              <a:gd name="connsiteY26" fmla="*/ 1325880 h 1417862"/>
              <a:gd name="connsiteX27" fmla="*/ 137160 w 601753"/>
              <a:gd name="connsiteY27" fmla="*/ 1280160 h 1417862"/>
              <a:gd name="connsiteX28" fmla="*/ 190500 w 601753"/>
              <a:gd name="connsiteY28" fmla="*/ 1234440 h 1417862"/>
              <a:gd name="connsiteX29" fmla="*/ 205740 w 601753"/>
              <a:gd name="connsiteY29" fmla="*/ 1211580 h 1417862"/>
              <a:gd name="connsiteX30" fmla="*/ 228600 w 601753"/>
              <a:gd name="connsiteY30" fmla="*/ 1181100 h 1417862"/>
              <a:gd name="connsiteX31" fmla="*/ 198120 w 601753"/>
              <a:gd name="connsiteY31" fmla="*/ 1196340 h 1417862"/>
              <a:gd name="connsiteX32" fmla="*/ 175260 w 601753"/>
              <a:gd name="connsiteY32" fmla="*/ 1234440 h 1417862"/>
              <a:gd name="connsiteX33" fmla="*/ 167640 w 601753"/>
              <a:gd name="connsiteY33" fmla="*/ 1257300 h 1417862"/>
              <a:gd name="connsiteX34" fmla="*/ 152400 w 601753"/>
              <a:gd name="connsiteY34" fmla="*/ 1280160 h 1417862"/>
              <a:gd name="connsiteX35" fmla="*/ 114300 w 601753"/>
              <a:gd name="connsiteY35" fmla="*/ 1348740 h 1417862"/>
              <a:gd name="connsiteX36" fmla="*/ 68580 w 601753"/>
              <a:gd name="connsiteY36" fmla="*/ 1386840 h 1417862"/>
              <a:gd name="connsiteX37" fmla="*/ 30480 w 601753"/>
              <a:gd name="connsiteY37" fmla="*/ 1402080 h 1417862"/>
              <a:gd name="connsiteX38" fmla="*/ 114300 w 601753"/>
              <a:gd name="connsiteY38" fmla="*/ 1394460 h 1417862"/>
              <a:gd name="connsiteX39" fmla="*/ 259080 w 601753"/>
              <a:gd name="connsiteY39" fmla="*/ 1402080 h 1417862"/>
              <a:gd name="connsiteX40" fmla="*/ 411480 w 601753"/>
              <a:gd name="connsiteY40" fmla="*/ 1417320 h 141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1753" h="1417862">
                <a:moveTo>
                  <a:pt x="0" y="0"/>
                </a:moveTo>
                <a:cubicBezTo>
                  <a:pt x="15240" y="2540"/>
                  <a:pt x="30638" y="4268"/>
                  <a:pt x="45720" y="7620"/>
                </a:cubicBezTo>
                <a:cubicBezTo>
                  <a:pt x="53561" y="9362"/>
                  <a:pt x="60831" y="13127"/>
                  <a:pt x="68580" y="15240"/>
                </a:cubicBezTo>
                <a:cubicBezTo>
                  <a:pt x="88787" y="20751"/>
                  <a:pt x="109302" y="25083"/>
                  <a:pt x="129540" y="30480"/>
                </a:cubicBezTo>
                <a:cubicBezTo>
                  <a:pt x="147407" y="35245"/>
                  <a:pt x="164799" y="41845"/>
                  <a:pt x="182880" y="45720"/>
                </a:cubicBezTo>
                <a:cubicBezTo>
                  <a:pt x="214041" y="52397"/>
                  <a:pt x="243847" y="51818"/>
                  <a:pt x="274320" y="60960"/>
                </a:cubicBezTo>
                <a:cubicBezTo>
                  <a:pt x="287421" y="64890"/>
                  <a:pt x="300186" y="70083"/>
                  <a:pt x="312420" y="76200"/>
                </a:cubicBezTo>
                <a:cubicBezTo>
                  <a:pt x="352157" y="96068"/>
                  <a:pt x="383852" y="117666"/>
                  <a:pt x="419100" y="144780"/>
                </a:cubicBezTo>
                <a:cubicBezTo>
                  <a:pt x="438881" y="159997"/>
                  <a:pt x="477574" y="192089"/>
                  <a:pt x="495300" y="213360"/>
                </a:cubicBezTo>
                <a:cubicBezTo>
                  <a:pt x="511561" y="232873"/>
                  <a:pt x="526931" y="253186"/>
                  <a:pt x="541020" y="274320"/>
                </a:cubicBezTo>
                <a:cubicBezTo>
                  <a:pt x="550576" y="288655"/>
                  <a:pt x="576196" y="351318"/>
                  <a:pt x="579120" y="358140"/>
                </a:cubicBezTo>
                <a:cubicBezTo>
                  <a:pt x="615022" y="591505"/>
                  <a:pt x="600823" y="461999"/>
                  <a:pt x="586740" y="891540"/>
                </a:cubicBezTo>
                <a:cubicBezTo>
                  <a:pt x="586397" y="902007"/>
                  <a:pt x="583009" y="912296"/>
                  <a:pt x="579120" y="922020"/>
                </a:cubicBezTo>
                <a:cubicBezTo>
                  <a:pt x="572792" y="937840"/>
                  <a:pt x="562377" y="951837"/>
                  <a:pt x="556260" y="967740"/>
                </a:cubicBezTo>
                <a:cubicBezTo>
                  <a:pt x="549622" y="984999"/>
                  <a:pt x="546333" y="1003368"/>
                  <a:pt x="541020" y="1021080"/>
                </a:cubicBezTo>
                <a:cubicBezTo>
                  <a:pt x="538712" y="1028773"/>
                  <a:pt x="537301" y="1036919"/>
                  <a:pt x="533400" y="1043940"/>
                </a:cubicBezTo>
                <a:cubicBezTo>
                  <a:pt x="524505" y="1059951"/>
                  <a:pt x="511604" y="1073533"/>
                  <a:pt x="502920" y="1089660"/>
                </a:cubicBezTo>
                <a:cubicBezTo>
                  <a:pt x="493749" y="1106692"/>
                  <a:pt x="491666" y="1127525"/>
                  <a:pt x="480060" y="1143000"/>
                </a:cubicBezTo>
                <a:cubicBezTo>
                  <a:pt x="476187" y="1148165"/>
                  <a:pt x="417175" y="1195487"/>
                  <a:pt x="403860" y="1203960"/>
                </a:cubicBezTo>
                <a:cubicBezTo>
                  <a:pt x="373666" y="1223174"/>
                  <a:pt x="302546" y="1260443"/>
                  <a:pt x="274320" y="1272540"/>
                </a:cubicBezTo>
                <a:cubicBezTo>
                  <a:pt x="256540" y="1280160"/>
                  <a:pt x="238544" y="1287294"/>
                  <a:pt x="220980" y="1295400"/>
                </a:cubicBezTo>
                <a:cubicBezTo>
                  <a:pt x="205509" y="1302540"/>
                  <a:pt x="191080" y="1311932"/>
                  <a:pt x="175260" y="1318260"/>
                </a:cubicBezTo>
                <a:cubicBezTo>
                  <a:pt x="165536" y="1322149"/>
                  <a:pt x="154586" y="1322203"/>
                  <a:pt x="144780" y="1325880"/>
                </a:cubicBezTo>
                <a:cubicBezTo>
                  <a:pt x="110895" y="1338587"/>
                  <a:pt x="122404" y="1341859"/>
                  <a:pt x="91440" y="1348740"/>
                </a:cubicBezTo>
                <a:cubicBezTo>
                  <a:pt x="76358" y="1352092"/>
                  <a:pt x="60870" y="1353330"/>
                  <a:pt x="45720" y="1356360"/>
                </a:cubicBezTo>
                <a:cubicBezTo>
                  <a:pt x="35451" y="1358414"/>
                  <a:pt x="5873" y="1368664"/>
                  <a:pt x="15240" y="1363980"/>
                </a:cubicBezTo>
                <a:cubicBezTo>
                  <a:pt x="37519" y="1352841"/>
                  <a:pt x="78085" y="1346855"/>
                  <a:pt x="99060" y="1325880"/>
                </a:cubicBezTo>
                <a:cubicBezTo>
                  <a:pt x="113088" y="1311852"/>
                  <a:pt x="123889" y="1294905"/>
                  <a:pt x="137160" y="1280160"/>
                </a:cubicBezTo>
                <a:cubicBezTo>
                  <a:pt x="164877" y="1249364"/>
                  <a:pt x="161573" y="1253724"/>
                  <a:pt x="190500" y="1234440"/>
                </a:cubicBezTo>
                <a:cubicBezTo>
                  <a:pt x="195580" y="1226820"/>
                  <a:pt x="200417" y="1219032"/>
                  <a:pt x="205740" y="1211580"/>
                </a:cubicBezTo>
                <a:cubicBezTo>
                  <a:pt x="213122" y="1201246"/>
                  <a:pt x="234280" y="1192459"/>
                  <a:pt x="228600" y="1181100"/>
                </a:cubicBezTo>
                <a:cubicBezTo>
                  <a:pt x="223520" y="1170940"/>
                  <a:pt x="208280" y="1191260"/>
                  <a:pt x="198120" y="1196340"/>
                </a:cubicBezTo>
                <a:cubicBezTo>
                  <a:pt x="190500" y="1209040"/>
                  <a:pt x="181884" y="1221193"/>
                  <a:pt x="175260" y="1234440"/>
                </a:cubicBezTo>
                <a:cubicBezTo>
                  <a:pt x="171668" y="1241624"/>
                  <a:pt x="171232" y="1250116"/>
                  <a:pt x="167640" y="1257300"/>
                </a:cubicBezTo>
                <a:cubicBezTo>
                  <a:pt x="163544" y="1265491"/>
                  <a:pt x="156944" y="1272209"/>
                  <a:pt x="152400" y="1280160"/>
                </a:cubicBezTo>
                <a:cubicBezTo>
                  <a:pt x="135031" y="1310557"/>
                  <a:pt x="137145" y="1318280"/>
                  <a:pt x="114300" y="1348740"/>
                </a:cubicBezTo>
                <a:cubicBezTo>
                  <a:pt x="104189" y="1362222"/>
                  <a:pt x="84069" y="1379096"/>
                  <a:pt x="68580" y="1386840"/>
                </a:cubicBezTo>
                <a:cubicBezTo>
                  <a:pt x="56346" y="1392957"/>
                  <a:pt x="16988" y="1399831"/>
                  <a:pt x="30480" y="1402080"/>
                </a:cubicBezTo>
                <a:cubicBezTo>
                  <a:pt x="58153" y="1406692"/>
                  <a:pt x="86360" y="1397000"/>
                  <a:pt x="114300" y="1394460"/>
                </a:cubicBezTo>
                <a:cubicBezTo>
                  <a:pt x="162560" y="1397000"/>
                  <a:pt x="211010" y="1397107"/>
                  <a:pt x="259080" y="1402080"/>
                </a:cubicBezTo>
                <a:cubicBezTo>
                  <a:pt x="454553" y="1422301"/>
                  <a:pt x="216843" y="1417320"/>
                  <a:pt x="411480" y="1417320"/>
                </a:cubicBezTo>
              </a:path>
            </a:pathLst>
          </a:custGeom>
          <a:noFill/>
          <a:ln w="635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416DD7-F05E-43E3-6C06-80615DCDD752}"/>
              </a:ext>
            </a:extLst>
          </p:cNvPr>
          <p:cNvSpPr txBox="1"/>
          <p:nvPr/>
        </p:nvSpPr>
        <p:spPr>
          <a:xfrm>
            <a:off x="3406140" y="2524090"/>
            <a:ext cx="1325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CFB7307-A1F0-8461-F77C-F79C46A40A6F}"/>
              </a:ext>
            </a:extLst>
          </p:cNvPr>
          <p:cNvSpPr txBox="1"/>
          <p:nvPr/>
        </p:nvSpPr>
        <p:spPr>
          <a:xfrm>
            <a:off x="844874" y="2524090"/>
            <a:ext cx="157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HTTP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E00EA0C-5DBC-763F-C00A-9EB2EDACADDE}"/>
              </a:ext>
            </a:extLst>
          </p:cNvPr>
          <p:cNvSpPr txBox="1"/>
          <p:nvPr/>
        </p:nvSpPr>
        <p:spPr>
          <a:xfrm>
            <a:off x="3163078" y="4267172"/>
            <a:ext cx="1473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DB Query </a:t>
            </a:r>
          </a:p>
          <a:p>
            <a:pPr algn="r"/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Request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E4E3AFC-3493-7B36-DA79-FE20B441D091}"/>
              </a:ext>
            </a:extLst>
          </p:cNvPr>
          <p:cNvSpPr txBox="1"/>
          <p:nvPr/>
        </p:nvSpPr>
        <p:spPr>
          <a:xfrm>
            <a:off x="861059" y="4242252"/>
            <a:ext cx="1566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DB Query 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Response</a:t>
            </a:r>
            <a:endParaRPr lang="zh-CN" altLang="en-US" sz="20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2FCA739-2407-0D56-0401-6C0809F316BC}"/>
              </a:ext>
            </a:extLst>
          </p:cNvPr>
          <p:cNvSpPr txBox="1"/>
          <p:nvPr/>
        </p:nvSpPr>
        <p:spPr>
          <a:xfrm>
            <a:off x="4843722" y="252596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①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984B83-90E7-8CF9-7D93-F5DFF5EF3F52}"/>
              </a:ext>
            </a:extLst>
          </p:cNvPr>
          <p:cNvSpPr txBox="1"/>
          <p:nvPr/>
        </p:nvSpPr>
        <p:spPr>
          <a:xfrm>
            <a:off x="4849142" y="4414478"/>
            <a:ext cx="669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②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0C7DD8-A262-02A6-AE4E-96C36E851EEE}"/>
              </a:ext>
            </a:extLst>
          </p:cNvPr>
          <p:cNvSpPr txBox="1"/>
          <p:nvPr/>
        </p:nvSpPr>
        <p:spPr>
          <a:xfrm>
            <a:off x="-5179" y="2524090"/>
            <a:ext cx="77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④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2FB0BD1-27CB-EE27-BE1E-5A0C1E76D022}"/>
              </a:ext>
            </a:extLst>
          </p:cNvPr>
          <p:cNvSpPr txBox="1"/>
          <p:nvPr/>
        </p:nvSpPr>
        <p:spPr>
          <a:xfrm>
            <a:off x="0" y="4445829"/>
            <a:ext cx="766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b="1" dirty="0">
                <a:solidFill>
                  <a:srgbClr val="000099"/>
                </a:solidFill>
                <a:latin typeface="Cascadia Mono SemiBold" panose="020B0609020000020004" pitchFamily="49" charset="0"/>
                <a:ea typeface="Calibri" panose="020F0502020204030204" pitchFamily="34" charset="0"/>
                <a:cs typeface="Cascadia Mono SemiBold" panose="020B0609020000020004" pitchFamily="49" charset="0"/>
              </a:rPr>
              <a:t>③</a:t>
            </a:r>
            <a:endParaRPr lang="zh-CN" altLang="en-US" sz="3200" b="1" dirty="0">
              <a:solidFill>
                <a:srgbClr val="000099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796335D-1D42-1D74-586E-675A6D350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70" y="3400240"/>
            <a:ext cx="2486372" cy="714475"/>
          </a:xfrm>
          <a:prstGeom prst="rect">
            <a:avLst/>
          </a:prstGeom>
        </p:spPr>
      </p:pic>
      <p:cxnSp>
        <p:nvCxnSpPr>
          <p:cNvPr id="2049" name="直接箭头连接符 2048">
            <a:extLst>
              <a:ext uri="{FF2B5EF4-FFF2-40B4-BE49-F238E27FC236}">
                <a16:creationId xmlns:a16="http://schemas.microsoft.com/office/drawing/2014/main" id="{4CC699AD-1D3E-2446-F4BA-A82FEAF05624}"/>
              </a:ext>
            </a:extLst>
          </p:cNvPr>
          <p:cNvCxnSpPr>
            <a:endCxn id="4" idx="3"/>
          </p:cNvCxnSpPr>
          <p:nvPr/>
        </p:nvCxnSpPr>
        <p:spPr bwMode="auto">
          <a:xfrm flipH="1">
            <a:off x="4328782" y="1905339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" name="直接箭头连接符 2049">
            <a:extLst>
              <a:ext uri="{FF2B5EF4-FFF2-40B4-BE49-F238E27FC236}">
                <a16:creationId xmlns:a16="http://schemas.microsoft.com/office/drawing/2014/main" id="{0CA7F75B-8991-EA1F-95E2-C69530314DBD}"/>
              </a:ext>
            </a:extLst>
          </p:cNvPr>
          <p:cNvCxnSpPr/>
          <p:nvPr/>
        </p:nvCxnSpPr>
        <p:spPr bwMode="auto">
          <a:xfrm flipH="1">
            <a:off x="4319124" y="3731633"/>
            <a:ext cx="1466154" cy="149653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B1115B2-D019-FC15-4EC2-82D222A1A51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35780" y="5685034"/>
            <a:ext cx="1449498" cy="20880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CB2727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9" name="图片 2058">
            <a:extLst>
              <a:ext uri="{FF2B5EF4-FFF2-40B4-BE49-F238E27FC236}">
                <a16:creationId xmlns:a16="http://schemas.microsoft.com/office/drawing/2014/main" id="{23396A9C-740E-6987-08B9-1AFB6102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936" y="1264779"/>
            <a:ext cx="2515084" cy="17832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AD4801-528B-B1AD-3EAA-18C7C2C0C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278" y="4406978"/>
            <a:ext cx="2486372" cy="2068104"/>
          </a:xfrm>
          <a:prstGeom prst="rect">
            <a:avLst/>
          </a:prstGeom>
        </p:spPr>
      </p:pic>
      <p:sp>
        <p:nvSpPr>
          <p:cNvPr id="9" name="流程图: 过程 8">
            <a:hlinkClick r:id="rId7" action="ppaction://hlinksldjump"/>
            <a:extLst>
              <a:ext uri="{FF2B5EF4-FFF2-40B4-BE49-F238E27FC236}">
                <a16:creationId xmlns:a16="http://schemas.microsoft.com/office/drawing/2014/main" id="{0A3BFB94-F46F-D972-8AC3-F790EAAE181B}"/>
              </a:ext>
            </a:extLst>
          </p:cNvPr>
          <p:cNvSpPr/>
          <p:nvPr/>
        </p:nvSpPr>
        <p:spPr bwMode="auto">
          <a:xfrm>
            <a:off x="7878763" y="345199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13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Express - Update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D959-C37D-86B2-D43A-85E55D30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" y="1414901"/>
            <a:ext cx="5352349" cy="54504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421CE-129C-CCEC-93C5-CB098822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60" y="2419809"/>
            <a:ext cx="4726559" cy="2184612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81B9F5-A3BD-6A52-A879-C73DB89C1A56}"/>
              </a:ext>
            </a:extLst>
          </p:cNvPr>
          <p:cNvSpPr txBox="1"/>
          <p:nvPr/>
        </p:nvSpPr>
        <p:spPr>
          <a:xfrm>
            <a:off x="5738487" y="1254138"/>
            <a:ext cx="3088174" cy="100642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 HTTP = 31 lines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Express = 13 lines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67AB1C-0CE7-FC7E-1CAE-221732323119}"/>
              </a:ext>
            </a:extLst>
          </p:cNvPr>
          <p:cNvSpPr txBox="1"/>
          <p:nvPr/>
        </p:nvSpPr>
        <p:spPr>
          <a:xfrm>
            <a:off x="5738487" y="4876863"/>
            <a:ext cx="3088174" cy="134806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is more concise than HTTP !</a:t>
            </a:r>
            <a:endParaRPr lang="en-US" altLang="zh-CN" sz="20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2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Express Example - Update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83D959-C37D-86B2-D43A-85E55D30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" y="1414901"/>
            <a:ext cx="5352349" cy="545047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421CE-129C-CCEC-93C5-CB098822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60" y="2419809"/>
            <a:ext cx="4726559" cy="2184612"/>
          </a:xfrm>
          <a:prstGeom prst="rect">
            <a:avLst/>
          </a:prstGeom>
          <a:ln w="38100">
            <a:solidFill>
              <a:srgbClr val="000099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F81B9F5-A3BD-6A52-A879-C73DB89C1A56}"/>
              </a:ext>
            </a:extLst>
          </p:cNvPr>
          <p:cNvSpPr txBox="1"/>
          <p:nvPr/>
        </p:nvSpPr>
        <p:spPr>
          <a:xfrm>
            <a:off x="5738487" y="1254138"/>
            <a:ext cx="3088174" cy="100642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 HTTP = 31 lines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9"/>
                </a:solidFill>
                <a:latin typeface="Gill Sans MT" charset="0"/>
              </a:rPr>
              <a:t>Express = 13 lines</a:t>
            </a:r>
            <a:endParaRPr lang="en-US" altLang="zh-CN" sz="2000" i="1" dirty="0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67AB1C-0CE7-FC7E-1CAE-221732323119}"/>
              </a:ext>
            </a:extLst>
          </p:cNvPr>
          <p:cNvSpPr txBox="1"/>
          <p:nvPr/>
        </p:nvSpPr>
        <p:spPr>
          <a:xfrm>
            <a:off x="5738487" y="4876863"/>
            <a:ext cx="3088174" cy="1348061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Express is more concise than HTTP !</a:t>
            </a:r>
            <a:endParaRPr lang="en-US" altLang="zh-CN" sz="20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966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Structure of E</a:t>
            </a:r>
            <a:r>
              <a:rPr lang="en-US" altLang="zh-CN" dirty="0">
                <a:cs typeface="+mj-cs"/>
              </a:rPr>
              <a:t>xpress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1B6F81D-494E-C8CF-F602-B4A2612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282691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Import Packages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7953D5-E609-E0E2-644F-64FF9027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1950980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MongoDB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76DCB2-4AFA-EA93-FE4E-5BEA2089F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612196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Listen to PORT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5AD5929-3E5E-D919-08ED-88EC253E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2619269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Create Express APP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ED5B401-2770-F862-5A8F-65B146A4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7" y="4281463"/>
            <a:ext cx="332692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Set Path for Express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0289B410-0439-FBFC-AABA-B9684BAF1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17" y="2923550"/>
            <a:ext cx="1352774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Create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7EFCAA31-DCFD-19CB-EB91-7FA6F892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16" y="3602506"/>
            <a:ext cx="1352775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Read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F3DC4C2C-F1B5-98C3-9FC7-EBFC4A26B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15" y="4281462"/>
            <a:ext cx="135277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Update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3118CA8-1B50-7467-A5BF-94E01D5E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15" y="4960418"/>
            <a:ext cx="135277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Delete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97C8BC1C-8E2F-CA79-E51C-E47992146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15" y="5639372"/>
            <a:ext cx="1352776" cy="4804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Default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6D0A5650-DCA0-69B0-995E-268391CE5409}"/>
              </a:ext>
            </a:extLst>
          </p:cNvPr>
          <p:cNvSpPr/>
          <p:nvPr/>
        </p:nvSpPr>
        <p:spPr bwMode="auto">
          <a:xfrm>
            <a:off x="4191140" y="2923550"/>
            <a:ext cx="840098" cy="3196259"/>
          </a:xfrm>
          <a:prstGeom prst="leftBrace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951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5 – Structure of Express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01BF1-A5C8-EEEB-1191-AC2981D36DFD}"/>
              </a:ext>
            </a:extLst>
          </p:cNvPr>
          <p:cNvSpPr txBox="1"/>
          <p:nvPr/>
        </p:nvSpPr>
        <p:spPr>
          <a:xfrm>
            <a:off x="648286" y="1319574"/>
            <a:ext cx="6624380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1 – Import Package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A5FB4-3480-EE7D-F465-DDB60C7AC3B4}"/>
              </a:ext>
            </a:extLst>
          </p:cNvPr>
          <p:cNvSpPr txBox="1"/>
          <p:nvPr/>
        </p:nvSpPr>
        <p:spPr>
          <a:xfrm>
            <a:off x="648286" y="1847526"/>
            <a:ext cx="7673974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IE" altLang="zh-CN" sz="2000" b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IE" altLang="zh-CN" sz="20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MongoClient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E" altLang="zh-CN" sz="2000" b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} = </a:t>
            </a:r>
            <a:r>
              <a:rPr lang="en-IE" altLang="zh-CN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'mongodb'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E" altLang="zh-CN" sz="2000" b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E" altLang="zh-CN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express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E" altLang="zh-CN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'express'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E" altLang="zh-CN" sz="2000" b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E" altLang="zh-CN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cors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E" altLang="zh-CN" sz="2000" b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'cors'</a:t>
            </a:r>
            <a:r>
              <a:rPr lang="en-IE" altLang="zh-CN" sz="2000" b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9D539-35B5-8173-6F0E-A42BD98BAC4E}"/>
              </a:ext>
            </a:extLst>
          </p:cNvPr>
          <p:cNvSpPr txBox="1"/>
          <p:nvPr/>
        </p:nvSpPr>
        <p:spPr>
          <a:xfrm>
            <a:off x="648286" y="3877317"/>
            <a:ext cx="7921143" cy="163121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altLang="zh-CN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ATLAS_URI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GB" altLang="zh-CN" sz="20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MongoDBConnectionString</a:t>
            </a:r>
            <a:r>
              <a:rPr lang="en-GB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GB" altLang="zh-CN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sz="20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MongoClient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ATLAS_URI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altLang="zh-CN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GB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.</a:t>
            </a:r>
            <a:r>
              <a:rPr lang="en-GB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GB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'Connected to MongoDB'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.</a:t>
            </a:r>
            <a:r>
              <a:rPr lang="en-GB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GB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'Failed to connect'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80DE4-75CD-0A66-153F-DA0435685EA5}"/>
              </a:ext>
            </a:extLst>
          </p:cNvPr>
          <p:cNvSpPr txBox="1"/>
          <p:nvPr/>
        </p:nvSpPr>
        <p:spPr>
          <a:xfrm>
            <a:off x="631826" y="3260950"/>
            <a:ext cx="792114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altLang="zh-CN" sz="3200" i="1" dirty="0">
                <a:latin typeface="Gill Sans MT" charset="0"/>
              </a:rPr>
              <a:t>2 – Connect to MongoDB</a:t>
            </a:r>
            <a:endParaRPr lang="en-US" altLang="zh-CN" sz="20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598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400" dirty="0">
                <a:cs typeface="+mj-cs"/>
              </a:rPr>
              <a:t>5 – Structure of Express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901BF1-A5C8-EEEB-1191-AC2981D36DFD}"/>
              </a:ext>
            </a:extLst>
          </p:cNvPr>
          <p:cNvSpPr txBox="1"/>
          <p:nvPr/>
        </p:nvSpPr>
        <p:spPr>
          <a:xfrm>
            <a:off x="648286" y="1319574"/>
            <a:ext cx="6624380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3 – Create Express APP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BA5FB4-3480-EE7D-F465-DDB60C7AC3B4}"/>
              </a:ext>
            </a:extLst>
          </p:cNvPr>
          <p:cNvSpPr txBox="1"/>
          <p:nvPr/>
        </p:nvSpPr>
        <p:spPr>
          <a:xfrm>
            <a:off x="648286" y="1847526"/>
            <a:ext cx="7673974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IE" altLang="zh-CN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E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E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express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IE" altLang="zh-CN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IE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cors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  <a:b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E" altLang="zh-CN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IE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express</a:t>
            </a:r>
            <a:r>
              <a:rPr lang="en-IE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39D539-35B5-8173-6F0E-A42BD98BAC4E}"/>
              </a:ext>
            </a:extLst>
          </p:cNvPr>
          <p:cNvSpPr txBox="1"/>
          <p:nvPr/>
        </p:nvSpPr>
        <p:spPr>
          <a:xfrm>
            <a:off x="648286" y="3517118"/>
            <a:ext cx="7921143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altLang="zh-CN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GB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GB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GB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GB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altLang="zh-CN" sz="20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GB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404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GB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'Path not found.'</a:t>
            </a:r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GB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E80DE4-75CD-0A66-153F-DA0435685EA5}"/>
              </a:ext>
            </a:extLst>
          </p:cNvPr>
          <p:cNvSpPr txBox="1"/>
          <p:nvPr/>
        </p:nvSpPr>
        <p:spPr>
          <a:xfrm>
            <a:off x="631826" y="2880232"/>
            <a:ext cx="792114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altLang="zh-CN" sz="3200" i="1" dirty="0">
                <a:latin typeface="Gill Sans MT" charset="0"/>
              </a:rPr>
              <a:t>4 – Set Path in Express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C9F0F9-D066-8EBE-32B5-A1C14EC0595C}"/>
              </a:ext>
            </a:extLst>
          </p:cNvPr>
          <p:cNvSpPr txBox="1"/>
          <p:nvPr/>
        </p:nvSpPr>
        <p:spPr>
          <a:xfrm>
            <a:off x="631826" y="4584892"/>
            <a:ext cx="6624380" cy="51090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200" i="1" dirty="0">
                <a:latin typeface="Gill Sans MT" charset="0"/>
              </a:rPr>
              <a:t>5 – Listen to the Port</a:t>
            </a:r>
            <a:endParaRPr lang="en-US" altLang="zh-CN" sz="2000" i="1" dirty="0">
              <a:latin typeface="Gill Sans MT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E4F282-DF37-506B-A049-FB889351CBB5}"/>
              </a:ext>
            </a:extLst>
          </p:cNvPr>
          <p:cNvSpPr txBox="1"/>
          <p:nvPr/>
        </p:nvSpPr>
        <p:spPr>
          <a:xfrm>
            <a:off x="631826" y="5112844"/>
            <a:ext cx="7673974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IE" altLang="zh-CN" sz="20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E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E" altLang="zh-C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5000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IE" altLang="zh-CN" sz="2000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IE" altLang="zh-CN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sz="20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listen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() </a:t>
            </a:r>
            <a:r>
              <a:rPr lang="en-IE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E" altLang="zh-C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`Server running on port </a:t>
            </a:r>
            <a:r>
              <a:rPr lang="en-IE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IE" altLang="zh-CN" sz="20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port</a:t>
            </a:r>
            <a:r>
              <a:rPr lang="en-IE" altLang="zh-C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IE" altLang="zh-C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</a:t>
            </a:r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E" altLang="zh-C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798602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Template for Setting Path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C6E19B-8508-FB0F-15B7-3F05DCD50FD2}"/>
              </a:ext>
            </a:extLst>
          </p:cNvPr>
          <p:cNvSpPr txBox="1"/>
          <p:nvPr/>
        </p:nvSpPr>
        <p:spPr>
          <a:xfrm>
            <a:off x="682186" y="1974303"/>
            <a:ext cx="81441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E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en-IE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r>
              <a:rPr lang="en-IE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${</a:t>
            </a:r>
            <a:r>
              <a:rPr lang="en-IE" altLang="zh-CN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URLpath</a:t>
            </a:r>
            <a:r>
              <a:rPr lang="en-IE" altLang="zh-CN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r>
              <a:rPr lang="en-IE" altLang="zh-CN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`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E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IE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GB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altLang="zh-CN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GB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params</a:t>
            </a:r>
            <a:r>
              <a:rPr lang="en-GB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.id);</a:t>
            </a:r>
          </a:p>
          <a:p>
            <a:endParaRPr lang="en-IE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    </a:t>
            </a:r>
            <a:r>
              <a:rPr lang="en-IE" altLang="zh-CN" dirty="0" err="1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mongoDBmethod</a:t>
            </a:r>
            <a:endParaRPr lang="en-IE" altLang="zh-CN" dirty="0">
              <a:solidFill>
                <a:srgbClr val="000000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</a:t>
            </a:r>
            <a:r>
              <a:rPr lang="en-IE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results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E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E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IE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results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IE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Option 1: GET</a:t>
            </a:r>
            <a:endParaRPr lang="en-IE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E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IE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201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E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'Success'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IE" altLang="zh-C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Option 2: POST, PUT, DELETE</a:t>
            </a:r>
            <a:endParaRPr lang="en-IE" altLang="zh-C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</a:t>
            </a: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.</a:t>
            </a:r>
            <a:r>
              <a:rPr lang="en-IE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(() </a:t>
            </a:r>
            <a:r>
              <a:rPr lang="en-IE" altLang="zh-C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E" altLang="zh-CN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IE" altLang="zh-CN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E" altLang="zh-CN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500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IE" altLang="zh-C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E" altLang="zh-C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'Error'</a:t>
            </a:r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});</a:t>
            </a:r>
          </a:p>
          <a:p>
            <a:r>
              <a:rPr lang="en-IE" altLang="zh-C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85CF6E-6946-2B5B-9240-54845455329C}"/>
              </a:ext>
            </a:extLst>
          </p:cNvPr>
          <p:cNvSpPr txBox="1"/>
          <p:nvPr/>
        </p:nvSpPr>
        <p:spPr>
          <a:xfrm>
            <a:off x="631826" y="1416279"/>
            <a:ext cx="7921143" cy="58477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GB" altLang="zh-CN" sz="3200" i="1" dirty="0">
                <a:latin typeface="Gill Sans MT" charset="0"/>
              </a:rPr>
              <a:t>Part 4 – Set Path in Express</a:t>
            </a:r>
            <a:endParaRPr lang="en-US" altLang="zh-CN" sz="20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31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BB1B8E3-DC20-239A-9D49-10C490FB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2" y="4941342"/>
            <a:ext cx="3534268" cy="1533739"/>
          </a:xfrm>
          <a:prstGeom prst="rect">
            <a:avLst/>
          </a:prstGeom>
        </p:spPr>
      </p:pic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Add 5 Path in Express</a:t>
            </a:r>
            <a:endParaRPr lang="en-US" dirty="0">
              <a:cs typeface="+mj-cs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83880" y="1434090"/>
            <a:ext cx="6598694" cy="3248671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07724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   G</a:t>
            </a:r>
            <a:r>
              <a:rPr lang="en-US" altLang="zh-CN" sz="1800" i="1" dirty="0">
                <a:latin typeface="Gill Sans MT" charset="0"/>
              </a:rPr>
              <a:t>et all Modules:</a:t>
            </a:r>
            <a:r>
              <a:rPr lang="zh-CN" altLang="en-US" sz="1800" i="1" dirty="0">
                <a:latin typeface="Gill Sans MT" charset="0"/>
              </a:rPr>
              <a:t> 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localhost:5000/modules/get</a:t>
            </a:r>
            <a:endParaRPr lang="en-IE" altLang="zh-CN" sz="1800" i="1" u="sng" dirty="0"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AF7E0A"/>
                </a:solidFill>
                <a:latin typeface="Gill Sans MT" charset="0"/>
              </a:rPr>
              <a:t>[POST]  </a:t>
            </a:r>
            <a:r>
              <a:rPr lang="en-IE" altLang="zh-CN" sz="1800" i="1" dirty="0">
                <a:latin typeface="Gill Sans MT" charset="0"/>
              </a:rPr>
              <a:t>-   C</a:t>
            </a:r>
            <a:r>
              <a:rPr lang="en-US" altLang="zh-CN" sz="1800" i="1" dirty="0" err="1">
                <a:latin typeface="Gill Sans MT" charset="0"/>
              </a:rPr>
              <a:t>reate</a:t>
            </a:r>
            <a:r>
              <a:rPr lang="en-US" altLang="zh-CN" sz="1800" i="1" dirty="0">
                <a:latin typeface="Gill Sans MT" charset="0"/>
              </a:rPr>
              <a:t> a Module:</a:t>
            </a:r>
            <a:r>
              <a:rPr lang="zh-CN" altLang="en-US" sz="1800" i="1" dirty="0">
                <a:latin typeface="Gill Sans MT" charset="0"/>
              </a:rPr>
              <a:t>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localhost:5000/modules/create</a:t>
            </a: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88337"/>
                </a:solidFill>
                <a:latin typeface="Gill Sans MT" charset="0"/>
              </a:rPr>
              <a:t>[GET]    </a:t>
            </a:r>
            <a:r>
              <a:rPr lang="en-IE" altLang="zh-CN" sz="1800" i="1" dirty="0">
                <a:latin typeface="Gill Sans MT" charset="0"/>
              </a:rPr>
              <a:t>- </a:t>
            </a:r>
            <a:r>
              <a:rPr lang="en-IE" altLang="zh-CN" sz="1800" dirty="0">
                <a:solidFill>
                  <a:srgbClr val="00B050"/>
                </a:solidFill>
                <a:latin typeface="Gill Sans MT" charset="0"/>
              </a:rPr>
              <a:t>  </a:t>
            </a:r>
            <a:r>
              <a:rPr lang="en-IE" altLang="zh-CN" sz="1800" i="1" dirty="0">
                <a:latin typeface="Gill Sans MT" charset="0"/>
              </a:rPr>
              <a:t>G</a:t>
            </a:r>
            <a:r>
              <a:rPr lang="en-US" altLang="zh-CN" sz="1800" i="1" dirty="0">
                <a:latin typeface="Gill Sans MT" charset="0"/>
              </a:rPr>
              <a:t>et a Module: </a:t>
            </a:r>
            <a:r>
              <a:rPr lang="zh-CN" altLang="en-US" sz="1800" i="1" dirty="0">
                <a:latin typeface="Gill Sans MT" charset="0"/>
              </a:rPr>
              <a:t>       </a:t>
            </a:r>
            <a:r>
              <a:rPr lang="en-US" altLang="zh-CN" sz="1800" i="1" u="sng" dirty="0">
                <a:solidFill>
                  <a:srgbClr val="CC0000"/>
                </a:solidFill>
                <a:latin typeface="Gill Sans MT" charset="0"/>
              </a:rPr>
              <a:t>l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ocalhost:5000/modules/get/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0B5BBB"/>
                </a:solidFill>
                <a:latin typeface="Gill Sans MT" charset="0"/>
              </a:rPr>
              <a:t>[PUT]   </a:t>
            </a:r>
            <a:r>
              <a:rPr lang="en-IE" altLang="zh-CN" sz="1800" i="1" dirty="0">
                <a:latin typeface="Gill Sans MT" charset="0"/>
              </a:rPr>
              <a:t>-</a:t>
            </a:r>
            <a:r>
              <a:rPr lang="en-IE" altLang="zh-CN" sz="1800" i="1" dirty="0">
                <a:solidFill>
                  <a:srgbClr val="0B5BBB"/>
                </a:solidFill>
                <a:latin typeface="Gill Sans MT" charset="0"/>
              </a:rPr>
              <a:t>    </a:t>
            </a:r>
            <a:r>
              <a:rPr lang="en-IE" altLang="zh-CN" sz="1800" i="1" dirty="0">
                <a:latin typeface="Gill Sans MT" charset="0"/>
              </a:rPr>
              <a:t>Update a Module: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localhost:5000/modules/update/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1800" i="1" u="sng" dirty="0">
              <a:solidFill>
                <a:srgbClr val="CC0000"/>
              </a:solidFill>
              <a:highlight>
                <a:srgbClr val="C0C0C0"/>
              </a:highlight>
              <a:latin typeface="Gill Sans MT" charset="0"/>
            </a:endParaRPr>
          </a:p>
          <a:p>
            <a:pPr marL="0" indent="0">
              <a:lnSpc>
                <a:spcPct val="200000"/>
              </a:lnSpc>
              <a:spcBef>
                <a:spcPts val="600"/>
              </a:spcBef>
              <a:buFont typeface="Wingdings" charset="0"/>
              <a:buNone/>
              <a:defRPr/>
            </a:pPr>
            <a:r>
              <a:rPr lang="en-IE" altLang="zh-CN" sz="1800" dirty="0">
                <a:solidFill>
                  <a:srgbClr val="972D24"/>
                </a:solidFill>
                <a:latin typeface="Gill Sans MT" charset="0"/>
              </a:rPr>
              <a:t>[DELETE] </a:t>
            </a:r>
            <a:r>
              <a:rPr lang="en-IE" altLang="zh-CN" sz="1800" i="1" dirty="0">
                <a:latin typeface="Gill Sans MT" charset="0"/>
              </a:rPr>
              <a:t>- Delete a Module:   </a:t>
            </a:r>
            <a:r>
              <a:rPr lang="en-IE" altLang="zh-CN" sz="1800" i="1" u="sng" dirty="0">
                <a:solidFill>
                  <a:srgbClr val="CC0000"/>
                </a:solidFill>
                <a:latin typeface="Gill Sans MT" charset="0"/>
              </a:rPr>
              <a:t>localhost:5000/modules/delete/</a:t>
            </a:r>
            <a:r>
              <a:rPr lang="en-IE" altLang="zh-CN" sz="1800" i="1" u="sng" dirty="0">
                <a:solidFill>
                  <a:srgbClr val="CC0000"/>
                </a:solidFill>
                <a:highlight>
                  <a:srgbClr val="FFFF00"/>
                </a:highlight>
                <a:latin typeface="Gill Sans MT" charset="0"/>
              </a:rPr>
              <a:t>:id</a:t>
            </a:r>
            <a:endParaRPr lang="en-IE" altLang="zh-CN" sz="2000" i="1" dirty="0">
              <a:solidFill>
                <a:srgbClr val="CC0000"/>
              </a:solidFill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IE" altLang="zh-CN" sz="2000" i="1" dirty="0">
              <a:latin typeface="Gill Sans MT" charset="0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endParaRPr lang="en-US" sz="2000" i="1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4A704D9-41AE-0FDB-A153-8BBA667843E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641988" y="4701544"/>
            <a:ext cx="4649625" cy="1121405"/>
          </a:xfrm>
          <a:prstGeom prst="bentConnector3">
            <a:avLst>
              <a:gd name="adj1" fmla="val 729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439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7324366" cy="22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cs typeface="+mj-cs"/>
              </a:rPr>
              <a:t>5 - Postman - Simulate HTTP Request</a:t>
            </a:r>
            <a:endParaRPr lang="en-US" sz="3600" dirty="0"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60500"/>
            <a:ext cx="8064500" cy="224375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dirty="0">
                <a:cs typeface="+mn-cs"/>
              </a:rPr>
              <a:t>Register and download </a:t>
            </a:r>
            <a:r>
              <a:rPr lang="en-US" altLang="zh-CN" dirty="0">
                <a:solidFill>
                  <a:srgbClr val="000090"/>
                </a:solidFill>
                <a:cs typeface="+mn-cs"/>
              </a:rPr>
              <a:t>Postman </a:t>
            </a:r>
            <a:r>
              <a:rPr lang="en-US" altLang="zh-CN" dirty="0">
                <a:cs typeface="+mn-cs"/>
              </a:rPr>
              <a:t>at here: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https://www.postman.com/downloads/</a:t>
            </a:r>
            <a:endParaRPr lang="en-US" dirty="0">
              <a:solidFill>
                <a:srgbClr val="000099"/>
              </a:solidFill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Simulate the HTTP Request from the Web Page.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5266EF6-C031-6431-28F7-5D04E331B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01" y="2908267"/>
            <a:ext cx="6197246" cy="34804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3585018-C7AA-CD09-45C4-D17C0B382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766" y="1410049"/>
            <a:ext cx="1756389" cy="9948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5271C4-CE23-04F4-8050-00176806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2048" y="3504012"/>
            <a:ext cx="130510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69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Set Routes in Express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C54A-9E24-137C-EBFB-2DBC8EC3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39" y="1666629"/>
            <a:ext cx="4841552" cy="41563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FB13103-93EF-7DA4-42F1-F873D3F6D203}"/>
              </a:ext>
            </a:extLst>
          </p:cNvPr>
          <p:cNvSpPr/>
          <p:nvPr/>
        </p:nvSpPr>
        <p:spPr bwMode="auto">
          <a:xfrm>
            <a:off x="859139" y="2158386"/>
            <a:ext cx="4679113" cy="260350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BB06E-7314-CECE-5644-C5FDFC05E3BC}"/>
              </a:ext>
            </a:extLst>
          </p:cNvPr>
          <p:cNvSpPr/>
          <p:nvPr/>
        </p:nvSpPr>
        <p:spPr bwMode="auto">
          <a:xfrm>
            <a:off x="940359" y="3860493"/>
            <a:ext cx="3012210" cy="260350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4E060C-463E-27DE-1C9F-D4D488648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162" y="1806229"/>
            <a:ext cx="3035157" cy="96466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F965F6-72DE-85D1-12E9-0DAEB360DA46}"/>
              </a:ext>
            </a:extLst>
          </p:cNvPr>
          <p:cNvCxnSpPr>
            <a:stCxn id="10" idx="1"/>
            <a:endCxn id="7" idx="3"/>
          </p:cNvCxnSpPr>
          <p:nvPr/>
        </p:nvCxnSpPr>
        <p:spPr bwMode="auto">
          <a:xfrm flipH="1">
            <a:off x="5538252" y="2288561"/>
            <a:ext cx="46391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D74D7A9-22F6-7457-8985-A55325771547}"/>
              </a:ext>
            </a:extLst>
          </p:cNvPr>
          <p:cNvSpPr txBox="1"/>
          <p:nvPr/>
        </p:nvSpPr>
        <p:spPr>
          <a:xfrm>
            <a:off x="4033789" y="3335697"/>
            <a:ext cx="5129784" cy="103412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600" i="1" dirty="0">
                <a:latin typeface="Gill Sans MT" charset="0"/>
              </a:rPr>
              <a:t>All path in </a:t>
            </a:r>
            <a:r>
              <a:rPr lang="en-US" altLang="zh-CN" sz="3600" i="1" dirty="0" err="1">
                <a:solidFill>
                  <a:srgbClr val="CC0000"/>
                </a:solidFill>
                <a:latin typeface="Gill Sans MT" charset="0"/>
              </a:rPr>
              <a:t>moduleRoutes</a:t>
            </a:r>
            <a:r>
              <a:rPr lang="en-US" altLang="zh-CN" sz="3600" i="1" dirty="0">
                <a:solidFill>
                  <a:srgbClr val="CC0000"/>
                </a:solidFill>
                <a:latin typeface="Gill Sans MT" charset="0"/>
              </a:rPr>
              <a:t>,</a:t>
            </a:r>
            <a:r>
              <a:rPr lang="en-US" altLang="zh-CN" sz="3600" i="1" dirty="0">
                <a:latin typeface="Gill Sans MT" charset="0"/>
              </a:rPr>
              <a:t> will begin with </a:t>
            </a:r>
            <a:r>
              <a:rPr lang="en-US" altLang="zh-CN" sz="3600" i="1" dirty="0">
                <a:solidFill>
                  <a:srgbClr val="CC0000"/>
                </a:solidFill>
                <a:latin typeface="Gill Sans MT" charset="0"/>
              </a:rPr>
              <a:t>`/modules`</a:t>
            </a:r>
            <a:endParaRPr lang="en-US" altLang="zh-CN" sz="2400" i="1" dirty="0">
              <a:solidFill>
                <a:srgbClr val="CC000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5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moduleRoutes.js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FDEE3-27BF-C4B8-FD81-482A46AF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93" y="1920605"/>
            <a:ext cx="7083101" cy="37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EFA6E3-A221-2491-832C-0720AA5379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48" r="17979"/>
          <a:stretch/>
        </p:blipFill>
        <p:spPr>
          <a:xfrm>
            <a:off x="481134" y="2505699"/>
            <a:ext cx="4311976" cy="2543212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517479" y="1154626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you Click the Button, the frontend part will send an </a:t>
            </a:r>
            <a:r>
              <a:rPr lang="en-US" sz="2400" i="1" dirty="0" err="1">
                <a:solidFill>
                  <a:srgbClr val="000090"/>
                </a:solidFill>
              </a:rPr>
              <a:t>XMLHttpRequest</a:t>
            </a:r>
            <a:r>
              <a:rPr lang="en-US" sz="2400" dirty="0"/>
              <a:t> to the </a:t>
            </a:r>
            <a:r>
              <a:rPr lang="en-US" sz="2400" i="1" dirty="0">
                <a:solidFill>
                  <a:srgbClr val="000090"/>
                </a:solidFill>
              </a:rPr>
              <a:t>Browser. </a:t>
            </a:r>
            <a:r>
              <a:rPr lang="en-US" sz="2400" dirty="0"/>
              <a:t>The browser create a </a:t>
            </a:r>
            <a:r>
              <a:rPr lang="en-US" sz="2400" i="1" dirty="0">
                <a:solidFill>
                  <a:srgbClr val="C00000"/>
                </a:solidFill>
              </a:rPr>
              <a:t>HTTP POST Request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send it to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b="1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 rot="19291570">
            <a:off x="3700467" y="5152717"/>
            <a:ext cx="1592737" cy="62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an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POST Request</a:t>
            </a:r>
            <a:endParaRPr lang="en-US" altLang="zh-CN" sz="1800" kern="0" dirty="0"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34346" y="575161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9B3088-C93B-2E5A-1785-B500B761F547}"/>
              </a:ext>
            </a:extLst>
          </p:cNvPr>
          <p:cNvCxnSpPr>
            <a:cxnSpLocks/>
            <a:stCxn id="1026" idx="2"/>
            <a:endCxn id="17" idx="3"/>
          </p:cNvCxnSpPr>
          <p:nvPr/>
        </p:nvCxnSpPr>
        <p:spPr bwMode="auto">
          <a:xfrm flipH="1">
            <a:off x="3000354" y="3730534"/>
            <a:ext cx="2932504" cy="238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BD91E08-3753-E2CE-9A8B-8DCA166B7CD2}"/>
              </a:ext>
            </a:extLst>
          </p:cNvPr>
          <p:cNvSpPr/>
          <p:nvPr/>
        </p:nvSpPr>
        <p:spPr bwMode="auto">
          <a:xfrm>
            <a:off x="534345" y="4616142"/>
            <a:ext cx="991767" cy="235776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E98548-4D65-E4CF-C6E3-49AACE87E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94" y="2530206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6561569" y="2857657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33F5A3-1628-4C69-2695-C8E04421E150}"/>
              </a:ext>
            </a:extLst>
          </p:cNvPr>
          <p:cNvSpPr txBox="1"/>
          <p:nvPr/>
        </p:nvSpPr>
        <p:spPr>
          <a:xfrm>
            <a:off x="5816380" y="395668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58C48FC-EEAC-F395-9CF6-9BCDC9979904}"/>
              </a:ext>
            </a:extLst>
          </p:cNvPr>
          <p:cNvSpPr txBox="1"/>
          <p:nvPr/>
        </p:nvSpPr>
        <p:spPr>
          <a:xfrm rot="20409636">
            <a:off x="2601598" y="3734429"/>
            <a:ext cx="2752725" cy="35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 err="1">
                <a:solidFill>
                  <a:srgbClr val="CC0000"/>
                </a:solidFill>
                <a:latin typeface="+mn-lt"/>
                <a:cs typeface="+mn-cs"/>
              </a:rPr>
              <a:t>XMLHttpRequest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C2E5D1-CE8F-8508-93F9-1F1700EA0F46}"/>
              </a:ext>
            </a:extLst>
          </p:cNvPr>
          <p:cNvSpPr txBox="1"/>
          <p:nvPr/>
        </p:nvSpPr>
        <p:spPr>
          <a:xfrm>
            <a:off x="1986917" y="4581245"/>
            <a:ext cx="1691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399CCAB-A0EE-4316-0968-252EDBDF154A}"/>
              </a:ext>
            </a:extLst>
          </p:cNvPr>
          <p:cNvCxnSpPr>
            <a:stCxn id="35" idx="0"/>
            <a:endCxn id="1026" idx="1"/>
          </p:cNvCxnSpPr>
          <p:nvPr/>
        </p:nvCxnSpPr>
        <p:spPr bwMode="auto">
          <a:xfrm flipV="1">
            <a:off x="1030229" y="3130370"/>
            <a:ext cx="4302465" cy="14857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E1C00B27-90F2-554D-50EB-53EDBC1A8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1566" y="4419619"/>
            <a:ext cx="3205141" cy="1992639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BF71F5C6-B2AD-4CF4-39C2-5C0A3D286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4345" y="-255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1- [Step 1] HTTP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46019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6" y="1035050"/>
            <a:ext cx="5659786" cy="177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cs typeface="+mj-cs"/>
              </a:rPr>
              <a:t>5</a:t>
            </a:r>
            <a:r>
              <a:rPr lang="en-US" altLang="zh-CN" sz="4400" dirty="0">
                <a:cs typeface="+mj-cs"/>
              </a:rPr>
              <a:t> – moduleRoutes.js</a:t>
            </a:r>
            <a:endParaRPr lang="en-US" dirty="0">
              <a:cs typeface="+mj-cs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8116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12180" y="6475081"/>
            <a:ext cx="2540789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9EA0AE-1C1E-E65B-5A80-3C78B3DD8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" y="1890835"/>
            <a:ext cx="7449983" cy="25631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99D3D2-FE06-7E40-A121-683A73BC3F18}"/>
              </a:ext>
            </a:extLst>
          </p:cNvPr>
          <p:cNvSpPr txBox="1"/>
          <p:nvPr/>
        </p:nvSpPr>
        <p:spPr>
          <a:xfrm>
            <a:off x="533400" y="5267413"/>
            <a:ext cx="6624380" cy="1111073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600" i="1" dirty="0">
                <a:latin typeface="Gill Sans MT" charset="0"/>
              </a:rPr>
              <a:t>Use </a:t>
            </a:r>
            <a:r>
              <a:rPr lang="en-GB" altLang="zh-CN" sz="3600" i="1" dirty="0">
                <a:solidFill>
                  <a:srgbClr val="CC0000"/>
                </a:solidFill>
                <a:latin typeface="Gill Sans MT" charset="0"/>
              </a:rPr>
              <a:t>`router` </a:t>
            </a:r>
            <a:r>
              <a:rPr lang="en-GB" altLang="zh-CN" sz="3600" i="1" dirty="0">
                <a:latin typeface="Gill Sans MT" charset="0"/>
              </a:rPr>
              <a:t>instead of `app`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GB" altLang="zh-CN" sz="3600" i="1" dirty="0">
                <a:solidFill>
                  <a:srgbClr val="CC0000"/>
                </a:solidFill>
                <a:latin typeface="Gill Sans MT" charset="0"/>
              </a:rPr>
              <a:t>Remove path `/</a:t>
            </a:r>
            <a:r>
              <a:rPr lang="en-US" altLang="zh-CN" sz="3600" i="1" dirty="0">
                <a:solidFill>
                  <a:srgbClr val="CC0000"/>
                </a:solidFill>
                <a:latin typeface="Gill Sans MT" charset="0"/>
              </a:rPr>
              <a:t>modules`</a:t>
            </a:r>
            <a:endParaRPr lang="en-US" altLang="zh-CN" sz="2400" i="1" dirty="0">
              <a:solidFill>
                <a:srgbClr val="CC0000"/>
              </a:solidFill>
              <a:latin typeface="Gill Sans MT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ECFE42-5574-EE75-3E41-A2B80769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6" y="1399784"/>
            <a:ext cx="4289539" cy="30884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4AB12B2-EC83-DA30-7D4A-DF9E7FC9D556}"/>
              </a:ext>
            </a:extLst>
          </p:cNvPr>
          <p:cNvSpPr/>
          <p:nvPr/>
        </p:nvSpPr>
        <p:spPr bwMode="auto">
          <a:xfrm>
            <a:off x="631825" y="2121784"/>
            <a:ext cx="695530" cy="237958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95D849-2168-3A3D-D833-04D52F35742C}"/>
              </a:ext>
            </a:extLst>
          </p:cNvPr>
          <p:cNvSpPr/>
          <p:nvPr/>
        </p:nvSpPr>
        <p:spPr bwMode="auto">
          <a:xfrm>
            <a:off x="1954264" y="2144176"/>
            <a:ext cx="1850820" cy="237958"/>
          </a:xfrm>
          <a:prstGeom prst="rect">
            <a:avLst/>
          </a:prstGeom>
          <a:noFill/>
          <a:ln w="28575">
            <a:solidFill>
              <a:srgbClr val="CC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rgbClr val="CC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58262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What we learned this Class?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39" y="1521906"/>
            <a:ext cx="7884367" cy="408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1 – How to 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</a:rPr>
              <a:t>register</a:t>
            </a:r>
            <a:r>
              <a:rPr lang="en-US" sz="3200" i="1" dirty="0">
                <a:solidFill>
                  <a:srgbClr val="000090"/>
                </a:solidFill>
                <a:latin typeface="Gill Sans MT" charset="0"/>
              </a:rPr>
              <a:t> 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2 – How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connect with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MongoDB?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3 – Create a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to Realize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CRUD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4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Postman 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to test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Server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Path.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5 – Use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Web Page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to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Read</a:t>
            </a:r>
            <a:r>
              <a:rPr lang="en-US" altLang="zh-CN" sz="3200" i="1" dirty="0">
                <a:solidFill>
                  <a:srgbClr val="000090"/>
                </a:solidFill>
                <a:latin typeface="Gill Sans MT" charset="0"/>
              </a:rPr>
              <a:t> and </a:t>
            </a:r>
            <a:r>
              <a:rPr lang="en-US" altLang="zh-CN" sz="3200" i="1" dirty="0">
                <a:solidFill>
                  <a:srgbClr val="FF0000"/>
                </a:solidFill>
                <a:latin typeface="Gill Sans MT" charset="0"/>
              </a:rPr>
              <a:t>Create.</a:t>
            </a: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50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The Plan for Next Class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B0AB320-87EC-980A-2ACD-C692E5A5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40" y="1521906"/>
            <a:ext cx="6861912" cy="318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1 – Try to Use </a:t>
            </a:r>
            <a:r>
              <a:rPr lang="en-US" altLang="zh-CN" sz="3600" i="1" dirty="0">
                <a:solidFill>
                  <a:srgbClr val="FF0000"/>
                </a:solidFill>
                <a:latin typeface="Gill Sans MT" charset="0"/>
              </a:rPr>
              <a:t>Mongoose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 to Manage </a:t>
            </a:r>
            <a:r>
              <a:rPr lang="en-US" altLang="zh-CN" sz="3600" i="1" dirty="0">
                <a:latin typeface="Gill Sans MT" charset="0"/>
              </a:rPr>
              <a:t>MongoDB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 at Backend.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2 – Use </a:t>
            </a:r>
            <a:r>
              <a:rPr lang="en-US" altLang="zh-CN" sz="3600" i="1" dirty="0" err="1">
                <a:solidFill>
                  <a:srgbClr val="FF0000"/>
                </a:solidFill>
                <a:latin typeface="Gill Sans MT" charset="0"/>
              </a:rPr>
              <a:t>Axios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 Framework instead of </a:t>
            </a:r>
            <a:r>
              <a:rPr lang="en-US" altLang="zh-CN" sz="3600" i="1" dirty="0" err="1">
                <a:latin typeface="Gill Sans MT" charset="0"/>
              </a:rPr>
              <a:t>XMLHttpRequest</a:t>
            </a:r>
            <a:r>
              <a:rPr lang="en-US" altLang="zh-CN" sz="3600" i="1" dirty="0">
                <a:solidFill>
                  <a:srgbClr val="000090"/>
                </a:solidFill>
                <a:latin typeface="Gill Sans MT" charset="0"/>
              </a:rPr>
              <a:t> at Frontend.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solidFill>
                <a:srgbClr val="000090"/>
              </a:solidFill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61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6863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My Contact Information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47589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9AF67-95E2-D37A-B801-E142D415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1868588"/>
            <a:ext cx="2472612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Microsoft  Teams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635886E-A62B-3BF7-0C26-A537FDAA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907" y="4230120"/>
            <a:ext cx="220221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Connect me on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LinkedIn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C5D979-72CA-FD1C-43FD-B8AD4C0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859" y="2738091"/>
            <a:ext cx="1035697" cy="48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000090"/>
                </a:solidFill>
                <a:latin typeface="Gill Sans MT" charset="0"/>
              </a:rPr>
              <a:t>Email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36B455-64A3-D803-7F36-7164920F5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31" y="5722149"/>
            <a:ext cx="8291804" cy="919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FF0000"/>
                </a:solidFill>
                <a:latin typeface="Gill Sans MT" charset="0"/>
              </a:rPr>
              <a:t>Don’t ask me any questions about your CS230 Assignments, I am not allowed to help you!!!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6A5600B-AEB3-14E4-421E-6A9E014B8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31" y="1346012"/>
            <a:ext cx="4295181" cy="1473714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CAC131A4-B2CB-2E05-CE1B-252B456B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9" y="2738091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wang.zhoukan.2022@mumail.ie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2CBF03-04C6-B6F8-AA5D-B1B32EAF29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92"/>
          <a:stretch/>
        </p:blipFill>
        <p:spPr>
          <a:xfrm>
            <a:off x="1847396" y="3302824"/>
            <a:ext cx="2136775" cy="1493797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16D01067-E028-FC08-BE76-E7F364399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43" y="4854103"/>
            <a:ext cx="4760258" cy="723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latin typeface="Gill Sans MT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https://www.linkedin.com/in/frenkie-wang-71ba0a1b5/</a:t>
            </a: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i="1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8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E4B21F9-C02B-73F3-4169-73E5878B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2" y="2893509"/>
            <a:ext cx="3205141" cy="199263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29056DC-6FC8-58E9-0EBF-F196B6A49F9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 bwMode="auto">
          <a:xfrm flipV="1">
            <a:off x="2495634" y="3089675"/>
            <a:ext cx="2706218" cy="272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476545" y="1154770"/>
            <a:ext cx="8209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receiving the </a:t>
            </a:r>
            <a:r>
              <a:rPr lang="en-US" altLang="zh-CN" sz="2400" i="1" dirty="0">
                <a:solidFill>
                  <a:srgbClr val="C00000"/>
                </a:solidFill>
              </a:rPr>
              <a:t>HTTP POST Request </a:t>
            </a:r>
            <a:r>
              <a:rPr lang="en-US" altLang="zh-CN" sz="2400" dirty="0"/>
              <a:t>from the </a:t>
            </a:r>
            <a:r>
              <a:rPr lang="en-US" altLang="zh-CN" sz="2400" i="1" dirty="0">
                <a:solidFill>
                  <a:srgbClr val="000090"/>
                </a:solidFill>
              </a:rPr>
              <a:t>Browser</a:t>
            </a:r>
            <a:r>
              <a:rPr lang="en-US" altLang="zh-CN" sz="2400" dirty="0"/>
              <a:t>, the Server will check the </a:t>
            </a:r>
            <a:r>
              <a:rPr lang="en-US" altLang="zh-CN" sz="2400" i="1" dirty="0">
                <a:solidFill>
                  <a:srgbClr val="000090"/>
                </a:solidFill>
              </a:rPr>
              <a:t>Path</a:t>
            </a:r>
            <a:r>
              <a:rPr lang="en-US" altLang="zh-CN" sz="2400" dirty="0"/>
              <a:t> and </a:t>
            </a:r>
            <a:r>
              <a:rPr lang="en-US" altLang="zh-CN" sz="2400" i="1" dirty="0">
                <a:solidFill>
                  <a:srgbClr val="000090"/>
                </a:solidFill>
              </a:rPr>
              <a:t>Request Type</a:t>
            </a:r>
            <a:r>
              <a:rPr lang="en-US" altLang="zh-CN" sz="2400" dirty="0"/>
              <a:t>. If correct, the server will send a </a:t>
            </a:r>
            <a:r>
              <a:rPr lang="en-US" altLang="zh-CN" sz="2400" i="1" dirty="0">
                <a:solidFill>
                  <a:srgbClr val="C00000"/>
                </a:solidFill>
              </a:rPr>
              <a:t>Query Request </a:t>
            </a:r>
            <a:r>
              <a:rPr lang="en-US" altLang="zh-CN" sz="2400" dirty="0"/>
              <a:t>to the </a:t>
            </a:r>
            <a:r>
              <a:rPr lang="en-US" altLang="zh-CN" sz="2400" i="1" dirty="0">
                <a:solidFill>
                  <a:srgbClr val="000090"/>
                </a:solidFill>
              </a:rPr>
              <a:t>Database</a:t>
            </a:r>
            <a:r>
              <a:rPr lang="en-US" altLang="zh-CN" sz="2400" dirty="0"/>
              <a:t>.</a:t>
            </a:r>
            <a:endParaRPr lang="en-US" sz="2400" dirty="0"/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BBC528-82A8-477D-A81E-A733640CF1D9}"/>
              </a:ext>
            </a:extLst>
          </p:cNvPr>
          <p:cNvSpPr/>
          <p:nvPr/>
        </p:nvSpPr>
        <p:spPr bwMode="auto">
          <a:xfrm>
            <a:off x="5201852" y="2727942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69666" y="4987820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408D0F-CBD1-0873-EAE1-842D25E0A57A}"/>
              </a:ext>
            </a:extLst>
          </p:cNvPr>
          <p:cNvSpPr/>
          <p:nvPr/>
        </p:nvSpPr>
        <p:spPr bwMode="auto">
          <a:xfrm>
            <a:off x="593342" y="3959297"/>
            <a:ext cx="3119406" cy="959087"/>
          </a:xfrm>
          <a:prstGeom prst="rect">
            <a:avLst/>
          </a:prstGeom>
          <a:noFill/>
          <a:ln w="38100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7A1AFB-FF65-ADA1-A461-D6B9B555C5D1}"/>
              </a:ext>
            </a:extLst>
          </p:cNvPr>
          <p:cNvSpPr/>
          <p:nvPr/>
        </p:nvSpPr>
        <p:spPr bwMode="auto">
          <a:xfrm>
            <a:off x="619556" y="2911358"/>
            <a:ext cx="429429" cy="195618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BE2277-7CAC-5571-883B-C2EF43DBAD7D}"/>
              </a:ext>
            </a:extLst>
          </p:cNvPr>
          <p:cNvSpPr/>
          <p:nvPr/>
        </p:nvSpPr>
        <p:spPr bwMode="auto">
          <a:xfrm>
            <a:off x="1108589" y="2917135"/>
            <a:ext cx="1387045" cy="399519"/>
          </a:xfrm>
          <a:prstGeom prst="rect">
            <a:avLst/>
          </a:prstGeom>
          <a:noFill/>
          <a:ln w="28575">
            <a:solidFill>
              <a:srgbClr val="CF282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AE3CC6-0EF1-820A-32C2-CA98AF9AC184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 bwMode="auto">
          <a:xfrm flipV="1">
            <a:off x="3712748" y="3089675"/>
            <a:ext cx="1489104" cy="13491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">
            <a:extLst>
              <a:ext uri="{FF2B5EF4-FFF2-40B4-BE49-F238E27FC236}">
                <a16:creationId xmlns:a16="http://schemas.microsoft.com/office/drawing/2014/main" id="{BDF4BAB0-AD56-474F-B577-F15028DF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393" y="3745793"/>
            <a:ext cx="1082060" cy="6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Generate</a:t>
            </a:r>
          </a:p>
          <a:p>
            <a:pPr algn="r"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Query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1C18A0D-8AE4-393B-8F29-A905886BB196}"/>
              </a:ext>
            </a:extLst>
          </p:cNvPr>
          <p:cNvCxnSpPr>
            <a:cxnSpLocks/>
            <a:stCxn id="12" idx="2"/>
            <a:endCxn id="2050" idx="3"/>
          </p:cNvCxnSpPr>
          <p:nvPr/>
        </p:nvCxnSpPr>
        <p:spPr bwMode="auto">
          <a:xfrm rot="5400000">
            <a:off x="4446456" y="3944511"/>
            <a:ext cx="456365" cy="3520437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C1A9BCA-D338-82C1-27A9-2EFCAD7EA9A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 bwMode="auto">
          <a:xfrm>
            <a:off x="6434856" y="3451408"/>
            <a:ext cx="0" cy="964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">
            <a:extLst>
              <a:ext uri="{FF2B5EF4-FFF2-40B4-BE49-F238E27FC236}">
                <a16:creationId xmlns:a16="http://schemas.microsoft.com/office/drawing/2014/main" id="{7F8271A4-8EBC-676D-37FB-E9777E34D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627" y="6018716"/>
            <a:ext cx="3337230" cy="32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Query Request to Database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FDCFC9F-FF96-45D3-5D74-B108F546FE94}"/>
              </a:ext>
            </a:extLst>
          </p:cNvPr>
          <p:cNvSpPr txBox="1"/>
          <p:nvPr/>
        </p:nvSpPr>
        <p:spPr>
          <a:xfrm>
            <a:off x="619556" y="2400627"/>
            <a:ext cx="219414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Request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3DA372-BA59-021A-CBD0-8560BB58D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776" y="2407560"/>
            <a:ext cx="1704681" cy="66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Receive an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HTTP Request</a:t>
            </a:r>
            <a:endParaRPr lang="en-US" altLang="zh-CN" sz="1800" kern="0" dirty="0"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5C21559-EE6D-BF6D-8645-EB06BE16C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748" y="4415448"/>
            <a:ext cx="4960215" cy="1061099"/>
          </a:xfrm>
          <a:prstGeom prst="rect">
            <a:avLst/>
          </a:prstGeom>
        </p:spPr>
      </p:pic>
      <p:pic>
        <p:nvPicPr>
          <p:cNvPr id="2050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43BE09DF-C6A4-4F6C-8297-0A64DEE3E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72351" y="5390252"/>
            <a:ext cx="2542068" cy="108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8245D8-5198-B2B0-42CA-18002FF516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062" y="-52824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1- [Step 2] SQL 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93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467493" y="1108642"/>
            <a:ext cx="8209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i="1" dirty="0">
                <a:solidFill>
                  <a:srgbClr val="C00000"/>
                </a:solidFill>
              </a:rPr>
              <a:t>Query Request</a:t>
            </a:r>
            <a:r>
              <a:rPr lang="en-US" sz="2400" dirty="0"/>
              <a:t> is entered into the Database successfully, the </a:t>
            </a:r>
            <a:r>
              <a:rPr lang="en-US" sz="2400" i="1" dirty="0">
                <a:solidFill>
                  <a:srgbClr val="C00000"/>
                </a:solidFill>
              </a:rPr>
              <a:t>Query Response</a:t>
            </a:r>
            <a:r>
              <a:rPr lang="en-US" sz="2400" dirty="0"/>
              <a:t> will be sent to the </a:t>
            </a:r>
            <a:r>
              <a:rPr lang="en-US" sz="2400" i="1" dirty="0">
                <a:solidFill>
                  <a:srgbClr val="000090"/>
                </a:solidFill>
              </a:rPr>
              <a:t>Server </a:t>
            </a:r>
            <a:r>
              <a:rPr lang="en-US" altLang="zh-CN" sz="2400" dirty="0"/>
              <a:t>without error</a:t>
            </a:r>
            <a:r>
              <a:rPr lang="en-US" sz="2400" dirty="0"/>
              <a:t>. Then the </a:t>
            </a:r>
            <a:r>
              <a:rPr lang="en-US" sz="2400" i="1" dirty="0">
                <a:solidFill>
                  <a:srgbClr val="000090"/>
                </a:solidFill>
              </a:rPr>
              <a:t>Server</a:t>
            </a:r>
            <a:r>
              <a:rPr lang="en-US" sz="2400" dirty="0"/>
              <a:t> will write </a:t>
            </a:r>
            <a:r>
              <a:rPr lang="en-US" sz="2400" i="1" dirty="0">
                <a:solidFill>
                  <a:srgbClr val="000090"/>
                </a:solidFill>
              </a:rPr>
              <a:t>HTTP Response </a:t>
            </a:r>
            <a:r>
              <a:rPr lang="en-US" sz="2400" b="1" i="1" dirty="0">
                <a:solidFill>
                  <a:srgbClr val="000090"/>
                </a:solidFill>
              </a:rPr>
              <a:t>Status Code </a:t>
            </a:r>
            <a:r>
              <a:rPr lang="en-US" sz="2400" i="1" dirty="0">
                <a:solidFill>
                  <a:srgbClr val="000090"/>
                </a:solidFill>
              </a:rPr>
              <a:t>and </a:t>
            </a:r>
            <a:r>
              <a:rPr lang="en-US" sz="2400" b="1" i="1" dirty="0">
                <a:solidFill>
                  <a:srgbClr val="000090"/>
                </a:solidFill>
              </a:rPr>
              <a:t>Body</a:t>
            </a:r>
            <a:r>
              <a:rPr lang="en-US" sz="2400" i="1" dirty="0">
                <a:solidFill>
                  <a:srgbClr val="000090"/>
                </a:solidFill>
              </a:rPr>
              <a:t> </a:t>
            </a:r>
            <a:r>
              <a:rPr lang="en-US" sz="2400" dirty="0"/>
              <a:t>to the </a:t>
            </a:r>
            <a:r>
              <a:rPr lang="en-US" sz="2400" i="1" dirty="0">
                <a:solidFill>
                  <a:srgbClr val="000090"/>
                </a:solidFill>
              </a:rPr>
              <a:t>Browser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MySQL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B880919-56A9-0D44-04DA-67D9152B3CE3}"/>
              </a:ext>
            </a:extLst>
          </p:cNvPr>
          <p:cNvSpPr txBox="1"/>
          <p:nvPr/>
        </p:nvSpPr>
        <p:spPr>
          <a:xfrm>
            <a:off x="847531" y="4229922"/>
            <a:ext cx="15474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Database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5A116A-94F5-282E-B3A7-2553EA6B8E0A}"/>
              </a:ext>
            </a:extLst>
          </p:cNvPr>
          <p:cNvSpPr/>
          <p:nvPr/>
        </p:nvSpPr>
        <p:spPr bwMode="auto">
          <a:xfrm>
            <a:off x="5407282" y="4936785"/>
            <a:ext cx="2466008" cy="7234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000099"/>
                </a:solidFill>
              </a:rPr>
              <a:t>NodeJS</a:t>
            </a:r>
            <a:endParaRPr lang="zh-CN" altLang="en-US" sz="3600" dirty="0">
              <a:solidFill>
                <a:srgbClr val="000099"/>
              </a:solidFill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90BF0CB-1E6F-E6EE-066F-4B970A9BEEEF}"/>
              </a:ext>
            </a:extLst>
          </p:cNvPr>
          <p:cNvSpPr txBox="1">
            <a:spLocks noChangeArrowheads="1"/>
          </p:cNvSpPr>
          <p:nvPr/>
        </p:nvSpPr>
        <p:spPr bwMode="auto">
          <a:xfrm rot="20068436">
            <a:off x="3853112" y="4945961"/>
            <a:ext cx="1858510" cy="5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Write Response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Head + Body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8F4526DC-373C-1735-6E18-2F101D30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264" y="3125297"/>
            <a:ext cx="2304818" cy="37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Get 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Query Response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055CF3EC-E565-470E-6B8C-479ECB60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82" y="4165333"/>
            <a:ext cx="1688841" cy="652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Send to Server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No error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D93FF9C-13F6-1D25-D9C9-9CB816AB3CDA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 bwMode="auto">
          <a:xfrm flipH="1">
            <a:off x="6640286" y="3884077"/>
            <a:ext cx="1" cy="10527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F2585B-5EE7-95E7-CF37-66424FFFD88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 bwMode="auto">
          <a:xfrm flipV="1">
            <a:off x="2450264" y="3491618"/>
            <a:ext cx="2304818" cy="48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C54E621-6234-DDDE-0B23-D45D40A3ED83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 bwMode="auto">
          <a:xfrm flipH="1">
            <a:off x="3869366" y="5298518"/>
            <a:ext cx="1537916" cy="7467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902A5FD-7517-347A-FCB5-85AFA72358CE}"/>
              </a:ext>
            </a:extLst>
          </p:cNvPr>
          <p:cNvSpPr txBox="1"/>
          <p:nvPr/>
        </p:nvSpPr>
        <p:spPr>
          <a:xfrm>
            <a:off x="517479" y="4898408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2" name="Picture 2" descr="Download MongoDB Logo PNG and Vector (PDF, SVG, Ai, EPS) Free">
            <a:extLst>
              <a:ext uri="{FF2B5EF4-FFF2-40B4-BE49-F238E27FC236}">
                <a16:creationId xmlns:a16="http://schemas.microsoft.com/office/drawing/2014/main" id="{1AAAF396-EAA6-57CE-F358-57500F837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5" t="31008" r="4623" b="32214"/>
          <a:stretch/>
        </p:blipFill>
        <p:spPr bwMode="auto">
          <a:xfrm>
            <a:off x="328891" y="3087034"/>
            <a:ext cx="2121373" cy="90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37069-D5B1-1E34-B928-7830E0B6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82" y="3099159"/>
            <a:ext cx="3770409" cy="7849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3431D6-2FDA-484C-E54E-D28B076CC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891" y="5480985"/>
            <a:ext cx="3540475" cy="1128623"/>
          </a:xfrm>
          <a:prstGeom prst="rect">
            <a:avLst/>
          </a:prstGeom>
        </p:spPr>
      </p:pic>
      <p:sp>
        <p:nvSpPr>
          <p:cNvPr id="3" name="流程图: 过程 2">
            <a:hlinkClick r:id="rId7" action="ppaction://hlinksldjump"/>
            <a:extLst>
              <a:ext uri="{FF2B5EF4-FFF2-40B4-BE49-F238E27FC236}">
                <a16:creationId xmlns:a16="http://schemas.microsoft.com/office/drawing/2014/main" id="{C60F430D-8F8A-58D7-8BEB-1EE66C2B116E}"/>
              </a:ext>
            </a:extLst>
          </p:cNvPr>
          <p:cNvSpPr/>
          <p:nvPr/>
        </p:nvSpPr>
        <p:spPr bwMode="auto">
          <a:xfrm>
            <a:off x="4177690" y="6038850"/>
            <a:ext cx="577392" cy="565316"/>
          </a:xfrm>
          <a:prstGeom prst="flowChartProcess">
            <a:avLst/>
          </a:prstGeom>
          <a:solidFill>
            <a:schemeClr val="accent5">
              <a:lumMod val="50000"/>
            </a:schemeClr>
          </a:soli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52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C038255-EA7E-158C-DED7-9529766B7D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479" y="2936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1- [Step 3] SQL 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15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969AEB-C734-6E49-FBE7-4EF65D4DC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4" y="3074599"/>
            <a:ext cx="3540475" cy="1128623"/>
          </a:xfrm>
          <a:prstGeom prst="rect">
            <a:avLst/>
          </a:prstGeom>
        </p:spPr>
      </p:pic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3" y="819150"/>
            <a:ext cx="4727928" cy="1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8" name="TextBox 257"/>
          <p:cNvSpPr txBox="1"/>
          <p:nvPr/>
        </p:nvSpPr>
        <p:spPr>
          <a:xfrm>
            <a:off x="517479" y="1154626"/>
            <a:ext cx="789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</a:t>
            </a:r>
            <a:r>
              <a:rPr lang="en-US" sz="2400" i="1" dirty="0">
                <a:solidFill>
                  <a:srgbClr val="000090"/>
                </a:solidFill>
              </a:rPr>
              <a:t> Browser </a:t>
            </a:r>
            <a:r>
              <a:rPr lang="en-US" sz="2400" dirty="0"/>
              <a:t>receive the </a:t>
            </a:r>
            <a:r>
              <a:rPr lang="en-US" altLang="zh-CN" sz="2400" i="1" dirty="0">
                <a:solidFill>
                  <a:srgbClr val="C00000"/>
                </a:solidFill>
              </a:rPr>
              <a:t>HTTP Response</a:t>
            </a:r>
            <a:r>
              <a:rPr lang="en-US" altLang="zh-CN" sz="2400" i="1" dirty="0">
                <a:solidFill>
                  <a:srgbClr val="000090"/>
                </a:solidFill>
              </a:rPr>
              <a:t>, and </a:t>
            </a: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rgbClr val="000090"/>
                </a:solidFill>
              </a:rPr>
              <a:t>Status Code</a:t>
            </a:r>
            <a:r>
              <a:rPr lang="en-US" altLang="zh-CN" sz="2400" dirty="0"/>
              <a:t> begins with</a:t>
            </a:r>
            <a:r>
              <a:rPr lang="en-US" altLang="zh-CN" sz="2400" i="1" dirty="0">
                <a:solidFill>
                  <a:srgbClr val="000090"/>
                </a:solidFill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</a:rPr>
              <a:t>2(success response).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i="1" dirty="0">
                <a:solidFill>
                  <a:srgbClr val="000090"/>
                </a:solidFill>
              </a:rPr>
              <a:t>Frontend</a:t>
            </a:r>
            <a:r>
              <a:rPr lang="en-US" sz="2400" dirty="0"/>
              <a:t> will refresh the table and show new </a:t>
            </a:r>
            <a:r>
              <a:rPr lang="en-US" sz="2400" i="1" dirty="0">
                <a:solidFill>
                  <a:srgbClr val="000090"/>
                </a:solidFill>
              </a:rPr>
              <a:t>Web Page</a:t>
            </a:r>
            <a:r>
              <a:rPr lang="en-US" sz="2400" dirty="0"/>
              <a:t>.</a:t>
            </a:r>
          </a:p>
        </p:txBody>
      </p:sp>
      <p:sp>
        <p:nvSpPr>
          <p:cNvPr id="2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5" y="6475895"/>
            <a:ext cx="458808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1-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27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47508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err="1">
                <a:solidFill>
                  <a:srgbClr val="000000"/>
                </a:solidFill>
                <a:latin typeface="Tahoma" charset="0"/>
                <a:cs typeface="Arial" charset="0"/>
              </a:rPr>
              <a:t>Zhoukan's</a:t>
            </a:r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 Tutorial: MongoDB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BD118B-FDAF-14D7-47FE-19F0F337FAA0}"/>
              </a:ext>
            </a:extLst>
          </p:cNvPr>
          <p:cNvSpPr txBox="1"/>
          <p:nvPr/>
        </p:nvSpPr>
        <p:spPr>
          <a:xfrm>
            <a:off x="699554" y="2584097"/>
            <a:ext cx="236227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  <a:defRPr/>
            </a:pPr>
            <a:r>
              <a:rPr lang="en-US" altLang="zh-CN" sz="2000" i="1" kern="0" dirty="0">
                <a:latin typeface="+mn-lt"/>
                <a:cs typeface="+mn-cs"/>
              </a:rPr>
              <a:t>HTTP POST Response</a:t>
            </a:r>
            <a:endParaRPr lang="zh-CN" altLang="en-US" sz="2000" i="1" kern="0" dirty="0">
              <a:latin typeface="+mn-lt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2B33B66-9212-AFCA-559C-22FF9F9F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22" y="3106805"/>
            <a:ext cx="1200328" cy="120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43DC4DF-0C97-0959-55D5-78F26FF250AF}"/>
              </a:ext>
            </a:extLst>
          </p:cNvPr>
          <p:cNvSpPr txBox="1"/>
          <p:nvPr/>
        </p:nvSpPr>
        <p:spPr>
          <a:xfrm>
            <a:off x="6181017" y="2508905"/>
            <a:ext cx="227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Web Browser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EAAB0D0-09B0-AE8C-2939-007CDC92E9C0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 flipV="1">
            <a:off x="4219198" y="3706969"/>
            <a:ext cx="2499224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FEB3918-58A6-B682-721B-DA53A2E8864A}"/>
              </a:ext>
            </a:extLst>
          </p:cNvPr>
          <p:cNvSpPr txBox="1"/>
          <p:nvPr/>
        </p:nvSpPr>
        <p:spPr>
          <a:xfrm>
            <a:off x="4234040" y="3220628"/>
            <a:ext cx="2499224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r>
              <a:rPr lang="en-US" altLang="zh-CN" kern="0" dirty="0">
                <a:latin typeface="+mn-lt"/>
                <a:cs typeface="+mn-cs"/>
              </a:rPr>
              <a:t>Send an</a:t>
            </a:r>
            <a:r>
              <a:rPr lang="en-US" altLang="zh-CN" sz="2000" kern="0" dirty="0">
                <a:cs typeface="+mn-cs"/>
              </a:rPr>
              <a:t> </a:t>
            </a:r>
            <a:r>
              <a:rPr lang="en-US" altLang="zh-CN" sz="2000" i="1" kern="0" dirty="0">
                <a:solidFill>
                  <a:srgbClr val="CC0000"/>
                </a:solidFill>
                <a:latin typeface="+mn-lt"/>
                <a:cs typeface="+mn-cs"/>
              </a:rPr>
              <a:t>HTTP Response</a:t>
            </a:r>
            <a:endParaRPr lang="zh-CN" altLang="en-US" sz="2000" i="1" kern="0" dirty="0">
              <a:solidFill>
                <a:srgbClr val="CC0000"/>
              </a:solidFill>
              <a:latin typeface="+mn-lt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47EBB8-EC0C-CC34-9FE1-209BF3E31532}"/>
              </a:ext>
            </a:extLst>
          </p:cNvPr>
          <p:cNvSpPr/>
          <p:nvPr/>
        </p:nvSpPr>
        <p:spPr bwMode="auto">
          <a:xfrm>
            <a:off x="1365996" y="3081034"/>
            <a:ext cx="1003980" cy="237403"/>
          </a:xfrm>
          <a:prstGeom prst="rect">
            <a:avLst/>
          </a:prstGeom>
          <a:noFill/>
          <a:ln w="28575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38100">
                <a:solidFill>
                  <a:srgbClr val="CF2828"/>
                </a:solidFill>
              </a:ln>
              <a:noFill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0039ED-A727-D949-8232-2096706EA795}"/>
              </a:ext>
            </a:extLst>
          </p:cNvPr>
          <p:cNvSpPr/>
          <p:nvPr/>
        </p:nvSpPr>
        <p:spPr bwMode="auto">
          <a:xfrm>
            <a:off x="6228517" y="5581836"/>
            <a:ext cx="2180135" cy="64924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000"/>
                  <a:lumOff val="93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38100">
            <a:solidFill>
              <a:srgbClr val="00009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000099"/>
                </a:solidFill>
              </a:rPr>
              <a:t>Refrese</a:t>
            </a:r>
            <a:r>
              <a:rPr lang="en-US" altLang="zh-CN" sz="2800" dirty="0">
                <a:solidFill>
                  <a:srgbClr val="000099"/>
                </a:solidFill>
              </a:rPr>
              <a:t> Table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DF4351E-9BEE-24B2-7854-10EDF8014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41" y="4390441"/>
            <a:ext cx="1420357" cy="95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2000" i="1" kern="0" dirty="0" err="1">
                <a:solidFill>
                  <a:srgbClr val="CC0000"/>
                </a:solidFill>
                <a:cs typeface="+mn-cs"/>
              </a:rPr>
              <a:t>xhr.onload</a:t>
            </a:r>
            <a:r>
              <a:rPr lang="en-US" altLang="zh-CN" sz="2000" i="1" kern="0" dirty="0">
                <a:solidFill>
                  <a:srgbClr val="CC0000"/>
                </a:solidFill>
                <a:cs typeface="+mn-cs"/>
              </a:rPr>
              <a:t>()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Status Code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Begins with 2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A7D342F-1623-AE32-09E4-28E3564AE5AB}"/>
              </a:ext>
            </a:extLst>
          </p:cNvPr>
          <p:cNvCxnSpPr>
            <a:stCxn id="8" idx="2"/>
            <a:endCxn id="19" idx="0"/>
          </p:cNvCxnSpPr>
          <p:nvPr/>
        </p:nvCxnSpPr>
        <p:spPr bwMode="auto">
          <a:xfrm flipH="1">
            <a:off x="7318585" y="4307133"/>
            <a:ext cx="1" cy="127470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E1B381B9-F5DA-631B-FFA6-9A9097620D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082"/>
          <a:stretch/>
        </p:blipFill>
        <p:spPr>
          <a:xfrm>
            <a:off x="653334" y="5190792"/>
            <a:ext cx="3396909" cy="1459124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3B84301-C298-A31C-C66F-9A033D0526E6}"/>
              </a:ext>
            </a:extLst>
          </p:cNvPr>
          <p:cNvCxnSpPr>
            <a:stCxn id="19" idx="1"/>
            <a:endCxn id="28" idx="3"/>
          </p:cNvCxnSpPr>
          <p:nvPr/>
        </p:nvCxnSpPr>
        <p:spPr bwMode="auto">
          <a:xfrm flipH="1">
            <a:off x="4050243" y="5906460"/>
            <a:ext cx="2178274" cy="138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tangle 3">
            <a:extLst>
              <a:ext uri="{FF2B5EF4-FFF2-40B4-BE49-F238E27FC236}">
                <a16:creationId xmlns:a16="http://schemas.microsoft.com/office/drawing/2014/main" id="{C3BCF6FB-D662-8D5E-0057-C052B893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481" y="5577775"/>
            <a:ext cx="1510713" cy="3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zh-CN" sz="1800" kern="0" dirty="0">
                <a:cs typeface="+mn-cs"/>
              </a:rPr>
              <a:t>Page changes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0A4DCF1-7CE2-6BFD-13B2-CDBD4120E983}"/>
              </a:ext>
            </a:extLst>
          </p:cNvPr>
          <p:cNvSpPr txBox="1"/>
          <p:nvPr/>
        </p:nvSpPr>
        <p:spPr>
          <a:xfrm>
            <a:off x="1157573" y="4667572"/>
            <a:ext cx="2388429" cy="523220"/>
          </a:xfrm>
          <a:prstGeom prst="rect">
            <a:avLst/>
          </a:prstGeom>
          <a:noFill/>
          <a:ln w="19050"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New Web Page</a:t>
            </a:r>
            <a:endParaRPr lang="zh-CN" altLang="en-US" sz="28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5FA7B3B-A8E1-2C4F-EDD4-17CF64E7869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 bwMode="auto">
          <a:xfrm>
            <a:off x="2369976" y="3199736"/>
            <a:ext cx="3510165" cy="167058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99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2B5B1241-6CAD-D0A8-E509-8D58830C4A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7479" y="-54573"/>
            <a:ext cx="7772400" cy="1143000"/>
          </a:xfrm>
        </p:spPr>
        <p:txBody>
          <a:bodyPr/>
          <a:lstStyle/>
          <a:p>
            <a:pPr rtl="0" eaLnBrk="0" fontAlgn="base" hangingPunct="0"/>
            <a:r>
              <a:rPr lang="en-US" altLang="zh-CN" sz="3600" kern="1200" dirty="0">
                <a:solidFill>
                  <a:srgbClr val="000099"/>
                </a:solidFill>
                <a:effectLst/>
                <a:latin typeface="Gill Sans MT" panose="020B0502020104020203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1- [Step 4] HTTP 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93707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30865</TotalTime>
  <Words>2671</Words>
  <Application>Microsoft Office PowerPoint</Application>
  <PresentationFormat>全屏显示(4:3)</PresentationFormat>
  <Paragraphs>567</Paragraphs>
  <Slides>63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3" baseType="lpstr">
      <vt:lpstr>Arial</vt:lpstr>
      <vt:lpstr>Arial Rounded MT Bold</vt:lpstr>
      <vt:lpstr>Cascadia Mono SemiBold</vt:lpstr>
      <vt:lpstr>Comic Sans MS</vt:lpstr>
      <vt:lpstr>Consolas</vt:lpstr>
      <vt:lpstr>Gill Sans MT</vt:lpstr>
      <vt:lpstr>Tahoma</vt:lpstr>
      <vt:lpstr>Times New Roman</vt:lpstr>
      <vt:lpstr>Wingdings</vt:lpstr>
      <vt:lpstr>Default Design</vt:lpstr>
      <vt:lpstr>PowerPoint 演示文稿</vt:lpstr>
      <vt:lpstr>PowerPoint 演示文稿</vt:lpstr>
      <vt:lpstr>What we learned last Class?</vt:lpstr>
      <vt:lpstr>1- Project Architect – Only 3 Files</vt:lpstr>
      <vt:lpstr>1- How Full Stack APP works?</vt:lpstr>
      <vt:lpstr>1- [Step 1] HTTP Request</vt:lpstr>
      <vt:lpstr>1- [Step 2] SQL Request</vt:lpstr>
      <vt:lpstr>1- [Step 3] SQL Response</vt:lpstr>
      <vt:lpstr>1- [Step 4] HTTP Response</vt:lpstr>
      <vt:lpstr>1- Realize CRUD for MongoDB</vt:lpstr>
      <vt:lpstr>1 – MongoDB Methods - CRUD</vt:lpstr>
      <vt:lpstr>1 – Wrap Method in Server’s Path</vt:lpstr>
      <vt:lpstr>1 – [Backend] Server Structure</vt:lpstr>
      <vt:lpstr>2 – Table Element</vt:lpstr>
      <vt:lpstr>5 – Table Element</vt:lpstr>
      <vt:lpstr>1 – [HTML] – Get All</vt:lpstr>
      <vt:lpstr>1 – [JavaScript] - Get All</vt:lpstr>
      <vt:lpstr>PowerPoint 演示文稿</vt:lpstr>
      <vt:lpstr>2 – [GET] XMLHttpRequest</vt:lpstr>
      <vt:lpstr>PowerPoint 演示文稿</vt:lpstr>
      <vt:lpstr>2 – CORS Policy</vt:lpstr>
      <vt:lpstr>2 – CORS Policy</vt:lpstr>
      <vt:lpstr>2 – What is Preflight?</vt:lpstr>
      <vt:lpstr>2 – Preflight Request and Response</vt:lpstr>
      <vt:lpstr>2 – Real POST Request and Response</vt:lpstr>
      <vt:lpstr>PowerPoint 演示文稿</vt:lpstr>
      <vt:lpstr>PowerPoint 演示文稿</vt:lpstr>
      <vt:lpstr>PowerPoint 演示文稿</vt:lpstr>
      <vt:lpstr>3 – Action for Edit / Delete</vt:lpstr>
      <vt:lpstr>3 – Define the function of Link</vt:lpstr>
      <vt:lpstr>3 – [Frontend] XMLHttpRequest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 – [XMLHttpRequest] - Get All</vt:lpstr>
      <vt:lpstr>4 – [XMLHttpRequest] - Get One</vt:lpstr>
      <vt:lpstr>4 – [XMLHttpRequest] - Create One</vt:lpstr>
      <vt:lpstr>4 – [XMLHttpRequest]- Update One</vt:lpstr>
      <vt:lpstr>PowerPoint 演示文稿</vt:lpstr>
      <vt:lpstr>5 – Express.js</vt:lpstr>
      <vt:lpstr>5 – CORS</vt:lpstr>
      <vt:lpstr>5 – response.send()</vt:lpstr>
      <vt:lpstr>5 – response.json()</vt:lpstr>
      <vt:lpstr>5 – express.json()</vt:lpstr>
      <vt:lpstr>5 – request.params.id</vt:lpstr>
      <vt:lpstr>5 – Express - Update</vt:lpstr>
      <vt:lpstr>5 – Express Example - Update</vt:lpstr>
      <vt:lpstr>5 – Structure of Express</vt:lpstr>
      <vt:lpstr>5 – Structure of Express</vt:lpstr>
      <vt:lpstr>5 – Structure of Express</vt:lpstr>
      <vt:lpstr>5 – Template for Setting Path</vt:lpstr>
      <vt:lpstr>5 – Add 5 Path in Express</vt:lpstr>
      <vt:lpstr>5 - Postman - Simulate HTTP Request</vt:lpstr>
      <vt:lpstr>5 – Set Routes in Express</vt:lpstr>
      <vt:lpstr>5 – moduleRoutes.js</vt:lpstr>
      <vt:lpstr>5 – moduleRoutes.js</vt:lpstr>
      <vt:lpstr>What we learned this Class?</vt:lpstr>
      <vt:lpstr>The Plan for Next Class</vt:lpstr>
      <vt:lpstr>My 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Frenkie Wang</cp:lastModifiedBy>
  <cp:revision>668</cp:revision>
  <dcterms:created xsi:type="dcterms:W3CDTF">1999-10-08T19:08:27Z</dcterms:created>
  <dcterms:modified xsi:type="dcterms:W3CDTF">2024-04-21T23:06:26Z</dcterms:modified>
</cp:coreProperties>
</file>