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778" r:id="rId2"/>
    <p:sldId id="883" r:id="rId3"/>
    <p:sldId id="893" r:id="rId4"/>
    <p:sldId id="874" r:id="rId5"/>
    <p:sldId id="636" r:id="rId6"/>
    <p:sldId id="878" r:id="rId7"/>
    <p:sldId id="879" r:id="rId8"/>
    <p:sldId id="881" r:id="rId9"/>
    <p:sldId id="882" r:id="rId10"/>
    <p:sldId id="884" r:id="rId11"/>
    <p:sldId id="876" r:id="rId12"/>
    <p:sldId id="887" r:id="rId13"/>
    <p:sldId id="888" r:id="rId14"/>
    <p:sldId id="889" r:id="rId15"/>
    <p:sldId id="890" r:id="rId16"/>
    <p:sldId id="892" r:id="rId17"/>
    <p:sldId id="903" r:id="rId18"/>
    <p:sldId id="904" r:id="rId19"/>
    <p:sldId id="885" r:id="rId20"/>
    <p:sldId id="895" r:id="rId21"/>
    <p:sldId id="894" r:id="rId22"/>
    <p:sldId id="896" r:id="rId23"/>
    <p:sldId id="898" r:id="rId24"/>
    <p:sldId id="899" r:id="rId25"/>
    <p:sldId id="897" r:id="rId26"/>
    <p:sldId id="900" r:id="rId27"/>
    <p:sldId id="945" r:id="rId28"/>
    <p:sldId id="901" r:id="rId29"/>
    <p:sldId id="908" r:id="rId30"/>
    <p:sldId id="905" r:id="rId31"/>
    <p:sldId id="910" r:id="rId32"/>
    <p:sldId id="902" r:id="rId33"/>
    <p:sldId id="909" r:id="rId34"/>
    <p:sldId id="906" r:id="rId35"/>
    <p:sldId id="911" r:id="rId36"/>
    <p:sldId id="907" r:id="rId37"/>
    <p:sldId id="912" r:id="rId38"/>
    <p:sldId id="886" r:id="rId39"/>
    <p:sldId id="913" r:id="rId40"/>
    <p:sldId id="946" r:id="rId41"/>
    <p:sldId id="915" r:id="rId42"/>
    <p:sldId id="917" r:id="rId43"/>
    <p:sldId id="918" r:id="rId44"/>
    <p:sldId id="919" r:id="rId45"/>
    <p:sldId id="920" r:id="rId46"/>
    <p:sldId id="921" r:id="rId47"/>
    <p:sldId id="922" r:id="rId48"/>
    <p:sldId id="923" r:id="rId49"/>
    <p:sldId id="947" r:id="rId50"/>
    <p:sldId id="927" r:id="rId51"/>
    <p:sldId id="928" r:id="rId52"/>
    <p:sldId id="931" r:id="rId53"/>
    <p:sldId id="929" r:id="rId54"/>
    <p:sldId id="926" r:id="rId55"/>
    <p:sldId id="953" r:id="rId56"/>
    <p:sldId id="952" r:id="rId57"/>
    <p:sldId id="932" r:id="rId58"/>
    <p:sldId id="933" r:id="rId59"/>
    <p:sldId id="934" r:id="rId60"/>
    <p:sldId id="936" r:id="rId61"/>
    <p:sldId id="940" r:id="rId62"/>
    <p:sldId id="939" r:id="rId63"/>
    <p:sldId id="948" r:id="rId64"/>
    <p:sldId id="949" r:id="rId65"/>
    <p:sldId id="950" r:id="rId66"/>
    <p:sldId id="792" r:id="rId67"/>
    <p:sldId id="924" r:id="rId68"/>
    <p:sldId id="925" r:id="rId69"/>
    <p:sldId id="935" r:id="rId70"/>
    <p:sldId id="930" r:id="rId71"/>
    <p:sldId id="937" r:id="rId72"/>
    <p:sldId id="941" r:id="rId73"/>
    <p:sldId id="938" r:id="rId74"/>
    <p:sldId id="954" r:id="rId75"/>
    <p:sldId id="943" r:id="rId76"/>
    <p:sldId id="942" r:id="rId7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99"/>
    <a:srgbClr val="95C9A9"/>
    <a:srgbClr val="CF2828"/>
    <a:srgbClr val="9A332B"/>
    <a:srgbClr val="0A5BBB"/>
    <a:srgbClr val="000090"/>
    <a:srgbClr val="088337"/>
    <a:srgbClr val="007724"/>
    <a:srgbClr val="0B5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D7FF6-B4D9-458B-8C08-77137144F591}" v="2918" dt="2024-04-15T13:27:04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 autoAdjust="0"/>
    <p:restoredTop sz="61257" autoAdjust="0"/>
  </p:normalViewPr>
  <p:slideViewPr>
    <p:cSldViewPr snapToGrid="0">
      <p:cViewPr varScale="1">
        <p:scale>
          <a:sx n="82" d="100"/>
          <a:sy n="82" d="100"/>
        </p:scale>
        <p:origin x="16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nkie Wang" userId="87640df3a52f65c7" providerId="LiveId" clId="{C678D6AE-75AC-4E94-B5E3-56B5D0B22E9F}"/>
    <pc:docChg chg="undo custSel delSld modSld">
      <pc:chgData name="Frenkie Wang" userId="87640df3a52f65c7" providerId="LiveId" clId="{C678D6AE-75AC-4E94-B5E3-56B5D0B22E9F}" dt="2024-04-01T01:24:03.890" v="131" actId="47"/>
      <pc:docMkLst>
        <pc:docMk/>
      </pc:docMkLst>
      <pc:sldChg chg="del">
        <pc:chgData name="Frenkie Wang" userId="87640df3a52f65c7" providerId="LiveId" clId="{C678D6AE-75AC-4E94-B5E3-56B5D0B22E9F}" dt="2024-04-01T01:24:01.100" v="130" actId="47"/>
        <pc:sldMkLst>
          <pc:docMk/>
          <pc:sldMk cId="0" sldId="709"/>
        </pc:sldMkLst>
      </pc:sldChg>
      <pc:sldChg chg="del">
        <pc:chgData name="Frenkie Wang" userId="87640df3a52f65c7" providerId="LiveId" clId="{C678D6AE-75AC-4E94-B5E3-56B5D0B22E9F}" dt="2024-04-01T01:23:21.596" v="118" actId="47"/>
        <pc:sldMkLst>
          <pc:docMk/>
          <pc:sldMk cId="0" sldId="713"/>
        </pc:sldMkLst>
      </pc:sldChg>
      <pc:sldChg chg="del">
        <pc:chgData name="Frenkie Wang" userId="87640df3a52f65c7" providerId="LiveId" clId="{C678D6AE-75AC-4E94-B5E3-56B5D0B22E9F}" dt="2024-04-01T01:23:22.314" v="119" actId="47"/>
        <pc:sldMkLst>
          <pc:docMk/>
          <pc:sldMk cId="0" sldId="714"/>
        </pc:sldMkLst>
      </pc:sldChg>
      <pc:sldChg chg="del">
        <pc:chgData name="Frenkie Wang" userId="87640df3a52f65c7" providerId="LiveId" clId="{C678D6AE-75AC-4E94-B5E3-56B5D0B22E9F}" dt="2024-04-01T01:23:23.087" v="120" actId="47"/>
        <pc:sldMkLst>
          <pc:docMk/>
          <pc:sldMk cId="0" sldId="715"/>
        </pc:sldMkLst>
      </pc:sldChg>
      <pc:sldChg chg="del">
        <pc:chgData name="Frenkie Wang" userId="87640df3a52f65c7" providerId="LiveId" clId="{C678D6AE-75AC-4E94-B5E3-56B5D0B22E9F}" dt="2024-04-01T01:23:24.434" v="121" actId="47"/>
        <pc:sldMkLst>
          <pc:docMk/>
          <pc:sldMk cId="0" sldId="761"/>
        </pc:sldMkLst>
      </pc:sldChg>
      <pc:sldChg chg="addSp modSp mod">
        <pc:chgData name="Frenkie Wang" userId="87640df3a52f65c7" providerId="LiveId" clId="{C678D6AE-75AC-4E94-B5E3-56B5D0B22E9F}" dt="2024-04-01T01:13:10.432" v="8" actId="20577"/>
        <pc:sldMkLst>
          <pc:docMk/>
          <pc:sldMk cId="1254019135" sldId="778"/>
        </pc:sldMkLst>
        <pc:spChg chg="mod">
          <ac:chgData name="Frenkie Wang" userId="87640df3a52f65c7" providerId="LiveId" clId="{C678D6AE-75AC-4E94-B5E3-56B5D0B22E9F}" dt="2024-04-01T01:13:10.432" v="8" actId="20577"/>
          <ac:spMkLst>
            <pc:docMk/>
            <pc:sldMk cId="1254019135" sldId="778"/>
            <ac:spMk id="40967" creationId="{00000000-0000-0000-0000-000000000000}"/>
          </ac:spMkLst>
        </pc:spChg>
        <pc:picChg chg="add mod">
          <ac:chgData name="Frenkie Wang" userId="87640df3a52f65c7" providerId="LiveId" clId="{C678D6AE-75AC-4E94-B5E3-56B5D0B22E9F}" dt="2024-04-01T01:12:59.182" v="5" actId="14100"/>
          <ac:picMkLst>
            <pc:docMk/>
            <pc:sldMk cId="1254019135" sldId="778"/>
            <ac:picMk id="3" creationId="{FFB269C5-1A1B-55FC-0D83-F5B2EFB9F5B7}"/>
          </ac:picMkLst>
        </pc:picChg>
        <pc:picChg chg="mod">
          <ac:chgData name="Frenkie Wang" userId="87640df3a52f65c7" providerId="LiveId" clId="{C678D6AE-75AC-4E94-B5E3-56B5D0B22E9F}" dt="2024-04-01T01:12:54.686" v="2" actId="14100"/>
          <ac:picMkLst>
            <pc:docMk/>
            <pc:sldMk cId="1254019135" sldId="778"/>
            <ac:picMk id="40968" creationId="{00000000-0000-0000-0000-000000000000}"/>
          </ac:picMkLst>
        </pc:picChg>
      </pc:sldChg>
      <pc:sldChg chg="del">
        <pc:chgData name="Frenkie Wang" userId="87640df3a52f65c7" providerId="LiveId" clId="{C678D6AE-75AC-4E94-B5E3-56B5D0B22E9F}" dt="2024-04-01T01:23:28.428" v="124" actId="47"/>
        <pc:sldMkLst>
          <pc:docMk/>
          <pc:sldMk cId="3209504113" sldId="780"/>
        </pc:sldMkLst>
      </pc:sldChg>
      <pc:sldChg chg="del">
        <pc:chgData name="Frenkie Wang" userId="87640df3a52f65c7" providerId="LiveId" clId="{C678D6AE-75AC-4E94-B5E3-56B5D0B22E9F}" dt="2024-04-01T01:24:03.890" v="131" actId="47"/>
        <pc:sldMkLst>
          <pc:docMk/>
          <pc:sldMk cId="2725011331" sldId="781"/>
        </pc:sldMkLst>
      </pc:sldChg>
      <pc:sldChg chg="del">
        <pc:chgData name="Frenkie Wang" userId="87640df3a52f65c7" providerId="LiveId" clId="{C678D6AE-75AC-4E94-B5E3-56B5D0B22E9F}" dt="2024-04-01T01:24:03.890" v="131" actId="47"/>
        <pc:sldMkLst>
          <pc:docMk/>
          <pc:sldMk cId="386827767" sldId="782"/>
        </pc:sldMkLst>
      </pc:sldChg>
      <pc:sldChg chg="del">
        <pc:chgData name="Frenkie Wang" userId="87640df3a52f65c7" providerId="LiveId" clId="{C678D6AE-75AC-4E94-B5E3-56B5D0B22E9F}" dt="2024-04-01T01:23:19.259" v="117" actId="47"/>
        <pc:sldMkLst>
          <pc:docMk/>
          <pc:sldMk cId="1457685302" sldId="788"/>
        </pc:sldMkLst>
      </pc:sldChg>
      <pc:sldChg chg="del">
        <pc:chgData name="Frenkie Wang" userId="87640df3a52f65c7" providerId="LiveId" clId="{C678D6AE-75AC-4E94-B5E3-56B5D0B22E9F}" dt="2024-04-01T01:24:01.100" v="130" actId="47"/>
        <pc:sldMkLst>
          <pc:docMk/>
          <pc:sldMk cId="2129817810" sldId="790"/>
        </pc:sldMkLst>
      </pc:sldChg>
      <pc:sldChg chg="del">
        <pc:chgData name="Frenkie Wang" userId="87640df3a52f65c7" providerId="LiveId" clId="{C678D6AE-75AC-4E94-B5E3-56B5D0B22E9F}" dt="2024-04-01T01:23:14.897" v="116" actId="47"/>
        <pc:sldMkLst>
          <pc:docMk/>
          <pc:sldMk cId="3495845506" sldId="808"/>
        </pc:sldMkLst>
      </pc:sldChg>
      <pc:sldChg chg="del">
        <pc:chgData name="Frenkie Wang" userId="87640df3a52f65c7" providerId="LiveId" clId="{C678D6AE-75AC-4E94-B5E3-56B5D0B22E9F}" dt="2024-04-01T01:24:01.100" v="130" actId="47"/>
        <pc:sldMkLst>
          <pc:docMk/>
          <pc:sldMk cId="3225323529" sldId="809"/>
        </pc:sldMkLst>
      </pc:sldChg>
      <pc:sldChg chg="del">
        <pc:chgData name="Frenkie Wang" userId="87640df3a52f65c7" providerId="LiveId" clId="{C678D6AE-75AC-4E94-B5E3-56B5D0B22E9F}" dt="2024-04-01T01:23:26.608" v="122" actId="47"/>
        <pc:sldMkLst>
          <pc:docMk/>
          <pc:sldMk cId="927165436" sldId="823"/>
        </pc:sldMkLst>
      </pc:sldChg>
      <pc:sldChg chg="del">
        <pc:chgData name="Frenkie Wang" userId="87640df3a52f65c7" providerId="LiveId" clId="{C678D6AE-75AC-4E94-B5E3-56B5D0B22E9F}" dt="2024-04-01T01:23:27.319" v="123" actId="47"/>
        <pc:sldMkLst>
          <pc:docMk/>
          <pc:sldMk cId="208821105" sldId="824"/>
        </pc:sldMkLst>
      </pc:sldChg>
      <pc:sldChg chg="del">
        <pc:chgData name="Frenkie Wang" userId="87640df3a52f65c7" providerId="LiveId" clId="{C678D6AE-75AC-4E94-B5E3-56B5D0B22E9F}" dt="2024-04-01T01:23:53.435" v="129" actId="47"/>
        <pc:sldMkLst>
          <pc:docMk/>
          <pc:sldMk cId="1522945952" sldId="827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2471789482" sldId="831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3199968713" sldId="842"/>
        </pc:sldMkLst>
      </pc:sldChg>
      <pc:sldChg chg="del">
        <pc:chgData name="Frenkie Wang" userId="87640df3a52f65c7" providerId="LiveId" clId="{C678D6AE-75AC-4E94-B5E3-56B5D0B22E9F}" dt="2024-04-01T01:23:53.435" v="129" actId="47"/>
        <pc:sldMkLst>
          <pc:docMk/>
          <pc:sldMk cId="4070783133" sldId="846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1020358588" sldId="848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2564406778" sldId="850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1565369852" sldId="851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2996491178" sldId="852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2733423051" sldId="853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1449674154" sldId="854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2260229663" sldId="855"/>
        </pc:sldMkLst>
      </pc:sldChg>
      <pc:sldChg chg="del">
        <pc:chgData name="Frenkie Wang" userId="87640df3a52f65c7" providerId="LiveId" clId="{C678D6AE-75AC-4E94-B5E3-56B5D0B22E9F}" dt="2024-04-01T01:23:49.780" v="128" actId="47"/>
        <pc:sldMkLst>
          <pc:docMk/>
          <pc:sldMk cId="494793550" sldId="858"/>
        </pc:sldMkLst>
      </pc:sldChg>
      <pc:sldChg chg="del">
        <pc:chgData name="Frenkie Wang" userId="87640df3a52f65c7" providerId="LiveId" clId="{C678D6AE-75AC-4E94-B5E3-56B5D0B22E9F}" dt="2024-04-01T01:23:49.780" v="128" actId="47"/>
        <pc:sldMkLst>
          <pc:docMk/>
          <pc:sldMk cId="4171199367" sldId="859"/>
        </pc:sldMkLst>
      </pc:sldChg>
      <pc:sldChg chg="del">
        <pc:chgData name="Frenkie Wang" userId="87640df3a52f65c7" providerId="LiveId" clId="{C678D6AE-75AC-4E94-B5E3-56B5D0B22E9F}" dt="2024-04-01T01:23:49.780" v="128" actId="47"/>
        <pc:sldMkLst>
          <pc:docMk/>
          <pc:sldMk cId="778111665" sldId="860"/>
        </pc:sldMkLst>
      </pc:sldChg>
      <pc:sldChg chg="del">
        <pc:chgData name="Frenkie Wang" userId="87640df3a52f65c7" providerId="LiveId" clId="{C678D6AE-75AC-4E94-B5E3-56B5D0B22E9F}" dt="2024-04-01T01:23:45.290" v="127" actId="47"/>
        <pc:sldMkLst>
          <pc:docMk/>
          <pc:sldMk cId="1464184879" sldId="863"/>
        </pc:sldMkLst>
      </pc:sldChg>
      <pc:sldChg chg="del">
        <pc:chgData name="Frenkie Wang" userId="87640df3a52f65c7" providerId="LiveId" clId="{C678D6AE-75AC-4E94-B5E3-56B5D0B22E9F}" dt="2024-04-01T01:23:45.290" v="127" actId="47"/>
        <pc:sldMkLst>
          <pc:docMk/>
          <pc:sldMk cId="2217083143" sldId="866"/>
        </pc:sldMkLst>
      </pc:sldChg>
      <pc:sldChg chg="del">
        <pc:chgData name="Frenkie Wang" userId="87640df3a52f65c7" providerId="LiveId" clId="{C678D6AE-75AC-4E94-B5E3-56B5D0B22E9F}" dt="2024-04-01T01:23:45.290" v="127" actId="47"/>
        <pc:sldMkLst>
          <pc:docMk/>
          <pc:sldMk cId="3222477760" sldId="867"/>
        </pc:sldMkLst>
      </pc:sldChg>
      <pc:sldChg chg="del">
        <pc:chgData name="Frenkie Wang" userId="87640df3a52f65c7" providerId="LiveId" clId="{C678D6AE-75AC-4E94-B5E3-56B5D0B22E9F}" dt="2024-04-01T01:23:45.290" v="127" actId="47"/>
        <pc:sldMkLst>
          <pc:docMk/>
          <pc:sldMk cId="1364139120" sldId="868"/>
        </pc:sldMkLst>
      </pc:sldChg>
      <pc:sldChg chg="del">
        <pc:chgData name="Frenkie Wang" userId="87640df3a52f65c7" providerId="LiveId" clId="{C678D6AE-75AC-4E94-B5E3-56B5D0B22E9F}" dt="2024-04-01T01:23:39.492" v="126" actId="47"/>
        <pc:sldMkLst>
          <pc:docMk/>
          <pc:sldMk cId="1936251075" sldId="870"/>
        </pc:sldMkLst>
      </pc:sldChg>
      <pc:sldChg chg="del">
        <pc:chgData name="Frenkie Wang" userId="87640df3a52f65c7" providerId="LiveId" clId="{C678D6AE-75AC-4E94-B5E3-56B5D0B22E9F}" dt="2024-04-01T01:23:39.492" v="126" actId="47"/>
        <pc:sldMkLst>
          <pc:docMk/>
          <pc:sldMk cId="2261930434" sldId="871"/>
        </pc:sldMkLst>
      </pc:sldChg>
      <pc:sldChg chg="addSp modSp mod">
        <pc:chgData name="Frenkie Wang" userId="87640df3a52f65c7" providerId="LiveId" clId="{C678D6AE-75AC-4E94-B5E3-56B5D0B22E9F}" dt="2024-04-01T01:16:01.742" v="115" actId="1076"/>
        <pc:sldMkLst>
          <pc:docMk/>
          <pc:sldMk cId="3223937070" sldId="882"/>
        </pc:sldMkLst>
        <pc:spChg chg="add mod">
          <ac:chgData name="Frenkie Wang" userId="87640df3a52f65c7" providerId="LiveId" clId="{C678D6AE-75AC-4E94-B5E3-56B5D0B22E9F}" dt="2024-04-01T01:15:32.509" v="92" actId="1076"/>
          <ac:spMkLst>
            <pc:docMk/>
            <pc:sldMk cId="3223937070" sldId="882"/>
            <ac:spMk id="4" creationId="{D20262C3-CE52-9F11-1AF2-B5C036F65658}"/>
          </ac:spMkLst>
        </pc:spChg>
        <pc:spChg chg="mod">
          <ac:chgData name="Frenkie Wang" userId="87640df3a52f65c7" providerId="LiveId" clId="{C678D6AE-75AC-4E94-B5E3-56B5D0B22E9F}" dt="2024-04-01T01:16:01.742" v="115" actId="1076"/>
          <ac:spMkLst>
            <pc:docMk/>
            <pc:sldMk cId="3223937070" sldId="882"/>
            <ac:spMk id="20" creationId="{DDF4351E-9BEE-24B2-7854-10EDF80143F5}"/>
          </ac:spMkLst>
        </pc:spChg>
        <pc:cxnChg chg="mod">
          <ac:chgData name="Frenkie Wang" userId="87640df3a52f65c7" providerId="LiveId" clId="{C678D6AE-75AC-4E94-B5E3-56B5D0B22E9F}" dt="2024-04-01T01:16:01.742" v="115" actId="1076"/>
          <ac:cxnSpMkLst>
            <pc:docMk/>
            <pc:sldMk cId="3223937070" sldId="882"/>
            <ac:cxnSpMk id="40" creationId="{F5FA7B3B-A8E1-2C4F-EDD4-17CF64E78697}"/>
          </ac:cxnSpMkLst>
        </pc:cxnChg>
      </pc:sldChg>
    </pc:docChg>
  </pc:docChgLst>
  <pc:docChgLst>
    <pc:chgData name="Frenkie Wang" userId="87640df3a52f65c7" providerId="LiveId" clId="{0A0D7FF6-B4D9-458B-8C08-77137144F591}"/>
    <pc:docChg chg="undo redo custSel addSld delSld modSld sldOrd">
      <pc:chgData name="Frenkie Wang" userId="87640df3a52f65c7" providerId="LiveId" clId="{0A0D7FF6-B4D9-458B-8C08-77137144F591}" dt="2024-04-15T13:29:06.954" v="10926" actId="1076"/>
      <pc:docMkLst>
        <pc:docMk/>
      </pc:docMkLst>
      <pc:sldChg chg="addSp delSp modSp mod">
        <pc:chgData name="Frenkie Wang" userId="87640df3a52f65c7" providerId="LiveId" clId="{0A0D7FF6-B4D9-458B-8C08-77137144F591}" dt="2024-04-08T18:06:15.390" v="5341" actId="14100"/>
        <pc:sldMkLst>
          <pc:docMk/>
          <pc:sldMk cId="0" sldId="636"/>
        </pc:sldMkLst>
        <pc:spChg chg="mod">
          <ac:chgData name="Frenkie Wang" userId="87640df3a52f65c7" providerId="LiveId" clId="{0A0D7FF6-B4D9-458B-8C08-77137144F591}" dt="2024-04-05T19:48:07.394" v="3348" actId="20577"/>
          <ac:spMkLst>
            <pc:docMk/>
            <pc:sldMk cId="0" sldId="636"/>
            <ac:spMk id="5" creationId="{415695B8-5B6E-3519-2EAC-27B64857A4D1}"/>
          </ac:spMkLst>
        </pc:spChg>
        <pc:spChg chg="mod">
          <ac:chgData name="Frenkie Wang" userId="87640df3a52f65c7" providerId="LiveId" clId="{0A0D7FF6-B4D9-458B-8C08-77137144F591}" dt="2024-04-02T00:48:30.421" v="45" actId="108"/>
          <ac:spMkLst>
            <pc:docMk/>
            <pc:sldMk cId="0" sldId="636"/>
            <ac:spMk id="6" creationId="{5FE4663F-66C8-F353-E136-F99CDE6129F7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0" sldId="636"/>
            <ac:spMk id="8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8T18:06:15.390" v="5341" actId="14100"/>
          <ac:picMkLst>
            <pc:docMk/>
            <pc:sldMk cId="0" sldId="636"/>
            <ac:picMk id="2" creationId="{75AD4801-528B-B1AD-3EAA-18C7C2C0CED9}"/>
          </ac:picMkLst>
        </pc:picChg>
        <pc:picChg chg="del">
          <ac:chgData name="Frenkie Wang" userId="87640df3a52f65c7" providerId="LiveId" clId="{0A0D7FF6-B4D9-458B-8C08-77137144F591}" dt="2024-04-08T18:06:07.091" v="5336" actId="478"/>
          <ac:picMkLst>
            <pc:docMk/>
            <pc:sldMk cId="0" sldId="636"/>
            <ac:picMk id="63" creationId="{F392165D-C1E9-53B7-8439-C5A079A71562}"/>
          </ac:picMkLst>
        </pc:picChg>
      </pc:sldChg>
      <pc:sldChg chg="del">
        <pc:chgData name="Frenkie Wang" userId="87640df3a52f65c7" providerId="LiveId" clId="{0A0D7FF6-B4D9-458B-8C08-77137144F591}" dt="2024-04-08T09:38:35.997" v="3588" actId="47"/>
        <pc:sldMkLst>
          <pc:docMk/>
          <pc:sldMk cId="0" sldId="710"/>
        </pc:sldMkLst>
      </pc:sldChg>
      <pc:sldChg chg="del">
        <pc:chgData name="Frenkie Wang" userId="87640df3a52f65c7" providerId="LiveId" clId="{0A0D7FF6-B4D9-458B-8C08-77137144F591}" dt="2024-04-08T09:38:40.229" v="3589" actId="47"/>
        <pc:sldMkLst>
          <pc:docMk/>
          <pc:sldMk cId="0" sldId="711"/>
        </pc:sldMkLst>
      </pc:sldChg>
      <pc:sldChg chg="del">
        <pc:chgData name="Frenkie Wang" userId="87640df3a52f65c7" providerId="LiveId" clId="{0A0D7FF6-B4D9-458B-8C08-77137144F591}" dt="2024-04-08T16:10:05.877" v="4754" actId="47"/>
        <pc:sldMkLst>
          <pc:docMk/>
          <pc:sldMk cId="0" sldId="712"/>
        </pc:sldMkLst>
      </pc:sldChg>
      <pc:sldChg chg="del">
        <pc:chgData name="Frenkie Wang" userId="87640df3a52f65c7" providerId="LiveId" clId="{0A0D7FF6-B4D9-458B-8C08-77137144F591}" dt="2024-04-08T16:10:05.877" v="4754" actId="47"/>
        <pc:sldMkLst>
          <pc:docMk/>
          <pc:sldMk cId="0" sldId="717"/>
        </pc:sldMkLst>
      </pc:sldChg>
      <pc:sldChg chg="addSp delSp modSp mod modAnim">
        <pc:chgData name="Frenkie Wang" userId="87640df3a52f65c7" providerId="LiveId" clId="{0A0D7FF6-B4D9-458B-8C08-77137144F591}" dt="2024-04-09T10:30:59.538" v="8354"/>
        <pc:sldMkLst>
          <pc:docMk/>
          <pc:sldMk cId="1254019135" sldId="778"/>
        </pc:sldMkLst>
        <pc:spChg chg="mod">
          <ac:chgData name="Frenkie Wang" userId="87640df3a52f65c7" providerId="LiveId" clId="{0A0D7FF6-B4D9-458B-8C08-77137144F591}" dt="2024-04-03T01:14:47.515" v="1645"/>
          <ac:spMkLst>
            <pc:docMk/>
            <pc:sldMk cId="1254019135" sldId="778"/>
            <ac:spMk id="2" creationId="{E4D98E0F-42B7-0B90-CB20-FDDC1AB33D14}"/>
          </ac:spMkLst>
        </pc:spChg>
        <pc:spChg chg="add del">
          <ac:chgData name="Frenkie Wang" userId="87640df3a52f65c7" providerId="LiveId" clId="{0A0D7FF6-B4D9-458B-8C08-77137144F591}" dt="2024-04-08T22:18:10.853" v="6300" actId="22"/>
          <ac:spMkLst>
            <pc:docMk/>
            <pc:sldMk cId="1254019135" sldId="778"/>
            <ac:spMk id="6" creationId="{DE781FCF-48E1-C98B-25BE-BEF19A22AE16}"/>
          </ac:spMkLst>
        </pc:spChg>
        <pc:spChg chg="mod">
          <ac:chgData name="Frenkie Wang" userId="87640df3a52f65c7" providerId="LiveId" clId="{0A0D7FF6-B4D9-458B-8C08-77137144F591}" dt="2024-04-09T01:06:13.606" v="8348" actId="20577"/>
          <ac:spMkLst>
            <pc:docMk/>
            <pc:sldMk cId="1254019135" sldId="778"/>
            <ac:spMk id="13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254019135" sldId="778"/>
            <ac:spMk id="40967" creationId="{00000000-0000-0000-0000-000000000000}"/>
          </ac:spMkLst>
        </pc:spChg>
        <pc:picChg chg="mod ord">
          <ac:chgData name="Frenkie Wang" userId="87640df3a52f65c7" providerId="LiveId" clId="{0A0D7FF6-B4D9-458B-8C08-77137144F591}" dt="2024-04-02T00:47:59.887" v="22" actId="167"/>
          <ac:picMkLst>
            <pc:docMk/>
            <pc:sldMk cId="1254019135" sldId="778"/>
            <ac:picMk id="3" creationId="{FFB269C5-1A1B-55FC-0D83-F5B2EFB9F5B7}"/>
          </ac:picMkLst>
        </pc:picChg>
        <pc:picChg chg="mod ord">
          <ac:chgData name="Frenkie Wang" userId="87640df3a52f65c7" providerId="LiveId" clId="{0A0D7FF6-B4D9-458B-8C08-77137144F591}" dt="2024-04-02T00:47:55.254" v="20" actId="167"/>
          <ac:picMkLst>
            <pc:docMk/>
            <pc:sldMk cId="1254019135" sldId="778"/>
            <ac:picMk id="40968" creationId="{00000000-0000-0000-0000-000000000000}"/>
          </ac:picMkLst>
        </pc:pic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3769581008" sldId="779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769581008" sldId="779"/>
            <ac:spMk id="14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34.696" v="4068" actId="47"/>
        <pc:sldMkLst>
          <pc:docMk/>
          <pc:sldMk cId="1731676336" sldId="783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731676336" sldId="783"/>
            <ac:spMk id="9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09:36:56.080" v="3586" actId="47"/>
        <pc:sldMkLst>
          <pc:docMk/>
          <pc:sldMk cId="2720806708" sldId="785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720806708" sldId="785"/>
            <ac:spMk id="9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34.696" v="4068" actId="47"/>
        <pc:sldMkLst>
          <pc:docMk/>
          <pc:sldMk cId="3745313744" sldId="786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745313744" sldId="786"/>
            <ac:spMk id="9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5:37:27.018" v="4247" actId="47"/>
        <pc:sldMkLst>
          <pc:docMk/>
          <pc:sldMk cId="56674681" sldId="787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56674681" sldId="787"/>
            <ac:spMk id="136" creationId="{00000000-0000-0000-0000-000000000000}"/>
          </ac:spMkLst>
        </pc:sp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220623437" sldId="789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20623437" sldId="789"/>
            <ac:spMk id="78" creationId="{00000000-0000-0000-0000-000000000000}"/>
          </ac:spMkLst>
        </pc:spChg>
      </pc:sldChg>
      <pc:sldChg chg="addSp delSp modSp mod modAnim">
        <pc:chgData name="Frenkie Wang" userId="87640df3a52f65c7" providerId="LiveId" clId="{0A0D7FF6-B4D9-458B-8C08-77137144F591}" dt="2024-04-10T10:01:26.733" v="9180"/>
        <pc:sldMkLst>
          <pc:docMk/>
          <pc:sldMk cId="119393686" sldId="792"/>
        </pc:sldMkLst>
        <pc:spChg chg="add del mod">
          <ac:chgData name="Frenkie Wang" userId="87640df3a52f65c7" providerId="LiveId" clId="{0A0D7FF6-B4D9-458B-8C08-77137144F591}" dt="2024-04-08T14:00:02.802" v="4122" actId="478"/>
          <ac:spMkLst>
            <pc:docMk/>
            <pc:sldMk cId="119393686" sldId="792"/>
            <ac:spMk id="5" creationId="{1966B2AC-400C-FACC-A317-86225167D756}"/>
          </ac:spMkLst>
        </pc:spChg>
        <pc:spChg chg="add mod">
          <ac:chgData name="Frenkie Wang" userId="87640df3a52f65c7" providerId="LiveId" clId="{0A0D7FF6-B4D9-458B-8C08-77137144F591}" dt="2024-04-08T15:59:29.164" v="4649" actId="20577"/>
          <ac:spMkLst>
            <pc:docMk/>
            <pc:sldMk cId="119393686" sldId="792"/>
            <ac:spMk id="8" creationId="{A8A08F7C-091A-A21A-74F6-617AFBED8E51}"/>
          </ac:spMkLst>
        </pc:spChg>
        <pc:spChg chg="add mod">
          <ac:chgData name="Frenkie Wang" userId="87640df3a52f65c7" providerId="LiveId" clId="{0A0D7FF6-B4D9-458B-8C08-77137144F591}" dt="2024-04-08T18:54:07.003" v="5695" actId="1076"/>
          <ac:spMkLst>
            <pc:docMk/>
            <pc:sldMk cId="119393686" sldId="792"/>
            <ac:spMk id="9" creationId="{3E1FA937-2937-9047-3A3A-1C3559869FC6}"/>
          </ac:spMkLst>
        </pc:spChg>
        <pc:spChg chg="add mod">
          <ac:chgData name="Frenkie Wang" userId="87640df3a52f65c7" providerId="LiveId" clId="{0A0D7FF6-B4D9-458B-8C08-77137144F591}" dt="2024-04-08T18:54:23.887" v="5698" actId="207"/>
          <ac:spMkLst>
            <pc:docMk/>
            <pc:sldMk cId="119393686" sldId="792"/>
            <ac:spMk id="10" creationId="{89A5FDA1-20E8-5B78-FA7D-A21157CF8DF3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19393686" sldId="792"/>
            <ac:spMk id="15" creationId="{00000000-0000-0000-0000-000000000000}"/>
          </ac:spMkLst>
        </pc:spChg>
        <pc:spChg chg="mod">
          <ac:chgData name="Frenkie Wang" userId="87640df3a52f65c7" providerId="LiveId" clId="{0A0D7FF6-B4D9-458B-8C08-77137144F591}" dt="2024-04-08T18:21:22.897" v="5380" actId="20577"/>
          <ac:spMkLst>
            <pc:docMk/>
            <pc:sldMk cId="119393686" sldId="792"/>
            <ac:spMk id="87045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1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2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3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4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5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6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7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8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8T15:59:17.020" v="4636" actId="1076"/>
          <ac:picMkLst>
            <pc:docMk/>
            <pc:sldMk cId="119393686" sldId="792"/>
            <ac:picMk id="3" creationId="{BB8AD9C8-C70D-EB44-C9D1-AD63DC4C09F5}"/>
          </ac:picMkLst>
        </pc:picChg>
        <pc:picChg chg="add mod">
          <ac:chgData name="Frenkie Wang" userId="87640df3a52f65c7" providerId="LiveId" clId="{0A0D7FF6-B4D9-458B-8C08-77137144F591}" dt="2024-04-08T18:54:26.281" v="5699" actId="1076"/>
          <ac:picMkLst>
            <pc:docMk/>
            <pc:sldMk cId="119393686" sldId="792"/>
            <ac:picMk id="7" creationId="{C7CB0509-302E-C89E-27CB-C76530136291}"/>
          </ac:picMkLst>
        </pc:picChg>
      </pc:sldChg>
      <pc:sldChg chg="modSp del">
        <pc:chgData name="Frenkie Wang" userId="87640df3a52f65c7" providerId="LiveId" clId="{0A0D7FF6-B4D9-458B-8C08-77137144F591}" dt="2024-04-05T19:16:20.064" v="2860" actId="47"/>
        <pc:sldMkLst>
          <pc:docMk/>
          <pc:sldMk cId="1659096603" sldId="802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659096603" sldId="802"/>
            <ac:spMk id="9" creationId="{00000000-0000-0000-0000-000000000000}"/>
          </ac:spMkLst>
        </pc:spChg>
      </pc:sldChg>
      <pc:sldChg chg="del">
        <pc:chgData name="Frenkie Wang" userId="87640df3a52f65c7" providerId="LiveId" clId="{0A0D7FF6-B4D9-458B-8C08-77137144F591}" dt="2024-04-02T00:49:28.712" v="47" actId="47"/>
        <pc:sldMkLst>
          <pc:docMk/>
          <pc:sldMk cId="3201971597" sldId="805"/>
        </pc:sldMkLst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3244837758" sldId="806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244837758" sldId="806"/>
            <ac:spMk id="467" creationId="{00000000-0000-0000-0000-000000000000}"/>
          </ac:spMkLst>
        </pc:spChg>
      </pc:sldChg>
      <pc:sldChg chg="modSp del mod">
        <pc:chgData name="Frenkie Wang" userId="87640df3a52f65c7" providerId="LiveId" clId="{0A0D7FF6-B4D9-458B-8C08-77137144F591}" dt="2024-04-08T11:39:34.696" v="4068" actId="47"/>
        <pc:sldMkLst>
          <pc:docMk/>
          <pc:sldMk cId="3262311597" sldId="807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262311597" sldId="807"/>
            <ac:spMk id="238" creationId="{00000000-0000-0000-0000-000000000000}"/>
          </ac:spMkLst>
        </pc:spChg>
        <pc:spChg chg="mod">
          <ac:chgData name="Frenkie Wang" userId="87640df3a52f65c7" providerId="LiveId" clId="{0A0D7FF6-B4D9-458B-8C08-77137144F591}" dt="2024-04-05T19:17:33.167" v="2862" actId="1076"/>
          <ac:spMkLst>
            <pc:docMk/>
            <pc:sldMk cId="3262311597" sldId="807"/>
            <ac:spMk id="8499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4T18:31:48.271" v="1705" actId="47"/>
        <pc:sldMkLst>
          <pc:docMk/>
          <pc:sldMk cId="3346046900" sldId="810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346046900" sldId="810"/>
            <ac:spMk id="7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09:36:46.299" v="3582" actId="47"/>
        <pc:sldMkLst>
          <pc:docMk/>
          <pc:sldMk cId="188600348" sldId="817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88600348" sldId="817"/>
            <ac:spMk id="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09:36:47.749" v="3583" actId="47"/>
        <pc:sldMkLst>
          <pc:docMk/>
          <pc:sldMk cId="2005773468" sldId="818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005773468" sldId="818"/>
            <ac:spMk id="8" creationId="{00000000-0000-0000-0000-000000000000}"/>
          </ac:spMkLst>
        </pc:sp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442119797" sldId="819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442119797" sldId="819"/>
            <ac:spMk id="177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4.569" v="4066" actId="47"/>
        <pc:sldMkLst>
          <pc:docMk/>
          <pc:sldMk cId="506445234" sldId="820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506445234" sldId="820"/>
            <ac:spMk id="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7.767" v="4067" actId="47"/>
        <pc:sldMkLst>
          <pc:docMk/>
          <pc:sldMk cId="2755123101" sldId="821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755123101" sldId="821"/>
            <ac:spMk id="10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7.767" v="4067" actId="47"/>
        <pc:sldMkLst>
          <pc:docMk/>
          <pc:sldMk cId="2839338346" sldId="822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839338346" sldId="822"/>
            <ac:spMk id="11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09:36:49.564" v="3584" actId="47"/>
        <pc:sldMkLst>
          <pc:docMk/>
          <pc:sldMk cId="4051047259" sldId="825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4051047259" sldId="825"/>
            <ac:spMk id="7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4.569" v="4066" actId="47"/>
        <pc:sldMkLst>
          <pc:docMk/>
          <pc:sldMk cId="1667733345" sldId="826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667733345" sldId="826"/>
            <ac:spMk id="6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4.569" v="4066" actId="47"/>
        <pc:sldMkLst>
          <pc:docMk/>
          <pc:sldMk cId="1878570793" sldId="829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878570793" sldId="829"/>
            <ac:spMk id="6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6:10:05.877" v="4754" actId="47"/>
        <pc:sldMkLst>
          <pc:docMk/>
          <pc:sldMk cId="3166795346" sldId="844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166795346" sldId="844"/>
            <ac:spMk id="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7.767" v="4067" actId="47"/>
        <pc:sldMkLst>
          <pc:docMk/>
          <pc:sldMk cId="3158460458" sldId="845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158460458" sldId="845"/>
            <ac:spMk id="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09:36:50.588" v="3585" actId="47"/>
        <pc:sldMkLst>
          <pc:docMk/>
          <pc:sldMk cId="1510186408" sldId="857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510186408" sldId="857"/>
            <ac:spMk id="6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4T18:31:50.406" v="1706" actId="47"/>
        <pc:sldMkLst>
          <pc:docMk/>
          <pc:sldMk cId="4208531101" sldId="869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4208531101" sldId="869"/>
            <ac:spMk id="6" creationId="{00000000-0000-0000-0000-000000000000}"/>
          </ac:spMkLst>
        </pc:sp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2912271016" sldId="872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912271016" sldId="872"/>
            <ac:spMk id="50" creationId="{00000000-0000-0000-0000-000000000000}"/>
          </ac:spMkLst>
        </pc:spChg>
      </pc:sldChg>
      <pc:sldChg chg="addSp delSp modSp mod">
        <pc:chgData name="Frenkie Wang" userId="87640df3a52f65c7" providerId="LiveId" clId="{0A0D7FF6-B4D9-458B-8C08-77137144F591}" dt="2024-04-02T11:09:49.098" v="1640" actId="207"/>
        <pc:sldMkLst>
          <pc:docMk/>
          <pc:sldMk cId="175249008" sldId="873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75249008" sldId="873"/>
            <ac:spMk id="8" creationId="{00000000-0000-0000-0000-000000000000}"/>
          </ac:spMkLst>
        </pc:spChg>
        <pc:spChg chg="mod">
          <ac:chgData name="Frenkie Wang" userId="87640df3a52f65c7" providerId="LiveId" clId="{0A0D7FF6-B4D9-458B-8C08-77137144F591}" dt="2024-04-02T11:09:39.202" v="1639" actId="1076"/>
          <ac:spMkLst>
            <pc:docMk/>
            <pc:sldMk cId="175249008" sldId="873"/>
            <ac:spMk id="10" creationId="{A916982D-8207-4E35-B1A9-A2C6F733EA99}"/>
          </ac:spMkLst>
        </pc:spChg>
        <pc:spChg chg="mod">
          <ac:chgData name="Frenkie Wang" userId="87640df3a52f65c7" providerId="LiveId" clId="{0A0D7FF6-B4D9-458B-8C08-77137144F591}" dt="2024-04-02T11:09:49.098" v="1640" actId="207"/>
          <ac:spMkLst>
            <pc:docMk/>
            <pc:sldMk cId="175249008" sldId="873"/>
            <ac:spMk id="15" creationId="{F346A343-D466-1B17-FE49-73EEFD85AF66}"/>
          </ac:spMkLst>
        </pc:spChg>
        <pc:spChg chg="mod">
          <ac:chgData name="Frenkie Wang" userId="87640df3a52f65c7" providerId="LiveId" clId="{0A0D7FF6-B4D9-458B-8C08-77137144F591}" dt="2024-04-02T11:01:46.833" v="1581" actId="14100"/>
          <ac:spMkLst>
            <pc:docMk/>
            <pc:sldMk cId="175249008" sldId="873"/>
            <ac:spMk id="18" creationId="{E267E2B9-53EE-98A5-368B-411CC492759D}"/>
          </ac:spMkLst>
        </pc:spChg>
        <pc:spChg chg="mod">
          <ac:chgData name="Frenkie Wang" userId="87640df3a52f65c7" providerId="LiveId" clId="{0A0D7FF6-B4D9-458B-8C08-77137144F591}" dt="2024-04-02T01:56:28.595" v="1452" actId="20577"/>
          <ac:spMkLst>
            <pc:docMk/>
            <pc:sldMk cId="175249008" sldId="873"/>
            <ac:spMk id="2053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75249008" sldId="873"/>
            <ac:spMk id="2054" creationId="{00000000-0000-0000-0000-000000000000}"/>
          </ac:spMkLst>
        </pc:spChg>
        <pc:picChg chg="add del">
          <ac:chgData name="Frenkie Wang" userId="87640df3a52f65c7" providerId="LiveId" clId="{0A0D7FF6-B4D9-458B-8C08-77137144F591}" dt="2024-04-02T11:01:27.579" v="1573" actId="478"/>
          <ac:picMkLst>
            <pc:docMk/>
            <pc:sldMk cId="175249008" sldId="873"/>
            <ac:picMk id="3" creationId="{2CDE12CA-D017-0372-7028-179609F1DD8B}"/>
          </ac:picMkLst>
        </pc:picChg>
        <pc:picChg chg="add mod ord modCrop">
          <ac:chgData name="Frenkie Wang" userId="87640df3a52f65c7" providerId="LiveId" clId="{0A0D7FF6-B4D9-458B-8C08-77137144F591}" dt="2024-04-02T11:01:38.301" v="1578" actId="1076"/>
          <ac:picMkLst>
            <pc:docMk/>
            <pc:sldMk cId="175249008" sldId="873"/>
            <ac:picMk id="5" creationId="{3FA59990-CE85-7DC2-8A57-ACB464C83916}"/>
          </ac:picMkLst>
        </pc:picChg>
        <pc:picChg chg="del">
          <ac:chgData name="Frenkie Wang" userId="87640df3a52f65c7" providerId="LiveId" clId="{0A0D7FF6-B4D9-458B-8C08-77137144F591}" dt="2024-04-02T11:01:08.368" v="1571" actId="478"/>
          <ac:picMkLst>
            <pc:docMk/>
            <pc:sldMk cId="175249008" sldId="873"/>
            <ac:picMk id="17" creationId="{7D43DAA1-65A7-1AC0-C129-26EFA4FCED66}"/>
          </ac:picMkLst>
        </pc:pic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3387270603" sldId="874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387270603" sldId="874"/>
            <ac:spMk id="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2T01:33:52.819" v="998" actId="47"/>
        <pc:sldMkLst>
          <pc:docMk/>
          <pc:sldMk cId="1642057696" sldId="875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642057696" sldId="875"/>
            <ac:spMk id="8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642057696" sldId="875"/>
            <ac:spMk id="13" creationId="{2A516FE2-5EBD-D6FA-EB6A-7E8FF31903FA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642057696" sldId="875"/>
            <ac:spMk id="2053" creationId="{00000000-0000-0000-0000-000000000000}"/>
          </ac:spMkLst>
        </pc:spChg>
      </pc:sldChg>
      <pc:sldChg chg="addSp delSp modSp mod">
        <pc:chgData name="Frenkie Wang" userId="87640df3a52f65c7" providerId="LiveId" clId="{0A0D7FF6-B4D9-458B-8C08-77137144F591}" dt="2024-04-09T01:06:23.189" v="8349" actId="14100"/>
        <pc:sldMkLst>
          <pc:docMk/>
          <pc:sldMk cId="3209220860" sldId="876"/>
        </pc:sldMkLst>
        <pc:spChg chg="mod">
          <ac:chgData name="Frenkie Wang" userId="87640df3a52f65c7" providerId="LiveId" clId="{0A0D7FF6-B4D9-458B-8C08-77137144F591}" dt="2024-04-09T01:06:23.189" v="8349" actId="14100"/>
          <ac:spMkLst>
            <pc:docMk/>
            <pc:sldMk cId="3209220860" sldId="876"/>
            <ac:spMk id="7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3209220860" sldId="876"/>
            <ac:spMk id="8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07:29.502" v="499" actId="20577"/>
          <ac:spMkLst>
            <pc:docMk/>
            <pc:sldMk cId="3209220860" sldId="876"/>
            <ac:spMk id="2053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11:29.260" v="684" actId="207"/>
          <ac:spMkLst>
            <pc:docMk/>
            <pc:sldMk cId="3209220860" sldId="876"/>
            <ac:spMk id="2054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2T01:09:58.991" v="605" actId="478"/>
          <ac:picMkLst>
            <pc:docMk/>
            <pc:sldMk cId="3209220860" sldId="876"/>
            <ac:picMk id="3" creationId="{AC2E3BDF-5EFC-AA96-D89D-A6968839F916}"/>
          </ac:picMkLst>
        </pc:picChg>
        <pc:picChg chg="del mod">
          <ac:chgData name="Frenkie Wang" userId="87640df3a52f65c7" providerId="LiveId" clId="{0A0D7FF6-B4D9-458B-8C08-77137144F591}" dt="2024-04-02T01:09:52.174" v="604" actId="478"/>
          <ac:picMkLst>
            <pc:docMk/>
            <pc:sldMk cId="3209220860" sldId="876"/>
            <ac:picMk id="4" creationId="{21B3FE62-04C8-8A17-FD7D-1DB31F5E046B}"/>
          </ac:picMkLst>
        </pc:picChg>
        <pc:picChg chg="add mod modCrop">
          <ac:chgData name="Frenkie Wang" userId="87640df3a52f65c7" providerId="LiveId" clId="{0A0D7FF6-B4D9-458B-8C08-77137144F591}" dt="2024-04-02T01:11:31.470" v="685" actId="1076"/>
          <ac:picMkLst>
            <pc:docMk/>
            <pc:sldMk cId="3209220860" sldId="876"/>
            <ac:picMk id="6" creationId="{92C0AD8B-EE23-68C6-6FE9-645D0653D1E4}"/>
          </ac:picMkLst>
        </pc:pic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672220653" sldId="877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672220653" sldId="877"/>
            <ac:spMk id="8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672220653" sldId="877"/>
            <ac:spMk id="2053" creationId="{00000000-0000-0000-0000-000000000000}"/>
          </ac:spMkLst>
        </pc:spChg>
      </pc:sldChg>
      <pc:sldChg chg="addSp delSp modSp mod">
        <pc:chgData name="Frenkie Wang" userId="87640df3a52f65c7" providerId="LiveId" clId="{0A0D7FF6-B4D9-458B-8C08-77137144F591}" dt="2024-04-15T13:06:08.124" v="9996" actId="1076"/>
        <pc:sldMkLst>
          <pc:docMk/>
          <pc:sldMk cId="2254601960" sldId="878"/>
        </pc:sldMkLst>
        <pc:spChg chg="mod">
          <ac:chgData name="Frenkie Wang" userId="87640df3a52f65c7" providerId="LiveId" clId="{0A0D7FF6-B4D9-458B-8C08-77137144F591}" dt="2024-04-05T19:48:16.867" v="3362" actId="20577"/>
          <ac:spMkLst>
            <pc:docMk/>
            <pc:sldMk cId="2254601960" sldId="878"/>
            <ac:spMk id="17" creationId="{3CBBC528-82A8-477D-A81E-A733640CF1D9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2254601960" sldId="878"/>
            <ac:spMk id="271" creationId="{00000000-0000-0000-0000-000000000000}"/>
          </ac:spMkLst>
        </pc:spChg>
        <pc:picChg chg="del">
          <ac:chgData name="Frenkie Wang" userId="87640df3a52f65c7" providerId="LiveId" clId="{0A0D7FF6-B4D9-458B-8C08-77137144F591}" dt="2024-04-15T13:05:57.919" v="9992" actId="478"/>
          <ac:picMkLst>
            <pc:docMk/>
            <pc:sldMk cId="2254601960" sldId="878"/>
            <ac:picMk id="5" creationId="{38C58118-1C98-FB36-EA67-2EC2F74EAD10}"/>
          </ac:picMkLst>
        </pc:picChg>
        <pc:picChg chg="add mod">
          <ac:chgData name="Frenkie Wang" userId="87640df3a52f65c7" providerId="LiveId" clId="{0A0D7FF6-B4D9-458B-8C08-77137144F591}" dt="2024-04-15T13:06:08.124" v="9996" actId="1076"/>
          <ac:picMkLst>
            <pc:docMk/>
            <pc:sldMk cId="2254601960" sldId="878"/>
            <ac:picMk id="6" creationId="{E1C00B27-90F2-554D-50EB-53EDBC1A8687}"/>
          </ac:picMkLst>
        </pc:picChg>
      </pc:sldChg>
      <pc:sldChg chg="addSp delSp modSp mod">
        <pc:chgData name="Frenkie Wang" userId="87640df3a52f65c7" providerId="LiveId" clId="{0A0D7FF6-B4D9-458B-8C08-77137144F591}" dt="2024-04-15T13:07:05.671" v="10032" actId="14100"/>
        <pc:sldMkLst>
          <pc:docMk/>
          <pc:sldMk cId="3543933236" sldId="879"/>
        </pc:sldMkLst>
        <pc:spChg chg="mod">
          <ac:chgData name="Frenkie Wang" userId="87640df3a52f65c7" providerId="LiveId" clId="{0A0D7FF6-B4D9-458B-8C08-77137144F591}" dt="2024-04-15T13:07:05.671" v="10032" actId="14100"/>
          <ac:spMkLst>
            <pc:docMk/>
            <pc:sldMk cId="3543933236" sldId="879"/>
            <ac:spMk id="6" creationId="{E2408D0F-CBD1-0873-EAE1-842D25E0A57A}"/>
          </ac:spMkLst>
        </pc:spChg>
        <pc:spChg chg="mod">
          <ac:chgData name="Frenkie Wang" userId="87640df3a52f65c7" providerId="LiveId" clId="{0A0D7FF6-B4D9-458B-8C08-77137144F591}" dt="2024-04-15T13:06:49.332" v="10027" actId="14100"/>
          <ac:spMkLst>
            <pc:docMk/>
            <pc:sldMk cId="3543933236" sldId="879"/>
            <ac:spMk id="9" creationId="{99BE2277-7CAC-5571-883B-C2EF43DBAD7D}"/>
          </ac:spMkLst>
        </pc:spChg>
        <pc:spChg chg="mod">
          <ac:chgData name="Frenkie Wang" userId="87640df3a52f65c7" providerId="LiveId" clId="{0A0D7FF6-B4D9-458B-8C08-77137144F591}" dt="2024-04-08T11:32:04.251" v="3990" actId="1076"/>
          <ac:spMkLst>
            <pc:docMk/>
            <pc:sldMk cId="3543933236" sldId="879"/>
            <ac:spMk id="17" creationId="{3CBBC528-82A8-477D-A81E-A733640CF1D9}"/>
          </ac:spMkLst>
        </pc:spChg>
        <pc:spChg chg="mod">
          <ac:chgData name="Frenkie Wang" userId="87640df3a52f65c7" providerId="LiveId" clId="{0A0D7FF6-B4D9-458B-8C08-77137144F591}" dt="2024-04-08T11:32:15.746" v="3999" actId="20577"/>
          <ac:spMkLst>
            <pc:docMk/>
            <pc:sldMk cId="3543933236" sldId="879"/>
            <ac:spMk id="28" creationId="{BDF4BAB0-AD56-474F-B577-F15028DF665F}"/>
          </ac:spMkLst>
        </pc:spChg>
        <pc:spChg chg="mod">
          <ac:chgData name="Frenkie Wang" userId="87640df3a52f65c7" providerId="LiveId" clId="{0A0D7FF6-B4D9-458B-8C08-77137144F591}" dt="2024-04-08T11:32:23.516" v="4008" actId="14100"/>
          <ac:spMkLst>
            <pc:docMk/>
            <pc:sldMk cId="3543933236" sldId="879"/>
            <ac:spMk id="40" creationId="{7F8271A4-8EBC-676D-37FB-E9777E34DDF9}"/>
          </ac:spMkLst>
        </pc:spChg>
        <pc:spChg chg="mod">
          <ac:chgData name="Frenkie Wang" userId="87640df3a52f65c7" providerId="LiveId" clId="{0A0D7FF6-B4D9-458B-8C08-77137144F591}" dt="2024-04-15T13:06:56.223" v="10029" actId="1076"/>
          <ac:spMkLst>
            <pc:docMk/>
            <pc:sldMk cId="3543933236" sldId="879"/>
            <ac:spMk id="41" creationId="{6B880919-56A9-0D44-04DA-67D9152B3CE3}"/>
          </ac:spMkLst>
        </pc:spChg>
        <pc:spChg chg="mod">
          <ac:chgData name="Frenkie Wang" userId="87640df3a52f65c7" providerId="LiveId" clId="{0A0D7FF6-B4D9-458B-8C08-77137144F591}" dt="2024-04-09T00:52:56.538" v="8189" actId="20577"/>
          <ac:spMkLst>
            <pc:docMk/>
            <pc:sldMk cId="3543933236" sldId="879"/>
            <ac:spMk id="258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3543933236" sldId="879"/>
            <ac:spMk id="271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8T11:31:49.050" v="3982" actId="478"/>
          <ac:picMkLst>
            <pc:docMk/>
            <pc:sldMk cId="3543933236" sldId="879"/>
            <ac:picMk id="3" creationId="{3D1C3F98-B956-D390-6C8E-59E44F2D665A}"/>
          </ac:picMkLst>
        </pc:picChg>
        <pc:picChg chg="add mod ord">
          <ac:chgData name="Frenkie Wang" userId="87640df3a52f65c7" providerId="LiveId" clId="{0A0D7FF6-B4D9-458B-8C08-77137144F591}" dt="2024-04-15T13:06:35.783" v="10019" actId="1038"/>
          <ac:picMkLst>
            <pc:docMk/>
            <pc:sldMk cId="3543933236" sldId="879"/>
            <ac:picMk id="3" creationId="{DE4B21F9-C02B-73F3-4169-73E5878B1AC3}"/>
          </ac:picMkLst>
        </pc:picChg>
        <pc:picChg chg="del">
          <ac:chgData name="Frenkie Wang" userId="87640df3a52f65c7" providerId="LiveId" clId="{0A0D7FF6-B4D9-458B-8C08-77137144F591}" dt="2024-04-08T11:33:09.955" v="4017" actId="478"/>
          <ac:picMkLst>
            <pc:docMk/>
            <pc:sldMk cId="3543933236" sldId="879"/>
            <ac:picMk id="4" creationId="{ED65B33B-8667-0517-659D-3D9C67EC34DD}"/>
          </ac:picMkLst>
        </pc:picChg>
        <pc:picChg chg="del mod">
          <ac:chgData name="Frenkie Wang" userId="87640df3a52f65c7" providerId="LiveId" clId="{0A0D7FF6-B4D9-458B-8C08-77137144F591}" dt="2024-04-15T13:06:24.671" v="10007" actId="478"/>
          <ac:picMkLst>
            <pc:docMk/>
            <pc:sldMk cId="3543933236" sldId="879"/>
            <ac:picMk id="5" creationId="{38C58118-1C98-FB36-EA67-2EC2F74EAD10}"/>
          </ac:picMkLst>
        </pc:picChg>
        <pc:picChg chg="add mod">
          <ac:chgData name="Frenkie Wang" userId="87640df3a52f65c7" providerId="LiveId" clId="{0A0D7FF6-B4D9-458B-8C08-77137144F591}" dt="2024-04-15T13:06:20.563" v="10004" actId="1076"/>
          <ac:picMkLst>
            <pc:docMk/>
            <pc:sldMk cId="3543933236" sldId="879"/>
            <ac:picMk id="12" creationId="{45C21559-EE6D-BF6D-8645-EB06BE16C968}"/>
          </ac:picMkLst>
        </pc:picChg>
        <pc:picChg chg="del">
          <ac:chgData name="Frenkie Wang" userId="87640df3a52f65c7" providerId="LiveId" clId="{0A0D7FF6-B4D9-458B-8C08-77137144F591}" dt="2024-04-08T11:30:58.900" v="3976" actId="478"/>
          <ac:picMkLst>
            <pc:docMk/>
            <pc:sldMk cId="3543933236" sldId="879"/>
            <ac:picMk id="20" creationId="{4BFF0FFE-F969-67FB-585A-6C21181AF639}"/>
          </ac:picMkLst>
        </pc:picChg>
        <pc:picChg chg="add mod">
          <ac:chgData name="Frenkie Wang" userId="87640df3a52f65c7" providerId="LiveId" clId="{0A0D7FF6-B4D9-458B-8C08-77137144F591}" dt="2024-04-08T11:33:22.353" v="4023" actId="1076"/>
          <ac:picMkLst>
            <pc:docMk/>
            <pc:sldMk cId="3543933236" sldId="879"/>
            <ac:picMk id="2050" creationId="{43BE09DF-C6A4-4F6C-8297-0A64DEE3E1A1}"/>
          </ac:picMkLst>
        </pc:picChg>
        <pc:cxnChg chg="mod">
          <ac:chgData name="Frenkie Wang" userId="87640df3a52f65c7" providerId="LiveId" clId="{0A0D7FF6-B4D9-458B-8C08-77137144F591}" dt="2024-04-15T13:06:49.332" v="10027" actId="14100"/>
          <ac:cxnSpMkLst>
            <pc:docMk/>
            <pc:sldMk cId="3543933236" sldId="879"/>
            <ac:cxnSpMk id="11" creationId="{C29056DC-6FC8-58E9-0EBF-F196B6A49F9A}"/>
          </ac:cxnSpMkLst>
        </pc:cxnChg>
        <pc:cxnChg chg="mod">
          <ac:chgData name="Frenkie Wang" userId="87640df3a52f65c7" providerId="LiveId" clId="{0A0D7FF6-B4D9-458B-8C08-77137144F591}" dt="2024-04-15T13:07:05.671" v="10032" actId="14100"/>
          <ac:cxnSpMkLst>
            <pc:docMk/>
            <pc:sldMk cId="3543933236" sldId="879"/>
            <ac:cxnSpMk id="14" creationId="{F5AE3CC6-0EF1-820A-32C2-CA98AF9AC184}"/>
          </ac:cxnSpMkLst>
        </pc:cxnChg>
        <pc:cxnChg chg="mod">
          <ac:chgData name="Frenkie Wang" userId="87640df3a52f65c7" providerId="LiveId" clId="{0A0D7FF6-B4D9-458B-8C08-77137144F591}" dt="2024-04-15T13:06:20.563" v="10004" actId="1076"/>
          <ac:cxnSpMkLst>
            <pc:docMk/>
            <pc:sldMk cId="3543933236" sldId="879"/>
            <ac:cxnSpMk id="36" creationId="{31C18A0D-8AE4-393B-8F29-A905886BB196}"/>
          </ac:cxnSpMkLst>
        </pc:cxnChg>
        <pc:cxnChg chg="mod">
          <ac:chgData name="Frenkie Wang" userId="87640df3a52f65c7" providerId="LiveId" clId="{0A0D7FF6-B4D9-458B-8C08-77137144F591}" dt="2024-04-15T13:06:20.563" v="10004" actId="1076"/>
          <ac:cxnSpMkLst>
            <pc:docMk/>
            <pc:sldMk cId="3543933236" sldId="879"/>
            <ac:cxnSpMk id="38" creationId="{CC1A9BCA-D338-82C1-27A9-2EFCAD7EA9A7}"/>
          </ac:cxnSpMkLst>
        </pc:cxnChg>
      </pc:sldChg>
      <pc:sldChg chg="modSp del mod ord">
        <pc:chgData name="Frenkie Wang" userId="87640df3a52f65c7" providerId="LiveId" clId="{0A0D7FF6-B4D9-458B-8C08-77137144F591}" dt="2024-04-09T00:24:45.156" v="7527" actId="47"/>
        <pc:sldMkLst>
          <pc:docMk/>
          <pc:sldMk cId="3087727533" sldId="880"/>
        </pc:sldMkLst>
        <pc:spChg chg="mod">
          <ac:chgData name="Frenkie Wang" userId="87640df3a52f65c7" providerId="LiveId" clId="{0A0D7FF6-B4D9-458B-8C08-77137144F591}" dt="2024-04-08T15:33:59.092" v="4220" actId="1076"/>
          <ac:spMkLst>
            <pc:docMk/>
            <pc:sldMk cId="3087727533" sldId="880"/>
            <ac:spMk id="28" creationId="{BDF4BAB0-AD56-474F-B577-F15028DF665F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3087727533" sldId="880"/>
            <ac:spMk id="271" creationId="{00000000-0000-0000-0000-000000000000}"/>
          </ac:spMkLst>
        </pc:spChg>
      </pc:sldChg>
      <pc:sldChg chg="addSp delSp modSp add del mod">
        <pc:chgData name="Frenkie Wang" userId="87640df3a52f65c7" providerId="LiveId" clId="{0A0D7FF6-B4D9-458B-8C08-77137144F591}" dt="2024-04-15T13:10:09.988" v="10044" actId="478"/>
        <pc:sldMkLst>
          <pc:docMk/>
          <pc:sldMk cId="2105159365" sldId="881"/>
        </pc:sldMkLst>
        <pc:spChg chg="mod">
          <ac:chgData name="Frenkie Wang" userId="87640df3a52f65c7" providerId="LiveId" clId="{0A0D7FF6-B4D9-458B-8C08-77137144F591}" dt="2024-04-09T00:55:15.548" v="8255"/>
          <ac:spMkLst>
            <pc:docMk/>
            <pc:sldMk cId="2105159365" sldId="881"/>
            <ac:spMk id="16" creationId="{CC5A116A-94F5-282E-B3A7-2553EA6B8E0A}"/>
          </ac:spMkLst>
        </pc:spChg>
        <pc:spChg chg="mod">
          <ac:chgData name="Frenkie Wang" userId="87640df3a52f65c7" providerId="LiveId" clId="{0A0D7FF6-B4D9-458B-8C08-77137144F591}" dt="2024-04-09T00:54:47.198" v="8248" actId="1076"/>
          <ac:spMkLst>
            <pc:docMk/>
            <pc:sldMk cId="2105159365" sldId="881"/>
            <ac:spMk id="26" creationId="{8F4526DC-373C-1735-6E18-2F101D303464}"/>
          </ac:spMkLst>
        </pc:spChg>
        <pc:spChg chg="mod">
          <ac:chgData name="Frenkie Wang" userId="87640df3a52f65c7" providerId="LiveId" clId="{0A0D7FF6-B4D9-458B-8C08-77137144F591}" dt="2024-04-09T00:54:59.142" v="8251" actId="1076"/>
          <ac:spMkLst>
            <pc:docMk/>
            <pc:sldMk cId="2105159365" sldId="881"/>
            <ac:spMk id="27" creationId="{055CF3EC-E565-470E-6B8C-479ECB60307D}"/>
          </ac:spMkLst>
        </pc:spChg>
        <pc:spChg chg="mod">
          <ac:chgData name="Frenkie Wang" userId="87640df3a52f65c7" providerId="LiveId" clId="{0A0D7FF6-B4D9-458B-8C08-77137144F591}" dt="2024-04-09T00:55:05.852" v="8254" actId="20577"/>
          <ac:spMkLst>
            <pc:docMk/>
            <pc:sldMk cId="2105159365" sldId="881"/>
            <ac:spMk id="258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2105159365" sldId="881"/>
            <ac:spMk id="271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9T00:54:45.188" v="8247" actId="1076"/>
          <ac:picMkLst>
            <pc:docMk/>
            <pc:sldMk cId="2105159365" sldId="881"/>
            <ac:picMk id="2" creationId="{1AAAF396-EAA6-57CE-F358-57500F837BA0}"/>
          </ac:picMkLst>
        </pc:picChg>
        <pc:picChg chg="add mod">
          <ac:chgData name="Frenkie Wang" userId="87640df3a52f65c7" providerId="LiveId" clId="{0A0D7FF6-B4D9-458B-8C08-77137144F591}" dt="2024-04-08T11:33:44.149" v="4029" actId="1076"/>
          <ac:picMkLst>
            <pc:docMk/>
            <pc:sldMk cId="2105159365" sldId="881"/>
            <ac:picMk id="2" creationId="{E8033675-0C05-CD96-8A16-1CC5A8AF0CA2}"/>
          </ac:picMkLst>
        </pc:picChg>
        <pc:picChg chg="add del">
          <ac:chgData name="Frenkie Wang" userId="87640df3a52f65c7" providerId="LiveId" clId="{0A0D7FF6-B4D9-458B-8C08-77137144F591}" dt="2024-04-15T13:10:09.988" v="10044" actId="478"/>
          <ac:picMkLst>
            <pc:docMk/>
            <pc:sldMk cId="2105159365" sldId="881"/>
            <ac:picMk id="4" creationId="{A4316B81-29CA-2119-5905-00D2933017BE}"/>
          </ac:picMkLst>
        </pc:picChg>
        <pc:picChg chg="del">
          <ac:chgData name="Frenkie Wang" userId="87640df3a52f65c7" providerId="LiveId" clId="{0A0D7FF6-B4D9-458B-8C08-77137144F591}" dt="2024-04-09T00:53:16.018" v="8219" actId="478"/>
          <ac:picMkLst>
            <pc:docMk/>
            <pc:sldMk cId="2105159365" sldId="881"/>
            <ac:picMk id="4" creationId="{ED65B33B-8667-0517-659D-3D9C67EC34DD}"/>
          </ac:picMkLst>
        </pc:picChg>
        <pc:picChg chg="add mod">
          <ac:chgData name="Frenkie Wang" userId="87640df3a52f65c7" providerId="LiveId" clId="{0A0D7FF6-B4D9-458B-8C08-77137144F591}" dt="2024-04-15T13:10:03.562" v="10043" actId="1076"/>
          <ac:picMkLst>
            <pc:docMk/>
            <pc:sldMk cId="2105159365" sldId="881"/>
            <ac:picMk id="6" creationId="{363431D6-2FDA-484C-E54E-D28B076CC748}"/>
          </ac:picMkLst>
        </pc:picChg>
        <pc:picChg chg="add mod">
          <ac:chgData name="Frenkie Wang" userId="87640df3a52f65c7" providerId="LiveId" clId="{0A0D7FF6-B4D9-458B-8C08-77137144F591}" dt="2024-04-09T00:54:51.415" v="8249" actId="14100"/>
          <ac:picMkLst>
            <pc:docMk/>
            <pc:sldMk cId="2105159365" sldId="881"/>
            <ac:picMk id="7" creationId="{11937069-D5B1-1E34-B928-7830E0B68DD6}"/>
          </ac:picMkLst>
        </pc:picChg>
        <pc:picChg chg="add del mod">
          <ac:chgData name="Frenkie Wang" userId="87640df3a52f65c7" providerId="LiveId" clId="{0A0D7FF6-B4D9-458B-8C08-77137144F591}" dt="2024-04-08T11:35:10.504" v="4047" actId="478"/>
          <ac:picMkLst>
            <pc:docMk/>
            <pc:sldMk cId="2105159365" sldId="881"/>
            <ac:picMk id="7" creationId="{7BDD69A9-6031-424A-E528-D38F8C1AF4DF}"/>
          </ac:picMkLst>
        </pc:picChg>
        <pc:picChg chg="add mod">
          <ac:chgData name="Frenkie Wang" userId="87640df3a52f65c7" providerId="LiveId" clId="{0A0D7FF6-B4D9-458B-8C08-77137144F591}" dt="2024-04-08T11:35:27.093" v="4055" actId="1076"/>
          <ac:picMkLst>
            <pc:docMk/>
            <pc:sldMk cId="2105159365" sldId="881"/>
            <ac:picMk id="9" creationId="{8372C519-F5A2-44C7-B9BE-84E5092E5D94}"/>
          </ac:picMkLst>
        </pc:picChg>
        <pc:picChg chg="del">
          <ac:chgData name="Frenkie Wang" userId="87640df3a52f65c7" providerId="LiveId" clId="{0A0D7FF6-B4D9-458B-8C08-77137144F591}" dt="2024-04-09T00:54:07.057" v="8232" actId="478"/>
          <ac:picMkLst>
            <pc:docMk/>
            <pc:sldMk cId="2105159365" sldId="881"/>
            <ac:picMk id="15" creationId="{8C6820BB-D41E-0275-2AFE-FC85E18A8E24}"/>
          </ac:picMkLst>
        </pc:picChg>
        <pc:picChg chg="del">
          <ac:chgData name="Frenkie Wang" userId="87640df3a52f65c7" providerId="LiveId" clId="{0A0D7FF6-B4D9-458B-8C08-77137144F591}" dt="2024-04-15T13:09:51.376" v="10034" actId="478"/>
          <ac:picMkLst>
            <pc:docMk/>
            <pc:sldMk cId="2105159365" sldId="881"/>
            <ac:picMk id="39" creationId="{E43EF3B6-19CB-4206-E4DE-95CEE3B65C3B}"/>
          </ac:picMkLst>
        </pc:picChg>
        <pc:cxnChg chg="mod">
          <ac:chgData name="Frenkie Wang" userId="87640df3a52f65c7" providerId="LiveId" clId="{0A0D7FF6-B4D9-458B-8C08-77137144F591}" dt="2024-04-09T00:55:00.765" v="8252" actId="1076"/>
          <ac:cxnSpMkLst>
            <pc:docMk/>
            <pc:sldMk cId="2105159365" sldId="881"/>
            <ac:cxnSpMk id="30" creationId="{7D93FF9C-13F6-1D25-D9C9-9CB816AB3CDA}"/>
          </ac:cxnSpMkLst>
        </pc:cxnChg>
        <pc:cxnChg chg="mod">
          <ac:chgData name="Frenkie Wang" userId="87640df3a52f65c7" providerId="LiveId" clId="{0A0D7FF6-B4D9-458B-8C08-77137144F591}" dt="2024-04-09T00:54:51.415" v="8249" actId="14100"/>
          <ac:cxnSpMkLst>
            <pc:docMk/>
            <pc:sldMk cId="2105159365" sldId="881"/>
            <ac:cxnSpMk id="32" creationId="{46F2585B-5EE7-95E7-CF37-66424FFFD88E}"/>
          </ac:cxnSpMkLst>
        </pc:cxnChg>
        <pc:cxnChg chg="mod">
          <ac:chgData name="Frenkie Wang" userId="87640df3a52f65c7" providerId="LiveId" clId="{0A0D7FF6-B4D9-458B-8C08-77137144F591}" dt="2024-04-15T13:10:03.562" v="10043" actId="1076"/>
          <ac:cxnSpMkLst>
            <pc:docMk/>
            <pc:sldMk cId="2105159365" sldId="881"/>
            <ac:cxnSpMk id="34" creationId="{DC54E621-6234-DDDE-0B23-D45D40A3ED83}"/>
          </ac:cxnSpMkLst>
        </pc:cxnChg>
      </pc:sldChg>
      <pc:sldChg chg="addSp delSp modSp mod">
        <pc:chgData name="Frenkie Wang" userId="87640df3a52f65c7" providerId="LiveId" clId="{0A0D7FF6-B4D9-458B-8C08-77137144F591}" dt="2024-04-15T13:10:26.539" v="10052" actId="1076"/>
        <pc:sldMkLst>
          <pc:docMk/>
          <pc:sldMk cId="3223937070" sldId="882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223937070" sldId="882"/>
            <ac:spMk id="271" creationId="{00000000-0000-0000-0000-000000000000}"/>
          </ac:spMkLst>
        </pc:spChg>
        <pc:picChg chg="add mod ord">
          <ac:chgData name="Frenkie Wang" userId="87640df3a52f65c7" providerId="LiveId" clId="{0A0D7FF6-B4D9-458B-8C08-77137144F591}" dt="2024-04-15T13:10:26.539" v="10052" actId="1076"/>
          <ac:picMkLst>
            <pc:docMk/>
            <pc:sldMk cId="3223937070" sldId="882"/>
            <ac:picMk id="2" creationId="{9B969AEB-C734-6E49-FBE7-4EF65D4DC2ED}"/>
          </ac:picMkLst>
        </pc:picChg>
        <pc:picChg chg="del">
          <ac:chgData name="Frenkie Wang" userId="87640df3a52f65c7" providerId="LiveId" clId="{0A0D7FF6-B4D9-458B-8C08-77137144F591}" dt="2024-04-15T13:10:19.564" v="10048" actId="478"/>
          <ac:picMkLst>
            <pc:docMk/>
            <pc:sldMk cId="3223937070" sldId="882"/>
            <ac:picMk id="3" creationId="{1A03B03B-F0F8-D778-4691-2B8971E6B598}"/>
          </ac:picMkLst>
        </pc:picChg>
        <pc:picChg chg="mod">
          <ac:chgData name="Frenkie Wang" userId="87640df3a52f65c7" providerId="LiveId" clId="{0A0D7FF6-B4D9-458B-8C08-77137144F591}" dt="2024-04-15T13:10:21.058" v="10050" actId="1076"/>
          <ac:picMkLst>
            <pc:docMk/>
            <pc:sldMk cId="3223937070" sldId="882"/>
            <ac:picMk id="28" creationId="{E1B381B9-F5DA-631B-FFA6-9A9097620D29}"/>
          </ac:picMkLst>
        </pc:picChg>
        <pc:cxnChg chg="mod">
          <ac:chgData name="Frenkie Wang" userId="87640df3a52f65c7" providerId="LiveId" clId="{0A0D7FF6-B4D9-458B-8C08-77137144F591}" dt="2024-04-15T13:10:19.564" v="10048" actId="478"/>
          <ac:cxnSpMkLst>
            <pc:docMk/>
            <pc:sldMk cId="3223937070" sldId="882"/>
            <ac:cxnSpMk id="12" creationId="{7EAAB0D0-09B0-AE8C-2939-007CDC92E9C0}"/>
          </ac:cxnSpMkLst>
        </pc:cxnChg>
        <pc:cxnChg chg="mod">
          <ac:chgData name="Frenkie Wang" userId="87640df3a52f65c7" providerId="LiveId" clId="{0A0D7FF6-B4D9-458B-8C08-77137144F591}" dt="2024-04-15T13:10:21.058" v="10050" actId="1076"/>
          <ac:cxnSpMkLst>
            <pc:docMk/>
            <pc:sldMk cId="3223937070" sldId="882"/>
            <ac:cxnSpMk id="33" creationId="{63B84301-C298-A31C-C66F-9A033D0526E6}"/>
          </ac:cxnSpMkLst>
        </pc:cxnChg>
      </pc:sldChg>
      <pc:sldChg chg="modSp modAnim">
        <pc:chgData name="Frenkie Wang" userId="87640df3a52f65c7" providerId="LiveId" clId="{0A0D7FF6-B4D9-458B-8C08-77137144F591}" dt="2024-04-09T10:31:06.627" v="8355"/>
        <pc:sldMkLst>
          <pc:docMk/>
          <pc:sldMk cId="3890344265" sldId="883"/>
        </pc:sldMkLst>
        <pc:spChg chg="mod">
          <ac:chgData name="Frenkie Wang" userId="87640df3a52f65c7" providerId="LiveId" clId="{0A0D7FF6-B4D9-458B-8C08-77137144F591}" dt="2024-04-03T01:14:47.515" v="1645"/>
          <ac:spMkLst>
            <pc:docMk/>
            <pc:sldMk cId="3890344265" sldId="883"/>
            <ac:spMk id="2" creationId="{E4D98E0F-42B7-0B90-CB20-FDDC1AB33D14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3890344265" sldId="883"/>
            <ac:spMk id="13" creationId="{00000000-0000-0000-0000-000000000000}"/>
          </ac:spMkLst>
        </pc:spChg>
      </pc:sldChg>
      <pc:sldChg chg="modSp mod modAnim">
        <pc:chgData name="Frenkie Wang" userId="87640df3a52f65c7" providerId="LiveId" clId="{0A0D7FF6-B4D9-458B-8C08-77137144F591}" dt="2024-04-09T10:31:45.275" v="8356"/>
        <pc:sldMkLst>
          <pc:docMk/>
          <pc:sldMk cId="583186222" sldId="884"/>
        </pc:sldMkLst>
        <pc:spChg chg="mod">
          <ac:chgData name="Frenkie Wang" userId="87640df3a52f65c7" providerId="LiveId" clId="{0A0D7FF6-B4D9-458B-8C08-77137144F591}" dt="2024-04-03T01:14:47.515" v="1645"/>
          <ac:spMkLst>
            <pc:docMk/>
            <pc:sldMk cId="583186222" sldId="884"/>
            <ac:spMk id="2" creationId="{E4D98E0F-42B7-0B90-CB20-FDDC1AB33D14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583186222" sldId="884"/>
            <ac:spMk id="13" creationId="{00000000-0000-0000-0000-000000000000}"/>
          </ac:spMkLst>
        </pc:spChg>
        <pc:picChg chg="mod">
          <ac:chgData name="Frenkie Wang" userId="87640df3a52f65c7" providerId="LiveId" clId="{0A0D7FF6-B4D9-458B-8C08-77137144F591}" dt="2024-04-02T01:30:33.272" v="996" actId="1076"/>
          <ac:picMkLst>
            <pc:docMk/>
            <pc:sldMk cId="583186222" sldId="884"/>
            <ac:picMk id="40968" creationId="{00000000-0000-0000-0000-000000000000}"/>
          </ac:picMkLst>
        </pc:picChg>
      </pc:sldChg>
      <pc:sldChg chg="modSp ord modAnim">
        <pc:chgData name="Frenkie Wang" userId="87640df3a52f65c7" providerId="LiveId" clId="{0A0D7FF6-B4D9-458B-8C08-77137144F591}" dt="2024-04-10T10:02:59.511" v="9212"/>
        <pc:sldMkLst>
          <pc:docMk/>
          <pc:sldMk cId="2222941239" sldId="885"/>
        </pc:sldMkLst>
        <pc:spChg chg="mod">
          <ac:chgData name="Frenkie Wang" userId="87640df3a52f65c7" providerId="LiveId" clId="{0A0D7FF6-B4D9-458B-8C08-77137144F591}" dt="2024-04-03T01:14:47.515" v="1645"/>
          <ac:spMkLst>
            <pc:docMk/>
            <pc:sldMk cId="2222941239" sldId="885"/>
            <ac:spMk id="2" creationId="{E4D98E0F-42B7-0B90-CB20-FDDC1AB33D14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2222941239" sldId="885"/>
            <ac:spMk id="13" creationId="{00000000-0000-0000-0000-000000000000}"/>
          </ac:spMkLst>
        </pc:spChg>
      </pc:sldChg>
      <pc:sldChg chg="addSp delSp modSp add mod ord delAnim modAnim">
        <pc:chgData name="Frenkie Wang" userId="87640df3a52f65c7" providerId="LiveId" clId="{0A0D7FF6-B4D9-458B-8C08-77137144F591}" dt="2024-04-10T10:02:37.730" v="9203"/>
        <pc:sldMkLst>
          <pc:docMk/>
          <pc:sldMk cId="3993668960" sldId="886"/>
        </pc:sldMkLst>
        <pc:spChg chg="del">
          <ac:chgData name="Frenkie Wang" userId="87640df3a52f65c7" providerId="LiveId" clId="{0A0D7FF6-B4D9-458B-8C08-77137144F591}" dt="2024-04-02T00:49:57.207" v="74" actId="478"/>
          <ac:spMkLst>
            <pc:docMk/>
            <pc:sldMk cId="3993668960" sldId="886"/>
            <ac:spMk id="2" creationId="{00000000-0000-0000-0000-000000000000}"/>
          </ac:spMkLst>
        </pc:spChg>
        <pc:spChg chg="add mod">
          <ac:chgData name="Frenkie Wang" userId="87640df3a52f65c7" providerId="LiveId" clId="{0A0D7FF6-B4D9-458B-8C08-77137144F591}" dt="2024-04-05T19:25:31.798" v="3021" actId="14100"/>
          <ac:spMkLst>
            <pc:docMk/>
            <pc:sldMk cId="3993668960" sldId="886"/>
            <ac:spMk id="4" creationId="{3688883C-E374-95E4-770A-76E0DC798FBC}"/>
          </ac:spMkLst>
        </pc:spChg>
        <pc:spChg chg="add del mod ord">
          <ac:chgData name="Frenkie Wang" userId="87640df3a52f65c7" providerId="LiveId" clId="{0A0D7FF6-B4D9-458B-8C08-77137144F591}" dt="2024-04-02T01:01:41.590" v="456" actId="478"/>
          <ac:spMkLst>
            <pc:docMk/>
            <pc:sldMk cId="3993668960" sldId="886"/>
            <ac:spMk id="6" creationId="{6CA230C8-6009-5022-1C9C-A952C972B70D}"/>
          </ac:spMkLst>
        </pc:spChg>
        <pc:spChg chg="del mod">
          <ac:chgData name="Frenkie Wang" userId="87640df3a52f65c7" providerId="LiveId" clId="{0A0D7FF6-B4D9-458B-8C08-77137144F591}" dt="2024-04-02T01:01:46.379" v="459" actId="478"/>
          <ac:spMkLst>
            <pc:docMk/>
            <pc:sldMk cId="3993668960" sldId="886"/>
            <ac:spMk id="8" creationId="{00000000-0000-0000-0000-000000000000}"/>
          </ac:spMkLst>
        </pc:spChg>
        <pc:spChg chg="mod">
          <ac:chgData name="Frenkie Wang" userId="87640df3a52f65c7" providerId="LiveId" clId="{0A0D7FF6-B4D9-458B-8C08-77137144F591}" dt="2024-04-05T19:21:34.697" v="2938" actId="1076"/>
          <ac:spMkLst>
            <pc:docMk/>
            <pc:sldMk cId="3993668960" sldId="886"/>
            <ac:spMk id="12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03:05.286" v="473" actId="14100"/>
          <ac:spMkLst>
            <pc:docMk/>
            <pc:sldMk cId="3993668960" sldId="886"/>
            <ac:spMk id="13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3993668960" sldId="886"/>
            <ac:spMk id="14" creationId="{00000000-0000-0000-0000-000000000000}"/>
          </ac:spMkLst>
        </pc:spChg>
        <pc:spChg chg="del mod">
          <ac:chgData name="Frenkie Wang" userId="87640df3a52f65c7" providerId="LiveId" clId="{0A0D7FF6-B4D9-458B-8C08-77137144F591}" dt="2024-04-02T01:01:47.888" v="460" actId="478"/>
          <ac:spMkLst>
            <pc:docMk/>
            <pc:sldMk cId="3993668960" sldId="886"/>
            <ac:spMk id="15" creationId="{00000000-0000-0000-0000-000000000000}"/>
          </ac:spMkLst>
        </pc:spChg>
        <pc:spChg chg="mod">
          <ac:chgData name="Frenkie Wang" userId="87640df3a52f65c7" providerId="LiveId" clId="{0A0D7FF6-B4D9-458B-8C08-77137144F591}" dt="2024-04-04T19:33:54.948" v="2052" actId="20577"/>
          <ac:spMkLst>
            <pc:docMk/>
            <pc:sldMk cId="3993668960" sldId="886"/>
            <ac:spMk id="5125" creationId="{00000000-0000-0000-0000-000000000000}"/>
          </ac:spMkLst>
        </pc:spChg>
        <pc:spChg chg="del mod">
          <ac:chgData name="Frenkie Wang" userId="87640df3a52f65c7" providerId="LiveId" clId="{0A0D7FF6-B4D9-458B-8C08-77137144F591}" dt="2024-04-02T01:01:30.116" v="454" actId="478"/>
          <ac:spMkLst>
            <pc:docMk/>
            <pc:sldMk cId="3993668960" sldId="886"/>
            <ac:spMk id="45061" creationId="{00000000-0000-0000-0000-000000000000}"/>
          </ac:spMkLst>
        </pc:spChg>
        <pc:spChg chg="del mod">
          <ac:chgData name="Frenkie Wang" userId="87640df3a52f65c7" providerId="LiveId" clId="{0A0D7FF6-B4D9-458B-8C08-77137144F591}" dt="2024-04-02T01:01:43.128" v="457" actId="478"/>
          <ac:spMkLst>
            <pc:docMk/>
            <pc:sldMk cId="3993668960" sldId="886"/>
            <ac:spMk id="45062" creationId="{00000000-0000-0000-0000-000000000000}"/>
          </ac:spMkLst>
        </pc:spChg>
        <pc:graphicFrameChg chg="add del mod modGraphic">
          <ac:chgData name="Frenkie Wang" userId="87640df3a52f65c7" providerId="LiveId" clId="{0A0D7FF6-B4D9-458B-8C08-77137144F591}" dt="2024-04-02T01:02:30.644" v="468" actId="478"/>
          <ac:graphicFrameMkLst>
            <pc:docMk/>
            <pc:sldMk cId="3993668960" sldId="886"/>
            <ac:graphicFrameMk id="7" creationId="{E8456B03-E3CF-A0A9-4AB9-7AE642747A14}"/>
          </ac:graphicFrameMkLst>
        </pc:graphicFrameChg>
        <pc:picChg chg="add del mod">
          <ac:chgData name="Frenkie Wang" userId="87640df3a52f65c7" providerId="LiveId" clId="{0A0D7FF6-B4D9-458B-8C08-77137144F591}" dt="2024-04-05T19:23:32.481" v="2980" actId="478"/>
          <ac:picMkLst>
            <pc:docMk/>
            <pc:sldMk cId="3993668960" sldId="886"/>
            <ac:picMk id="3" creationId="{334D051F-A5C8-8222-9E16-35B61A451697}"/>
          </ac:picMkLst>
        </pc:picChg>
        <pc:picChg chg="add del mod">
          <ac:chgData name="Frenkie Wang" userId="87640df3a52f65c7" providerId="LiveId" clId="{0A0D7FF6-B4D9-458B-8C08-77137144F591}" dt="2024-04-02T00:57:38.246" v="405" actId="478"/>
          <ac:picMkLst>
            <pc:docMk/>
            <pc:sldMk cId="3993668960" sldId="886"/>
            <ac:picMk id="4" creationId="{564B82A6-2D4D-D9CC-963A-85A4F8BABEE8}"/>
          </ac:picMkLst>
        </pc:picChg>
        <pc:picChg chg="add mod">
          <ac:chgData name="Frenkie Wang" userId="87640df3a52f65c7" providerId="LiveId" clId="{0A0D7FF6-B4D9-458B-8C08-77137144F591}" dt="2024-04-05T19:25:01.142" v="3010" actId="1076"/>
          <ac:picMkLst>
            <pc:docMk/>
            <pc:sldMk cId="3993668960" sldId="886"/>
            <ac:picMk id="6" creationId="{8A9B798B-05D0-3699-335A-0A1914B91C87}"/>
          </ac:picMkLst>
        </pc:picChg>
        <pc:picChg chg="add del mod">
          <ac:chgData name="Frenkie Wang" userId="87640df3a52f65c7" providerId="LiveId" clId="{0A0D7FF6-B4D9-458B-8C08-77137144F591}" dt="2024-04-05T19:24:30.595" v="2996" actId="478"/>
          <ac:picMkLst>
            <pc:docMk/>
            <pc:sldMk cId="3993668960" sldId="886"/>
            <ac:picMk id="7" creationId="{828B1B6F-24F6-5E8D-9D91-40E693103A1D}"/>
          </ac:picMkLst>
        </pc:picChg>
        <pc:picChg chg="add del mod">
          <ac:chgData name="Frenkie Wang" userId="87640df3a52f65c7" providerId="LiveId" clId="{0A0D7FF6-B4D9-458B-8C08-77137144F591}" dt="2024-04-05T19:25:08.478" v="3014" actId="478"/>
          <ac:picMkLst>
            <pc:docMk/>
            <pc:sldMk cId="3993668960" sldId="886"/>
            <ac:picMk id="8" creationId="{9A9AF203-07C3-BC35-2C04-9148A726B6A2}"/>
          </ac:picMkLst>
        </pc:picChg>
        <pc:picChg chg="add mod modCrop">
          <ac:chgData name="Frenkie Wang" userId="87640df3a52f65c7" providerId="LiveId" clId="{0A0D7FF6-B4D9-458B-8C08-77137144F591}" dt="2024-04-05T19:24:45.660" v="3002" actId="1076"/>
          <ac:picMkLst>
            <pc:docMk/>
            <pc:sldMk cId="3993668960" sldId="886"/>
            <ac:picMk id="9" creationId="{2F6A6562-E685-EDCE-40AB-FB6C5E1862B3}"/>
          </ac:picMkLst>
        </pc:picChg>
        <pc:picChg chg="add mod">
          <ac:chgData name="Frenkie Wang" userId="87640df3a52f65c7" providerId="LiveId" clId="{0A0D7FF6-B4D9-458B-8C08-77137144F591}" dt="2024-04-05T19:25:24.813" v="3020" actId="1076"/>
          <ac:picMkLst>
            <pc:docMk/>
            <pc:sldMk cId="3993668960" sldId="886"/>
            <ac:picMk id="10" creationId="{E1043295-6DB2-C622-0DC1-AFB8476DD15E}"/>
          </ac:picMkLst>
        </pc:picChg>
      </pc:sldChg>
      <pc:sldChg chg="addSp delSp modSp add mod modAnim">
        <pc:chgData name="Frenkie Wang" userId="87640df3a52f65c7" providerId="LiveId" clId="{0A0D7FF6-B4D9-458B-8C08-77137144F591}" dt="2024-04-09T10:31:53.353" v="8358"/>
        <pc:sldMkLst>
          <pc:docMk/>
          <pc:sldMk cId="1974654651" sldId="887"/>
        </pc:sldMkLst>
        <pc:spChg chg="add del mod">
          <ac:chgData name="Frenkie Wang" userId="87640df3a52f65c7" providerId="LiveId" clId="{0A0D7FF6-B4D9-458B-8C08-77137144F591}" dt="2024-04-02T01:17:23.914" v="742" actId="478"/>
          <ac:spMkLst>
            <pc:docMk/>
            <pc:sldMk cId="1974654651" sldId="887"/>
            <ac:spMk id="3" creationId="{82CDA23D-408C-BD76-5319-5874DA54F092}"/>
          </ac:spMkLst>
        </pc:spChg>
        <pc:spChg chg="mod">
          <ac:chgData name="Frenkie Wang" userId="87640df3a52f65c7" providerId="LiveId" clId="{0A0D7FF6-B4D9-458B-8C08-77137144F591}" dt="2024-04-09T01:06:27.381" v="8350" actId="14100"/>
          <ac:spMkLst>
            <pc:docMk/>
            <pc:sldMk cId="1974654651" sldId="887"/>
            <ac:spMk id="7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974654651" sldId="887"/>
            <ac:spMk id="8" creationId="{00000000-0000-0000-0000-000000000000}"/>
          </ac:spMkLst>
        </pc:spChg>
        <pc:spChg chg="add del mod">
          <ac:chgData name="Frenkie Wang" userId="87640df3a52f65c7" providerId="LiveId" clId="{0A0D7FF6-B4D9-458B-8C08-77137144F591}" dt="2024-04-02T01:19:12.608" v="759" actId="478"/>
          <ac:spMkLst>
            <pc:docMk/>
            <pc:sldMk cId="1974654651" sldId="887"/>
            <ac:spMk id="12" creationId="{858CCCE0-9311-EE79-B531-DBD2EDC8C0C7}"/>
          </ac:spMkLst>
        </pc:spChg>
        <pc:spChg chg="add mod">
          <ac:chgData name="Frenkie Wang" userId="87640df3a52f65c7" providerId="LiveId" clId="{0A0D7FF6-B4D9-458B-8C08-77137144F591}" dt="2024-04-05T19:22:56.321" v="2948" actId="20577"/>
          <ac:spMkLst>
            <pc:docMk/>
            <pc:sldMk cId="1974654651" sldId="887"/>
            <ac:spMk id="23" creationId="{B75923FB-4EDB-35D3-FDED-27C38AB4B5CD}"/>
          </ac:spMkLst>
        </pc:spChg>
        <pc:spChg chg="add mod">
          <ac:chgData name="Frenkie Wang" userId="87640df3a52f65c7" providerId="LiveId" clId="{0A0D7FF6-B4D9-458B-8C08-77137144F591}" dt="2024-04-02T01:24:42.499" v="896" actId="1036"/>
          <ac:spMkLst>
            <pc:docMk/>
            <pc:sldMk cId="1974654651" sldId="887"/>
            <ac:spMk id="24" creationId="{4B76C72E-2FC8-7277-5240-7FC44697F65F}"/>
          </ac:spMkLst>
        </pc:spChg>
        <pc:spChg chg="mod">
          <ac:chgData name="Frenkie Wang" userId="87640df3a52f65c7" providerId="LiveId" clId="{0A0D7FF6-B4D9-458B-8C08-77137144F591}" dt="2024-04-02T01:17:20.487" v="740" actId="20577"/>
          <ac:spMkLst>
            <pc:docMk/>
            <pc:sldMk cId="1974654651" sldId="887"/>
            <ac:spMk id="2053" creationId="{00000000-0000-0000-0000-000000000000}"/>
          </ac:spMkLst>
        </pc:spChg>
        <pc:spChg chg="del mod">
          <ac:chgData name="Frenkie Wang" userId="87640df3a52f65c7" providerId="LiveId" clId="{0A0D7FF6-B4D9-458B-8C08-77137144F591}" dt="2024-04-02T01:17:22.753" v="741" actId="478"/>
          <ac:spMkLst>
            <pc:docMk/>
            <pc:sldMk cId="1974654651" sldId="887"/>
            <ac:spMk id="2054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2T01:17:33.977" v="746" actId="478"/>
          <ac:picMkLst>
            <pc:docMk/>
            <pc:sldMk cId="1974654651" sldId="887"/>
            <ac:picMk id="5" creationId="{D4C5C699-7B50-DE1D-CAEE-89B9A278342A}"/>
          </ac:picMkLst>
        </pc:picChg>
        <pc:picChg chg="del">
          <ac:chgData name="Frenkie Wang" userId="87640df3a52f65c7" providerId="LiveId" clId="{0A0D7FF6-B4D9-458B-8C08-77137144F591}" dt="2024-04-02T01:18:36.262" v="750" actId="478"/>
          <ac:picMkLst>
            <pc:docMk/>
            <pc:sldMk cId="1974654651" sldId="887"/>
            <ac:picMk id="6" creationId="{92C0AD8B-EE23-68C6-6FE9-645D0653D1E4}"/>
          </ac:picMkLst>
        </pc:picChg>
        <pc:picChg chg="add del mod modCrop">
          <ac:chgData name="Frenkie Wang" userId="87640df3a52f65c7" providerId="LiveId" clId="{0A0D7FF6-B4D9-458B-8C08-77137144F591}" dt="2024-04-02T01:20:25.657" v="768" actId="478"/>
          <ac:picMkLst>
            <pc:docMk/>
            <pc:sldMk cId="1974654651" sldId="887"/>
            <ac:picMk id="10" creationId="{67C8B1FD-B44B-1623-3791-D64089655BCE}"/>
          </ac:picMkLst>
        </pc:picChg>
        <pc:picChg chg="add del mod">
          <ac:chgData name="Frenkie Wang" userId="87640df3a52f65c7" providerId="LiveId" clId="{0A0D7FF6-B4D9-458B-8C08-77137144F591}" dt="2024-04-02T01:19:13.423" v="760" actId="478"/>
          <ac:picMkLst>
            <pc:docMk/>
            <pc:sldMk cId="1974654651" sldId="887"/>
            <ac:picMk id="11" creationId="{E1D6772E-CBE3-F2F0-6D7A-0FBC2B8EDB7A}"/>
          </ac:picMkLst>
        </pc:picChg>
        <pc:picChg chg="add del mod">
          <ac:chgData name="Frenkie Wang" userId="87640df3a52f65c7" providerId="LiveId" clId="{0A0D7FF6-B4D9-458B-8C08-77137144F591}" dt="2024-04-02T01:20:37.078" v="769" actId="478"/>
          <ac:picMkLst>
            <pc:docMk/>
            <pc:sldMk cId="1974654651" sldId="887"/>
            <ac:picMk id="14" creationId="{314BEF04-48FB-0FF7-E13B-211544CC517E}"/>
          </ac:picMkLst>
        </pc:picChg>
        <pc:picChg chg="add del mod modCrop">
          <ac:chgData name="Frenkie Wang" userId="87640df3a52f65c7" providerId="LiveId" clId="{0A0D7FF6-B4D9-458B-8C08-77137144F591}" dt="2024-04-02T01:21:08.136" v="775" actId="478"/>
          <ac:picMkLst>
            <pc:docMk/>
            <pc:sldMk cId="1974654651" sldId="887"/>
            <ac:picMk id="16" creationId="{A0B998A4-A18C-7957-5B01-AAF149946B67}"/>
          </ac:picMkLst>
        </pc:picChg>
        <pc:picChg chg="add mod">
          <ac:chgData name="Frenkie Wang" userId="87640df3a52f65c7" providerId="LiveId" clId="{0A0D7FF6-B4D9-458B-8C08-77137144F591}" dt="2024-04-02T01:24:35.666" v="881" actId="1036"/>
          <ac:picMkLst>
            <pc:docMk/>
            <pc:sldMk cId="1974654651" sldId="887"/>
            <ac:picMk id="18" creationId="{C5847741-34EE-ECD6-3443-BC25AA51BC9A}"/>
          </ac:picMkLst>
        </pc:picChg>
        <pc:picChg chg="add mod">
          <ac:chgData name="Frenkie Wang" userId="87640df3a52f65c7" providerId="LiveId" clId="{0A0D7FF6-B4D9-458B-8C08-77137144F591}" dt="2024-04-02T01:24:42.499" v="896" actId="1036"/>
          <ac:picMkLst>
            <pc:docMk/>
            <pc:sldMk cId="1974654651" sldId="887"/>
            <ac:picMk id="20" creationId="{3A49C484-9961-B2DA-4DF2-1383DA6C34C9}"/>
          </ac:picMkLst>
        </pc:picChg>
        <pc:picChg chg="add del">
          <ac:chgData name="Frenkie Wang" userId="87640df3a52f65c7" providerId="LiveId" clId="{0A0D7FF6-B4D9-458B-8C08-77137144F591}" dt="2024-04-02T01:22:40.917" v="792" actId="22"/>
          <ac:picMkLst>
            <pc:docMk/>
            <pc:sldMk cId="1974654651" sldId="887"/>
            <ac:picMk id="22" creationId="{8D1A69D3-259E-6AC4-CCCF-675D0E01EF5F}"/>
          </ac:picMkLst>
        </pc:picChg>
      </pc:sldChg>
      <pc:sldChg chg="addSp delSp modSp add mod delAnim">
        <pc:chgData name="Frenkie Wang" userId="87640df3a52f65c7" providerId="LiveId" clId="{0A0D7FF6-B4D9-458B-8C08-77137144F591}" dt="2024-04-09T01:06:31.045" v="8351" actId="14100"/>
        <pc:sldMkLst>
          <pc:docMk/>
          <pc:sldMk cId="2847719724" sldId="888"/>
        </pc:sldMkLst>
        <pc:spChg chg="mod">
          <ac:chgData name="Frenkie Wang" userId="87640df3a52f65c7" providerId="LiveId" clId="{0A0D7FF6-B4D9-458B-8C08-77137144F591}" dt="2024-04-09T01:06:31.045" v="8351" actId="14100"/>
          <ac:spMkLst>
            <pc:docMk/>
            <pc:sldMk cId="2847719724" sldId="888"/>
            <ac:spMk id="7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2847719724" sldId="888"/>
            <ac:spMk id="8" creationId="{00000000-0000-0000-0000-000000000000}"/>
          </ac:spMkLst>
        </pc:spChg>
        <pc:spChg chg="del">
          <ac:chgData name="Frenkie Wang" userId="87640df3a52f65c7" providerId="LiveId" clId="{0A0D7FF6-B4D9-458B-8C08-77137144F591}" dt="2024-04-02T01:26:41.186" v="927" actId="478"/>
          <ac:spMkLst>
            <pc:docMk/>
            <pc:sldMk cId="2847719724" sldId="888"/>
            <ac:spMk id="23" creationId="{B75923FB-4EDB-35D3-FDED-27C38AB4B5CD}"/>
          </ac:spMkLst>
        </pc:spChg>
        <pc:spChg chg="del">
          <ac:chgData name="Frenkie Wang" userId="87640df3a52f65c7" providerId="LiveId" clId="{0A0D7FF6-B4D9-458B-8C08-77137144F591}" dt="2024-04-02T01:26:50.715" v="933" actId="478"/>
          <ac:spMkLst>
            <pc:docMk/>
            <pc:sldMk cId="2847719724" sldId="888"/>
            <ac:spMk id="24" creationId="{4B76C72E-2FC8-7277-5240-7FC44697F65F}"/>
          </ac:spMkLst>
        </pc:spChg>
        <pc:spChg chg="mod">
          <ac:chgData name="Frenkie Wang" userId="87640df3a52f65c7" providerId="LiveId" clId="{0A0D7FF6-B4D9-458B-8C08-77137144F591}" dt="2024-04-02T01:24:56.489" v="917" actId="20577"/>
          <ac:spMkLst>
            <pc:docMk/>
            <pc:sldMk cId="2847719724" sldId="888"/>
            <ac:spMk id="2053" creationId="{00000000-0000-0000-0000-000000000000}"/>
          </ac:spMkLst>
        </pc:spChg>
        <pc:picChg chg="add del mod modCrop">
          <ac:chgData name="Frenkie Wang" userId="87640df3a52f65c7" providerId="LiveId" clId="{0A0D7FF6-B4D9-458B-8C08-77137144F591}" dt="2024-04-02T01:26:20.854" v="924" actId="478"/>
          <ac:picMkLst>
            <pc:docMk/>
            <pc:sldMk cId="2847719724" sldId="888"/>
            <ac:picMk id="3" creationId="{C314910B-2D7F-106B-4255-29B1219D26B9}"/>
          </ac:picMkLst>
        </pc:picChg>
        <pc:picChg chg="add mod">
          <ac:chgData name="Frenkie Wang" userId="87640df3a52f65c7" providerId="LiveId" clId="{0A0D7FF6-B4D9-458B-8C08-77137144F591}" dt="2024-04-02T01:27:08.096" v="941" actId="1076"/>
          <ac:picMkLst>
            <pc:docMk/>
            <pc:sldMk cId="2847719724" sldId="888"/>
            <ac:picMk id="5" creationId="{A10F50D0-5C5F-4E99-574F-8FE8AE59B6C2}"/>
          </ac:picMkLst>
        </pc:picChg>
        <pc:picChg chg="add mod">
          <ac:chgData name="Frenkie Wang" userId="87640df3a52f65c7" providerId="LiveId" clId="{0A0D7FF6-B4D9-458B-8C08-77137144F591}" dt="2024-04-02T01:27:07.320" v="940" actId="1076"/>
          <ac:picMkLst>
            <pc:docMk/>
            <pc:sldMk cId="2847719724" sldId="888"/>
            <ac:picMk id="9" creationId="{E5AC2DC2-C6E4-F430-1869-3031F008ABBD}"/>
          </ac:picMkLst>
        </pc:picChg>
        <pc:picChg chg="add mod">
          <ac:chgData name="Frenkie Wang" userId="87640df3a52f65c7" providerId="LiveId" clId="{0A0D7FF6-B4D9-458B-8C08-77137144F591}" dt="2024-04-02T01:27:09.176" v="942" actId="1076"/>
          <ac:picMkLst>
            <pc:docMk/>
            <pc:sldMk cId="2847719724" sldId="888"/>
            <ac:picMk id="11" creationId="{047E006E-7A1E-A0A4-3DD3-B677B12C109E}"/>
          </ac:picMkLst>
        </pc:picChg>
        <pc:picChg chg="add del mod">
          <ac:chgData name="Frenkie Wang" userId="87640df3a52f65c7" providerId="LiveId" clId="{0A0D7FF6-B4D9-458B-8C08-77137144F591}" dt="2024-04-02T01:28:39.856" v="962" actId="478"/>
          <ac:picMkLst>
            <pc:docMk/>
            <pc:sldMk cId="2847719724" sldId="888"/>
            <ac:picMk id="13" creationId="{4AAC9B55-B82F-C807-E5FC-083FCE2B2FEE}"/>
          </ac:picMkLst>
        </pc:picChg>
        <pc:picChg chg="add mod">
          <ac:chgData name="Frenkie Wang" userId="87640df3a52f65c7" providerId="LiveId" clId="{0A0D7FF6-B4D9-458B-8C08-77137144F591}" dt="2024-04-02T01:27:46.424" v="952" actId="1076"/>
          <ac:picMkLst>
            <pc:docMk/>
            <pc:sldMk cId="2847719724" sldId="888"/>
            <ac:picMk id="15" creationId="{B64FF7FE-855E-2DCA-4CCF-884282ECE2F7}"/>
          </ac:picMkLst>
        </pc:picChg>
        <pc:picChg chg="add mod">
          <ac:chgData name="Frenkie Wang" userId="87640df3a52f65c7" providerId="LiveId" clId="{0A0D7FF6-B4D9-458B-8C08-77137144F591}" dt="2024-04-02T01:28:15.952" v="961" actId="1076"/>
          <ac:picMkLst>
            <pc:docMk/>
            <pc:sldMk cId="2847719724" sldId="888"/>
            <ac:picMk id="17" creationId="{B2920A84-3531-7F6A-A792-A308EC41DDE8}"/>
          </ac:picMkLst>
        </pc:picChg>
        <pc:picChg chg="del">
          <ac:chgData name="Frenkie Wang" userId="87640df3a52f65c7" providerId="LiveId" clId="{0A0D7FF6-B4D9-458B-8C08-77137144F591}" dt="2024-04-02T01:25:15.821" v="918" actId="478"/>
          <ac:picMkLst>
            <pc:docMk/>
            <pc:sldMk cId="2847719724" sldId="888"/>
            <ac:picMk id="18" creationId="{C5847741-34EE-ECD6-3443-BC25AA51BC9A}"/>
          </ac:picMkLst>
        </pc:picChg>
        <pc:picChg chg="del">
          <ac:chgData name="Frenkie Wang" userId="87640df3a52f65c7" providerId="LiveId" clId="{0A0D7FF6-B4D9-458B-8C08-77137144F591}" dt="2024-04-02T01:26:49.497" v="932" actId="478"/>
          <ac:picMkLst>
            <pc:docMk/>
            <pc:sldMk cId="2847719724" sldId="888"/>
            <ac:picMk id="20" creationId="{3A49C484-9961-B2DA-4DF2-1383DA6C34C9}"/>
          </ac:picMkLst>
        </pc:picChg>
        <pc:picChg chg="add del">
          <ac:chgData name="Frenkie Wang" userId="87640df3a52f65c7" providerId="LiveId" clId="{0A0D7FF6-B4D9-458B-8C08-77137144F591}" dt="2024-04-02T01:28:55.424" v="966" actId="478"/>
          <ac:picMkLst>
            <pc:docMk/>
            <pc:sldMk cId="2847719724" sldId="888"/>
            <ac:picMk id="21" creationId="{99208E5F-DDA5-C86D-B439-B15B30401772}"/>
          </ac:picMkLst>
        </pc:picChg>
        <pc:picChg chg="add mod">
          <ac:chgData name="Frenkie Wang" userId="87640df3a52f65c7" providerId="LiveId" clId="{0A0D7FF6-B4D9-458B-8C08-77137144F591}" dt="2024-04-02T01:30:26.740" v="992" actId="1076"/>
          <ac:picMkLst>
            <pc:docMk/>
            <pc:sldMk cId="2847719724" sldId="888"/>
            <ac:picMk id="25" creationId="{0EEA994D-1702-4203-5B38-3F70A1C478AD}"/>
          </ac:picMkLst>
        </pc:picChg>
      </pc:sldChg>
      <pc:sldChg chg="addSp delSp modSp add mod modAnim">
        <pc:chgData name="Frenkie Wang" userId="87640df3a52f65c7" providerId="LiveId" clId="{0A0D7FF6-B4D9-458B-8C08-77137144F591}" dt="2024-04-10T10:03:08.371" v="9215"/>
        <pc:sldMkLst>
          <pc:docMk/>
          <pc:sldMk cId="2092213812" sldId="889"/>
        </pc:sldMkLst>
        <pc:spChg chg="mod">
          <ac:chgData name="Frenkie Wang" userId="87640df3a52f65c7" providerId="LiveId" clId="{0A0D7FF6-B4D9-458B-8C08-77137144F591}" dt="2024-04-02T01:37:47.536" v="1025" actId="14100"/>
          <ac:spMkLst>
            <pc:docMk/>
            <pc:sldMk cId="2092213812" sldId="889"/>
            <ac:spMk id="7" creationId="{00000000-0000-0000-0000-000000000000}"/>
          </ac:spMkLst>
        </pc:spChg>
        <pc:spChg chg="add mod">
          <ac:chgData name="Frenkie Wang" userId="87640df3a52f65c7" providerId="LiveId" clId="{0A0D7FF6-B4D9-458B-8C08-77137144F591}" dt="2024-04-02T01:40:19.945" v="1122" actId="20577"/>
          <ac:spMkLst>
            <pc:docMk/>
            <pc:sldMk cId="2092213812" sldId="889"/>
            <ac:spMk id="19" creationId="{1F029250-C750-E361-C2D6-53B110FE4A6D}"/>
          </ac:spMkLst>
        </pc:spChg>
        <pc:spChg chg="add mod">
          <ac:chgData name="Frenkie Wang" userId="87640df3a52f65c7" providerId="LiveId" clId="{0A0D7FF6-B4D9-458B-8C08-77137144F591}" dt="2024-04-02T01:40:31.641" v="1131" actId="1076"/>
          <ac:spMkLst>
            <pc:docMk/>
            <pc:sldMk cId="2092213812" sldId="889"/>
            <ac:spMk id="20" creationId="{41BC680B-3763-B61C-D46C-6A2BB1A9C44E}"/>
          </ac:spMkLst>
        </pc:spChg>
        <pc:spChg chg="add mod">
          <ac:chgData name="Frenkie Wang" userId="87640df3a52f65c7" providerId="LiveId" clId="{0A0D7FF6-B4D9-458B-8C08-77137144F591}" dt="2024-04-02T01:40:37.385" v="1136" actId="20577"/>
          <ac:spMkLst>
            <pc:docMk/>
            <pc:sldMk cId="2092213812" sldId="889"/>
            <ac:spMk id="21" creationId="{D1ECC91E-144E-CFD4-B8AC-B4F9167C4FE0}"/>
          </ac:spMkLst>
        </pc:spChg>
        <pc:spChg chg="add mod">
          <ac:chgData name="Frenkie Wang" userId="87640df3a52f65c7" providerId="LiveId" clId="{0A0D7FF6-B4D9-458B-8C08-77137144F591}" dt="2024-04-02T01:40:45.049" v="1141" actId="20577"/>
          <ac:spMkLst>
            <pc:docMk/>
            <pc:sldMk cId="2092213812" sldId="889"/>
            <ac:spMk id="22" creationId="{FCBCACFE-4B99-9E82-A3C0-4A39EBEF305D}"/>
          </ac:spMkLst>
        </pc:spChg>
        <pc:spChg chg="mod">
          <ac:chgData name="Frenkie Wang" userId="87640df3a52f65c7" providerId="LiveId" clId="{0A0D7FF6-B4D9-458B-8C08-77137144F591}" dt="2024-04-02T01:38:47.570" v="1092" actId="20577"/>
          <ac:spMkLst>
            <pc:docMk/>
            <pc:sldMk cId="2092213812" sldId="889"/>
            <ac:spMk id="2053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2T01:37:42.802" v="1022" actId="478"/>
          <ac:picMkLst>
            <pc:docMk/>
            <pc:sldMk cId="2092213812" sldId="889"/>
            <ac:picMk id="3" creationId="{2F018C0F-8240-1E68-2BAC-D17B68CED8F4}"/>
          </ac:picMkLst>
        </pc:picChg>
        <pc:picChg chg="del">
          <ac:chgData name="Frenkie Wang" userId="87640df3a52f65c7" providerId="LiveId" clId="{0A0D7FF6-B4D9-458B-8C08-77137144F591}" dt="2024-04-02T01:34:42.436" v="1012" actId="478"/>
          <ac:picMkLst>
            <pc:docMk/>
            <pc:sldMk cId="2092213812" sldId="889"/>
            <ac:picMk id="5" creationId="{A10F50D0-5C5F-4E99-574F-8FE8AE59B6C2}"/>
          </ac:picMkLst>
        </pc:picChg>
        <pc:picChg chg="add mod modCrop">
          <ac:chgData name="Frenkie Wang" userId="87640df3a52f65c7" providerId="LiveId" clId="{0A0D7FF6-B4D9-458B-8C08-77137144F591}" dt="2024-04-05T19:22:14.877" v="2945" actId="1076"/>
          <ac:picMkLst>
            <pc:docMk/>
            <pc:sldMk cId="2092213812" sldId="889"/>
            <ac:picMk id="6" creationId="{7F117837-BCBB-9E12-1810-923D4023783F}"/>
          </ac:picMkLst>
        </pc:picChg>
        <pc:picChg chg="del">
          <ac:chgData name="Frenkie Wang" userId="87640df3a52f65c7" providerId="LiveId" clId="{0A0D7FF6-B4D9-458B-8C08-77137144F591}" dt="2024-04-02T01:34:42.820" v="1013" actId="478"/>
          <ac:picMkLst>
            <pc:docMk/>
            <pc:sldMk cId="2092213812" sldId="889"/>
            <ac:picMk id="9" creationId="{E5AC2DC2-C6E4-F430-1869-3031F008ABBD}"/>
          </ac:picMkLst>
        </pc:picChg>
        <pc:picChg chg="del">
          <ac:chgData name="Frenkie Wang" userId="87640df3a52f65c7" providerId="LiveId" clId="{0A0D7FF6-B4D9-458B-8C08-77137144F591}" dt="2024-04-02T01:34:43.358" v="1014" actId="478"/>
          <ac:picMkLst>
            <pc:docMk/>
            <pc:sldMk cId="2092213812" sldId="889"/>
            <ac:picMk id="11" creationId="{047E006E-7A1E-A0A4-3DD3-B677B12C109E}"/>
          </ac:picMkLst>
        </pc:picChg>
        <pc:picChg chg="add del mod">
          <ac:chgData name="Frenkie Wang" userId="87640df3a52f65c7" providerId="LiveId" clId="{0A0D7FF6-B4D9-458B-8C08-77137144F591}" dt="2024-04-02T01:39:06.824" v="1099" actId="478"/>
          <ac:picMkLst>
            <pc:docMk/>
            <pc:sldMk cId="2092213812" sldId="889"/>
            <ac:picMk id="12" creationId="{4E749588-0846-83EA-4599-77E4A09D06DC}"/>
          </ac:picMkLst>
        </pc:picChg>
        <pc:picChg chg="add mod">
          <ac:chgData name="Frenkie Wang" userId="87640df3a52f65c7" providerId="LiveId" clId="{0A0D7FF6-B4D9-458B-8C08-77137144F591}" dt="2024-04-02T01:40:39.216" v="1137" actId="1076"/>
          <ac:picMkLst>
            <pc:docMk/>
            <pc:sldMk cId="2092213812" sldId="889"/>
            <ac:picMk id="14" creationId="{F7435E6E-9A9B-BDF9-E510-13B3803E4324}"/>
          </ac:picMkLst>
        </pc:picChg>
        <pc:picChg chg="del">
          <ac:chgData name="Frenkie Wang" userId="87640df3a52f65c7" providerId="LiveId" clId="{0A0D7FF6-B4D9-458B-8C08-77137144F591}" dt="2024-04-02T01:36:57.746" v="1016" actId="478"/>
          <ac:picMkLst>
            <pc:docMk/>
            <pc:sldMk cId="2092213812" sldId="889"/>
            <ac:picMk id="15" creationId="{B64FF7FE-855E-2DCA-4CCF-884282ECE2F7}"/>
          </ac:picMkLst>
        </pc:picChg>
        <pc:picChg chg="del">
          <ac:chgData name="Frenkie Wang" userId="87640df3a52f65c7" providerId="LiveId" clId="{0A0D7FF6-B4D9-458B-8C08-77137144F591}" dt="2024-04-02T01:36:58.186" v="1017" actId="478"/>
          <ac:picMkLst>
            <pc:docMk/>
            <pc:sldMk cId="2092213812" sldId="889"/>
            <ac:picMk id="17" creationId="{B2920A84-3531-7F6A-A792-A308EC41DDE8}"/>
          </ac:picMkLst>
        </pc:picChg>
        <pc:picChg chg="add mod">
          <ac:chgData name="Frenkie Wang" userId="87640df3a52f65c7" providerId="LiveId" clId="{0A0D7FF6-B4D9-458B-8C08-77137144F591}" dt="2024-04-02T01:40:34.872" v="1134" actId="1076"/>
          <ac:picMkLst>
            <pc:docMk/>
            <pc:sldMk cId="2092213812" sldId="889"/>
            <ac:picMk id="18" creationId="{8F592FB1-CD55-6540-A976-22A25591D9CB}"/>
          </ac:picMkLst>
        </pc:picChg>
        <pc:picChg chg="del">
          <ac:chgData name="Frenkie Wang" userId="87640df3a52f65c7" providerId="LiveId" clId="{0A0D7FF6-B4D9-458B-8C08-77137144F591}" dt="2024-04-02T01:36:57.372" v="1015" actId="478"/>
          <ac:picMkLst>
            <pc:docMk/>
            <pc:sldMk cId="2092213812" sldId="889"/>
            <ac:picMk id="25" creationId="{0EEA994D-1702-4203-5B38-3F70A1C478AD}"/>
          </ac:picMkLst>
        </pc:picChg>
      </pc:sldChg>
      <pc:sldChg chg="addSp delSp add del mod">
        <pc:chgData name="Frenkie Wang" userId="87640df3a52f65c7" providerId="LiveId" clId="{0A0D7FF6-B4D9-458B-8C08-77137144F591}" dt="2024-04-02T01:34:38.902" v="1010"/>
        <pc:sldMkLst>
          <pc:docMk/>
          <pc:sldMk cId="4027771906" sldId="889"/>
        </pc:sldMkLst>
        <pc:picChg chg="add del">
          <ac:chgData name="Frenkie Wang" userId="87640df3a52f65c7" providerId="LiveId" clId="{0A0D7FF6-B4D9-458B-8C08-77137144F591}" dt="2024-04-02T01:34:37.805" v="1008" actId="478"/>
          <ac:picMkLst>
            <pc:docMk/>
            <pc:sldMk cId="4027771906" sldId="889"/>
            <ac:picMk id="5" creationId="{A10F50D0-5C5F-4E99-574F-8FE8AE59B6C2}"/>
          </ac:picMkLst>
        </pc:picChg>
        <pc:picChg chg="add del">
          <ac:chgData name="Frenkie Wang" userId="87640df3a52f65c7" providerId="LiveId" clId="{0A0D7FF6-B4D9-458B-8C08-77137144F591}" dt="2024-04-02T01:34:38.436" v="1009" actId="478"/>
          <ac:picMkLst>
            <pc:docMk/>
            <pc:sldMk cId="4027771906" sldId="889"/>
            <ac:picMk id="9" creationId="{E5AC2DC2-C6E4-F430-1869-3031F008ABBD}"/>
          </ac:picMkLst>
        </pc:picChg>
        <pc:picChg chg="add del">
          <ac:chgData name="Frenkie Wang" userId="87640df3a52f65c7" providerId="LiveId" clId="{0A0D7FF6-B4D9-458B-8C08-77137144F591}" dt="2024-04-02T01:34:37.276" v="1007" actId="478"/>
          <ac:picMkLst>
            <pc:docMk/>
            <pc:sldMk cId="4027771906" sldId="889"/>
            <ac:picMk id="11" creationId="{047E006E-7A1E-A0A4-3DD3-B677B12C109E}"/>
          </ac:picMkLst>
        </pc:picChg>
      </pc:sldChg>
      <pc:sldChg chg="addSp delSp add del mod">
        <pc:chgData name="Frenkie Wang" userId="87640df3a52f65c7" providerId="LiveId" clId="{0A0D7FF6-B4D9-458B-8C08-77137144F591}" dt="2024-04-02T01:34:35.936" v="1006"/>
        <pc:sldMkLst>
          <pc:docMk/>
          <pc:sldMk cId="3920457087" sldId="890"/>
        </pc:sldMkLst>
        <pc:picChg chg="add del">
          <ac:chgData name="Frenkie Wang" userId="87640df3a52f65c7" providerId="LiveId" clId="{0A0D7FF6-B4D9-458B-8C08-77137144F591}" dt="2024-04-02T01:34:35.603" v="1005" actId="478"/>
          <ac:picMkLst>
            <pc:docMk/>
            <pc:sldMk cId="3920457087" sldId="890"/>
            <ac:picMk id="9" creationId="{E5AC2DC2-C6E4-F430-1869-3031F008ABBD}"/>
          </ac:picMkLst>
        </pc:picChg>
      </pc:sldChg>
      <pc:sldChg chg="addSp delSp modSp add mod ord delAnim modAnim">
        <pc:chgData name="Frenkie Wang" userId="87640df3a52f65c7" providerId="LiveId" clId="{0A0D7FF6-B4D9-458B-8C08-77137144F591}" dt="2024-04-15T10:55:01.439" v="9218" actId="20578"/>
        <pc:sldMkLst>
          <pc:docMk/>
          <pc:sldMk cId="4165279444" sldId="890"/>
        </pc:sldMkLst>
        <pc:spChg chg="add mod">
          <ac:chgData name="Frenkie Wang" userId="87640df3a52f65c7" providerId="LiveId" clId="{0A0D7FF6-B4D9-458B-8C08-77137144F591}" dt="2024-04-09T00:57:16.349" v="8264" actId="1076"/>
          <ac:spMkLst>
            <pc:docMk/>
            <pc:sldMk cId="4165279444" sldId="890"/>
            <ac:spMk id="2" creationId="{3336487D-2BE3-0218-E23D-9C0B573AB668}"/>
          </ac:spMkLst>
        </pc:spChg>
        <pc:spChg chg="add mod">
          <ac:chgData name="Frenkie Wang" userId="87640df3a52f65c7" providerId="LiveId" clId="{0A0D7FF6-B4D9-458B-8C08-77137144F591}" dt="2024-04-09T00:57:06.770" v="8262" actId="1076"/>
          <ac:spMkLst>
            <pc:docMk/>
            <pc:sldMk cId="4165279444" sldId="890"/>
            <ac:spMk id="3" creationId="{ACF11A17-4B1F-A164-1EDF-A288D9D5CEFF}"/>
          </ac:spMkLst>
        </pc:spChg>
        <pc:spChg chg="add mod">
          <ac:chgData name="Frenkie Wang" userId="87640df3a52f65c7" providerId="LiveId" clId="{0A0D7FF6-B4D9-458B-8C08-77137144F591}" dt="2024-04-02T01:46:00.289" v="1314" actId="14100"/>
          <ac:spMkLst>
            <pc:docMk/>
            <pc:sldMk cId="4165279444" sldId="890"/>
            <ac:spMk id="10" creationId="{CE20F19B-44FD-6E74-F98E-BA1A25C03E95}"/>
          </ac:spMkLst>
        </pc:spChg>
        <pc:spChg chg="add mod">
          <ac:chgData name="Frenkie Wang" userId="87640df3a52f65c7" providerId="LiveId" clId="{0A0D7FF6-B4D9-458B-8C08-77137144F591}" dt="2024-04-02T01:44:03.322" v="1264" actId="6549"/>
          <ac:spMkLst>
            <pc:docMk/>
            <pc:sldMk cId="4165279444" sldId="890"/>
            <ac:spMk id="11" creationId="{01ED8D01-0589-F13A-7DFB-7667F8CD64AA}"/>
          </ac:spMkLst>
        </pc:spChg>
        <pc:spChg chg="add mod">
          <ac:chgData name="Frenkie Wang" userId="87640df3a52f65c7" providerId="LiveId" clId="{0A0D7FF6-B4D9-458B-8C08-77137144F591}" dt="2024-04-02T01:45:01.705" v="1272" actId="14100"/>
          <ac:spMkLst>
            <pc:docMk/>
            <pc:sldMk cId="4165279444" sldId="890"/>
            <ac:spMk id="12" creationId="{39F42A7D-916F-0C5D-0ABF-7EA1F6D868A5}"/>
          </ac:spMkLst>
        </pc:spChg>
        <pc:spChg chg="add mod">
          <ac:chgData name="Frenkie Wang" userId="87640df3a52f65c7" providerId="LiveId" clId="{0A0D7FF6-B4D9-458B-8C08-77137144F591}" dt="2024-04-02T01:45:17.394" v="1278" actId="14100"/>
          <ac:spMkLst>
            <pc:docMk/>
            <pc:sldMk cId="4165279444" sldId="890"/>
            <ac:spMk id="13" creationId="{CE75A2F6-8429-A779-1D73-89970433D327}"/>
          </ac:spMkLst>
        </pc:spChg>
        <pc:spChg chg="add mod">
          <ac:chgData name="Frenkie Wang" userId="87640df3a52f65c7" providerId="LiveId" clId="{0A0D7FF6-B4D9-458B-8C08-77137144F591}" dt="2024-04-09T00:57:25.934" v="8267" actId="1076"/>
          <ac:spMkLst>
            <pc:docMk/>
            <pc:sldMk cId="4165279444" sldId="890"/>
            <ac:spMk id="14" creationId="{A0E7453B-62EE-4718-F0EE-068EAB87A223}"/>
          </ac:spMkLst>
        </pc:spChg>
        <pc:spChg chg="add mod">
          <ac:chgData name="Frenkie Wang" userId="87640df3a52f65c7" providerId="LiveId" clId="{0A0D7FF6-B4D9-458B-8C08-77137144F591}" dt="2024-04-09T00:57:46.663" v="8269"/>
          <ac:spMkLst>
            <pc:docMk/>
            <pc:sldMk cId="4165279444" sldId="890"/>
            <ac:spMk id="15" creationId="{80E285B8-4CAF-6628-2285-ED06D7EFBAF7}"/>
          </ac:spMkLst>
        </pc:spChg>
        <pc:spChg chg="del">
          <ac:chgData name="Frenkie Wang" userId="87640df3a52f65c7" providerId="LiveId" clId="{0A0D7FF6-B4D9-458B-8C08-77137144F591}" dt="2024-04-02T01:41:43.198" v="1153" actId="478"/>
          <ac:spMkLst>
            <pc:docMk/>
            <pc:sldMk cId="4165279444" sldId="890"/>
            <ac:spMk id="19" creationId="{1F029250-C750-E361-C2D6-53B110FE4A6D}"/>
          </ac:spMkLst>
        </pc:spChg>
        <pc:spChg chg="del">
          <ac:chgData name="Frenkie Wang" userId="87640df3a52f65c7" providerId="LiveId" clId="{0A0D7FF6-B4D9-458B-8C08-77137144F591}" dt="2024-04-02T01:41:42.365" v="1152" actId="478"/>
          <ac:spMkLst>
            <pc:docMk/>
            <pc:sldMk cId="4165279444" sldId="890"/>
            <ac:spMk id="20" creationId="{41BC680B-3763-B61C-D46C-6A2BB1A9C44E}"/>
          </ac:spMkLst>
        </pc:spChg>
        <pc:spChg chg="del">
          <ac:chgData name="Frenkie Wang" userId="87640df3a52f65c7" providerId="LiveId" clId="{0A0D7FF6-B4D9-458B-8C08-77137144F591}" dt="2024-04-02T01:41:42.365" v="1152" actId="478"/>
          <ac:spMkLst>
            <pc:docMk/>
            <pc:sldMk cId="4165279444" sldId="890"/>
            <ac:spMk id="21" creationId="{D1ECC91E-144E-CFD4-B8AC-B4F9167C4FE0}"/>
          </ac:spMkLst>
        </pc:spChg>
        <pc:spChg chg="del">
          <ac:chgData name="Frenkie Wang" userId="87640df3a52f65c7" providerId="LiveId" clId="{0A0D7FF6-B4D9-458B-8C08-77137144F591}" dt="2024-04-02T01:41:42.365" v="1152" actId="478"/>
          <ac:spMkLst>
            <pc:docMk/>
            <pc:sldMk cId="4165279444" sldId="890"/>
            <ac:spMk id="22" creationId="{FCBCACFE-4B99-9E82-A3C0-4A39EBEF305D}"/>
          </ac:spMkLst>
        </pc:spChg>
        <pc:spChg chg="add mod">
          <ac:chgData name="Frenkie Wang" userId="87640df3a52f65c7" providerId="LiveId" clId="{0A0D7FF6-B4D9-458B-8C08-77137144F591}" dt="2024-04-09T00:57:35.466" v="8268" actId="208"/>
          <ac:spMkLst>
            <pc:docMk/>
            <pc:sldMk cId="4165279444" sldId="890"/>
            <ac:spMk id="23" creationId="{6D4B1E6F-DB24-BE1E-550E-7669FA4E3CED}"/>
          </ac:spMkLst>
        </pc:spChg>
        <pc:picChg chg="add del mod">
          <ac:chgData name="Frenkie Wang" userId="87640df3a52f65c7" providerId="LiveId" clId="{0A0D7FF6-B4D9-458B-8C08-77137144F591}" dt="2024-04-02T01:41:30.537" v="1148" actId="478"/>
          <ac:picMkLst>
            <pc:docMk/>
            <pc:sldMk cId="4165279444" sldId="890"/>
            <ac:picMk id="3" creationId="{760FB350-3539-46FA-B5DF-0AFD033478B4}"/>
          </ac:picMkLst>
        </pc:picChg>
        <pc:picChg chg="add mod">
          <ac:chgData name="Frenkie Wang" userId="87640df3a52f65c7" providerId="LiveId" clId="{0A0D7FF6-B4D9-458B-8C08-77137144F591}" dt="2024-04-09T00:57:02.533" v="8260" actId="1076"/>
          <ac:picMkLst>
            <pc:docMk/>
            <pc:sldMk cId="4165279444" sldId="890"/>
            <ac:picMk id="5" creationId="{FD65698F-0248-36A8-3C77-76E8FD2DF97C}"/>
          </ac:picMkLst>
        </pc:picChg>
        <pc:picChg chg="del">
          <ac:chgData name="Frenkie Wang" userId="87640df3a52f65c7" providerId="LiveId" clId="{0A0D7FF6-B4D9-458B-8C08-77137144F591}" dt="2024-04-02T01:40:55.166" v="1143" actId="478"/>
          <ac:picMkLst>
            <pc:docMk/>
            <pc:sldMk cId="4165279444" sldId="890"/>
            <ac:picMk id="6" creationId="{7F117837-BCBB-9E12-1810-923D4023783F}"/>
          </ac:picMkLst>
        </pc:picChg>
        <pc:picChg chg="add mod ord modCrop">
          <ac:chgData name="Frenkie Wang" userId="87640df3a52f65c7" providerId="LiveId" clId="{0A0D7FF6-B4D9-458B-8C08-77137144F591}" dt="2024-04-02T01:45:06.540" v="1273" actId="167"/>
          <ac:picMkLst>
            <pc:docMk/>
            <pc:sldMk cId="4165279444" sldId="890"/>
            <ac:picMk id="9" creationId="{0973C936-2B2A-4AAA-E9BA-6A60D541D13F}"/>
          </ac:picMkLst>
        </pc:picChg>
        <pc:picChg chg="del">
          <ac:chgData name="Frenkie Wang" userId="87640df3a52f65c7" providerId="LiveId" clId="{0A0D7FF6-B4D9-458B-8C08-77137144F591}" dt="2024-04-02T01:41:44.194" v="1155" actId="478"/>
          <ac:picMkLst>
            <pc:docMk/>
            <pc:sldMk cId="4165279444" sldId="890"/>
            <ac:picMk id="14" creationId="{F7435E6E-9A9B-BDF9-E510-13B3803E4324}"/>
          </ac:picMkLst>
        </pc:picChg>
        <pc:picChg chg="del">
          <ac:chgData name="Frenkie Wang" userId="87640df3a52f65c7" providerId="LiveId" clId="{0A0D7FF6-B4D9-458B-8C08-77137144F591}" dt="2024-04-02T01:41:43.676" v="1154" actId="478"/>
          <ac:picMkLst>
            <pc:docMk/>
            <pc:sldMk cId="4165279444" sldId="890"/>
            <ac:picMk id="18" creationId="{8F592FB1-CD55-6540-A976-22A25591D9CB}"/>
          </ac:picMkLst>
        </pc:picChg>
        <pc:cxnChg chg="add mod">
          <ac:chgData name="Frenkie Wang" userId="87640df3a52f65c7" providerId="LiveId" clId="{0A0D7FF6-B4D9-458B-8C08-77137144F591}" dt="2024-04-09T00:57:35.466" v="8268" actId="208"/>
          <ac:cxnSpMkLst>
            <pc:docMk/>
            <pc:sldMk cId="4165279444" sldId="890"/>
            <ac:cxnSpMk id="4" creationId="{D1E13FB9-FE31-07AB-2CEE-CD1DC97263C0}"/>
          </ac:cxnSpMkLst>
        </pc:cxnChg>
        <pc:cxnChg chg="add mod">
          <ac:chgData name="Frenkie Wang" userId="87640df3a52f65c7" providerId="LiveId" clId="{0A0D7FF6-B4D9-458B-8C08-77137144F591}" dt="2024-04-02T01:45:32.802" v="1282" actId="14100"/>
          <ac:cxnSpMkLst>
            <pc:docMk/>
            <pc:sldMk cId="4165279444" sldId="890"/>
            <ac:cxnSpMk id="16" creationId="{72087879-9A05-5562-1C62-AE7F56BAD5BC}"/>
          </ac:cxnSpMkLst>
        </pc:cxnChg>
      </pc:sldChg>
      <pc:sldChg chg="addSp modSp add del mod modAnim">
        <pc:chgData name="Frenkie Wang" userId="87640df3a52f65c7" providerId="LiveId" clId="{0A0D7FF6-B4D9-458B-8C08-77137144F591}" dt="2024-04-09T00:57:48.351" v="8270" actId="47"/>
        <pc:sldMkLst>
          <pc:docMk/>
          <pc:sldMk cId="2038370607" sldId="891"/>
        </pc:sldMkLst>
        <pc:spChg chg="add mod">
          <ac:chgData name="Frenkie Wang" userId="87640df3a52f65c7" providerId="LiveId" clId="{0A0D7FF6-B4D9-458B-8C08-77137144F591}" dt="2024-04-09T00:56:58.215" v="8257" actId="1076"/>
          <ac:spMkLst>
            <pc:docMk/>
            <pc:sldMk cId="2038370607" sldId="891"/>
            <ac:spMk id="2" creationId="{45A91740-F605-8064-CFDE-A3A937E77F71}"/>
          </ac:spMkLst>
        </pc:spChg>
        <pc:spChg chg="add mod">
          <ac:chgData name="Frenkie Wang" userId="87640df3a52f65c7" providerId="LiveId" clId="{0A0D7FF6-B4D9-458B-8C08-77137144F591}" dt="2024-04-02T02:29:51.807" v="1567" actId="1076"/>
          <ac:spMkLst>
            <pc:docMk/>
            <pc:sldMk cId="2038370607" sldId="891"/>
            <ac:spMk id="3" creationId="{3D24E8E8-44D9-2437-7227-E83A5C961B65}"/>
          </ac:spMkLst>
        </pc:spChg>
        <pc:picChg chg="mod">
          <ac:chgData name="Frenkie Wang" userId="87640df3a52f65c7" providerId="LiveId" clId="{0A0D7FF6-B4D9-458B-8C08-77137144F591}" dt="2024-04-02T02:28:59.216" v="1508" actId="1076"/>
          <ac:picMkLst>
            <pc:docMk/>
            <pc:sldMk cId="2038370607" sldId="891"/>
            <ac:picMk id="5" creationId="{FD65698F-0248-36A8-3C77-76E8FD2DF97C}"/>
          </ac:picMkLst>
        </pc:picChg>
      </pc:sldChg>
      <pc:sldChg chg="addSp delSp modSp add mod delAnim modAnim">
        <pc:chgData name="Frenkie Wang" userId="87640df3a52f65c7" providerId="LiveId" clId="{0A0D7FF6-B4D9-458B-8C08-77137144F591}" dt="2024-04-10T10:03:02.380" v="9213"/>
        <pc:sldMkLst>
          <pc:docMk/>
          <pc:sldMk cId="3039402858" sldId="892"/>
        </pc:sldMkLst>
        <pc:spChg chg="del">
          <ac:chgData name="Frenkie Wang" userId="87640df3a52f65c7" providerId="LiveId" clId="{0A0D7FF6-B4D9-458B-8C08-77137144F591}" dt="2024-04-02T01:54:54.133" v="1428" actId="478"/>
          <ac:spMkLst>
            <pc:docMk/>
            <pc:sldMk cId="3039402858" sldId="892"/>
            <ac:spMk id="10" creationId="{CE20F19B-44FD-6E74-F98E-BA1A25C03E95}"/>
          </ac:spMkLst>
        </pc:spChg>
        <pc:spChg chg="mod">
          <ac:chgData name="Frenkie Wang" userId="87640df3a52f65c7" providerId="LiveId" clId="{0A0D7FF6-B4D9-458B-8C08-77137144F591}" dt="2024-04-02T01:55:27.108" v="1437" actId="1076"/>
          <ac:spMkLst>
            <pc:docMk/>
            <pc:sldMk cId="3039402858" sldId="892"/>
            <ac:spMk id="11" creationId="{01ED8D01-0589-F13A-7DFB-7667F8CD64AA}"/>
          </ac:spMkLst>
        </pc:spChg>
        <pc:spChg chg="del">
          <ac:chgData name="Frenkie Wang" userId="87640df3a52f65c7" providerId="LiveId" clId="{0A0D7FF6-B4D9-458B-8C08-77137144F591}" dt="2024-04-02T01:53:31.350" v="1359" actId="478"/>
          <ac:spMkLst>
            <pc:docMk/>
            <pc:sldMk cId="3039402858" sldId="892"/>
            <ac:spMk id="12" creationId="{39F42A7D-916F-0C5D-0ABF-7EA1F6D868A5}"/>
          </ac:spMkLst>
        </pc:spChg>
        <pc:spChg chg="del">
          <ac:chgData name="Frenkie Wang" userId="87640df3a52f65c7" providerId="LiveId" clId="{0A0D7FF6-B4D9-458B-8C08-77137144F591}" dt="2024-04-02T01:54:47.600" v="1425" actId="478"/>
          <ac:spMkLst>
            <pc:docMk/>
            <pc:sldMk cId="3039402858" sldId="892"/>
            <ac:spMk id="13" creationId="{CE75A2F6-8429-A779-1D73-89970433D327}"/>
          </ac:spMkLst>
        </pc:spChg>
        <pc:spChg chg="add mod">
          <ac:chgData name="Frenkie Wang" userId="87640df3a52f65c7" providerId="LiveId" clId="{0A0D7FF6-B4D9-458B-8C08-77137144F591}" dt="2024-04-02T02:28:45.747" v="1504"/>
          <ac:spMkLst>
            <pc:docMk/>
            <pc:sldMk cId="3039402858" sldId="892"/>
            <ac:spMk id="19" creationId="{64F1FC09-FBDC-4EE2-68D1-2E89BF4A238B}"/>
          </ac:spMkLst>
        </pc:spChg>
        <pc:spChg chg="del">
          <ac:chgData name="Frenkie Wang" userId="87640df3a52f65c7" providerId="LiveId" clId="{0A0D7FF6-B4D9-458B-8C08-77137144F591}" dt="2024-04-02T01:54:46.716" v="1424" actId="478"/>
          <ac:spMkLst>
            <pc:docMk/>
            <pc:sldMk cId="3039402858" sldId="892"/>
            <ac:spMk id="23" creationId="{6D4B1E6F-DB24-BE1E-550E-7669FA4E3CED}"/>
          </ac:spMkLst>
        </pc:spChg>
        <pc:spChg chg="mod">
          <ac:chgData name="Frenkie Wang" userId="87640df3a52f65c7" providerId="LiveId" clId="{0A0D7FF6-B4D9-458B-8C08-77137144F591}" dt="2024-04-02T01:53:12.091" v="1355" actId="20577"/>
          <ac:spMkLst>
            <pc:docMk/>
            <pc:sldMk cId="3039402858" sldId="892"/>
            <ac:spMk id="2053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2T01:55:20.972" v="1435" actId="1076"/>
          <ac:picMkLst>
            <pc:docMk/>
            <pc:sldMk cId="3039402858" sldId="892"/>
            <ac:picMk id="3" creationId="{8E5F7107-1E9E-1305-C5C2-C59A83DD3C30}"/>
          </ac:picMkLst>
        </pc:picChg>
        <pc:picChg chg="del mod">
          <ac:chgData name="Frenkie Wang" userId="87640df3a52f65c7" providerId="LiveId" clId="{0A0D7FF6-B4D9-458B-8C08-77137144F591}" dt="2024-04-02T01:54:45.963" v="1423" actId="478"/>
          <ac:picMkLst>
            <pc:docMk/>
            <pc:sldMk cId="3039402858" sldId="892"/>
            <ac:picMk id="5" creationId="{FD65698F-0248-36A8-3C77-76E8FD2DF97C}"/>
          </ac:picMkLst>
        </pc:picChg>
        <pc:picChg chg="add mod">
          <ac:chgData name="Frenkie Wang" userId="87640df3a52f65c7" providerId="LiveId" clId="{0A0D7FF6-B4D9-458B-8C08-77137144F591}" dt="2024-04-02T01:55:23.346" v="1436" actId="1076"/>
          <ac:picMkLst>
            <pc:docMk/>
            <pc:sldMk cId="3039402858" sldId="892"/>
            <ac:picMk id="6" creationId="{1CC68912-1602-16FA-7410-8475E62035F0}"/>
          </ac:picMkLst>
        </pc:picChg>
        <pc:picChg chg="del">
          <ac:chgData name="Frenkie Wang" userId="87640df3a52f65c7" providerId="LiveId" clId="{0A0D7FF6-B4D9-458B-8C08-77137144F591}" dt="2024-04-02T01:53:14.635" v="1356" actId="478"/>
          <ac:picMkLst>
            <pc:docMk/>
            <pc:sldMk cId="3039402858" sldId="892"/>
            <ac:picMk id="9" creationId="{0973C936-2B2A-4AAA-E9BA-6A60D541D13F}"/>
          </ac:picMkLst>
        </pc:picChg>
        <pc:picChg chg="add mod">
          <ac:chgData name="Frenkie Wang" userId="87640df3a52f65c7" providerId="LiveId" clId="{0A0D7FF6-B4D9-458B-8C08-77137144F591}" dt="2024-04-02T01:55:30.459" v="1439" actId="14100"/>
          <ac:picMkLst>
            <pc:docMk/>
            <pc:sldMk cId="3039402858" sldId="892"/>
            <ac:picMk id="15" creationId="{295B5DAB-A33F-2E3B-55CB-6BEFEE0DE91F}"/>
          </ac:picMkLst>
        </pc:picChg>
        <pc:cxnChg chg="del mod">
          <ac:chgData name="Frenkie Wang" userId="87640df3a52f65c7" providerId="LiveId" clId="{0A0D7FF6-B4D9-458B-8C08-77137144F591}" dt="2024-04-02T01:53:32.394" v="1360" actId="478"/>
          <ac:cxnSpMkLst>
            <pc:docMk/>
            <pc:sldMk cId="3039402858" sldId="892"/>
            <ac:cxnSpMk id="16" creationId="{72087879-9A05-5562-1C62-AE7F56BAD5BC}"/>
          </ac:cxnSpMkLst>
        </pc:cxnChg>
        <pc:cxnChg chg="add mod">
          <ac:chgData name="Frenkie Wang" userId="87640df3a52f65c7" providerId="LiveId" clId="{0A0D7FF6-B4D9-458B-8C08-77137144F591}" dt="2024-04-02T01:55:49.655" v="1442" actId="1582"/>
          <ac:cxnSpMkLst>
            <pc:docMk/>
            <pc:sldMk cId="3039402858" sldId="892"/>
            <ac:cxnSpMk id="18" creationId="{19567C37-2D91-3E8A-D843-8022BA51778E}"/>
          </ac:cxnSpMkLst>
        </pc:cxnChg>
      </pc:sldChg>
      <pc:sldChg chg="modAnim">
        <pc:chgData name="Frenkie Wang" userId="87640df3a52f65c7" providerId="LiveId" clId="{0A0D7FF6-B4D9-458B-8C08-77137144F591}" dt="2024-04-10T10:02:55.090" v="9210"/>
        <pc:sldMkLst>
          <pc:docMk/>
          <pc:sldMk cId="4152046339" sldId="894"/>
        </pc:sldMkLst>
      </pc:sldChg>
      <pc:sldChg chg="modAnim">
        <pc:chgData name="Frenkie Wang" userId="87640df3a52f65c7" providerId="LiveId" clId="{0A0D7FF6-B4D9-458B-8C08-77137144F591}" dt="2024-04-10T10:02:57.122" v="9211"/>
        <pc:sldMkLst>
          <pc:docMk/>
          <pc:sldMk cId="3486871427" sldId="895"/>
        </pc:sldMkLst>
      </pc:sldChg>
      <pc:sldChg chg="modAnim">
        <pc:chgData name="Frenkie Wang" userId="87640df3a52f65c7" providerId="LiveId" clId="{0A0D7FF6-B4D9-458B-8C08-77137144F591}" dt="2024-04-10T10:02:52.709" v="9209"/>
        <pc:sldMkLst>
          <pc:docMk/>
          <pc:sldMk cId="1410446123" sldId="896"/>
        </pc:sldMkLst>
      </pc:sldChg>
      <pc:sldChg chg="modAnim">
        <pc:chgData name="Frenkie Wang" userId="87640df3a52f65c7" providerId="LiveId" clId="{0A0D7FF6-B4D9-458B-8C08-77137144F591}" dt="2024-04-10T10:02:44.938" v="9206"/>
        <pc:sldMkLst>
          <pc:docMk/>
          <pc:sldMk cId="502760847" sldId="897"/>
        </pc:sldMkLst>
      </pc:sldChg>
      <pc:sldChg chg="modAnim">
        <pc:chgData name="Frenkie Wang" userId="87640df3a52f65c7" providerId="LiveId" clId="{0A0D7FF6-B4D9-458B-8C08-77137144F591}" dt="2024-04-10T10:02:49.273" v="9208"/>
        <pc:sldMkLst>
          <pc:docMk/>
          <pc:sldMk cId="1222236533" sldId="898"/>
        </pc:sldMkLst>
      </pc:sldChg>
      <pc:sldChg chg="modAnim">
        <pc:chgData name="Frenkie Wang" userId="87640df3a52f65c7" providerId="LiveId" clId="{0A0D7FF6-B4D9-458B-8C08-77137144F591}" dt="2024-04-10T10:02:46.457" v="9207"/>
        <pc:sldMkLst>
          <pc:docMk/>
          <pc:sldMk cId="3712446169" sldId="899"/>
        </pc:sldMkLst>
      </pc:sldChg>
      <pc:sldChg chg="addSp delSp modSp mod ord modAnim">
        <pc:chgData name="Frenkie Wang" userId="87640df3a52f65c7" providerId="LiveId" clId="{0A0D7FF6-B4D9-458B-8C08-77137144F591}" dt="2024-04-10T10:02:26.212" v="9199"/>
        <pc:sldMkLst>
          <pc:docMk/>
          <pc:sldMk cId="124439643" sldId="900"/>
        </pc:sldMkLst>
        <pc:spChg chg="mod">
          <ac:chgData name="Frenkie Wang" userId="87640df3a52f65c7" providerId="LiveId" clId="{0A0D7FF6-B4D9-458B-8C08-77137144F591}" dt="2024-04-05T19:18:37.365" v="2884" actId="20577"/>
          <ac:spMkLst>
            <pc:docMk/>
            <pc:sldMk cId="124439643" sldId="900"/>
            <ac:spMk id="5125" creationId="{00000000-0000-0000-0000-000000000000}"/>
          </ac:spMkLst>
        </pc:spChg>
        <pc:picChg chg="add mod ord modCrop">
          <ac:chgData name="Frenkie Wang" userId="87640df3a52f65c7" providerId="LiveId" clId="{0A0D7FF6-B4D9-458B-8C08-77137144F591}" dt="2024-04-05T19:29:04.914" v="3046" actId="732"/>
          <ac:picMkLst>
            <pc:docMk/>
            <pc:sldMk cId="124439643" sldId="900"/>
            <ac:picMk id="3" creationId="{F7B8FF32-A4F5-6235-7841-FB816BCB5963}"/>
          </ac:picMkLst>
        </pc:picChg>
        <pc:picChg chg="del mod">
          <ac:chgData name="Frenkie Wang" userId="87640df3a52f65c7" providerId="LiveId" clId="{0A0D7FF6-B4D9-458B-8C08-77137144F591}" dt="2024-04-05T19:28:18.378" v="3030" actId="478"/>
          <ac:picMkLst>
            <pc:docMk/>
            <pc:sldMk cId="124439643" sldId="900"/>
            <ac:picMk id="7" creationId="{CF2EE495-2885-54CD-066E-B9DFE0B58FB4}"/>
          </ac:picMkLst>
        </pc:picChg>
        <pc:picChg chg="add mod">
          <ac:chgData name="Frenkie Wang" userId="87640df3a52f65c7" providerId="LiveId" clId="{0A0D7FF6-B4D9-458B-8C08-77137144F591}" dt="2024-04-05T19:29:17.480" v="3049" actId="208"/>
          <ac:picMkLst>
            <pc:docMk/>
            <pc:sldMk cId="124439643" sldId="900"/>
            <ac:picMk id="11" creationId="{CE9D3DAC-5228-DA3C-D2DA-1E259FF4297B}"/>
          </ac:picMkLst>
        </pc:picChg>
        <pc:cxnChg chg="mod">
          <ac:chgData name="Frenkie Wang" userId="87640df3a52f65c7" providerId="LiveId" clId="{0A0D7FF6-B4D9-458B-8C08-77137144F591}" dt="2024-04-05T19:29:41.209" v="3050" actId="14100"/>
          <ac:cxnSpMkLst>
            <pc:docMk/>
            <pc:sldMk cId="124439643" sldId="900"/>
            <ac:cxnSpMk id="20" creationId="{74A704D9-41AE-0FDB-A153-8BBA667843E0}"/>
          </ac:cxnSpMkLst>
        </pc:cxnChg>
      </pc:sldChg>
      <pc:sldChg chg="addSp delSp modSp mod">
        <pc:chgData name="Frenkie Wang" userId="87640df3a52f65c7" providerId="LiveId" clId="{0A0D7FF6-B4D9-458B-8C08-77137144F591}" dt="2024-04-08T09:34:06.656" v="3484" actId="20577"/>
        <pc:sldMkLst>
          <pc:docMk/>
          <pc:sldMk cId="3270106041" sldId="901"/>
        </pc:sldMkLst>
        <pc:spChg chg="add mod">
          <ac:chgData name="Frenkie Wang" userId="87640df3a52f65c7" providerId="LiveId" clId="{0A0D7FF6-B4D9-458B-8C08-77137144F591}" dt="2024-04-04T19:20:19.400" v="1889" actId="14100"/>
          <ac:spMkLst>
            <pc:docMk/>
            <pc:sldMk cId="3270106041" sldId="901"/>
            <ac:spMk id="9" creationId="{86729564-34B9-083C-6041-79329E6B5EAD}"/>
          </ac:spMkLst>
        </pc:spChg>
        <pc:spChg chg="mod">
          <ac:chgData name="Frenkie Wang" userId="87640df3a52f65c7" providerId="LiveId" clId="{0A0D7FF6-B4D9-458B-8C08-77137144F591}" dt="2024-04-08T09:34:06.656" v="3484" actId="20577"/>
          <ac:spMkLst>
            <pc:docMk/>
            <pc:sldMk cId="3270106041" sldId="901"/>
            <ac:spMk id="5125" creationId="{00000000-0000-0000-0000-000000000000}"/>
          </ac:spMkLst>
        </pc:spChg>
        <pc:picChg chg="mod">
          <ac:chgData name="Frenkie Wang" userId="87640df3a52f65c7" providerId="LiveId" clId="{0A0D7FF6-B4D9-458B-8C08-77137144F591}" dt="2024-04-04T19:20:22.452" v="1890" actId="1076"/>
          <ac:picMkLst>
            <pc:docMk/>
            <pc:sldMk cId="3270106041" sldId="901"/>
            <ac:picMk id="4" creationId="{1C682642-4257-0604-65DC-269C4943AA38}"/>
          </ac:picMkLst>
        </pc:picChg>
        <pc:cxnChg chg="del mod">
          <ac:chgData name="Frenkie Wang" userId="87640df3a52f65c7" providerId="LiveId" clId="{0A0D7FF6-B4D9-458B-8C08-77137144F591}" dt="2024-04-04T19:13:25.829" v="1779" actId="478"/>
          <ac:cxnSpMkLst>
            <pc:docMk/>
            <pc:sldMk cId="3270106041" sldId="901"/>
            <ac:cxnSpMk id="7" creationId="{2129D872-DC9E-F43E-DF28-614143F662B4}"/>
          </ac:cxnSpMkLst>
        </pc:cxnChg>
        <pc:cxnChg chg="add del">
          <ac:chgData name="Frenkie Wang" userId="87640df3a52f65c7" providerId="LiveId" clId="{0A0D7FF6-B4D9-458B-8C08-77137144F591}" dt="2024-04-04T19:13:55.038" v="1784" actId="478"/>
          <ac:cxnSpMkLst>
            <pc:docMk/>
            <pc:sldMk cId="3270106041" sldId="901"/>
            <ac:cxnSpMk id="8" creationId="{F54E8F61-274C-B7B2-340A-1F32DE0CDE1E}"/>
          </ac:cxnSpMkLst>
        </pc:cxnChg>
      </pc:sldChg>
      <pc:sldChg chg="addSp delSp modSp mod">
        <pc:chgData name="Frenkie Wang" userId="87640df3a52f65c7" providerId="LiveId" clId="{0A0D7FF6-B4D9-458B-8C08-77137144F591}" dt="2024-04-08T09:34:13.480" v="3488" actId="20577"/>
        <pc:sldMkLst>
          <pc:docMk/>
          <pc:sldMk cId="1038189027" sldId="902"/>
        </pc:sldMkLst>
        <pc:spChg chg="add mod ord">
          <ac:chgData name="Frenkie Wang" userId="87640df3a52f65c7" providerId="LiveId" clId="{0A0D7FF6-B4D9-458B-8C08-77137144F591}" dt="2024-04-04T22:28:59.206" v="2273" actId="14100"/>
          <ac:spMkLst>
            <pc:docMk/>
            <pc:sldMk cId="1038189027" sldId="902"/>
            <ac:spMk id="3" creationId="{E06C53AE-6237-DD69-A8C9-6DA66911D6F4}"/>
          </ac:spMkLst>
        </pc:spChg>
        <pc:spChg chg="add del mod">
          <ac:chgData name="Frenkie Wang" userId="87640df3a52f65c7" providerId="LiveId" clId="{0A0D7FF6-B4D9-458B-8C08-77137144F591}" dt="2024-04-04T19:21:18.185" v="1905" actId="478"/>
          <ac:spMkLst>
            <pc:docMk/>
            <pc:sldMk cId="1038189027" sldId="902"/>
            <ac:spMk id="5" creationId="{C5C4D740-3CEB-56AB-0FBD-A08AAAFC7436}"/>
          </ac:spMkLst>
        </pc:spChg>
        <pc:spChg chg="add mod">
          <ac:chgData name="Frenkie Wang" userId="87640df3a52f65c7" providerId="LiveId" clId="{0A0D7FF6-B4D9-458B-8C08-77137144F591}" dt="2024-04-04T19:21:16.918" v="1903" actId="14100"/>
          <ac:spMkLst>
            <pc:docMk/>
            <pc:sldMk cId="1038189027" sldId="902"/>
            <ac:spMk id="8" creationId="{04DF2C20-7C7D-EC7C-5FC2-37995061C93A}"/>
          </ac:spMkLst>
        </pc:spChg>
        <pc:spChg chg="add mod">
          <ac:chgData name="Frenkie Wang" userId="87640df3a52f65c7" providerId="LiveId" clId="{0A0D7FF6-B4D9-458B-8C08-77137144F591}" dt="2024-04-04T19:21:29.724" v="1912" actId="14100"/>
          <ac:spMkLst>
            <pc:docMk/>
            <pc:sldMk cId="1038189027" sldId="902"/>
            <ac:spMk id="9" creationId="{ED954B80-84A9-4078-DF92-25F08D17F1F4}"/>
          </ac:spMkLst>
        </pc:spChg>
        <pc:spChg chg="mod">
          <ac:chgData name="Frenkie Wang" userId="87640df3a52f65c7" providerId="LiveId" clId="{0A0D7FF6-B4D9-458B-8C08-77137144F591}" dt="2024-04-08T09:34:13.480" v="3488" actId="20577"/>
          <ac:spMkLst>
            <pc:docMk/>
            <pc:sldMk cId="1038189027" sldId="902"/>
            <ac:spMk id="5125" creationId="{00000000-0000-0000-0000-000000000000}"/>
          </ac:spMkLst>
        </pc:spChg>
        <pc:picChg chg="mod">
          <ac:chgData name="Frenkie Wang" userId="87640df3a52f65c7" providerId="LiveId" clId="{0A0D7FF6-B4D9-458B-8C08-77137144F591}" dt="2024-04-04T19:21:22.939" v="1908" actId="1076"/>
          <ac:picMkLst>
            <pc:docMk/>
            <pc:sldMk cId="1038189027" sldId="902"/>
            <ac:picMk id="2" creationId="{510722A7-5D58-2710-FB68-0FD794C9EF9F}"/>
          </ac:picMkLst>
        </pc:picChg>
        <pc:picChg chg="add del mod modCrop">
          <ac:chgData name="Frenkie Wang" userId="87640df3a52f65c7" providerId="LiveId" clId="{0A0D7FF6-B4D9-458B-8C08-77137144F591}" dt="2024-04-04T19:31:00.171" v="1963" actId="478"/>
          <ac:picMkLst>
            <pc:docMk/>
            <pc:sldMk cId="1038189027" sldId="902"/>
            <ac:picMk id="6" creationId="{98BA8BA9-4469-FE57-8078-D81CF61AD2D9}"/>
          </ac:picMkLst>
        </pc:picChg>
        <pc:picChg chg="add del">
          <ac:chgData name="Frenkie Wang" userId="87640df3a52f65c7" providerId="LiveId" clId="{0A0D7FF6-B4D9-458B-8C08-77137144F591}" dt="2024-04-04T22:28:42.376" v="2270" actId="22"/>
          <ac:picMkLst>
            <pc:docMk/>
            <pc:sldMk cId="1038189027" sldId="902"/>
            <ac:picMk id="15" creationId="{B5E5BA01-F18D-804E-A39F-659B756D98A4}"/>
          </ac:picMkLst>
        </pc:picChg>
        <pc:cxnChg chg="add mod ord">
          <ac:chgData name="Frenkie Wang" userId="87640df3a52f65c7" providerId="LiveId" clId="{0A0D7FF6-B4D9-458B-8C08-77137144F591}" dt="2024-04-04T22:28:49.511" v="2271" actId="166"/>
          <ac:cxnSpMkLst>
            <pc:docMk/>
            <pc:sldMk cId="1038189027" sldId="902"/>
            <ac:cxnSpMk id="4" creationId="{BD1E40F5-FF97-7AA7-0CAD-0D04F1DC19E6}"/>
          </ac:cxnSpMkLst>
        </pc:cxnChg>
        <pc:cxnChg chg="del">
          <ac:chgData name="Frenkie Wang" userId="87640df3a52f65c7" providerId="LiveId" clId="{0A0D7FF6-B4D9-458B-8C08-77137144F591}" dt="2024-04-04T19:16:46.445" v="1844" actId="478"/>
          <ac:cxnSpMkLst>
            <pc:docMk/>
            <pc:sldMk cId="1038189027" sldId="902"/>
            <ac:cxnSpMk id="7" creationId="{2129D872-DC9E-F43E-DF28-614143F662B4}"/>
          </ac:cxnSpMkLst>
        </pc:cxnChg>
      </pc:sldChg>
      <pc:sldChg chg="modSp mod">
        <pc:chgData name="Frenkie Wang" userId="87640df3a52f65c7" providerId="LiveId" clId="{0A0D7FF6-B4D9-458B-8C08-77137144F591}" dt="2024-04-09T01:06:40.294" v="8353" actId="14100"/>
        <pc:sldMkLst>
          <pc:docMk/>
          <pc:sldMk cId="527083380" sldId="903"/>
        </pc:sldMkLst>
        <pc:spChg chg="mod">
          <ac:chgData name="Frenkie Wang" userId="87640df3a52f65c7" providerId="LiveId" clId="{0A0D7FF6-B4D9-458B-8C08-77137144F591}" dt="2024-04-09T01:06:40.294" v="8353" actId="14100"/>
          <ac:spMkLst>
            <pc:docMk/>
            <pc:sldMk cId="527083380" sldId="903"/>
            <ac:spMk id="7" creationId="{00000000-0000-0000-0000-000000000000}"/>
          </ac:spMkLst>
        </pc:spChg>
        <pc:spChg chg="mod">
          <ac:chgData name="Frenkie Wang" userId="87640df3a52f65c7" providerId="LiveId" clId="{0A0D7FF6-B4D9-458B-8C08-77137144F591}" dt="2024-04-09T00:59:23.104" v="8272" actId="20577"/>
          <ac:spMkLst>
            <pc:docMk/>
            <pc:sldMk cId="527083380" sldId="903"/>
            <ac:spMk id="2053" creationId="{00000000-0000-0000-0000-000000000000}"/>
          </ac:spMkLst>
        </pc:spChg>
      </pc:sldChg>
      <pc:sldChg chg="modSp mod">
        <pc:chgData name="Frenkie Wang" userId="87640df3a52f65c7" providerId="LiveId" clId="{0A0D7FF6-B4D9-458B-8C08-77137144F591}" dt="2024-04-09T00:59:26.728" v="8274" actId="20577"/>
        <pc:sldMkLst>
          <pc:docMk/>
          <pc:sldMk cId="1256162477" sldId="904"/>
        </pc:sldMkLst>
        <pc:spChg chg="mod">
          <ac:chgData name="Frenkie Wang" userId="87640df3a52f65c7" providerId="LiveId" clId="{0A0D7FF6-B4D9-458B-8C08-77137144F591}" dt="2024-04-08T22:08:52.049" v="6290" actId="20577"/>
          <ac:spMkLst>
            <pc:docMk/>
            <pc:sldMk cId="1256162477" sldId="904"/>
            <ac:spMk id="5" creationId="{DC931A45-7962-63BB-7E06-8286B4391D64}"/>
          </ac:spMkLst>
        </pc:spChg>
        <pc:spChg chg="mod">
          <ac:chgData name="Frenkie Wang" userId="87640df3a52f65c7" providerId="LiveId" clId="{0A0D7FF6-B4D9-458B-8C08-77137144F591}" dt="2024-04-09T00:59:26.728" v="8274" actId="20577"/>
          <ac:spMkLst>
            <pc:docMk/>
            <pc:sldMk cId="1256162477" sldId="904"/>
            <ac:spMk id="2053" creationId="{00000000-0000-0000-0000-000000000000}"/>
          </ac:spMkLst>
        </pc:spChg>
        <pc:spChg chg="mod">
          <ac:chgData name="Frenkie Wang" userId="87640df3a52f65c7" providerId="LiveId" clId="{0A0D7FF6-B4D9-458B-8C08-77137144F591}" dt="2024-04-08T22:09:19.687" v="6292" actId="20577"/>
          <ac:spMkLst>
            <pc:docMk/>
            <pc:sldMk cId="1256162477" sldId="904"/>
            <ac:spMk id="2054" creationId="{00000000-0000-0000-0000-000000000000}"/>
          </ac:spMkLst>
        </pc:spChg>
      </pc:sldChg>
      <pc:sldChg chg="addSp delSp modSp add mod ord">
        <pc:chgData name="Frenkie Wang" userId="87640df3a52f65c7" providerId="LiveId" clId="{0A0D7FF6-B4D9-458B-8C08-77137144F591}" dt="2024-04-08T09:34:10.312" v="3486" actId="20577"/>
        <pc:sldMkLst>
          <pc:docMk/>
          <pc:sldMk cId="2006337459" sldId="905"/>
        </pc:sldMkLst>
        <pc:spChg chg="add mod">
          <ac:chgData name="Frenkie Wang" userId="87640df3a52f65c7" providerId="LiveId" clId="{0A0D7FF6-B4D9-458B-8C08-77137144F591}" dt="2024-04-04T19:20:09.631" v="1887" actId="14100"/>
          <ac:spMkLst>
            <pc:docMk/>
            <pc:sldMk cId="2006337459" sldId="905"/>
            <ac:spMk id="17" creationId="{E14F8F3F-0F8D-0A6B-B996-147583F5F018}"/>
          </ac:spMkLst>
        </pc:spChg>
        <pc:spChg chg="add mod ord">
          <ac:chgData name="Frenkie Wang" userId="87640df3a52f65c7" providerId="LiveId" clId="{0A0D7FF6-B4D9-458B-8C08-77137144F591}" dt="2024-04-04T19:15:37.234" v="1808" actId="14100"/>
          <ac:spMkLst>
            <pc:docMk/>
            <pc:sldMk cId="2006337459" sldId="905"/>
            <ac:spMk id="18" creationId="{569FCFCE-12D1-E406-0EB0-E98FF3A72374}"/>
          </ac:spMkLst>
        </pc:spChg>
        <pc:spChg chg="add mod ord">
          <ac:chgData name="Frenkie Wang" userId="87640df3a52f65c7" providerId="LiveId" clId="{0A0D7FF6-B4D9-458B-8C08-77137144F591}" dt="2024-04-04T19:19:58.108" v="1883" actId="14100"/>
          <ac:spMkLst>
            <pc:docMk/>
            <pc:sldMk cId="2006337459" sldId="905"/>
            <ac:spMk id="19" creationId="{74703A07-CE43-113C-CE09-D9B0A5374F1C}"/>
          </ac:spMkLst>
        </pc:spChg>
        <pc:spChg chg="mod">
          <ac:chgData name="Frenkie Wang" userId="87640df3a52f65c7" providerId="LiveId" clId="{0A0D7FF6-B4D9-458B-8C08-77137144F591}" dt="2024-04-08T09:34:10.312" v="3486" actId="20577"/>
          <ac:spMkLst>
            <pc:docMk/>
            <pc:sldMk cId="2006337459" sldId="905"/>
            <ac:spMk id="5125" creationId="{00000000-0000-0000-0000-000000000000}"/>
          </ac:spMkLst>
        </pc:spChg>
        <pc:picChg chg="del">
          <ac:chgData name="Frenkie Wang" userId="87640df3a52f65c7" providerId="LiveId" clId="{0A0D7FF6-B4D9-458B-8C08-77137144F591}" dt="2024-04-04T18:27:05.986" v="1660" actId="478"/>
          <ac:picMkLst>
            <pc:docMk/>
            <pc:sldMk cId="2006337459" sldId="905"/>
            <ac:picMk id="2" creationId="{510722A7-5D58-2710-FB68-0FD794C9EF9F}"/>
          </ac:picMkLst>
        </pc:picChg>
        <pc:picChg chg="add mod">
          <ac:chgData name="Frenkie Wang" userId="87640df3a52f65c7" providerId="LiveId" clId="{0A0D7FF6-B4D9-458B-8C08-77137144F591}" dt="2024-04-04T19:14:36.523" v="1792" actId="208"/>
          <ac:picMkLst>
            <pc:docMk/>
            <pc:sldMk cId="2006337459" sldId="905"/>
            <ac:picMk id="4" creationId="{D06CB07F-C6A1-2AC1-BE26-2F1144F36F89}"/>
          </ac:picMkLst>
        </pc:picChg>
        <pc:picChg chg="del">
          <ac:chgData name="Frenkie Wang" userId="87640df3a52f65c7" providerId="LiveId" clId="{0A0D7FF6-B4D9-458B-8C08-77137144F591}" dt="2024-04-04T18:27:29.725" v="1664" actId="478"/>
          <ac:picMkLst>
            <pc:docMk/>
            <pc:sldMk cId="2006337459" sldId="905"/>
            <ac:picMk id="6" creationId="{98BA8BA9-4469-FE57-8078-D81CF61AD2D9}"/>
          </ac:picMkLst>
        </pc:picChg>
        <pc:picChg chg="add del mod">
          <ac:chgData name="Frenkie Wang" userId="87640df3a52f65c7" providerId="LiveId" clId="{0A0D7FF6-B4D9-458B-8C08-77137144F591}" dt="2024-04-04T18:30:17.705" v="1685" actId="478"/>
          <ac:picMkLst>
            <pc:docMk/>
            <pc:sldMk cId="2006337459" sldId="905"/>
            <ac:picMk id="8" creationId="{2BC6523D-98A9-B6E9-FF4C-491271A38AF0}"/>
          </ac:picMkLst>
        </pc:picChg>
        <pc:picChg chg="add del mod">
          <ac:chgData name="Frenkie Wang" userId="87640df3a52f65c7" providerId="LiveId" clId="{0A0D7FF6-B4D9-458B-8C08-77137144F591}" dt="2024-04-04T19:10:57.999" v="1760" actId="478"/>
          <ac:picMkLst>
            <pc:docMk/>
            <pc:sldMk cId="2006337459" sldId="905"/>
            <ac:picMk id="10" creationId="{D7441495-4AF9-7D7F-3B89-26DC4C00AEA2}"/>
          </ac:picMkLst>
        </pc:picChg>
        <pc:picChg chg="add del">
          <ac:chgData name="Frenkie Wang" userId="87640df3a52f65c7" providerId="LiveId" clId="{0A0D7FF6-B4D9-458B-8C08-77137144F591}" dt="2024-04-04T19:11:00.067" v="1762" actId="22"/>
          <ac:picMkLst>
            <pc:docMk/>
            <pc:sldMk cId="2006337459" sldId="905"/>
            <ac:picMk id="12" creationId="{2D996415-FDCD-A3C1-B831-EE2CFF97972C}"/>
          </ac:picMkLst>
        </pc:picChg>
        <pc:picChg chg="add mod modCrop">
          <ac:chgData name="Frenkie Wang" userId="87640df3a52f65c7" providerId="LiveId" clId="{0A0D7FF6-B4D9-458B-8C08-77137144F591}" dt="2024-04-04T19:19:51.754" v="1881" actId="732"/>
          <ac:picMkLst>
            <pc:docMk/>
            <pc:sldMk cId="2006337459" sldId="905"/>
            <ac:picMk id="16" creationId="{DAD62361-6BE2-4A31-171E-5E5D338B72F0}"/>
          </ac:picMkLst>
        </pc:picChg>
        <pc:cxnChg chg="del">
          <ac:chgData name="Frenkie Wang" userId="87640df3a52f65c7" providerId="LiveId" clId="{0A0D7FF6-B4D9-458B-8C08-77137144F591}" dt="2024-04-04T19:14:39.172" v="1793" actId="478"/>
          <ac:cxnSpMkLst>
            <pc:docMk/>
            <pc:sldMk cId="2006337459" sldId="905"/>
            <ac:cxnSpMk id="7" creationId="{2129D872-DC9E-F43E-DF28-614143F662B4}"/>
          </ac:cxnSpMkLst>
        </pc:cxnChg>
        <pc:cxnChg chg="add mod">
          <ac:chgData name="Frenkie Wang" userId="87640df3a52f65c7" providerId="LiveId" clId="{0A0D7FF6-B4D9-458B-8C08-77137144F591}" dt="2024-04-04T19:21:53.536" v="1917" actId="1582"/>
          <ac:cxnSpMkLst>
            <pc:docMk/>
            <pc:sldMk cId="2006337459" sldId="905"/>
            <ac:cxnSpMk id="21" creationId="{418B6B2F-CFE3-668A-FAE3-59908F0AB690}"/>
          </ac:cxnSpMkLst>
        </pc:cxnChg>
      </pc:sldChg>
      <pc:sldChg chg="addSp delSp modSp add mod">
        <pc:chgData name="Frenkie Wang" userId="87640df3a52f65c7" providerId="LiveId" clId="{0A0D7FF6-B4D9-458B-8C08-77137144F591}" dt="2024-04-08T09:34:16.524" v="3490" actId="20577"/>
        <pc:sldMkLst>
          <pc:docMk/>
          <pc:sldMk cId="3617271038" sldId="906"/>
        </pc:sldMkLst>
        <pc:spChg chg="add mod">
          <ac:chgData name="Frenkie Wang" userId="87640df3a52f65c7" providerId="LiveId" clId="{0A0D7FF6-B4D9-458B-8C08-77137144F591}" dt="2024-04-04T19:30:55.906" v="1961" actId="14100"/>
          <ac:spMkLst>
            <pc:docMk/>
            <pc:sldMk cId="3617271038" sldId="906"/>
            <ac:spMk id="11" creationId="{739C1D1A-A0A4-CABB-6B13-F1E2BF79FA8E}"/>
          </ac:spMkLst>
        </pc:spChg>
        <pc:spChg chg="add mod ord">
          <ac:chgData name="Frenkie Wang" userId="87640df3a52f65c7" providerId="LiveId" clId="{0A0D7FF6-B4D9-458B-8C08-77137144F591}" dt="2024-04-04T19:19:09.584" v="1872" actId="167"/>
          <ac:spMkLst>
            <pc:docMk/>
            <pc:sldMk cId="3617271038" sldId="906"/>
            <ac:spMk id="15" creationId="{7B2C0CFA-E578-7EBF-83C0-EFA595B39909}"/>
          </ac:spMkLst>
        </pc:spChg>
        <pc:spChg chg="add mod">
          <ac:chgData name="Frenkie Wang" userId="87640df3a52f65c7" providerId="LiveId" clId="{0A0D7FF6-B4D9-458B-8C08-77137144F591}" dt="2024-04-04T19:19:06.701" v="1871" actId="571"/>
          <ac:spMkLst>
            <pc:docMk/>
            <pc:sldMk cId="3617271038" sldId="906"/>
            <ac:spMk id="18" creationId="{0F051C67-175B-B978-4D39-0646016C4516}"/>
          </ac:spMkLst>
        </pc:spChg>
        <pc:spChg chg="add mod">
          <ac:chgData name="Frenkie Wang" userId="87640df3a52f65c7" providerId="LiveId" clId="{0A0D7FF6-B4D9-458B-8C08-77137144F591}" dt="2024-04-04T19:22:39.268" v="1926" actId="14100"/>
          <ac:spMkLst>
            <pc:docMk/>
            <pc:sldMk cId="3617271038" sldId="906"/>
            <ac:spMk id="21" creationId="{F6B001AE-BF8D-3F48-E073-2E57239F7D73}"/>
          </ac:spMkLst>
        </pc:spChg>
        <pc:spChg chg="add mod">
          <ac:chgData name="Frenkie Wang" userId="87640df3a52f65c7" providerId="LiveId" clId="{0A0D7FF6-B4D9-458B-8C08-77137144F591}" dt="2024-04-04T19:22:48.183" v="1929" actId="14100"/>
          <ac:spMkLst>
            <pc:docMk/>
            <pc:sldMk cId="3617271038" sldId="906"/>
            <ac:spMk id="22" creationId="{455B0EB5-8005-9E93-8820-C06834B3947D}"/>
          </ac:spMkLst>
        </pc:spChg>
        <pc:spChg chg="add mod">
          <ac:chgData name="Frenkie Wang" userId="87640df3a52f65c7" providerId="LiveId" clId="{0A0D7FF6-B4D9-458B-8C08-77137144F591}" dt="2024-04-04T19:33:21.989" v="2037" actId="1036"/>
          <ac:spMkLst>
            <pc:docMk/>
            <pc:sldMk cId="3617271038" sldId="906"/>
            <ac:spMk id="26" creationId="{4CEF6CFC-6965-8769-FAA1-04C9DDB0513D}"/>
          </ac:spMkLst>
        </pc:spChg>
        <pc:spChg chg="mod">
          <ac:chgData name="Frenkie Wang" userId="87640df3a52f65c7" providerId="LiveId" clId="{0A0D7FF6-B4D9-458B-8C08-77137144F591}" dt="2024-04-08T09:34:16.524" v="3490" actId="20577"/>
          <ac:spMkLst>
            <pc:docMk/>
            <pc:sldMk cId="3617271038" sldId="906"/>
            <ac:spMk id="512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4T19:30:48.405" v="1959" actId="478"/>
          <ac:picMkLst>
            <pc:docMk/>
            <pc:sldMk cId="3617271038" sldId="906"/>
            <ac:picMk id="3" creationId="{518795CE-DBCE-8245-2A0E-90C8C1795CD4}"/>
          </ac:picMkLst>
        </pc:picChg>
        <pc:picChg chg="del">
          <ac:chgData name="Frenkie Wang" userId="87640df3a52f65c7" providerId="LiveId" clId="{0A0D7FF6-B4D9-458B-8C08-77137144F591}" dt="2024-04-04T18:28:14.207" v="1675" actId="478"/>
          <ac:picMkLst>
            <pc:docMk/>
            <pc:sldMk cId="3617271038" sldId="906"/>
            <ac:picMk id="4" creationId="{D06CB07F-C6A1-2AC1-BE26-2F1144F36F89}"/>
          </ac:picMkLst>
        </pc:picChg>
        <pc:picChg chg="add del mod">
          <ac:chgData name="Frenkie Wang" userId="87640df3a52f65c7" providerId="LiveId" clId="{0A0D7FF6-B4D9-458B-8C08-77137144F591}" dt="2024-04-04T19:11:57.019" v="1767" actId="478"/>
          <ac:picMkLst>
            <pc:docMk/>
            <pc:sldMk cId="3617271038" sldId="906"/>
            <ac:picMk id="6" creationId="{80B098AA-D219-27C6-89AE-7755F81AA79D}"/>
          </ac:picMkLst>
        </pc:picChg>
        <pc:picChg chg="del mod">
          <ac:chgData name="Frenkie Wang" userId="87640df3a52f65c7" providerId="LiveId" clId="{0A0D7FF6-B4D9-458B-8C08-77137144F591}" dt="2024-04-04T18:28:21.377" v="1682" actId="478"/>
          <ac:picMkLst>
            <pc:docMk/>
            <pc:sldMk cId="3617271038" sldId="906"/>
            <ac:picMk id="8" creationId="{2BC6523D-98A9-B6E9-FF4C-491271A38AF0}"/>
          </ac:picMkLst>
        </pc:picChg>
        <pc:picChg chg="add del mod modCrop">
          <ac:chgData name="Frenkie Wang" userId="87640df3a52f65c7" providerId="LiveId" clId="{0A0D7FF6-B4D9-458B-8C08-77137144F591}" dt="2024-04-04T19:23:35.104" v="1944" actId="478"/>
          <ac:picMkLst>
            <pc:docMk/>
            <pc:sldMk cId="3617271038" sldId="906"/>
            <ac:picMk id="10" creationId="{80F0B7CF-98BD-5B5D-05BC-14C87900194C}"/>
          </ac:picMkLst>
        </pc:picChg>
        <pc:picChg chg="add mod ord">
          <ac:chgData name="Frenkie Wang" userId="87640df3a52f65c7" providerId="LiveId" clId="{0A0D7FF6-B4D9-458B-8C08-77137144F591}" dt="2024-04-04T19:30:52.124" v="1960" actId="1076"/>
          <ac:picMkLst>
            <pc:docMk/>
            <pc:sldMk cId="3617271038" sldId="906"/>
            <ac:picMk id="16" creationId="{EC669B5C-EC90-700B-E5B9-D0759BA9C5F1}"/>
          </ac:picMkLst>
        </pc:picChg>
        <pc:picChg chg="add mod ord modCrop">
          <ac:chgData name="Frenkie Wang" userId="87640df3a52f65c7" providerId="LiveId" clId="{0A0D7FF6-B4D9-458B-8C08-77137144F591}" dt="2024-04-04T19:23:31.488" v="1941" actId="732"/>
          <ac:picMkLst>
            <pc:docMk/>
            <pc:sldMk cId="3617271038" sldId="906"/>
            <ac:picMk id="17" creationId="{8CBC0253-4877-7717-04B9-797DFAE9A538}"/>
          </ac:picMkLst>
        </pc:picChg>
        <pc:picChg chg="add mod">
          <ac:chgData name="Frenkie Wang" userId="87640df3a52f65c7" providerId="LiveId" clId="{0A0D7FF6-B4D9-458B-8C08-77137144F591}" dt="2024-04-04T19:19:06.701" v="1871" actId="571"/>
          <ac:picMkLst>
            <pc:docMk/>
            <pc:sldMk cId="3617271038" sldId="906"/>
            <ac:picMk id="19" creationId="{574D8A59-C0EC-07F3-394E-D433BF3F58C1}"/>
          </ac:picMkLst>
        </pc:picChg>
        <pc:picChg chg="add mod">
          <ac:chgData name="Frenkie Wang" userId="87640df3a52f65c7" providerId="LiveId" clId="{0A0D7FF6-B4D9-458B-8C08-77137144F591}" dt="2024-04-04T19:19:06.701" v="1871" actId="571"/>
          <ac:picMkLst>
            <pc:docMk/>
            <pc:sldMk cId="3617271038" sldId="906"/>
            <ac:picMk id="20" creationId="{9092BFBB-0328-D7F8-F031-94C497FD4AB0}"/>
          </ac:picMkLst>
        </pc:picChg>
        <pc:cxnChg chg="del">
          <ac:chgData name="Frenkie Wang" userId="87640df3a52f65c7" providerId="LiveId" clId="{0A0D7FF6-B4D9-458B-8C08-77137144F591}" dt="2024-04-04T18:28:19.554" v="1680" actId="478"/>
          <ac:cxnSpMkLst>
            <pc:docMk/>
            <pc:sldMk cId="3617271038" sldId="906"/>
            <ac:cxnSpMk id="7" creationId="{2129D872-DC9E-F43E-DF28-614143F662B4}"/>
          </ac:cxnSpMkLst>
        </pc:cxnChg>
        <pc:cxnChg chg="add mod">
          <ac:chgData name="Frenkie Wang" userId="87640df3a52f65c7" providerId="LiveId" clId="{0A0D7FF6-B4D9-458B-8C08-77137144F591}" dt="2024-04-04T19:29:37.317" v="1946" actId="14100"/>
          <ac:cxnSpMkLst>
            <pc:docMk/>
            <pc:sldMk cId="3617271038" sldId="906"/>
            <ac:cxnSpMk id="12" creationId="{DF0F6B43-5B65-4829-8B7E-128ACDF5C466}"/>
          </ac:cxnSpMkLst>
        </pc:cxnChg>
        <pc:cxnChg chg="add mod">
          <ac:chgData name="Frenkie Wang" userId="87640df3a52f65c7" providerId="LiveId" clId="{0A0D7FF6-B4D9-458B-8C08-77137144F591}" dt="2024-04-04T19:33:21.989" v="2037" actId="1036"/>
          <ac:cxnSpMkLst>
            <pc:docMk/>
            <pc:sldMk cId="3617271038" sldId="906"/>
            <ac:cxnSpMk id="29" creationId="{E3A7604D-98A5-F119-42CA-E9540BA15F4D}"/>
          </ac:cxnSpMkLst>
        </pc:cxnChg>
      </pc:sldChg>
      <pc:sldChg chg="addSp delSp modSp add mod">
        <pc:chgData name="Frenkie Wang" userId="87640df3a52f65c7" providerId="LiveId" clId="{0A0D7FF6-B4D9-458B-8C08-77137144F591}" dt="2024-04-08T09:34:19.463" v="3492" actId="20577"/>
        <pc:sldMkLst>
          <pc:docMk/>
          <pc:sldMk cId="2727810263" sldId="907"/>
        </pc:sldMkLst>
        <pc:spChg chg="add mod">
          <ac:chgData name="Frenkie Wang" userId="87640df3a52f65c7" providerId="LiveId" clId="{0A0D7FF6-B4D9-458B-8C08-77137144F591}" dt="2024-04-04T19:32:37.330" v="2016" actId="14100"/>
          <ac:spMkLst>
            <pc:docMk/>
            <pc:sldMk cId="2727810263" sldId="907"/>
            <ac:spMk id="11" creationId="{4ABEC708-9665-4DE5-B0A4-BE68187AC408}"/>
          </ac:spMkLst>
        </pc:spChg>
        <pc:spChg chg="add del mod">
          <ac:chgData name="Frenkie Wang" userId="87640df3a52f65c7" providerId="LiveId" clId="{0A0D7FF6-B4D9-458B-8C08-77137144F591}" dt="2024-04-04T19:32:21.233" v="2010" actId="478"/>
          <ac:spMkLst>
            <pc:docMk/>
            <pc:sldMk cId="2727810263" sldId="907"/>
            <ac:spMk id="15" creationId="{88B45DB1-3EE0-8333-D418-9A2599DCBD26}"/>
          </ac:spMkLst>
        </pc:spChg>
        <pc:spChg chg="add mod">
          <ac:chgData name="Frenkie Wang" userId="87640df3a52f65c7" providerId="LiveId" clId="{0A0D7FF6-B4D9-458B-8C08-77137144F591}" dt="2024-04-04T19:32:25.218" v="2012" actId="1076"/>
          <ac:spMkLst>
            <pc:docMk/>
            <pc:sldMk cId="2727810263" sldId="907"/>
            <ac:spMk id="16" creationId="{21284C2D-A202-7185-A62F-CF76F121384A}"/>
          </ac:spMkLst>
        </pc:spChg>
        <pc:spChg chg="add mod">
          <ac:chgData name="Frenkie Wang" userId="87640df3a52f65c7" providerId="LiveId" clId="{0A0D7FF6-B4D9-458B-8C08-77137144F591}" dt="2024-04-04T19:33:03.479" v="2026" actId="1036"/>
          <ac:spMkLst>
            <pc:docMk/>
            <pc:sldMk cId="2727810263" sldId="907"/>
            <ac:spMk id="17" creationId="{B45435A6-6D35-C731-835F-37D07539A533}"/>
          </ac:spMkLst>
        </pc:spChg>
        <pc:spChg chg="mod">
          <ac:chgData name="Frenkie Wang" userId="87640df3a52f65c7" providerId="LiveId" clId="{0A0D7FF6-B4D9-458B-8C08-77137144F591}" dt="2024-04-08T09:34:19.463" v="3492" actId="20577"/>
          <ac:spMkLst>
            <pc:docMk/>
            <pc:sldMk cId="2727810263" sldId="907"/>
            <ac:spMk id="5125" creationId="{00000000-0000-0000-0000-000000000000}"/>
          </ac:spMkLst>
        </pc:spChg>
        <pc:picChg chg="del">
          <ac:chgData name="Frenkie Wang" userId="87640df3a52f65c7" providerId="LiveId" clId="{0A0D7FF6-B4D9-458B-8C08-77137144F591}" dt="2024-04-04T18:30:36.441" v="1699" actId="478"/>
          <ac:picMkLst>
            <pc:docMk/>
            <pc:sldMk cId="2727810263" sldId="907"/>
            <ac:picMk id="2" creationId="{510722A7-5D58-2710-FB68-0FD794C9EF9F}"/>
          </ac:picMkLst>
        </pc:picChg>
        <pc:picChg chg="add mod ord">
          <ac:chgData name="Frenkie Wang" userId="87640df3a52f65c7" providerId="LiveId" clId="{0A0D7FF6-B4D9-458B-8C08-77137144F591}" dt="2024-04-04T19:32:50.941" v="2018" actId="167"/>
          <ac:picMkLst>
            <pc:docMk/>
            <pc:sldMk cId="2727810263" sldId="907"/>
            <ac:picMk id="4" creationId="{2252F3F8-A355-1779-8D3E-4032B316792C}"/>
          </ac:picMkLst>
        </pc:picChg>
        <pc:picChg chg="del">
          <ac:chgData name="Frenkie Wang" userId="87640df3a52f65c7" providerId="LiveId" clId="{0A0D7FF6-B4D9-458B-8C08-77137144F591}" dt="2024-04-04T18:31:16.532" v="1702" actId="478"/>
          <ac:picMkLst>
            <pc:docMk/>
            <pc:sldMk cId="2727810263" sldId="907"/>
            <ac:picMk id="6" creationId="{98BA8BA9-4469-FE57-8078-D81CF61AD2D9}"/>
          </ac:picMkLst>
        </pc:picChg>
        <pc:picChg chg="add del mod">
          <ac:chgData name="Frenkie Wang" userId="87640df3a52f65c7" providerId="LiveId" clId="{0A0D7FF6-B4D9-458B-8C08-77137144F591}" dt="2024-04-04T19:12:22.468" v="1773" actId="478"/>
          <ac:picMkLst>
            <pc:docMk/>
            <pc:sldMk cId="2727810263" sldId="907"/>
            <ac:picMk id="8" creationId="{794410D1-B170-A72A-97FE-65973A0424C3}"/>
          </ac:picMkLst>
        </pc:picChg>
        <pc:picChg chg="add mod">
          <ac:chgData name="Frenkie Wang" userId="87640df3a52f65c7" providerId="LiveId" clId="{0A0D7FF6-B4D9-458B-8C08-77137144F591}" dt="2024-04-04T19:32:27.432" v="2013" actId="1076"/>
          <ac:picMkLst>
            <pc:docMk/>
            <pc:sldMk cId="2727810263" sldId="907"/>
            <ac:picMk id="10" creationId="{E45CF460-B7E3-66C6-B6B8-6F580B7E0C9E}"/>
          </ac:picMkLst>
        </pc:picChg>
        <pc:cxnChg chg="del">
          <ac:chgData name="Frenkie Wang" userId="87640df3a52f65c7" providerId="LiveId" clId="{0A0D7FF6-B4D9-458B-8C08-77137144F591}" dt="2024-04-04T19:32:09.491" v="2007" actId="478"/>
          <ac:cxnSpMkLst>
            <pc:docMk/>
            <pc:sldMk cId="2727810263" sldId="907"/>
            <ac:cxnSpMk id="7" creationId="{2129D872-DC9E-F43E-DF28-614143F662B4}"/>
          </ac:cxnSpMkLst>
        </pc:cxnChg>
        <pc:cxnChg chg="add mod">
          <ac:chgData name="Frenkie Wang" userId="87640df3a52f65c7" providerId="LiveId" clId="{0A0D7FF6-B4D9-458B-8C08-77137144F591}" dt="2024-04-04T19:33:08.372" v="2028" actId="14100"/>
          <ac:cxnSpMkLst>
            <pc:docMk/>
            <pc:sldMk cId="2727810263" sldId="907"/>
            <ac:cxnSpMk id="12" creationId="{1B0706F6-8A9C-4E02-BEE2-FBB23304E7C5}"/>
          </ac:cxnSpMkLst>
        </pc:cxnChg>
      </pc:sldChg>
      <pc:sldChg chg="addSp delSp modSp add mod delAnim modAnim">
        <pc:chgData name="Frenkie Wang" userId="87640df3a52f65c7" providerId="LiveId" clId="{0A0D7FF6-B4D9-458B-8C08-77137144F591}" dt="2024-04-10T10:02:39.046" v="9204"/>
        <pc:sldMkLst>
          <pc:docMk/>
          <pc:sldMk cId="1183332745" sldId="908"/>
        </pc:sldMkLst>
        <pc:spChg chg="add mod">
          <ac:chgData name="Frenkie Wang" userId="87640df3a52f65c7" providerId="LiveId" clId="{0A0D7FF6-B4D9-458B-8C08-77137144F591}" dt="2024-04-04T22:46:07.014" v="2668" actId="1076"/>
          <ac:spMkLst>
            <pc:docMk/>
            <pc:sldMk cId="1183332745" sldId="908"/>
            <ac:spMk id="10" creationId="{DD9F02C6-5946-ABA4-4997-62448DB6D6F9}"/>
          </ac:spMkLst>
        </pc:spChg>
        <pc:spChg chg="del">
          <ac:chgData name="Frenkie Wang" userId="87640df3a52f65c7" providerId="LiveId" clId="{0A0D7FF6-B4D9-458B-8C08-77137144F591}" dt="2024-04-04T19:34:35.836" v="2116" actId="478"/>
          <ac:spMkLst>
            <pc:docMk/>
            <pc:sldMk cId="1183332745" sldId="908"/>
            <ac:spMk id="12" creationId="{00000000-0000-0000-0000-000000000000}"/>
          </ac:spMkLst>
        </pc:spChg>
        <pc:spChg chg="mod">
          <ac:chgData name="Frenkie Wang" userId="87640df3a52f65c7" providerId="LiveId" clId="{0A0D7FF6-B4D9-458B-8C08-77137144F591}" dt="2024-04-04T22:46:21.167" v="2701" actId="20577"/>
          <ac:spMkLst>
            <pc:docMk/>
            <pc:sldMk cId="1183332745" sldId="908"/>
            <ac:spMk id="5125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4T22:32:28.143" v="2350" actId="1036"/>
          <ac:picMkLst>
            <pc:docMk/>
            <pc:sldMk cId="1183332745" sldId="908"/>
            <ac:picMk id="2" creationId="{00AC3434-F966-AAF8-39CC-B5133685D33A}"/>
          </ac:picMkLst>
        </pc:picChg>
        <pc:picChg chg="add del mod">
          <ac:chgData name="Frenkie Wang" userId="87640df3a52f65c7" providerId="LiveId" clId="{0A0D7FF6-B4D9-458B-8C08-77137144F591}" dt="2024-04-04T19:38:04.789" v="2158" actId="478"/>
          <ac:picMkLst>
            <pc:docMk/>
            <pc:sldMk cId="1183332745" sldId="908"/>
            <ac:picMk id="4" creationId="{A1E214EB-5EEE-A506-0BEA-79A10E4282EB}"/>
          </ac:picMkLst>
        </pc:picChg>
        <pc:picChg chg="add del mod">
          <ac:chgData name="Frenkie Wang" userId="87640df3a52f65c7" providerId="LiveId" clId="{0A0D7FF6-B4D9-458B-8C08-77137144F591}" dt="2024-04-04T19:38:05.892" v="2159" actId="478"/>
          <ac:picMkLst>
            <pc:docMk/>
            <pc:sldMk cId="1183332745" sldId="908"/>
            <ac:picMk id="6" creationId="{E8876771-632E-D34F-D98D-576145AA3447}"/>
          </ac:picMkLst>
        </pc:picChg>
        <pc:picChg chg="del">
          <ac:chgData name="Frenkie Wang" userId="87640df3a52f65c7" providerId="LiveId" clId="{0A0D7FF6-B4D9-458B-8C08-77137144F591}" dt="2024-04-04T19:34:36.888" v="2117" actId="478"/>
          <ac:picMkLst>
            <pc:docMk/>
            <pc:sldMk cId="1183332745" sldId="908"/>
            <ac:picMk id="7" creationId="{CF2EE495-2885-54CD-066E-B9DFE0B58FB4}"/>
          </ac:picMkLst>
        </pc:picChg>
        <pc:picChg chg="add del mod ord">
          <ac:chgData name="Frenkie Wang" userId="87640df3a52f65c7" providerId="LiveId" clId="{0A0D7FF6-B4D9-458B-8C08-77137144F591}" dt="2024-04-04T22:32:28.143" v="2350" actId="1036"/>
          <ac:picMkLst>
            <pc:docMk/>
            <pc:sldMk cId="1183332745" sldId="908"/>
            <ac:picMk id="8" creationId="{548829FD-29C7-E91D-3A1C-9E21A8FC24B0}"/>
          </ac:picMkLst>
        </pc:picChg>
        <pc:picChg chg="add del mod ord">
          <ac:chgData name="Frenkie Wang" userId="87640df3a52f65c7" providerId="LiveId" clId="{0A0D7FF6-B4D9-458B-8C08-77137144F591}" dt="2024-04-04T22:32:28.143" v="2350" actId="1036"/>
          <ac:picMkLst>
            <pc:docMk/>
            <pc:sldMk cId="1183332745" sldId="908"/>
            <ac:picMk id="9" creationId="{8F6563B3-274B-51F6-C503-A8058E0DAE85}"/>
          </ac:picMkLst>
        </pc:picChg>
        <pc:cxnChg chg="del">
          <ac:chgData name="Frenkie Wang" userId="87640df3a52f65c7" providerId="LiveId" clId="{0A0D7FF6-B4D9-458B-8C08-77137144F591}" dt="2024-04-04T19:35:32.776" v="2129" actId="478"/>
          <ac:cxnSpMkLst>
            <pc:docMk/>
            <pc:sldMk cId="1183332745" sldId="908"/>
            <ac:cxnSpMk id="20" creationId="{74A704D9-41AE-0FDB-A153-8BBA667843E0}"/>
          </ac:cxnSpMkLst>
        </pc:cxnChg>
      </pc:sldChg>
      <pc:sldChg chg="addSp delSp modSp add mod modAnim">
        <pc:chgData name="Frenkie Wang" userId="87640df3a52f65c7" providerId="LiveId" clId="{0A0D7FF6-B4D9-458B-8C08-77137144F591}" dt="2024-04-10T10:02:33.694" v="9202"/>
        <pc:sldMkLst>
          <pc:docMk/>
          <pc:sldMk cId="386008588" sldId="909"/>
        </pc:sldMkLst>
        <pc:spChg chg="add mod">
          <ac:chgData name="Frenkie Wang" userId="87640df3a52f65c7" providerId="LiveId" clId="{0A0D7FF6-B4D9-458B-8C08-77137144F591}" dt="2024-04-05T19:11:37.739" v="2761" actId="20577"/>
          <ac:spMkLst>
            <pc:docMk/>
            <pc:sldMk cId="386008588" sldId="909"/>
            <ac:spMk id="2" creationId="{2372BF65-5E31-7FEB-F2BA-94ABAF0A8382}"/>
          </ac:spMkLst>
        </pc:spChg>
        <pc:spChg chg="mod">
          <ac:chgData name="Frenkie Wang" userId="87640df3a52f65c7" providerId="LiveId" clId="{0A0D7FF6-B4D9-458B-8C08-77137144F591}" dt="2024-04-04T19:37:08.903" v="2145" actId="20577"/>
          <ac:spMkLst>
            <pc:docMk/>
            <pc:sldMk cId="386008588" sldId="909"/>
            <ac:spMk id="5125" creationId="{00000000-0000-0000-0000-000000000000}"/>
          </ac:spMkLst>
        </pc:spChg>
        <pc:picChg chg="del mod">
          <ac:chgData name="Frenkie Wang" userId="87640df3a52f65c7" providerId="LiveId" clId="{0A0D7FF6-B4D9-458B-8C08-77137144F591}" dt="2024-04-04T19:44:00.840" v="2211" actId="478"/>
          <ac:picMkLst>
            <pc:docMk/>
            <pc:sldMk cId="386008588" sldId="909"/>
            <ac:picMk id="2" creationId="{00AC3434-F966-AAF8-39CC-B5133685D33A}"/>
          </ac:picMkLst>
        </pc:picChg>
        <pc:picChg chg="del">
          <ac:chgData name="Frenkie Wang" userId="87640df3a52f65c7" providerId="LiveId" clId="{0A0D7FF6-B4D9-458B-8C08-77137144F591}" dt="2024-04-04T19:37:49.933" v="2152" actId="478"/>
          <ac:picMkLst>
            <pc:docMk/>
            <pc:sldMk cId="386008588" sldId="909"/>
            <ac:picMk id="4" creationId="{A1E214EB-5EEE-A506-0BEA-79A10E4282EB}"/>
          </ac:picMkLst>
        </pc:picChg>
        <pc:picChg chg="add mod">
          <ac:chgData name="Frenkie Wang" userId="87640df3a52f65c7" providerId="LiveId" clId="{0A0D7FF6-B4D9-458B-8C08-77137144F591}" dt="2024-04-04T22:44:27.691" v="2556" actId="1076"/>
          <ac:picMkLst>
            <pc:docMk/>
            <pc:sldMk cId="386008588" sldId="909"/>
            <ac:picMk id="5" creationId="{6D263169-CB70-84D2-B65E-641E7B40A9A3}"/>
          </ac:picMkLst>
        </pc:picChg>
        <pc:picChg chg="del">
          <ac:chgData name="Frenkie Wang" userId="87640df3a52f65c7" providerId="LiveId" clId="{0A0D7FF6-B4D9-458B-8C08-77137144F591}" dt="2024-04-04T19:38:15.264" v="2163" actId="478"/>
          <ac:picMkLst>
            <pc:docMk/>
            <pc:sldMk cId="386008588" sldId="909"/>
            <ac:picMk id="6" creationId="{E8876771-632E-D34F-D98D-576145AA3447}"/>
          </ac:picMkLst>
        </pc:picChg>
        <pc:picChg chg="del">
          <ac:chgData name="Frenkie Wang" userId="87640df3a52f65c7" providerId="LiveId" clId="{0A0D7FF6-B4D9-458B-8C08-77137144F591}" dt="2024-04-04T19:37:47.841" v="2150" actId="478"/>
          <ac:picMkLst>
            <pc:docMk/>
            <pc:sldMk cId="386008588" sldId="909"/>
            <ac:picMk id="8" creationId="{548829FD-29C7-E91D-3A1C-9E21A8FC24B0}"/>
          </ac:picMkLst>
        </pc:picChg>
        <pc:picChg chg="mod ord">
          <ac:chgData name="Frenkie Wang" userId="87640df3a52f65c7" providerId="LiveId" clId="{0A0D7FF6-B4D9-458B-8C08-77137144F591}" dt="2024-04-04T22:44:23.472" v="2553" actId="1076"/>
          <ac:picMkLst>
            <pc:docMk/>
            <pc:sldMk cId="386008588" sldId="909"/>
            <ac:picMk id="9" creationId="{8F6563B3-274B-51F6-C503-A8058E0DAE85}"/>
          </ac:picMkLst>
        </pc:picChg>
        <pc:picChg chg="add del mod">
          <ac:chgData name="Frenkie Wang" userId="87640df3a52f65c7" providerId="LiveId" clId="{0A0D7FF6-B4D9-458B-8C08-77137144F591}" dt="2024-04-04T19:43:41.160" v="2202" actId="478"/>
          <ac:picMkLst>
            <pc:docMk/>
            <pc:sldMk cId="386008588" sldId="909"/>
            <ac:picMk id="10" creationId="{D8A76978-659A-74A9-A964-EEDF7FCB03C9}"/>
          </ac:picMkLst>
        </pc:picChg>
        <pc:picChg chg="add mod">
          <ac:chgData name="Frenkie Wang" userId="87640df3a52f65c7" providerId="LiveId" clId="{0A0D7FF6-B4D9-458B-8C08-77137144F591}" dt="2024-04-04T22:44:26.624" v="2555" actId="1076"/>
          <ac:picMkLst>
            <pc:docMk/>
            <pc:sldMk cId="386008588" sldId="909"/>
            <ac:picMk id="12" creationId="{FF47F44F-0EA8-1D09-B844-5D72A95123B2}"/>
          </ac:picMkLst>
        </pc:picChg>
        <pc:picChg chg="add mod">
          <ac:chgData name="Frenkie Wang" userId="87640df3a52f65c7" providerId="LiveId" clId="{0A0D7FF6-B4D9-458B-8C08-77137144F591}" dt="2024-04-04T22:44:25.250" v="2554" actId="1076"/>
          <ac:picMkLst>
            <pc:docMk/>
            <pc:sldMk cId="386008588" sldId="909"/>
            <ac:picMk id="15" creationId="{168D04D2-8175-52AD-A846-120A51C45FB7}"/>
          </ac:picMkLst>
        </pc:picChg>
      </pc:sldChg>
      <pc:sldChg chg="addSp delSp modSp add mod modAnim">
        <pc:chgData name="Frenkie Wang" userId="87640df3a52f65c7" providerId="LiveId" clId="{0A0D7FF6-B4D9-458B-8C08-77137144F591}" dt="2024-04-10T10:02:41.001" v="9205"/>
        <pc:sldMkLst>
          <pc:docMk/>
          <pc:sldMk cId="1935304866" sldId="910"/>
        </pc:sldMkLst>
        <pc:spChg chg="add mod">
          <ac:chgData name="Frenkie Wang" userId="87640df3a52f65c7" providerId="LiveId" clId="{0A0D7FF6-B4D9-458B-8C08-77137144F591}" dt="2024-04-04T22:32:44.254" v="2353"/>
          <ac:spMkLst>
            <pc:docMk/>
            <pc:sldMk cId="1935304866" sldId="910"/>
            <ac:spMk id="16" creationId="{1DA57163-2C96-76DE-7939-DD05775C7E1D}"/>
          </ac:spMkLst>
        </pc:spChg>
        <pc:spChg chg="add mod">
          <ac:chgData name="Frenkie Wang" userId="87640df3a52f65c7" providerId="LiveId" clId="{0A0D7FF6-B4D9-458B-8C08-77137144F591}" dt="2024-04-04T22:43:36.458" v="2530" actId="1076"/>
          <ac:spMkLst>
            <pc:docMk/>
            <pc:sldMk cId="1935304866" sldId="910"/>
            <ac:spMk id="17" creationId="{C21C6682-5161-28F2-6096-26E5FC847DE7}"/>
          </ac:spMkLst>
        </pc:spChg>
        <pc:spChg chg="mod">
          <ac:chgData name="Frenkie Wang" userId="87640df3a52f65c7" providerId="LiveId" clId="{0A0D7FF6-B4D9-458B-8C08-77137144F591}" dt="2024-04-04T22:46:40.214" v="2709" actId="6549"/>
          <ac:spMkLst>
            <pc:docMk/>
            <pc:sldMk cId="1935304866" sldId="910"/>
            <ac:spMk id="5125" creationId="{00000000-0000-0000-0000-000000000000}"/>
          </ac:spMkLst>
        </pc:spChg>
        <pc:picChg chg="del mod ord">
          <ac:chgData name="Frenkie Wang" userId="87640df3a52f65c7" providerId="LiveId" clId="{0A0D7FF6-B4D9-458B-8C08-77137144F591}" dt="2024-04-04T22:42:26.152" v="2508" actId="478"/>
          <ac:picMkLst>
            <pc:docMk/>
            <pc:sldMk cId="1935304866" sldId="910"/>
            <ac:picMk id="2" creationId="{00AC3434-F966-AAF8-39CC-B5133685D33A}"/>
          </ac:picMkLst>
        </pc:picChg>
        <pc:picChg chg="add mod">
          <ac:chgData name="Frenkie Wang" userId="87640df3a52f65c7" providerId="LiveId" clId="{0A0D7FF6-B4D9-458B-8C08-77137144F591}" dt="2024-04-04T22:33:54.749" v="2390" actId="1036"/>
          <ac:picMkLst>
            <pc:docMk/>
            <pc:sldMk cId="1935304866" sldId="910"/>
            <ac:picMk id="4" creationId="{C0F7EB90-61C6-EF0A-B358-95ED32F4AE3F}"/>
          </ac:picMkLst>
        </pc:picChg>
        <pc:picChg chg="add del mod">
          <ac:chgData name="Frenkie Wang" userId="87640df3a52f65c7" providerId="LiveId" clId="{0A0D7FF6-B4D9-458B-8C08-77137144F591}" dt="2024-04-04T19:45:26.399" v="2212" actId="478"/>
          <ac:picMkLst>
            <pc:docMk/>
            <pc:sldMk cId="1935304866" sldId="910"/>
            <ac:picMk id="6" creationId="{75F949E0-0F12-9888-7A5A-02E24E8BA837}"/>
          </ac:picMkLst>
        </pc:picChg>
        <pc:picChg chg="del">
          <ac:chgData name="Frenkie Wang" userId="87640df3a52f65c7" providerId="LiveId" clId="{0A0D7FF6-B4D9-458B-8C08-77137144F591}" dt="2024-04-04T19:42:13.486" v="2186" actId="478"/>
          <ac:picMkLst>
            <pc:docMk/>
            <pc:sldMk cId="1935304866" sldId="910"/>
            <ac:picMk id="8" creationId="{548829FD-29C7-E91D-3A1C-9E21A8FC24B0}"/>
          </ac:picMkLst>
        </pc:picChg>
        <pc:picChg chg="mod">
          <ac:chgData name="Frenkie Wang" userId="87640df3a52f65c7" providerId="LiveId" clId="{0A0D7FF6-B4D9-458B-8C08-77137144F591}" dt="2024-04-04T22:43:18.114" v="2523" actId="1076"/>
          <ac:picMkLst>
            <pc:docMk/>
            <pc:sldMk cId="1935304866" sldId="910"/>
            <ac:picMk id="9" creationId="{8F6563B3-274B-51F6-C503-A8058E0DAE85}"/>
          </ac:picMkLst>
        </pc:picChg>
        <pc:picChg chg="add del mod">
          <ac:chgData name="Frenkie Wang" userId="87640df3a52f65c7" providerId="LiveId" clId="{0A0D7FF6-B4D9-458B-8C08-77137144F591}" dt="2024-04-04T19:49:01.866" v="2258" actId="478"/>
          <ac:picMkLst>
            <pc:docMk/>
            <pc:sldMk cId="1935304866" sldId="910"/>
            <ac:picMk id="10" creationId="{3D94D8F2-9776-CB79-C9A2-66DDB42E6275}"/>
          </ac:picMkLst>
        </pc:picChg>
        <pc:picChg chg="add del mod">
          <ac:chgData name="Frenkie Wang" userId="87640df3a52f65c7" providerId="LiveId" clId="{0A0D7FF6-B4D9-458B-8C08-77137144F591}" dt="2024-04-04T22:42:16.880" v="2505" actId="478"/>
          <ac:picMkLst>
            <pc:docMk/>
            <pc:sldMk cId="1935304866" sldId="910"/>
            <ac:picMk id="11" creationId="{0EAD6319-AF87-CA01-5DFD-7DB49668C72D}"/>
          </ac:picMkLst>
        </pc:picChg>
        <pc:picChg chg="add mod modCrop">
          <ac:chgData name="Frenkie Wang" userId="87640df3a52f65c7" providerId="LiveId" clId="{0A0D7FF6-B4D9-458B-8C08-77137144F591}" dt="2024-04-04T22:43:54.277" v="2544" actId="1035"/>
          <ac:picMkLst>
            <pc:docMk/>
            <pc:sldMk cId="1935304866" sldId="910"/>
            <ac:picMk id="15" creationId="{0732E930-DF1F-D2AF-DF97-5127FDEFDC20}"/>
          </ac:picMkLst>
        </pc:picChg>
        <pc:picChg chg="add mod modCrop">
          <ac:chgData name="Frenkie Wang" userId="87640df3a52f65c7" providerId="LiveId" clId="{0A0D7FF6-B4D9-458B-8C08-77137144F591}" dt="2024-04-04T22:43:21.348" v="2524" actId="1076"/>
          <ac:picMkLst>
            <pc:docMk/>
            <pc:sldMk cId="1935304866" sldId="910"/>
            <ac:picMk id="19" creationId="{35124A8D-27F3-599A-81F2-C8838EA02ED6}"/>
          </ac:picMkLst>
        </pc:picChg>
        <pc:picChg chg="add mod">
          <ac:chgData name="Frenkie Wang" userId="87640df3a52f65c7" providerId="LiveId" clId="{0A0D7FF6-B4D9-458B-8C08-77137144F591}" dt="2024-04-04T22:43:55.831" v="2551" actId="1035"/>
          <ac:picMkLst>
            <pc:docMk/>
            <pc:sldMk cId="1935304866" sldId="910"/>
            <ac:picMk id="21" creationId="{1F5BB696-B17C-CFC8-3B31-511349E6D303}"/>
          </ac:picMkLst>
        </pc:picChg>
      </pc:sldChg>
      <pc:sldChg chg="addSp delSp modSp add mod modAnim">
        <pc:chgData name="Frenkie Wang" userId="87640df3a52f65c7" providerId="LiveId" clId="{0A0D7FF6-B4D9-458B-8C08-77137144F591}" dt="2024-04-10T10:02:32.056" v="9201"/>
        <pc:sldMkLst>
          <pc:docMk/>
          <pc:sldMk cId="2301337644" sldId="911"/>
        </pc:sldMkLst>
        <pc:spChg chg="add mod">
          <ac:chgData name="Frenkie Wang" userId="87640df3a52f65c7" providerId="LiveId" clId="{0A0D7FF6-B4D9-458B-8C08-77137144F591}" dt="2024-04-05T19:12:45.071" v="2786" actId="20577"/>
          <ac:spMkLst>
            <pc:docMk/>
            <pc:sldMk cId="2301337644" sldId="911"/>
            <ac:spMk id="2" creationId="{10D0D12E-C4F0-C3FF-6A4D-22E21DC659EE}"/>
          </ac:spMkLst>
        </pc:spChg>
        <pc:spChg chg="mod">
          <ac:chgData name="Frenkie Wang" userId="87640df3a52f65c7" providerId="LiveId" clId="{0A0D7FF6-B4D9-458B-8C08-77137144F591}" dt="2024-04-04T22:44:39.935" v="2558" actId="1076"/>
          <ac:spMkLst>
            <pc:docMk/>
            <pc:sldMk cId="2301337644" sldId="911"/>
            <ac:spMk id="14" creationId="{00000000-0000-0000-0000-000000000000}"/>
          </ac:spMkLst>
        </pc:spChg>
        <pc:spChg chg="mod">
          <ac:chgData name="Frenkie Wang" userId="87640df3a52f65c7" providerId="LiveId" clId="{0A0D7FF6-B4D9-458B-8C08-77137144F591}" dt="2024-04-04T22:29:40.661" v="2301" actId="20577"/>
          <ac:spMkLst>
            <pc:docMk/>
            <pc:sldMk cId="2301337644" sldId="911"/>
            <ac:spMk id="5125" creationId="{00000000-0000-0000-0000-000000000000}"/>
          </ac:spMkLst>
        </pc:spChg>
        <pc:picChg chg="del mod modCrop">
          <ac:chgData name="Frenkie Wang" userId="87640df3a52f65c7" providerId="LiveId" clId="{0A0D7FF6-B4D9-458B-8C08-77137144F591}" dt="2024-04-04T22:47:59.335" v="2713" actId="478"/>
          <ac:picMkLst>
            <pc:docMk/>
            <pc:sldMk cId="2301337644" sldId="911"/>
            <ac:picMk id="2" creationId="{00AC3434-F966-AAF8-39CC-B5133685D33A}"/>
          </ac:picMkLst>
        </pc:picChg>
        <pc:picChg chg="del">
          <ac:chgData name="Frenkie Wang" userId="87640df3a52f65c7" providerId="LiveId" clId="{0A0D7FF6-B4D9-458B-8C08-77137144F591}" dt="2024-04-04T22:29:53.157" v="2302" actId="478"/>
          <ac:picMkLst>
            <pc:docMk/>
            <pc:sldMk cId="2301337644" sldId="911"/>
            <ac:picMk id="4" creationId="{C0F7EB90-61C6-EF0A-B358-95ED32F4AE3F}"/>
          </ac:picMkLst>
        </pc:picChg>
        <pc:picChg chg="add del mod">
          <ac:chgData name="Frenkie Wang" userId="87640df3a52f65c7" providerId="LiveId" clId="{0A0D7FF6-B4D9-458B-8C08-77137144F591}" dt="2024-04-05T19:15:33.196" v="2859" actId="478"/>
          <ac:picMkLst>
            <pc:docMk/>
            <pc:sldMk cId="2301337644" sldId="911"/>
            <ac:picMk id="4" creationId="{ED721EC3-6BAE-7F59-2F03-38D614C4C630}"/>
          </ac:picMkLst>
        </pc:picChg>
        <pc:picChg chg="add mod">
          <ac:chgData name="Frenkie Wang" userId="87640df3a52f65c7" providerId="LiveId" clId="{0A0D7FF6-B4D9-458B-8C08-77137144F591}" dt="2024-04-04T22:45:00.582" v="2654" actId="1036"/>
          <ac:picMkLst>
            <pc:docMk/>
            <pc:sldMk cId="2301337644" sldId="911"/>
            <ac:picMk id="5" creationId="{1A14154D-10CE-8757-110D-A93997ECDD8A}"/>
          </ac:picMkLst>
        </pc:picChg>
        <pc:picChg chg="add mod">
          <ac:chgData name="Frenkie Wang" userId="87640df3a52f65c7" providerId="LiveId" clId="{0A0D7FF6-B4D9-458B-8C08-77137144F591}" dt="2024-04-04T22:49:19.160" v="2738" actId="1076"/>
          <ac:picMkLst>
            <pc:docMk/>
            <pc:sldMk cId="2301337644" sldId="911"/>
            <ac:picMk id="6" creationId="{4216CB05-3125-8D49-2B56-965EC2A0179B}"/>
          </ac:picMkLst>
        </pc:picChg>
        <pc:picChg chg="add mod">
          <ac:chgData name="Frenkie Wang" userId="87640df3a52f65c7" providerId="LiveId" clId="{0A0D7FF6-B4D9-458B-8C08-77137144F591}" dt="2024-04-05T19:28:54.611" v="3043" actId="1076"/>
          <ac:picMkLst>
            <pc:docMk/>
            <pc:sldMk cId="2301337644" sldId="911"/>
            <ac:picMk id="7" creationId="{F8D94D57-3799-2D00-8562-3BC3DB5DE024}"/>
          </ac:picMkLst>
        </pc:picChg>
        <pc:picChg chg="add mod">
          <ac:chgData name="Frenkie Wang" userId="87640df3a52f65c7" providerId="LiveId" clId="{0A0D7FF6-B4D9-458B-8C08-77137144F591}" dt="2024-04-05T19:13:20.414" v="2800" actId="1037"/>
          <ac:picMkLst>
            <pc:docMk/>
            <pc:sldMk cId="2301337644" sldId="911"/>
            <ac:picMk id="8" creationId="{E619109A-EC7C-50EC-F96A-8CEAB710E109}"/>
          </ac:picMkLst>
        </pc:picChg>
        <pc:picChg chg="mod">
          <ac:chgData name="Frenkie Wang" userId="87640df3a52f65c7" providerId="LiveId" clId="{0A0D7FF6-B4D9-458B-8C08-77137144F591}" dt="2024-04-04T22:48:48.933" v="2728" actId="1076"/>
          <ac:picMkLst>
            <pc:docMk/>
            <pc:sldMk cId="2301337644" sldId="911"/>
            <ac:picMk id="9" creationId="{8F6563B3-274B-51F6-C503-A8058E0DAE85}"/>
          </ac:picMkLst>
        </pc:picChg>
        <pc:picChg chg="del mod">
          <ac:chgData name="Frenkie Wang" userId="87640df3a52f65c7" providerId="LiveId" clId="{0A0D7FF6-B4D9-458B-8C08-77137144F591}" dt="2024-04-05T19:12:54.954" v="2788" actId="478"/>
          <ac:picMkLst>
            <pc:docMk/>
            <pc:sldMk cId="2301337644" sldId="911"/>
            <ac:picMk id="11" creationId="{0EAD6319-AF87-CA01-5DFD-7DB49668C72D}"/>
          </ac:picMkLst>
        </pc:picChg>
        <pc:picChg chg="mod modCrop">
          <ac:chgData name="Frenkie Wang" userId="87640df3a52f65c7" providerId="LiveId" clId="{0A0D7FF6-B4D9-458B-8C08-77137144F591}" dt="2024-04-04T22:49:12.947" v="2736" actId="1076"/>
          <ac:picMkLst>
            <pc:docMk/>
            <pc:sldMk cId="2301337644" sldId="911"/>
            <ac:picMk id="15" creationId="{0732E930-DF1F-D2AF-DF97-5127FDEFDC20}"/>
          </ac:picMkLst>
        </pc:picChg>
      </pc:sldChg>
      <pc:sldChg chg="addSp delSp modSp add mod modAnim">
        <pc:chgData name="Frenkie Wang" userId="87640df3a52f65c7" providerId="LiveId" clId="{0A0D7FF6-B4D9-458B-8C08-77137144F591}" dt="2024-04-10T10:02:30.495" v="9200"/>
        <pc:sldMkLst>
          <pc:docMk/>
          <pc:sldMk cId="2366874908" sldId="912"/>
        </pc:sldMkLst>
        <pc:spChg chg="add mod">
          <ac:chgData name="Frenkie Wang" userId="87640df3a52f65c7" providerId="LiveId" clId="{0A0D7FF6-B4D9-458B-8C08-77137144F591}" dt="2024-04-05T19:14:08.748" v="2842" actId="20577"/>
          <ac:spMkLst>
            <pc:docMk/>
            <pc:sldMk cId="2366874908" sldId="912"/>
            <ac:spMk id="4" creationId="{C07E419B-0EAF-F71E-B4B3-2398CC85D580}"/>
          </ac:spMkLst>
        </pc:spChg>
        <pc:spChg chg="mod">
          <ac:chgData name="Frenkie Wang" userId="87640df3a52f65c7" providerId="LiveId" clId="{0A0D7FF6-B4D9-458B-8C08-77137144F591}" dt="2024-04-04T22:45:12.472" v="2667" actId="20577"/>
          <ac:spMkLst>
            <pc:docMk/>
            <pc:sldMk cId="2366874908" sldId="912"/>
            <ac:spMk id="512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5T19:14:15.998" v="2843" actId="478"/>
          <ac:picMkLst>
            <pc:docMk/>
            <pc:sldMk cId="2366874908" sldId="912"/>
            <ac:picMk id="2" creationId="{CE88FD23-0077-2C51-596D-EC87EFE432A4}"/>
          </ac:picMkLst>
        </pc:picChg>
        <pc:picChg chg="add mod">
          <ac:chgData name="Frenkie Wang" userId="87640df3a52f65c7" providerId="LiveId" clId="{0A0D7FF6-B4D9-458B-8C08-77137144F591}" dt="2024-04-05T19:15:26.406" v="2857" actId="1582"/>
          <ac:picMkLst>
            <pc:docMk/>
            <pc:sldMk cId="2366874908" sldId="912"/>
            <ac:picMk id="3" creationId="{87DEBBA3-26CB-561E-43A0-475AF93CCABD}"/>
          </ac:picMkLst>
        </pc:picChg>
        <pc:picChg chg="del mod">
          <ac:chgData name="Frenkie Wang" userId="87640df3a52f65c7" providerId="LiveId" clId="{0A0D7FF6-B4D9-458B-8C08-77137144F591}" dt="2024-04-05T19:15:08.666" v="2853" actId="478"/>
          <ac:picMkLst>
            <pc:docMk/>
            <pc:sldMk cId="2366874908" sldId="912"/>
            <ac:picMk id="5" creationId="{6D263169-CB70-84D2-B65E-641E7B40A9A3}"/>
          </ac:picMkLst>
        </pc:picChg>
        <pc:picChg chg="add mod">
          <ac:chgData name="Frenkie Wang" userId="87640df3a52f65c7" providerId="LiveId" clId="{0A0D7FF6-B4D9-458B-8C08-77137144F591}" dt="2024-04-05T19:15:10.972" v="2854" actId="1076"/>
          <ac:picMkLst>
            <pc:docMk/>
            <pc:sldMk cId="2366874908" sldId="912"/>
            <ac:picMk id="7" creationId="{EE0849F4-24DD-2208-66D9-E491EF87FAD6}"/>
          </ac:picMkLst>
        </pc:picChg>
        <pc:picChg chg="mod">
          <ac:chgData name="Frenkie Wang" userId="87640df3a52f65c7" providerId="LiveId" clId="{0A0D7FF6-B4D9-458B-8C08-77137144F591}" dt="2024-04-05T19:15:13.293" v="2855" actId="1076"/>
          <ac:picMkLst>
            <pc:docMk/>
            <pc:sldMk cId="2366874908" sldId="912"/>
            <ac:picMk id="12" creationId="{FF47F44F-0EA8-1D09-B844-5D72A95123B2}"/>
          </ac:picMkLst>
        </pc:picChg>
        <pc:picChg chg="del">
          <ac:chgData name="Frenkie Wang" userId="87640df3a52f65c7" providerId="LiveId" clId="{0A0D7FF6-B4D9-458B-8C08-77137144F591}" dt="2024-04-04T22:47:49.448" v="2711" actId="478"/>
          <ac:picMkLst>
            <pc:docMk/>
            <pc:sldMk cId="2366874908" sldId="912"/>
            <ac:picMk id="15" creationId="{168D04D2-8175-52AD-A846-120A51C45FB7}"/>
          </ac:picMkLst>
        </pc:picChg>
      </pc:sldChg>
      <pc:sldChg chg="addSp delSp modSp add mod modAnim">
        <pc:chgData name="Frenkie Wang" userId="87640df3a52f65c7" providerId="LiveId" clId="{0A0D7FF6-B4D9-458B-8C08-77137144F591}" dt="2024-04-10T10:02:23.135" v="9198"/>
        <pc:sldMkLst>
          <pc:docMk/>
          <pc:sldMk cId="1635498383" sldId="913"/>
        </pc:sldMkLst>
        <pc:spChg chg="add del mod">
          <ac:chgData name="Frenkie Wang" userId="87640df3a52f65c7" providerId="LiveId" clId="{0A0D7FF6-B4D9-458B-8C08-77137144F591}" dt="2024-04-05T19:33:06.581" v="3057" actId="478"/>
          <ac:spMkLst>
            <pc:docMk/>
            <pc:sldMk cId="1635498383" sldId="913"/>
            <ac:spMk id="3" creationId="{BCFA4FCF-67D7-C33C-88C4-9A124E8DD2A8}"/>
          </ac:spMkLst>
        </pc:spChg>
        <pc:spChg chg="add mod">
          <ac:chgData name="Frenkie Wang" userId="87640df3a52f65c7" providerId="LiveId" clId="{0A0D7FF6-B4D9-458B-8C08-77137144F591}" dt="2024-04-05T19:45:39.073" v="3318" actId="1035"/>
          <ac:spMkLst>
            <pc:docMk/>
            <pc:sldMk cId="1635498383" sldId="913"/>
            <ac:spMk id="4" creationId="{380ACEE8-FF53-D646-780C-2260507B9552}"/>
          </ac:spMkLst>
        </pc:spChg>
        <pc:spChg chg="add mod">
          <ac:chgData name="Frenkie Wang" userId="87640df3a52f65c7" providerId="LiveId" clId="{0A0D7FF6-B4D9-458B-8C08-77137144F591}" dt="2024-04-05T19:45:39.073" v="3318" actId="1035"/>
          <ac:spMkLst>
            <pc:docMk/>
            <pc:sldMk cId="1635498383" sldId="913"/>
            <ac:spMk id="5" creationId="{A66637D2-D641-57B1-7175-B9EA04814551}"/>
          </ac:spMkLst>
        </pc:spChg>
        <pc:spChg chg="add mod">
          <ac:chgData name="Frenkie Wang" userId="87640df3a52f65c7" providerId="LiveId" clId="{0A0D7FF6-B4D9-458B-8C08-77137144F591}" dt="2024-04-05T19:44:43.602" v="3289" actId="1036"/>
          <ac:spMkLst>
            <pc:docMk/>
            <pc:sldMk cId="1635498383" sldId="913"/>
            <ac:spMk id="6" creationId="{50667746-676C-5672-3C8F-5275A87E60B0}"/>
          </ac:spMkLst>
        </pc:spChg>
        <pc:spChg chg="add mod">
          <ac:chgData name="Frenkie Wang" userId="87640df3a52f65c7" providerId="LiveId" clId="{0A0D7FF6-B4D9-458B-8C08-77137144F591}" dt="2024-04-05T19:45:39.073" v="3318" actId="1035"/>
          <ac:spMkLst>
            <pc:docMk/>
            <pc:sldMk cId="1635498383" sldId="913"/>
            <ac:spMk id="7" creationId="{8BFB8ADD-49AD-9C96-BB41-F740F5752B1A}"/>
          </ac:spMkLst>
        </pc:spChg>
        <pc:spChg chg="add mod">
          <ac:chgData name="Frenkie Wang" userId="87640df3a52f65c7" providerId="LiveId" clId="{0A0D7FF6-B4D9-458B-8C08-77137144F591}" dt="2024-04-08T09:30:44.113" v="3437" actId="20577"/>
          <ac:spMkLst>
            <pc:docMk/>
            <pc:sldMk cId="1635498383" sldId="913"/>
            <ac:spMk id="8" creationId="{65E99846-2C3F-F4F9-78E9-3A4E1D607142}"/>
          </ac:spMkLst>
        </pc:spChg>
        <pc:spChg chg="add mod">
          <ac:chgData name="Frenkie Wang" userId="87640df3a52f65c7" providerId="LiveId" clId="{0A0D7FF6-B4D9-458B-8C08-77137144F591}" dt="2024-04-08T09:30:49.854" v="3441" actId="20577"/>
          <ac:spMkLst>
            <pc:docMk/>
            <pc:sldMk cId="1635498383" sldId="913"/>
            <ac:spMk id="9" creationId="{6DA4D292-5977-0AAF-4A5A-ADF9823EE4AA}"/>
          </ac:spMkLst>
        </pc:spChg>
        <pc:spChg chg="add mod">
          <ac:chgData name="Frenkie Wang" userId="87640df3a52f65c7" providerId="LiveId" clId="{0A0D7FF6-B4D9-458B-8C08-77137144F591}" dt="2024-04-05T19:45:53.803" v="3320" actId="20577"/>
          <ac:spMkLst>
            <pc:docMk/>
            <pc:sldMk cId="1635498383" sldId="913"/>
            <ac:spMk id="10" creationId="{3E87797E-36C1-3A16-4877-9542A59033B9}"/>
          </ac:spMkLst>
        </pc:spChg>
        <pc:spChg chg="add mod">
          <ac:chgData name="Frenkie Wang" userId="87640df3a52f65c7" providerId="LiveId" clId="{0A0D7FF6-B4D9-458B-8C08-77137144F591}" dt="2024-04-05T19:44:54.981" v="3302" actId="1036"/>
          <ac:spMkLst>
            <pc:docMk/>
            <pc:sldMk cId="1635498383" sldId="913"/>
            <ac:spMk id="11" creationId="{CC9411AE-B5E0-30DB-AAE1-8A67A5700BE6}"/>
          </ac:spMkLst>
        </pc:spChg>
        <pc:spChg chg="add mod">
          <ac:chgData name="Frenkie Wang" userId="87640df3a52f65c7" providerId="LiveId" clId="{0A0D7FF6-B4D9-458B-8C08-77137144F591}" dt="2024-04-05T19:45:05.296" v="3304" actId="571"/>
          <ac:spMkLst>
            <pc:docMk/>
            <pc:sldMk cId="1635498383" sldId="913"/>
            <ac:spMk id="12" creationId="{B895F3F8-8ABD-AE46-411D-75A28D258086}"/>
          </ac:spMkLst>
        </pc:spChg>
        <pc:spChg chg="add mod">
          <ac:chgData name="Frenkie Wang" userId="87640df3a52f65c7" providerId="LiveId" clId="{0A0D7FF6-B4D9-458B-8C08-77137144F591}" dt="2024-04-05T19:45:05.296" v="3304" actId="571"/>
          <ac:spMkLst>
            <pc:docMk/>
            <pc:sldMk cId="1635498383" sldId="913"/>
            <ac:spMk id="13" creationId="{D6BD25AB-B678-C2B0-0093-CA0763D43781}"/>
          </ac:spMkLst>
        </pc:spChg>
        <pc:spChg chg="add mod">
          <ac:chgData name="Frenkie Wang" userId="87640df3a52f65c7" providerId="LiveId" clId="{0A0D7FF6-B4D9-458B-8C08-77137144F591}" dt="2024-04-05T19:45:05.296" v="3304" actId="571"/>
          <ac:spMkLst>
            <pc:docMk/>
            <pc:sldMk cId="1635498383" sldId="913"/>
            <ac:spMk id="14" creationId="{A41076C4-D474-018E-4DFB-B8D87BB94846}"/>
          </ac:spMkLst>
        </pc:spChg>
        <pc:spChg chg="add mod">
          <ac:chgData name="Frenkie Wang" userId="87640df3a52f65c7" providerId="LiveId" clId="{0A0D7FF6-B4D9-458B-8C08-77137144F591}" dt="2024-04-08T09:30:24.827" v="3428" actId="1037"/>
          <ac:spMkLst>
            <pc:docMk/>
            <pc:sldMk cId="1635498383" sldId="913"/>
            <ac:spMk id="17" creationId="{4A1461E4-DD56-BAC8-6B8F-3F65A8780577}"/>
          </ac:spMkLst>
        </pc:spChg>
        <pc:spChg chg="del mod">
          <ac:chgData name="Frenkie Wang" userId="87640df3a52f65c7" providerId="LiveId" clId="{0A0D7FF6-B4D9-458B-8C08-77137144F591}" dt="2024-04-05T19:33:03.988" v="3055" actId="478"/>
          <ac:spMkLst>
            <pc:docMk/>
            <pc:sldMk cId="1635498383" sldId="913"/>
            <ac:spMk id="84998" creationId="{00000000-0000-0000-0000-000000000000}"/>
          </ac:spMkLst>
        </pc:spChg>
        <pc:spChg chg="mod">
          <ac:chgData name="Frenkie Wang" userId="87640df3a52f65c7" providerId="LiveId" clId="{0A0D7FF6-B4D9-458B-8C08-77137144F591}" dt="2024-04-09T00:59:59.996" v="8294" actId="20577"/>
          <ac:spMkLst>
            <pc:docMk/>
            <pc:sldMk cId="1635498383" sldId="913"/>
            <ac:spMk id="130052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8T09:29:22.457" v="3393" actId="478"/>
          <ac:picMkLst>
            <pc:docMk/>
            <pc:sldMk cId="1635498383" sldId="913"/>
            <ac:picMk id="16" creationId="{BC0AC8EE-189C-B5EF-F820-2DF5DE37BDC7}"/>
          </ac:picMkLst>
        </pc:picChg>
      </pc:sldChg>
      <pc:sldChg chg="addSp delSp modSp add del mod delAnim">
        <pc:chgData name="Frenkie Wang" userId="87640df3a52f65c7" providerId="LiveId" clId="{0A0D7FF6-B4D9-458B-8C08-77137144F591}" dt="2024-04-05T19:31:35.154" v="3051" actId="47"/>
        <pc:sldMkLst>
          <pc:docMk/>
          <pc:sldMk cId="3803324942" sldId="913"/>
        </pc:sldMkLst>
        <pc:spChg chg="del">
          <ac:chgData name="Frenkie Wang" userId="87640df3a52f65c7" providerId="LiveId" clId="{0A0D7FF6-B4D9-458B-8C08-77137144F591}" dt="2024-04-05T19:19:14.466" v="2885" actId="478"/>
          <ac:spMkLst>
            <pc:docMk/>
            <pc:sldMk cId="3803324942" sldId="913"/>
            <ac:spMk id="4" creationId="{C07E419B-0EAF-F71E-B4B3-2398CC85D580}"/>
          </ac:spMkLst>
        </pc:spChg>
        <pc:picChg chg="del">
          <ac:chgData name="Frenkie Wang" userId="87640df3a52f65c7" providerId="LiveId" clId="{0A0D7FF6-B4D9-458B-8C08-77137144F591}" dt="2024-04-05T19:19:15.931" v="2888" actId="478"/>
          <ac:picMkLst>
            <pc:docMk/>
            <pc:sldMk cId="3803324942" sldId="913"/>
            <ac:picMk id="3" creationId="{87DEBBA3-26CB-561E-43A0-475AF93CCABD}"/>
          </ac:picMkLst>
        </pc:picChg>
        <pc:picChg chg="add del mod">
          <ac:chgData name="Frenkie Wang" userId="87640df3a52f65c7" providerId="LiveId" clId="{0A0D7FF6-B4D9-458B-8C08-77137144F591}" dt="2024-04-05T19:20:31.168" v="2893" actId="478"/>
          <ac:picMkLst>
            <pc:docMk/>
            <pc:sldMk cId="3803324942" sldId="913"/>
            <ac:picMk id="5" creationId="{6FE58C24-BDDF-FA31-7BD5-2A0AB32A535C}"/>
          </ac:picMkLst>
        </pc:picChg>
        <pc:picChg chg="del">
          <ac:chgData name="Frenkie Wang" userId="87640df3a52f65c7" providerId="LiveId" clId="{0A0D7FF6-B4D9-458B-8C08-77137144F591}" dt="2024-04-05T19:19:14.912" v="2886" actId="478"/>
          <ac:picMkLst>
            <pc:docMk/>
            <pc:sldMk cId="3803324942" sldId="913"/>
            <ac:picMk id="7" creationId="{EE0849F4-24DD-2208-66D9-E491EF87FAD6}"/>
          </ac:picMkLst>
        </pc:picChg>
        <pc:picChg chg="del mod">
          <ac:chgData name="Frenkie Wang" userId="87640df3a52f65c7" providerId="LiveId" clId="{0A0D7FF6-B4D9-458B-8C08-77137144F591}" dt="2024-04-05T19:19:16.558" v="2890" actId="478"/>
          <ac:picMkLst>
            <pc:docMk/>
            <pc:sldMk cId="3803324942" sldId="913"/>
            <ac:picMk id="9" creationId="{8F6563B3-274B-51F6-C503-A8058E0DAE85}"/>
          </ac:picMkLst>
        </pc:picChg>
        <pc:picChg chg="del">
          <ac:chgData name="Frenkie Wang" userId="87640df3a52f65c7" providerId="LiveId" clId="{0A0D7FF6-B4D9-458B-8C08-77137144F591}" dt="2024-04-05T19:19:15.414" v="2887" actId="478"/>
          <ac:picMkLst>
            <pc:docMk/>
            <pc:sldMk cId="3803324942" sldId="913"/>
            <ac:picMk id="12" creationId="{FF47F44F-0EA8-1D09-B844-5D72A95123B2}"/>
          </ac:picMkLst>
        </pc:picChg>
      </pc:sldChg>
      <pc:sldChg chg="add del">
        <pc:chgData name="Frenkie Wang" userId="87640df3a52f65c7" providerId="LiveId" clId="{0A0D7FF6-B4D9-458B-8C08-77137144F591}" dt="2024-04-05T19:33:55.422" v="3059"/>
        <pc:sldMkLst>
          <pc:docMk/>
          <pc:sldMk cId="1824531489" sldId="914"/>
        </pc:sldMkLst>
      </pc:sldChg>
      <pc:sldChg chg="modSp add del mod">
        <pc:chgData name="Frenkie Wang" userId="87640df3a52f65c7" providerId="LiveId" clId="{0A0D7FF6-B4D9-458B-8C08-77137144F591}" dt="2024-04-08T10:25:34.545" v="3800" actId="47"/>
        <pc:sldMkLst>
          <pc:docMk/>
          <pc:sldMk cId="2368762737" sldId="914"/>
        </pc:sldMkLst>
        <pc:spChg chg="mod">
          <ac:chgData name="Frenkie Wang" userId="87640df3a52f65c7" providerId="LiveId" clId="{0A0D7FF6-B4D9-458B-8C08-77137144F591}" dt="2024-04-08T09:31:47.485" v="3481" actId="20577"/>
          <ac:spMkLst>
            <pc:docMk/>
            <pc:sldMk cId="2368762737" sldId="914"/>
            <ac:spMk id="5125" creationId="{00000000-0000-0000-0000-000000000000}"/>
          </ac:spMkLst>
        </pc:spChg>
      </pc:sldChg>
      <pc:sldChg chg="add del">
        <pc:chgData name="Frenkie Wang" userId="87640df3a52f65c7" providerId="LiveId" clId="{0A0D7FF6-B4D9-458B-8C08-77137144F591}" dt="2024-04-05T19:22:48.124" v="2947"/>
        <pc:sldMkLst>
          <pc:docMk/>
          <pc:sldMk cId="2477827036" sldId="914"/>
        </pc:sldMkLst>
      </pc:sldChg>
      <pc:sldChg chg="addSp delSp modSp add mod">
        <pc:chgData name="Frenkie Wang" userId="87640df3a52f65c7" providerId="LiveId" clId="{0A0D7FF6-B4D9-458B-8C08-77137144F591}" dt="2024-04-09T01:00:12.237" v="8296" actId="20577"/>
        <pc:sldMkLst>
          <pc:docMk/>
          <pc:sldMk cId="947579767" sldId="915"/>
        </pc:sldMkLst>
        <pc:spChg chg="mod">
          <ac:chgData name="Frenkie Wang" userId="87640df3a52f65c7" providerId="LiveId" clId="{0A0D7FF6-B4D9-458B-8C08-77137144F591}" dt="2024-04-08T10:24:28.845" v="3794" actId="207"/>
          <ac:spMkLst>
            <pc:docMk/>
            <pc:sldMk cId="947579767" sldId="915"/>
            <ac:spMk id="4" creationId="{29938F10-6D11-11F5-12B4-A2A25473D7F8}"/>
          </ac:spMkLst>
        </pc:spChg>
        <pc:spChg chg="add mod">
          <ac:chgData name="Frenkie Wang" userId="87640df3a52f65c7" providerId="LiveId" clId="{0A0D7FF6-B4D9-458B-8C08-77137144F591}" dt="2024-04-08T10:24:20.827" v="3792" actId="571"/>
          <ac:spMkLst>
            <pc:docMk/>
            <pc:sldMk cId="947579767" sldId="915"/>
            <ac:spMk id="9" creationId="{95D969D3-9681-7F13-D33A-FD8DF5DF90C4}"/>
          </ac:spMkLst>
        </pc:spChg>
        <pc:spChg chg="mod">
          <ac:chgData name="Frenkie Wang" userId="87640df3a52f65c7" providerId="LiveId" clId="{0A0D7FF6-B4D9-458B-8C08-77137144F591}" dt="2024-04-09T01:00:12.237" v="8296" actId="20577"/>
          <ac:spMkLst>
            <pc:docMk/>
            <pc:sldMk cId="947579767" sldId="915"/>
            <ac:spMk id="2053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8T10:24:14.395" v="3790" actId="1582"/>
          <ac:picMkLst>
            <pc:docMk/>
            <pc:sldMk cId="947579767" sldId="915"/>
            <ac:picMk id="3" creationId="{0E3C80A0-F330-A19B-6D6B-69D55607CF4C}"/>
          </ac:picMkLst>
        </pc:picChg>
        <pc:picChg chg="add del mod">
          <ac:chgData name="Frenkie Wang" userId="87640df3a52f65c7" providerId="LiveId" clId="{0A0D7FF6-B4D9-458B-8C08-77137144F591}" dt="2024-04-08T18:06:23.080" v="5342" actId="478"/>
          <ac:picMkLst>
            <pc:docMk/>
            <pc:sldMk cId="947579767" sldId="915"/>
            <ac:picMk id="9" creationId="{395139E9-A34F-2DA8-3546-A92D0F3ECDB7}"/>
          </ac:picMkLst>
        </pc:picChg>
        <pc:picChg chg="add mod">
          <ac:chgData name="Frenkie Wang" userId="87640df3a52f65c7" providerId="LiveId" clId="{0A0D7FF6-B4D9-458B-8C08-77137144F591}" dt="2024-04-08T18:06:25.404" v="5344" actId="1076"/>
          <ac:picMkLst>
            <pc:docMk/>
            <pc:sldMk cId="947579767" sldId="915"/>
            <ac:picMk id="10" creationId="{AA9BFB3B-7DDF-871D-187C-E7B88FC6C64B}"/>
          </ac:picMkLst>
        </pc:picChg>
        <pc:picChg chg="add del">
          <ac:chgData name="Frenkie Wang" userId="87640df3a52f65c7" providerId="LiveId" clId="{0A0D7FF6-B4D9-458B-8C08-77137144F591}" dt="2024-04-08T10:23:35.162" v="3783" actId="478"/>
          <ac:picMkLst>
            <pc:docMk/>
            <pc:sldMk cId="947579767" sldId="915"/>
            <ac:picMk id="59" creationId="{5796335D-1D42-1D74-586E-675A6D350A4D}"/>
          </ac:picMkLst>
        </pc:picChg>
        <pc:picChg chg="add del">
          <ac:chgData name="Frenkie Wang" userId="87640df3a52f65c7" providerId="LiveId" clId="{0A0D7FF6-B4D9-458B-8C08-77137144F591}" dt="2024-04-08T18:05:48.392" v="5333" actId="478"/>
          <ac:picMkLst>
            <pc:docMk/>
            <pc:sldMk cId="947579767" sldId="915"/>
            <ac:picMk id="63" creationId="{F392165D-C1E9-53B7-8439-C5A079A71562}"/>
          </ac:picMkLst>
        </pc:picChg>
        <pc:picChg chg="add del">
          <ac:chgData name="Frenkie Wang" userId="87640df3a52f65c7" providerId="LiveId" clId="{0A0D7FF6-B4D9-458B-8C08-77137144F591}" dt="2024-04-08T10:23:38.261" v="3785" actId="478"/>
          <ac:picMkLst>
            <pc:docMk/>
            <pc:sldMk cId="947579767" sldId="915"/>
            <ac:picMk id="2059" creationId="{23396A9C-740E-6987-08B9-1AFB610207C2}"/>
          </ac:picMkLst>
        </pc:picChg>
      </pc:sldChg>
      <pc:sldChg chg="addSp delSp modSp add del mod">
        <pc:chgData name="Frenkie Wang" userId="87640df3a52f65c7" providerId="LiveId" clId="{0A0D7FF6-B4D9-458B-8C08-77137144F591}" dt="2024-04-08T10:25:33.032" v="3799" actId="47"/>
        <pc:sldMkLst>
          <pc:docMk/>
          <pc:sldMk cId="1823630578" sldId="916"/>
        </pc:sldMkLst>
        <pc:spChg chg="mod">
          <ac:chgData name="Frenkie Wang" userId="87640df3a52f65c7" providerId="LiveId" clId="{0A0D7FF6-B4D9-458B-8C08-77137144F591}" dt="2024-04-08T09:39:00.742" v="3595" actId="404"/>
          <ac:spMkLst>
            <pc:docMk/>
            <pc:sldMk cId="1823630578" sldId="916"/>
            <ac:spMk id="91147" creationId="{60517756-D033-400D-B53B-A0CA4FF1810D}"/>
          </ac:spMkLst>
        </pc:spChg>
        <pc:picChg chg="add del">
          <ac:chgData name="Frenkie Wang" userId="87640df3a52f65c7" providerId="LiveId" clId="{0A0D7FF6-B4D9-458B-8C08-77137144F591}" dt="2024-04-08T10:25:16.138" v="3796" actId="22"/>
          <ac:picMkLst>
            <pc:docMk/>
            <pc:sldMk cId="1823630578" sldId="916"/>
            <ac:picMk id="3" creationId="{5D03F3C9-CAB4-6A67-7CE0-4D1DC1FC2DCC}"/>
          </ac:picMkLst>
        </pc:picChg>
        <pc:picChg chg="add del">
          <ac:chgData name="Frenkie Wang" userId="87640df3a52f65c7" providerId="LiveId" clId="{0A0D7FF6-B4D9-458B-8C08-77137144F591}" dt="2024-04-08T10:25:18.504" v="3798" actId="22"/>
          <ac:picMkLst>
            <pc:docMk/>
            <pc:sldMk cId="1823630578" sldId="916"/>
            <ac:picMk id="5" creationId="{B8E5357D-C04B-1562-0262-054F0F31C1F7}"/>
          </ac:picMkLst>
        </pc:picChg>
        <pc:picChg chg="mod">
          <ac:chgData name="Frenkie Wang" userId="87640df3a52f65c7" providerId="LiveId" clId="{0A0D7FF6-B4D9-458B-8C08-77137144F591}" dt="2024-04-08T09:39:09.114" v="3598" actId="14100"/>
          <ac:picMkLst>
            <pc:docMk/>
            <pc:sldMk cId="1823630578" sldId="916"/>
            <ac:picMk id="120842" creationId="{72C5AFAB-FA22-4744-878C-FE96BA2182A0}"/>
          </ac:picMkLst>
        </pc:picChg>
      </pc:sldChg>
      <pc:sldChg chg="delSp modSp add del mod">
        <pc:chgData name="Frenkie Wang" userId="87640df3a52f65c7" providerId="LiveId" clId="{0A0D7FF6-B4D9-458B-8C08-77137144F591}" dt="2024-04-08T09:38:26.943" v="3587" actId="47"/>
        <pc:sldMkLst>
          <pc:docMk/>
          <pc:sldMk cId="3508907514" sldId="916"/>
        </pc:sldMkLst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" creationId="{29938F10-6D11-11F5-12B4-A2A25473D7F8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5" creationId="{415695B8-5B6E-3519-2EAC-27B64857A4D1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6" creationId="{5FE4663F-66C8-F353-E136-F99CDE6129F7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7" creationId="{00000000-0000-0000-0000-000000000000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8" creationId="{00000000-0000-0000-0000-000000000000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1" creationId="{9C56181D-6AF2-5871-9AAE-95A5A090801A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2" creationId="{E4E21BE3-978D-ADB1-8230-81D0FBB45163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3" creationId="{E83CD1E0-DAEF-CAB5-8340-1601846AF484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4" creationId="{FA358E20-A76D-C971-966D-79EF04ABA9EB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5" creationId="{66416DD7-F05E-43E3-6C06-80615DCDD752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6" creationId="{9CFB7307-A1F0-8461-F77C-F79C46A40A6F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7" creationId="{4E00EA0C-5DBC-763F-C00A-9EB2EDACADDE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8" creationId="{8E4E3AFC-3493-7B36-DA79-FE20B441D091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9" creationId="{52FCA739-2407-0D56-0401-6C0809F316BC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51" creationId="{01984B83-90E7-8CF9-7D93-F5DFF5EF3F52}"/>
          </ac:spMkLst>
        </pc:spChg>
        <pc:spChg chg="del">
          <ac:chgData name="Frenkie Wang" userId="87640df3a52f65c7" providerId="LiveId" clId="{0A0D7FF6-B4D9-458B-8C08-77137144F591}" dt="2024-04-08T09:36:36.179" v="3581" actId="478"/>
          <ac:spMkLst>
            <pc:docMk/>
            <pc:sldMk cId="3508907514" sldId="916"/>
            <ac:spMk id="52" creationId="{B00C7DD8-A262-02A6-AE4E-96C36E851EEE}"/>
          </ac:spMkLst>
        </pc:spChg>
        <pc:spChg chg="del">
          <ac:chgData name="Frenkie Wang" userId="87640df3a52f65c7" providerId="LiveId" clId="{0A0D7FF6-B4D9-458B-8C08-77137144F591}" dt="2024-04-08T09:36:36.179" v="3581" actId="478"/>
          <ac:spMkLst>
            <pc:docMk/>
            <pc:sldMk cId="3508907514" sldId="916"/>
            <ac:spMk id="53" creationId="{E2FB0BD1-27CB-EE27-BE1E-5A0C1E76D022}"/>
          </ac:spMkLst>
        </pc:spChg>
        <pc:picChg chg="del">
          <ac:chgData name="Frenkie Wang" userId="87640df3a52f65c7" providerId="LiveId" clId="{0A0D7FF6-B4D9-458B-8C08-77137144F591}" dt="2024-04-08T09:36:34.090" v="3579" actId="478"/>
          <ac:picMkLst>
            <pc:docMk/>
            <pc:sldMk cId="3508907514" sldId="916"/>
            <ac:picMk id="59" creationId="{5796335D-1D42-1D74-586E-675A6D350A4D}"/>
          </ac:picMkLst>
        </pc:picChg>
        <pc:picChg chg="del">
          <ac:chgData name="Frenkie Wang" userId="87640df3a52f65c7" providerId="LiveId" clId="{0A0D7FF6-B4D9-458B-8C08-77137144F591}" dt="2024-04-08T09:36:34.090" v="3579" actId="478"/>
          <ac:picMkLst>
            <pc:docMk/>
            <pc:sldMk cId="3508907514" sldId="916"/>
            <ac:picMk id="63" creationId="{F392165D-C1E9-53B7-8439-C5A079A71562}"/>
          </ac:picMkLst>
        </pc:picChg>
        <pc:picChg chg="del">
          <ac:chgData name="Frenkie Wang" userId="87640df3a52f65c7" providerId="LiveId" clId="{0A0D7FF6-B4D9-458B-8C08-77137144F591}" dt="2024-04-08T09:36:34.840" v="3580" actId="478"/>
          <ac:picMkLst>
            <pc:docMk/>
            <pc:sldMk cId="3508907514" sldId="916"/>
            <ac:picMk id="2059" creationId="{23396A9C-740E-6987-08B9-1AFB610207C2}"/>
          </ac:picMkLst>
        </pc:picChg>
        <pc:cxnChg chg="del mod">
          <ac:chgData name="Frenkie Wang" userId="87640df3a52f65c7" providerId="LiveId" clId="{0A0D7FF6-B4D9-458B-8C08-77137144F591}" dt="2024-04-08T09:36:34.090" v="3579" actId="478"/>
          <ac:cxnSpMkLst>
            <pc:docMk/>
            <pc:sldMk cId="3508907514" sldId="916"/>
            <ac:cxnSpMk id="2049" creationId="{4CC699AD-1D3E-2446-F4BA-A82FEAF05624}"/>
          </ac:cxnSpMkLst>
        </pc:cxnChg>
        <pc:cxnChg chg="del">
          <ac:chgData name="Frenkie Wang" userId="87640df3a52f65c7" providerId="LiveId" clId="{0A0D7FF6-B4D9-458B-8C08-77137144F591}" dt="2024-04-08T09:36:34.090" v="3579" actId="478"/>
          <ac:cxnSpMkLst>
            <pc:docMk/>
            <pc:sldMk cId="3508907514" sldId="916"/>
            <ac:cxnSpMk id="2050" creationId="{0CA7F75B-8991-EA1F-95E2-C69530314DBD}"/>
          </ac:cxnSpMkLst>
        </pc:cxnChg>
        <pc:cxnChg chg="del">
          <ac:chgData name="Frenkie Wang" userId="87640df3a52f65c7" providerId="LiveId" clId="{0A0D7FF6-B4D9-458B-8C08-77137144F591}" dt="2024-04-08T09:36:34.090" v="3579" actId="478"/>
          <ac:cxnSpMkLst>
            <pc:docMk/>
            <pc:sldMk cId="3508907514" sldId="916"/>
            <ac:cxnSpMk id="2051" creationId="{2B1115B2-D019-FC15-4EC2-82D222A1A51A}"/>
          </ac:cxnSpMkLst>
        </pc:cxnChg>
      </pc:sldChg>
      <pc:sldChg chg="addSp delSp modSp add mod ord delAnim">
        <pc:chgData name="Frenkie Wang" userId="87640df3a52f65c7" providerId="LiveId" clId="{0A0D7FF6-B4D9-458B-8C08-77137144F591}" dt="2024-04-09T01:00:19.973" v="8299" actId="20577"/>
        <pc:sldMkLst>
          <pc:docMk/>
          <pc:sldMk cId="3210169842" sldId="917"/>
        </pc:sldMkLst>
        <pc:spChg chg="add">
          <ac:chgData name="Frenkie Wang" userId="87640df3a52f65c7" providerId="LiveId" clId="{0A0D7FF6-B4D9-458B-8C08-77137144F591}" dt="2024-04-08T09:42:17.647" v="3688"/>
          <ac:spMkLst>
            <pc:docMk/>
            <pc:sldMk cId="3210169842" sldId="917"/>
            <ac:spMk id="2" creationId="{1C768AD4-F7AB-E0BF-A7CF-78302024012F}"/>
          </ac:spMkLst>
        </pc:spChg>
        <pc:spChg chg="del">
          <ac:chgData name="Frenkie Wang" userId="87640df3a52f65c7" providerId="LiveId" clId="{0A0D7FF6-B4D9-458B-8C08-77137144F591}" dt="2024-04-08T09:43:36.571" v="3768" actId="478"/>
          <ac:spMkLst>
            <pc:docMk/>
            <pc:sldMk cId="3210169842" sldId="917"/>
            <ac:spMk id="4" creationId="{C981913C-BB8D-D074-8DE9-B03FBB06E810}"/>
          </ac:spMkLst>
        </pc:spChg>
        <pc:spChg chg="mod">
          <ac:chgData name="Frenkie Wang" userId="87640df3a52f65c7" providerId="LiveId" clId="{0A0D7FF6-B4D9-458B-8C08-77137144F591}" dt="2024-04-09T01:00:19.973" v="8299" actId="20577"/>
          <ac:spMkLst>
            <pc:docMk/>
            <pc:sldMk cId="3210169842" sldId="917"/>
            <ac:spMk id="2053" creationId="{00000000-0000-0000-0000-000000000000}"/>
          </ac:spMkLst>
        </pc:spChg>
        <pc:spChg chg="mod">
          <ac:chgData name="Frenkie Wang" userId="87640df3a52f65c7" providerId="LiveId" clId="{0A0D7FF6-B4D9-458B-8C08-77137144F591}" dt="2024-04-08T22:25:01.904" v="6477" actId="20577"/>
          <ac:spMkLst>
            <pc:docMk/>
            <pc:sldMk cId="3210169842" sldId="917"/>
            <ac:spMk id="2054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8T22:25:03.313" v="6478" actId="1076"/>
          <ac:picMkLst>
            <pc:docMk/>
            <pc:sldMk cId="3210169842" sldId="917"/>
            <ac:picMk id="3" creationId="{73585018-C7AA-CD09-45C4-D17C0B382765}"/>
          </ac:picMkLst>
        </pc:picChg>
        <pc:picChg chg="del">
          <ac:chgData name="Frenkie Wang" userId="87640df3a52f65c7" providerId="LiveId" clId="{0A0D7FF6-B4D9-458B-8C08-77137144F591}" dt="2024-04-08T09:43:35.536" v="3767" actId="478"/>
          <ac:picMkLst>
            <pc:docMk/>
            <pc:sldMk cId="3210169842" sldId="917"/>
            <ac:picMk id="3" creationId="{D8B80A38-E4FF-FDDA-067A-1D4E6E4CC58B}"/>
          </ac:picMkLst>
        </pc:picChg>
        <pc:picChg chg="add del mod">
          <ac:chgData name="Frenkie Wang" userId="87640df3a52f65c7" providerId="LiveId" clId="{0A0D7FF6-B4D9-458B-8C08-77137144F591}" dt="2024-04-08T22:24:21.961" v="6469" actId="478"/>
          <ac:picMkLst>
            <pc:docMk/>
            <pc:sldMk cId="3210169842" sldId="917"/>
            <ac:picMk id="5" creationId="{BDFC740B-595C-86A6-8D78-E16B6B89BBCB}"/>
          </ac:picMkLst>
        </pc:picChg>
        <pc:picChg chg="add del mod">
          <ac:chgData name="Frenkie Wang" userId="87640df3a52f65c7" providerId="LiveId" clId="{0A0D7FF6-B4D9-458B-8C08-77137144F591}" dt="2024-04-08T10:23:03.175" v="3773" actId="478"/>
          <ac:picMkLst>
            <pc:docMk/>
            <pc:sldMk cId="3210169842" sldId="917"/>
            <ac:picMk id="6" creationId="{7ED6D165-0622-C3EF-FD0B-3DB1BC0F6F38}"/>
          </ac:picMkLst>
        </pc:picChg>
        <pc:picChg chg="add mod">
          <ac:chgData name="Frenkie Wang" userId="87640df3a52f65c7" providerId="LiveId" clId="{0A0D7FF6-B4D9-458B-8C08-77137144F591}" dt="2024-04-08T22:24:48.280" v="6472" actId="1076"/>
          <ac:picMkLst>
            <pc:docMk/>
            <pc:sldMk cId="3210169842" sldId="917"/>
            <ac:picMk id="9" creationId="{545271C4-CE23-04F4-8050-001768066F14}"/>
          </ac:picMkLst>
        </pc:picChg>
        <pc:picChg chg="del mod">
          <ac:chgData name="Frenkie Wang" userId="87640df3a52f65c7" providerId="LiveId" clId="{0A0D7FF6-B4D9-458B-8C08-77137144F591}" dt="2024-04-08T09:43:35.171" v="3766" actId="478"/>
          <ac:picMkLst>
            <pc:docMk/>
            <pc:sldMk cId="3210169842" sldId="917"/>
            <ac:picMk id="10" creationId="{7182D3BA-29E7-11C3-D32E-54C205B4FA46}"/>
          </ac:picMkLst>
        </pc:picChg>
        <pc:picChg chg="add mod">
          <ac:chgData name="Frenkie Wang" userId="87640df3a52f65c7" providerId="LiveId" clId="{0A0D7FF6-B4D9-458B-8C08-77137144F591}" dt="2024-04-08T22:24:04.400" v="6462" actId="14100"/>
          <ac:picMkLst>
            <pc:docMk/>
            <pc:sldMk cId="3210169842" sldId="917"/>
            <ac:picMk id="11" creationId="{65266EF6-C031-6431-28F7-5D04E331B5DB}"/>
          </ac:picMkLst>
        </pc:picChg>
        <pc:picChg chg="del">
          <ac:chgData name="Frenkie Wang" userId="87640df3a52f65c7" providerId="LiveId" clId="{0A0D7FF6-B4D9-458B-8C08-77137144F591}" dt="2024-04-08T09:42:15.950" v="3687" actId="478"/>
          <ac:picMkLst>
            <pc:docMk/>
            <pc:sldMk cId="3210169842" sldId="917"/>
            <ac:picMk id="12" creationId="{A332F0A9-F7CC-0D5C-ED8D-56AAC79B70E8}"/>
          </ac:picMkLst>
        </pc:picChg>
      </pc:sldChg>
      <pc:sldChg chg="addSp delSp modSp mod modAnim">
        <pc:chgData name="Frenkie Wang" userId="87640df3a52f65c7" providerId="LiveId" clId="{0A0D7FF6-B4D9-458B-8C08-77137144F591}" dt="2024-04-10T10:02:16.798" v="9197"/>
        <pc:sldMkLst>
          <pc:docMk/>
          <pc:sldMk cId="1096732092" sldId="918"/>
        </pc:sldMkLst>
        <pc:spChg chg="add mod">
          <ac:chgData name="Frenkie Wang" userId="87640df3a52f65c7" providerId="LiveId" clId="{0A0D7FF6-B4D9-458B-8C08-77137144F591}" dt="2024-04-08T11:28:06.084" v="3956" actId="1076"/>
          <ac:spMkLst>
            <pc:docMk/>
            <pc:sldMk cId="1096732092" sldId="918"/>
            <ac:spMk id="12" creationId="{A6790753-3F3A-1607-25FF-3CB3B9188E63}"/>
          </ac:spMkLst>
        </pc:spChg>
        <pc:spChg chg="add mod">
          <ac:chgData name="Frenkie Wang" userId="87640df3a52f65c7" providerId="LiveId" clId="{0A0D7FF6-B4D9-458B-8C08-77137144F591}" dt="2024-04-08T11:27:14.751" v="3933" actId="14100"/>
          <ac:spMkLst>
            <pc:docMk/>
            <pc:sldMk cId="1096732092" sldId="918"/>
            <ac:spMk id="15" creationId="{55ECF0E0-B127-1E2A-7CC6-D85588B93CB7}"/>
          </ac:spMkLst>
        </pc:spChg>
        <pc:spChg chg="add mod">
          <ac:chgData name="Frenkie Wang" userId="87640df3a52f65c7" providerId="LiveId" clId="{0A0D7FF6-B4D9-458B-8C08-77137144F591}" dt="2024-04-08T11:28:06.389" v="3957" actId="1076"/>
          <ac:spMkLst>
            <pc:docMk/>
            <pc:sldMk cId="1096732092" sldId="918"/>
            <ac:spMk id="16" creationId="{A5C46EEA-7D7B-318E-ABCC-8BDC6332240E}"/>
          </ac:spMkLst>
        </pc:spChg>
        <pc:picChg chg="del mod">
          <ac:chgData name="Frenkie Wang" userId="87640df3a52f65c7" providerId="LiveId" clId="{0A0D7FF6-B4D9-458B-8C08-77137144F591}" dt="2024-04-08T10:25:55.213" v="3803" actId="478"/>
          <ac:picMkLst>
            <pc:docMk/>
            <pc:sldMk cId="1096732092" sldId="918"/>
            <ac:picMk id="2" creationId="{00AC3434-F966-AAF8-39CC-B5133685D33A}"/>
          </ac:picMkLst>
        </pc:picChg>
        <pc:picChg chg="add mod">
          <ac:chgData name="Frenkie Wang" userId="87640df3a52f65c7" providerId="LiveId" clId="{0A0D7FF6-B4D9-458B-8C08-77137144F591}" dt="2024-04-08T23:11:45.773" v="6635" actId="571"/>
          <ac:picMkLst>
            <pc:docMk/>
            <pc:sldMk cId="1096732092" sldId="918"/>
            <ac:picMk id="2" creationId="{6F5195ED-73AA-7FF4-EA3A-E48FC5F33715}"/>
          </ac:picMkLst>
        </pc:picChg>
        <pc:picChg chg="add mod">
          <ac:chgData name="Frenkie Wang" userId="87640df3a52f65c7" providerId="LiveId" clId="{0A0D7FF6-B4D9-458B-8C08-77137144F591}" dt="2024-04-08T11:26:19.277" v="3908" actId="1076"/>
          <ac:picMkLst>
            <pc:docMk/>
            <pc:sldMk cId="1096732092" sldId="918"/>
            <ac:picMk id="4" creationId="{852F2C73-D945-EF7E-90C2-66BB52D1856B}"/>
          </ac:picMkLst>
        </pc:picChg>
        <pc:picChg chg="add mod">
          <ac:chgData name="Frenkie Wang" userId="87640df3a52f65c7" providerId="LiveId" clId="{0A0D7FF6-B4D9-458B-8C08-77137144F591}" dt="2024-04-08T11:26:17.553" v="3907" actId="1076"/>
          <ac:picMkLst>
            <pc:docMk/>
            <pc:sldMk cId="1096732092" sldId="918"/>
            <ac:picMk id="6" creationId="{B7DD71D8-EEF9-2427-02A1-79D0144F117B}"/>
          </ac:picMkLst>
        </pc:picChg>
        <pc:picChg chg="del">
          <ac:chgData name="Frenkie Wang" userId="87640df3a52f65c7" providerId="LiveId" clId="{0A0D7FF6-B4D9-458B-8C08-77137144F591}" dt="2024-04-08T10:25:54.128" v="3801" actId="478"/>
          <ac:picMkLst>
            <pc:docMk/>
            <pc:sldMk cId="1096732092" sldId="918"/>
            <ac:picMk id="8" creationId="{548829FD-29C7-E91D-3A1C-9E21A8FC24B0}"/>
          </ac:picMkLst>
        </pc:picChg>
        <pc:picChg chg="del">
          <ac:chgData name="Frenkie Wang" userId="87640df3a52f65c7" providerId="LiveId" clId="{0A0D7FF6-B4D9-458B-8C08-77137144F591}" dt="2024-04-08T10:25:56.277" v="3804" actId="478"/>
          <ac:picMkLst>
            <pc:docMk/>
            <pc:sldMk cId="1096732092" sldId="918"/>
            <ac:picMk id="9" creationId="{8F6563B3-274B-51F6-C503-A8058E0DAE85}"/>
          </ac:picMkLst>
        </pc:picChg>
        <pc:picChg chg="add mod">
          <ac:chgData name="Frenkie Wang" userId="87640df3a52f65c7" providerId="LiveId" clId="{0A0D7FF6-B4D9-458B-8C08-77137144F591}" dt="2024-04-08T23:11:47.257" v="6637" actId="1076"/>
          <ac:picMkLst>
            <pc:docMk/>
            <pc:sldMk cId="1096732092" sldId="918"/>
            <ac:picMk id="11" creationId="{2086BE6F-9EED-9154-3613-DEFAC45086DF}"/>
          </ac:picMkLst>
        </pc:picChg>
      </pc:sldChg>
      <pc:sldChg chg="addSp delSp modSp mod modAnim">
        <pc:chgData name="Frenkie Wang" userId="87640df3a52f65c7" providerId="LiveId" clId="{0A0D7FF6-B4D9-458B-8C08-77137144F591}" dt="2024-04-10T10:02:11.951" v="9196"/>
        <pc:sldMkLst>
          <pc:docMk/>
          <pc:sldMk cId="4012534858" sldId="919"/>
        </pc:sldMkLst>
        <pc:spChg chg="add mod">
          <ac:chgData name="Frenkie Wang" userId="87640df3a52f65c7" providerId="LiveId" clId="{0A0D7FF6-B4D9-458B-8C08-77137144F591}" dt="2024-04-08T11:27:37.052" v="3946" actId="1076"/>
          <ac:spMkLst>
            <pc:docMk/>
            <pc:sldMk cId="4012534858" sldId="919"/>
            <ac:spMk id="10" creationId="{EAB04EF8-64EC-210C-1D01-63EE269EF06A}"/>
          </ac:spMkLst>
        </pc:spChg>
        <pc:spChg chg="add mod">
          <ac:chgData name="Frenkie Wang" userId="87640df3a52f65c7" providerId="LiveId" clId="{0A0D7FF6-B4D9-458B-8C08-77137144F591}" dt="2024-04-08T11:27:40.956" v="3948" actId="1076"/>
          <ac:spMkLst>
            <pc:docMk/>
            <pc:sldMk cId="4012534858" sldId="919"/>
            <ac:spMk id="11" creationId="{3B89DC4A-9AC7-1626-2E66-B07D3D03602A}"/>
          </ac:spMkLst>
        </pc:spChg>
        <pc:spChg chg="add mod">
          <ac:chgData name="Frenkie Wang" userId="87640df3a52f65c7" providerId="LiveId" clId="{0A0D7FF6-B4D9-458B-8C08-77137144F591}" dt="2024-04-08T11:27:43.319" v="3949" actId="1076"/>
          <ac:spMkLst>
            <pc:docMk/>
            <pc:sldMk cId="4012534858" sldId="919"/>
            <ac:spMk id="12" creationId="{BCDDCAC9-2854-ACC2-B8E0-22AA3658BABF}"/>
          </ac:spMkLst>
        </pc:spChg>
        <pc:spChg chg="mod">
          <ac:chgData name="Frenkie Wang" userId="87640df3a52f65c7" providerId="LiveId" clId="{0A0D7FF6-B4D9-458B-8C08-77137144F591}" dt="2024-04-08T11:28:09.533" v="3959" actId="1076"/>
          <ac:spMkLst>
            <pc:docMk/>
            <pc:sldMk cId="4012534858" sldId="919"/>
            <ac:spMk id="17" creationId="{C21C6682-5161-28F2-6096-26E5FC847DE7}"/>
          </ac:spMkLst>
        </pc:spChg>
        <pc:picChg chg="add mod modCrop">
          <ac:chgData name="Frenkie Wang" userId="87640df3a52f65c7" providerId="LiveId" clId="{0A0D7FF6-B4D9-458B-8C08-77137144F591}" dt="2024-04-08T10:33:49.901" v="3875" actId="1076"/>
          <ac:picMkLst>
            <pc:docMk/>
            <pc:sldMk cId="4012534858" sldId="919"/>
            <ac:picMk id="3" creationId="{CEF25767-4D81-72C5-D0AA-51F64C9BD838}"/>
          </ac:picMkLst>
        </pc:picChg>
        <pc:picChg chg="del">
          <ac:chgData name="Frenkie Wang" userId="87640df3a52f65c7" providerId="LiveId" clId="{0A0D7FF6-B4D9-458B-8C08-77137144F591}" dt="2024-04-08T10:26:17.258" v="3806" actId="478"/>
          <ac:picMkLst>
            <pc:docMk/>
            <pc:sldMk cId="4012534858" sldId="919"/>
            <ac:picMk id="4" creationId="{C0F7EB90-61C6-EF0A-B358-95ED32F4AE3F}"/>
          </ac:picMkLst>
        </pc:picChg>
        <pc:picChg chg="add mod">
          <ac:chgData name="Frenkie Wang" userId="87640df3a52f65c7" providerId="LiveId" clId="{0A0D7FF6-B4D9-458B-8C08-77137144F591}" dt="2024-04-08T10:33:52.179" v="3876" actId="1076"/>
          <ac:picMkLst>
            <pc:docMk/>
            <pc:sldMk cId="4012534858" sldId="919"/>
            <ac:picMk id="6" creationId="{FC587372-786C-3167-3023-87BB900D755D}"/>
          </ac:picMkLst>
        </pc:picChg>
        <pc:picChg chg="add mod">
          <ac:chgData name="Frenkie Wang" userId="87640df3a52f65c7" providerId="LiveId" clId="{0A0D7FF6-B4D9-458B-8C08-77137144F591}" dt="2024-04-08T10:27:20.278" v="3826" actId="208"/>
          <ac:picMkLst>
            <pc:docMk/>
            <pc:sldMk cId="4012534858" sldId="919"/>
            <ac:picMk id="8" creationId="{A8F4D36E-4415-9959-E852-2B358F0EA156}"/>
          </ac:picMkLst>
        </pc:picChg>
        <pc:picChg chg="del">
          <ac:chgData name="Frenkie Wang" userId="87640df3a52f65c7" providerId="LiveId" clId="{0A0D7FF6-B4D9-458B-8C08-77137144F591}" dt="2024-04-08T10:26:23.547" v="3811" actId="478"/>
          <ac:picMkLst>
            <pc:docMk/>
            <pc:sldMk cId="4012534858" sldId="919"/>
            <ac:picMk id="9" creationId="{8F6563B3-274B-51F6-C503-A8058E0DAE85}"/>
          </ac:picMkLst>
        </pc:picChg>
        <pc:picChg chg="del">
          <ac:chgData name="Frenkie Wang" userId="87640df3a52f65c7" providerId="LiveId" clId="{0A0D7FF6-B4D9-458B-8C08-77137144F591}" dt="2024-04-08T10:26:16.722" v="3805" actId="478"/>
          <ac:picMkLst>
            <pc:docMk/>
            <pc:sldMk cId="4012534858" sldId="919"/>
            <ac:picMk id="15" creationId="{0732E930-DF1F-D2AF-DF97-5127FDEFDC20}"/>
          </ac:picMkLst>
        </pc:picChg>
        <pc:picChg chg="del">
          <ac:chgData name="Frenkie Wang" userId="87640df3a52f65c7" providerId="LiveId" clId="{0A0D7FF6-B4D9-458B-8C08-77137144F591}" dt="2024-04-08T10:26:23.039" v="3810" actId="478"/>
          <ac:picMkLst>
            <pc:docMk/>
            <pc:sldMk cId="4012534858" sldId="919"/>
            <ac:picMk id="19" creationId="{35124A8D-27F3-599A-81F2-C8838EA02ED6}"/>
          </ac:picMkLst>
        </pc:picChg>
        <pc:picChg chg="add del">
          <ac:chgData name="Frenkie Wang" userId="87640df3a52f65c7" providerId="LiveId" clId="{0A0D7FF6-B4D9-458B-8C08-77137144F591}" dt="2024-04-08T10:26:22.581" v="3809" actId="478"/>
          <ac:picMkLst>
            <pc:docMk/>
            <pc:sldMk cId="4012534858" sldId="919"/>
            <ac:picMk id="21" creationId="{1F5BB696-B17C-CFC8-3B31-511349E6D303}"/>
          </ac:picMkLst>
        </pc:picChg>
      </pc:sldChg>
      <pc:sldChg chg="addSp delSp modSp mod modAnim">
        <pc:chgData name="Frenkie Wang" userId="87640df3a52f65c7" providerId="LiveId" clId="{0A0D7FF6-B4D9-458B-8C08-77137144F591}" dt="2024-04-10T10:02:01.422" v="9193"/>
        <pc:sldMkLst>
          <pc:docMk/>
          <pc:sldMk cId="1744241397" sldId="920"/>
        </pc:sldMkLst>
        <pc:spChg chg="add mod">
          <ac:chgData name="Frenkie Wang" userId="87640df3a52f65c7" providerId="LiveId" clId="{0A0D7FF6-B4D9-458B-8C08-77137144F591}" dt="2024-04-08T11:27:50.520" v="3952" actId="1076"/>
          <ac:spMkLst>
            <pc:docMk/>
            <pc:sldMk cId="1744241397" sldId="920"/>
            <ac:spMk id="17" creationId="{D1125B74-66DD-C3A4-8446-96F3AF447E8A}"/>
          </ac:spMkLst>
        </pc:spChg>
        <pc:spChg chg="add mod">
          <ac:chgData name="Frenkie Wang" userId="87640df3a52f65c7" providerId="LiveId" clId="{0A0D7FF6-B4D9-458B-8C08-77137144F591}" dt="2024-04-08T11:27:48.146" v="3951" actId="1076"/>
          <ac:spMkLst>
            <pc:docMk/>
            <pc:sldMk cId="1744241397" sldId="920"/>
            <ac:spMk id="18" creationId="{87395EC5-D5E7-EE32-8269-07DF12614C02}"/>
          </ac:spMkLst>
        </pc:spChg>
        <pc:spChg chg="add mod">
          <ac:chgData name="Frenkie Wang" userId="87640df3a52f65c7" providerId="LiveId" clId="{0A0D7FF6-B4D9-458B-8C08-77137144F591}" dt="2024-04-08T11:27:54.978" v="3953" actId="1076"/>
          <ac:spMkLst>
            <pc:docMk/>
            <pc:sldMk cId="1744241397" sldId="920"/>
            <ac:spMk id="19" creationId="{C6FC143B-0BB1-7857-CBB1-DD7177346A39}"/>
          </ac:spMkLst>
        </pc:spChg>
        <pc:picChg chg="add mod">
          <ac:chgData name="Frenkie Wang" userId="87640df3a52f65c7" providerId="LiveId" clId="{0A0D7FF6-B4D9-458B-8C08-77137144F591}" dt="2024-04-08T10:31:37.308" v="3862" actId="14100"/>
          <ac:picMkLst>
            <pc:docMk/>
            <pc:sldMk cId="1744241397" sldId="920"/>
            <ac:picMk id="4" creationId="{3600E443-D7E5-A703-E546-6389E3A87F97}"/>
          </ac:picMkLst>
        </pc:picChg>
        <pc:picChg chg="del">
          <ac:chgData name="Frenkie Wang" userId="87640df3a52f65c7" providerId="LiveId" clId="{0A0D7FF6-B4D9-458B-8C08-77137144F591}" dt="2024-04-08T10:30:39.246" v="3845" actId="478"/>
          <ac:picMkLst>
            <pc:docMk/>
            <pc:sldMk cId="1744241397" sldId="920"/>
            <ac:picMk id="5" creationId="{6D263169-CB70-84D2-B65E-641E7B40A9A3}"/>
          </ac:picMkLst>
        </pc:picChg>
        <pc:picChg chg="add mod">
          <ac:chgData name="Frenkie Wang" userId="87640df3a52f65c7" providerId="LiveId" clId="{0A0D7FF6-B4D9-458B-8C08-77137144F591}" dt="2024-04-08T10:33:44.798" v="3872" actId="14100"/>
          <ac:picMkLst>
            <pc:docMk/>
            <pc:sldMk cId="1744241397" sldId="920"/>
            <ac:picMk id="7" creationId="{A5C555EA-A657-ED61-912E-E57222C6438C}"/>
          </ac:picMkLst>
        </pc:picChg>
        <pc:picChg chg="del">
          <ac:chgData name="Frenkie Wang" userId="87640df3a52f65c7" providerId="LiveId" clId="{0A0D7FF6-B4D9-458B-8C08-77137144F591}" dt="2024-04-08T10:30:40.712" v="3848" actId="478"/>
          <ac:picMkLst>
            <pc:docMk/>
            <pc:sldMk cId="1744241397" sldId="920"/>
            <ac:picMk id="9" creationId="{8F6563B3-274B-51F6-C503-A8058E0DAE85}"/>
          </ac:picMkLst>
        </pc:picChg>
        <pc:picChg chg="add del mod">
          <ac:chgData name="Frenkie Wang" userId="87640df3a52f65c7" providerId="LiveId" clId="{0A0D7FF6-B4D9-458B-8C08-77137144F591}" dt="2024-04-08T10:31:45.129" v="3863" actId="478"/>
          <ac:picMkLst>
            <pc:docMk/>
            <pc:sldMk cId="1744241397" sldId="920"/>
            <ac:picMk id="10" creationId="{4ED8A0EA-2CFE-DD05-A4D2-C09AD7BA5D3B}"/>
          </ac:picMkLst>
        </pc:picChg>
        <pc:picChg chg="del">
          <ac:chgData name="Frenkie Wang" userId="87640df3a52f65c7" providerId="LiveId" clId="{0A0D7FF6-B4D9-458B-8C08-77137144F591}" dt="2024-04-08T10:30:39.635" v="3846" actId="478"/>
          <ac:picMkLst>
            <pc:docMk/>
            <pc:sldMk cId="1744241397" sldId="920"/>
            <ac:picMk id="12" creationId="{FF47F44F-0EA8-1D09-B844-5D72A95123B2}"/>
          </ac:picMkLst>
        </pc:picChg>
        <pc:picChg chg="del">
          <ac:chgData name="Frenkie Wang" userId="87640df3a52f65c7" providerId="LiveId" clId="{0A0D7FF6-B4D9-458B-8C08-77137144F591}" dt="2024-04-08T10:30:40.027" v="3847" actId="478"/>
          <ac:picMkLst>
            <pc:docMk/>
            <pc:sldMk cId="1744241397" sldId="920"/>
            <ac:picMk id="15" creationId="{168D04D2-8175-52AD-A846-120A51C45FB7}"/>
          </ac:picMkLst>
        </pc:picChg>
        <pc:picChg chg="add mod">
          <ac:chgData name="Frenkie Wang" userId="87640df3a52f65c7" providerId="LiveId" clId="{0A0D7FF6-B4D9-458B-8C08-77137144F591}" dt="2024-04-08T10:34:09.416" v="3878" actId="14100"/>
          <ac:picMkLst>
            <pc:docMk/>
            <pc:sldMk cId="1744241397" sldId="920"/>
            <ac:picMk id="16" creationId="{B0411E58-2BC6-3E4D-AA1B-4E3E7A1DFEFF}"/>
          </ac:picMkLst>
        </pc:picChg>
      </pc:sldChg>
      <pc:sldChg chg="addSp delSp modSp mod modAnim">
        <pc:chgData name="Frenkie Wang" userId="87640df3a52f65c7" providerId="LiveId" clId="{0A0D7FF6-B4D9-458B-8C08-77137144F591}" dt="2024-04-10T10:02:05.434" v="9194"/>
        <pc:sldMkLst>
          <pc:docMk/>
          <pc:sldMk cId="1528214319" sldId="921"/>
        </pc:sldMkLst>
        <pc:spChg chg="add mod">
          <ac:chgData name="Frenkie Wang" userId="87640df3a52f65c7" providerId="LiveId" clId="{0A0D7FF6-B4D9-458B-8C08-77137144F591}" dt="2024-04-08T11:28:16.084" v="3961" actId="1076"/>
          <ac:spMkLst>
            <pc:docMk/>
            <pc:sldMk cId="1528214319" sldId="921"/>
            <ac:spMk id="17" creationId="{A28D7DB8-90FA-979D-1741-7007492DC24D}"/>
          </ac:spMkLst>
        </pc:spChg>
        <pc:spChg chg="add mod">
          <ac:chgData name="Frenkie Wang" userId="87640df3a52f65c7" providerId="LiveId" clId="{0A0D7FF6-B4D9-458B-8C08-77137144F591}" dt="2024-04-08T11:28:16.084" v="3961" actId="1076"/>
          <ac:spMkLst>
            <pc:docMk/>
            <pc:sldMk cId="1528214319" sldId="921"/>
            <ac:spMk id="18" creationId="{14DD208C-2B8F-F859-413A-FE8A93B3A6DD}"/>
          </ac:spMkLst>
        </pc:spChg>
        <pc:spChg chg="add mod">
          <ac:chgData name="Frenkie Wang" userId="87640df3a52f65c7" providerId="LiveId" clId="{0A0D7FF6-B4D9-458B-8C08-77137144F591}" dt="2024-04-08T11:28:16.084" v="3961" actId="1076"/>
          <ac:spMkLst>
            <pc:docMk/>
            <pc:sldMk cId="1528214319" sldId="921"/>
            <ac:spMk id="19" creationId="{D3672BAA-4B51-D737-80C6-070CCE22C6BD}"/>
          </ac:spMkLst>
        </pc:spChg>
        <pc:picChg chg="add mod">
          <ac:chgData name="Frenkie Wang" userId="87640df3a52f65c7" providerId="LiveId" clId="{0A0D7FF6-B4D9-458B-8C08-77137144F591}" dt="2024-04-08T10:33:37.983" v="3869" actId="14100"/>
          <ac:picMkLst>
            <pc:docMk/>
            <pc:sldMk cId="1528214319" sldId="921"/>
            <ac:picMk id="4" creationId="{F0605706-BB6E-07E8-7648-AFD8ADCBE5AA}"/>
          </ac:picMkLst>
        </pc:picChg>
        <pc:picChg chg="del">
          <ac:chgData name="Frenkie Wang" userId="87640df3a52f65c7" providerId="LiveId" clId="{0A0D7FF6-B4D9-458B-8C08-77137144F591}" dt="2024-04-08T10:28:24.880" v="3833" actId="478"/>
          <ac:picMkLst>
            <pc:docMk/>
            <pc:sldMk cId="1528214319" sldId="921"/>
            <ac:picMk id="5" creationId="{1A14154D-10CE-8757-110D-A93997ECDD8A}"/>
          </ac:picMkLst>
        </pc:picChg>
        <pc:picChg chg="del">
          <ac:chgData name="Frenkie Wang" userId="87640df3a52f65c7" providerId="LiveId" clId="{0A0D7FF6-B4D9-458B-8C08-77137144F591}" dt="2024-04-08T10:28:25.308" v="3834" actId="478"/>
          <ac:picMkLst>
            <pc:docMk/>
            <pc:sldMk cId="1528214319" sldId="921"/>
            <ac:picMk id="6" creationId="{4216CB05-3125-8D49-2B56-965EC2A0179B}"/>
          </ac:picMkLst>
        </pc:picChg>
        <pc:picChg chg="del">
          <ac:chgData name="Frenkie Wang" userId="87640df3a52f65c7" providerId="LiveId" clId="{0A0D7FF6-B4D9-458B-8C08-77137144F591}" dt="2024-04-08T10:28:26.414" v="3836" actId="478"/>
          <ac:picMkLst>
            <pc:docMk/>
            <pc:sldMk cId="1528214319" sldId="921"/>
            <ac:picMk id="7" creationId="{F8D94D57-3799-2D00-8562-3BC3DB5DE024}"/>
          </ac:picMkLst>
        </pc:picChg>
        <pc:picChg chg="del">
          <ac:chgData name="Frenkie Wang" userId="87640df3a52f65c7" providerId="LiveId" clId="{0A0D7FF6-B4D9-458B-8C08-77137144F591}" dt="2024-04-08T10:28:27.346" v="3838" actId="478"/>
          <ac:picMkLst>
            <pc:docMk/>
            <pc:sldMk cId="1528214319" sldId="921"/>
            <ac:picMk id="8" creationId="{E619109A-EC7C-50EC-F96A-8CEAB710E109}"/>
          </ac:picMkLst>
        </pc:picChg>
        <pc:picChg chg="del">
          <ac:chgData name="Frenkie Wang" userId="87640df3a52f65c7" providerId="LiveId" clId="{0A0D7FF6-B4D9-458B-8C08-77137144F591}" dt="2024-04-08T10:28:26.851" v="3837" actId="478"/>
          <ac:picMkLst>
            <pc:docMk/>
            <pc:sldMk cId="1528214319" sldId="921"/>
            <ac:picMk id="9" creationId="{8F6563B3-274B-51F6-C503-A8058E0DAE85}"/>
          </ac:picMkLst>
        </pc:picChg>
        <pc:picChg chg="add mod">
          <ac:chgData name="Frenkie Wang" userId="87640df3a52f65c7" providerId="LiveId" clId="{0A0D7FF6-B4D9-458B-8C08-77137144F591}" dt="2024-04-08T10:29:23.760" v="3842" actId="1076"/>
          <ac:picMkLst>
            <pc:docMk/>
            <pc:sldMk cId="1528214319" sldId="921"/>
            <ac:picMk id="11" creationId="{4697B901-E27B-6D82-C710-0EAE45BD9134}"/>
          </ac:picMkLst>
        </pc:picChg>
        <pc:picChg chg="del">
          <ac:chgData name="Frenkie Wang" userId="87640df3a52f65c7" providerId="LiveId" clId="{0A0D7FF6-B4D9-458B-8C08-77137144F591}" dt="2024-04-08T10:28:25.630" v="3835" actId="478"/>
          <ac:picMkLst>
            <pc:docMk/>
            <pc:sldMk cId="1528214319" sldId="921"/>
            <ac:picMk id="15" creationId="{0732E930-DF1F-D2AF-DF97-5127FDEFDC20}"/>
          </ac:picMkLst>
        </pc:picChg>
        <pc:picChg chg="add mod">
          <ac:chgData name="Frenkie Wang" userId="87640df3a52f65c7" providerId="LiveId" clId="{0A0D7FF6-B4D9-458B-8C08-77137144F591}" dt="2024-04-08T10:29:42.022" v="3844" actId="1076"/>
          <ac:picMkLst>
            <pc:docMk/>
            <pc:sldMk cId="1528214319" sldId="921"/>
            <ac:picMk id="16" creationId="{792D345B-64E3-67DD-1BF4-04C2EE32E22F}"/>
          </ac:picMkLst>
        </pc:picChg>
      </pc:sldChg>
      <pc:sldChg chg="addSp delSp modSp mod modAnim">
        <pc:chgData name="Frenkie Wang" userId="87640df3a52f65c7" providerId="LiveId" clId="{0A0D7FF6-B4D9-458B-8C08-77137144F591}" dt="2024-04-10T10:02:08.048" v="9195"/>
        <pc:sldMkLst>
          <pc:docMk/>
          <pc:sldMk cId="711153926" sldId="922"/>
        </pc:sldMkLst>
        <pc:spChg chg="add mod">
          <ac:chgData name="Frenkie Wang" userId="87640df3a52f65c7" providerId="LiveId" clId="{0A0D7FF6-B4D9-458B-8C08-77137144F591}" dt="2024-04-08T11:28:20.476" v="3963" actId="1076"/>
          <ac:spMkLst>
            <pc:docMk/>
            <pc:sldMk cId="711153926" sldId="922"/>
            <ac:spMk id="15" creationId="{42D71177-A530-A5C5-9F63-44339151116D}"/>
          </ac:spMkLst>
        </pc:spChg>
        <pc:spChg chg="add mod">
          <ac:chgData name="Frenkie Wang" userId="87640df3a52f65c7" providerId="LiveId" clId="{0A0D7FF6-B4D9-458B-8C08-77137144F591}" dt="2024-04-08T11:28:20.476" v="3963" actId="1076"/>
          <ac:spMkLst>
            <pc:docMk/>
            <pc:sldMk cId="711153926" sldId="922"/>
            <ac:spMk id="16" creationId="{A2C627B4-8F14-4B6A-73A4-D5A29F10E1E4}"/>
          </ac:spMkLst>
        </pc:spChg>
        <pc:spChg chg="add mod">
          <ac:chgData name="Frenkie Wang" userId="87640df3a52f65c7" providerId="LiveId" clId="{0A0D7FF6-B4D9-458B-8C08-77137144F591}" dt="2024-04-08T11:28:20.476" v="3963" actId="1076"/>
          <ac:spMkLst>
            <pc:docMk/>
            <pc:sldMk cId="711153926" sldId="922"/>
            <ac:spMk id="17" creationId="{705C78DA-1DD2-BF48-E62D-AD2F007FE9AC}"/>
          </ac:spMkLst>
        </pc:spChg>
        <pc:picChg chg="del">
          <ac:chgData name="Frenkie Wang" userId="87640df3a52f65c7" providerId="LiveId" clId="{0A0D7FF6-B4D9-458B-8C08-77137144F591}" dt="2024-04-08T10:34:26.122" v="3881" actId="478"/>
          <ac:picMkLst>
            <pc:docMk/>
            <pc:sldMk cId="711153926" sldId="922"/>
            <ac:picMk id="3" creationId="{87DEBBA3-26CB-561E-43A0-475AF93CCABD}"/>
          </ac:picMkLst>
        </pc:picChg>
        <pc:picChg chg="add mod">
          <ac:chgData name="Frenkie Wang" userId="87640df3a52f65c7" providerId="LiveId" clId="{0A0D7FF6-B4D9-458B-8C08-77137144F591}" dt="2024-04-08T11:24:52.997" v="3884" actId="1076"/>
          <ac:picMkLst>
            <pc:docMk/>
            <pc:sldMk cId="711153926" sldId="922"/>
            <ac:picMk id="5" creationId="{223B124F-2B54-8A36-CCC8-DFE915AEF7E6}"/>
          </ac:picMkLst>
        </pc:picChg>
        <pc:picChg chg="del">
          <ac:chgData name="Frenkie Wang" userId="87640df3a52f65c7" providerId="LiveId" clId="{0A0D7FF6-B4D9-458B-8C08-77137144F591}" dt="2024-04-08T10:34:25.381" v="3879" actId="478"/>
          <ac:picMkLst>
            <pc:docMk/>
            <pc:sldMk cId="711153926" sldId="922"/>
            <ac:picMk id="7" creationId="{EE0849F4-24DD-2208-66D9-E491EF87FAD6}"/>
          </ac:picMkLst>
        </pc:picChg>
        <pc:picChg chg="add mod">
          <ac:chgData name="Frenkie Wang" userId="87640df3a52f65c7" providerId="LiveId" clId="{0A0D7FF6-B4D9-458B-8C08-77137144F591}" dt="2024-04-08T11:25:38.354" v="3892" actId="1076"/>
          <ac:picMkLst>
            <pc:docMk/>
            <pc:sldMk cId="711153926" sldId="922"/>
            <ac:picMk id="8" creationId="{E2C2F039-99C5-9E31-65EB-07EEA129AB63}"/>
          </ac:picMkLst>
        </pc:picChg>
        <pc:picChg chg="del">
          <ac:chgData name="Frenkie Wang" userId="87640df3a52f65c7" providerId="LiveId" clId="{0A0D7FF6-B4D9-458B-8C08-77137144F591}" dt="2024-04-08T10:34:26.736" v="3882" actId="478"/>
          <ac:picMkLst>
            <pc:docMk/>
            <pc:sldMk cId="711153926" sldId="922"/>
            <ac:picMk id="9" creationId="{8F6563B3-274B-51F6-C503-A8058E0DAE85}"/>
          </ac:picMkLst>
        </pc:picChg>
        <pc:picChg chg="add mod">
          <ac:chgData name="Frenkie Wang" userId="87640df3a52f65c7" providerId="LiveId" clId="{0A0D7FF6-B4D9-458B-8C08-77137144F591}" dt="2024-04-08T11:25:39.921" v="3893" actId="1076"/>
          <ac:picMkLst>
            <pc:docMk/>
            <pc:sldMk cId="711153926" sldId="922"/>
            <ac:picMk id="11" creationId="{AEBB49B5-9A24-AFDB-EEBE-28955470BD37}"/>
          </ac:picMkLst>
        </pc:picChg>
        <pc:picChg chg="del">
          <ac:chgData name="Frenkie Wang" userId="87640df3a52f65c7" providerId="LiveId" clId="{0A0D7FF6-B4D9-458B-8C08-77137144F591}" dt="2024-04-08T10:34:25.685" v="3880" actId="478"/>
          <ac:picMkLst>
            <pc:docMk/>
            <pc:sldMk cId="711153926" sldId="922"/>
            <ac:picMk id="12" creationId="{FF47F44F-0EA8-1D09-B844-5D72A95123B2}"/>
          </ac:picMkLst>
        </pc:picChg>
      </pc:sldChg>
      <pc:sldChg chg="modSp add mod modAnim">
        <pc:chgData name="Frenkie Wang" userId="87640df3a52f65c7" providerId="LiveId" clId="{0A0D7FF6-B4D9-458B-8C08-77137144F591}" dt="2024-04-10T10:01:53.596" v="9192"/>
        <pc:sldMkLst>
          <pc:docMk/>
          <pc:sldMk cId="2880740850" sldId="923"/>
        </pc:sldMkLst>
        <pc:spChg chg="mod">
          <ac:chgData name="Frenkie Wang" userId="87640df3a52f65c7" providerId="LiveId" clId="{0A0D7FF6-B4D9-458B-8C08-77137144F591}" dt="2024-04-08T11:39:58.518" v="4071" actId="20577"/>
          <ac:spMkLst>
            <pc:docMk/>
            <pc:sldMk cId="2880740850" sldId="923"/>
            <ac:spMk id="2" creationId="{E4D98E0F-42B7-0B90-CB20-FDDC1AB33D14}"/>
          </ac:spMkLst>
        </pc:spChg>
        <pc:picChg chg="mod">
          <ac:chgData name="Frenkie Wang" userId="87640df3a52f65c7" providerId="LiveId" clId="{0A0D7FF6-B4D9-458B-8C08-77137144F591}" dt="2024-04-08T11:40:04.257" v="4074" actId="1076"/>
          <ac:picMkLst>
            <pc:docMk/>
            <pc:sldMk cId="2880740850" sldId="923"/>
            <ac:picMk id="40968" creationId="{00000000-0000-0000-0000-000000000000}"/>
          </ac:picMkLst>
        </pc:picChg>
      </pc:sldChg>
      <pc:sldChg chg="addSp delSp modSp add mod">
        <pc:chgData name="Frenkie Wang" userId="87640df3a52f65c7" providerId="LiveId" clId="{0A0D7FF6-B4D9-458B-8C08-77137144F591}" dt="2024-04-09T00:24:27.029" v="7526" actId="14100"/>
        <pc:sldMkLst>
          <pc:docMk/>
          <pc:sldMk cId="2171521780" sldId="924"/>
        </pc:sldMkLst>
        <pc:spChg chg="add mod">
          <ac:chgData name="Frenkie Wang" userId="87640df3a52f65c7" providerId="LiveId" clId="{0A0D7FF6-B4D9-458B-8C08-77137144F591}" dt="2024-04-09T00:24:27.029" v="7526" actId="14100"/>
          <ac:spMkLst>
            <pc:docMk/>
            <pc:sldMk cId="2171521780" sldId="924"/>
            <ac:spMk id="10" creationId="{3D8486F8-030F-3C12-3C71-80E2687840F9}"/>
          </ac:spMkLst>
        </pc:spChg>
        <pc:spChg chg="add mod">
          <ac:chgData name="Frenkie Wang" userId="87640df3a52f65c7" providerId="LiveId" clId="{0A0D7FF6-B4D9-458B-8C08-77137144F591}" dt="2024-04-08T15:54:44.431" v="4589" actId="1076"/>
          <ac:spMkLst>
            <pc:docMk/>
            <pc:sldMk cId="2171521780" sldId="924"/>
            <ac:spMk id="23" creationId="{4DD67AE4-64AB-420B-1506-8E6388E58D47}"/>
          </ac:spMkLst>
        </pc:spChg>
        <pc:spChg chg="add del">
          <ac:chgData name="Frenkie Wang" userId="87640df3a52f65c7" providerId="LiveId" clId="{0A0D7FF6-B4D9-458B-8C08-77137144F591}" dt="2024-04-08T15:35:50.852" v="4240" actId="11529"/>
          <ac:spMkLst>
            <pc:docMk/>
            <pc:sldMk cId="2171521780" sldId="924"/>
            <ac:spMk id="24" creationId="{9480DBD8-C5B0-892A-8AFB-0C3AE12747A2}"/>
          </ac:spMkLst>
        </pc:spChg>
        <pc:spChg chg="add del mod">
          <ac:chgData name="Frenkie Wang" userId="87640df3a52f65c7" providerId="LiveId" clId="{0A0D7FF6-B4D9-458B-8C08-77137144F591}" dt="2024-04-08T15:51:35.333" v="4521" actId="478"/>
          <ac:spMkLst>
            <pc:docMk/>
            <pc:sldMk cId="2171521780" sldId="924"/>
            <ac:spMk id="25" creationId="{AAE6CDBB-24D8-9B67-1FAD-A5987037DD41}"/>
          </ac:spMkLst>
        </pc:spChg>
        <pc:spChg chg="add mod">
          <ac:chgData name="Frenkie Wang" userId="87640df3a52f65c7" providerId="LiveId" clId="{0A0D7FF6-B4D9-458B-8C08-77137144F591}" dt="2024-04-08T15:55:31.629" v="4601" actId="1076"/>
          <ac:spMkLst>
            <pc:docMk/>
            <pc:sldMk cId="2171521780" sldId="924"/>
            <ac:spMk id="28" creationId="{F1990266-306A-DBF3-1264-CDD2E73E2C22}"/>
          </ac:spMkLst>
        </pc:spChg>
        <pc:spChg chg="add del">
          <ac:chgData name="Frenkie Wang" userId="87640df3a52f65c7" providerId="LiveId" clId="{0A0D7FF6-B4D9-458B-8C08-77137144F591}" dt="2024-04-08T15:50:51.181" v="4505" actId="478"/>
          <ac:spMkLst>
            <pc:docMk/>
            <pc:sldMk cId="2171521780" sldId="924"/>
            <ac:spMk id="38" creationId="{45EBE22A-ACAF-C4C5-60B8-8373579E945E}"/>
          </ac:spMkLst>
        </pc:spChg>
        <pc:spChg chg="add mod">
          <ac:chgData name="Frenkie Wang" userId="87640df3a52f65c7" providerId="LiveId" clId="{0A0D7FF6-B4D9-458B-8C08-77137144F591}" dt="2024-04-08T15:52:21.681" v="4551" actId="1076"/>
          <ac:spMkLst>
            <pc:docMk/>
            <pc:sldMk cId="2171521780" sldId="924"/>
            <ac:spMk id="39" creationId="{69F1A076-F172-3828-A587-A38D0BE014A0}"/>
          </ac:spMkLst>
        </pc:spChg>
        <pc:spChg chg="add mod">
          <ac:chgData name="Frenkie Wang" userId="87640df3a52f65c7" providerId="LiveId" clId="{0A0D7FF6-B4D9-458B-8C08-77137144F591}" dt="2024-04-08T15:52:19.912" v="4546" actId="1076"/>
          <ac:spMkLst>
            <pc:docMk/>
            <pc:sldMk cId="2171521780" sldId="924"/>
            <ac:spMk id="40" creationId="{9A05E914-BF43-A4C9-629D-3342B65AFB2C}"/>
          </ac:spMkLst>
        </pc:spChg>
        <pc:spChg chg="mod">
          <ac:chgData name="Frenkie Wang" userId="87640df3a52f65c7" providerId="LiveId" clId="{0A0D7FF6-B4D9-458B-8C08-77137144F591}" dt="2024-04-08T14:05:53.718" v="4172" actId="20577"/>
          <ac:spMkLst>
            <pc:docMk/>
            <pc:sldMk cId="2171521780" sldId="924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8T14:10:13.385" v="4174" actId="478"/>
          <ac:picMkLst>
            <pc:docMk/>
            <pc:sldMk cId="2171521780" sldId="924"/>
            <ac:picMk id="3" creationId="{BB8AD9C8-C70D-EB44-C9D1-AD63DC4C09F5}"/>
          </ac:picMkLst>
        </pc:picChg>
        <pc:picChg chg="add del mod">
          <ac:chgData name="Frenkie Wang" userId="87640df3a52f65c7" providerId="LiveId" clId="{0A0D7FF6-B4D9-458B-8C08-77137144F591}" dt="2024-04-08T14:20:39.777" v="4177" actId="478"/>
          <ac:picMkLst>
            <pc:docMk/>
            <pc:sldMk cId="2171521780" sldId="924"/>
            <ac:picMk id="4" creationId="{CFB49EC0-922C-21E5-B314-52F8E7C2FAC9}"/>
          </ac:picMkLst>
        </pc:picChg>
        <pc:picChg chg="add mod ord modCrop">
          <ac:chgData name="Frenkie Wang" userId="87640df3a52f65c7" providerId="LiveId" clId="{0A0D7FF6-B4D9-458B-8C08-77137144F591}" dt="2024-04-08T15:54:21.864" v="4584" actId="1076"/>
          <ac:picMkLst>
            <pc:docMk/>
            <pc:sldMk cId="2171521780" sldId="924"/>
            <ac:picMk id="6" creationId="{2A272DBB-C8D9-B4E6-8D04-D7FA1ABD114E}"/>
          </ac:picMkLst>
        </pc:picChg>
        <pc:picChg chg="del mod">
          <ac:chgData name="Frenkie Wang" userId="87640df3a52f65c7" providerId="LiveId" clId="{0A0D7FF6-B4D9-458B-8C08-77137144F591}" dt="2024-04-08T14:35:03.392" v="4209" actId="478"/>
          <ac:picMkLst>
            <pc:docMk/>
            <pc:sldMk cId="2171521780" sldId="924"/>
            <ac:picMk id="7" creationId="{C7CB0509-302E-C89E-27CB-C76530136291}"/>
          </ac:picMkLst>
        </pc:picChg>
        <pc:picChg chg="add mod">
          <ac:chgData name="Frenkie Wang" userId="87640df3a52f65c7" providerId="LiveId" clId="{0A0D7FF6-B4D9-458B-8C08-77137144F591}" dt="2024-04-08T15:54:22.931" v="4585" actId="1076"/>
          <ac:picMkLst>
            <pc:docMk/>
            <pc:sldMk cId="2171521780" sldId="924"/>
            <ac:picMk id="17" creationId="{D93F36D3-72D6-16F3-225B-22481C6E96F5}"/>
          </ac:picMkLst>
        </pc:picChg>
        <pc:picChg chg="add mod ord modCrop">
          <ac:chgData name="Frenkie Wang" userId="87640df3a52f65c7" providerId="LiveId" clId="{0A0D7FF6-B4D9-458B-8C08-77137144F591}" dt="2024-04-08T15:52:22.452" v="4553" actId="1076"/>
          <ac:picMkLst>
            <pc:docMk/>
            <pc:sldMk cId="2171521780" sldId="924"/>
            <ac:picMk id="37" creationId="{CD194133-D0D9-36EC-9712-E0C88B41EC5B}"/>
          </ac:picMkLst>
        </pc:picChg>
        <pc:picChg chg="add mod modCrop">
          <ac:chgData name="Frenkie Wang" userId="87640df3a52f65c7" providerId="LiveId" clId="{0A0D7FF6-B4D9-458B-8C08-77137144F591}" dt="2024-04-08T15:58:23.303" v="4635" actId="1076"/>
          <ac:picMkLst>
            <pc:docMk/>
            <pc:sldMk cId="2171521780" sldId="924"/>
            <ac:picMk id="87054" creationId="{6902152B-715B-C7B2-3C84-809365A82E80}"/>
          </ac:picMkLst>
        </pc:picChg>
        <pc:picChg chg="add mod">
          <ac:chgData name="Frenkie Wang" userId="87640df3a52f65c7" providerId="LiveId" clId="{0A0D7FF6-B4D9-458B-8C08-77137144F591}" dt="2024-04-08T15:57:17.195" v="4606" actId="1076"/>
          <ac:picMkLst>
            <pc:docMk/>
            <pc:sldMk cId="2171521780" sldId="924"/>
            <ac:picMk id="87056" creationId="{BD4150F1-949E-BB3D-A9F1-A6BBAF26CAD2}"/>
          </ac:picMkLst>
        </pc:picChg>
        <pc:cxnChg chg="add mod">
          <ac:chgData name="Frenkie Wang" userId="87640df3a52f65c7" providerId="LiveId" clId="{0A0D7FF6-B4D9-458B-8C08-77137144F591}" dt="2024-04-08T15:54:21.864" v="4584" actId="1076"/>
          <ac:cxnSpMkLst>
            <pc:docMk/>
            <pc:sldMk cId="2171521780" sldId="924"/>
            <ac:cxnSpMk id="9" creationId="{C3538F00-CF69-C9A6-C130-2E50698D3D72}"/>
          </ac:cxnSpMkLst>
        </pc:cxnChg>
        <pc:cxnChg chg="add del mod">
          <ac:chgData name="Frenkie Wang" userId="87640df3a52f65c7" providerId="LiveId" clId="{0A0D7FF6-B4D9-458B-8C08-77137144F591}" dt="2024-04-08T15:46:47.458" v="4463" actId="478"/>
          <ac:cxnSpMkLst>
            <pc:docMk/>
            <pc:sldMk cId="2171521780" sldId="924"/>
            <ac:cxnSpMk id="27" creationId="{2726DD38-2F31-90A6-E68A-51B0007D8C94}"/>
          </ac:cxnSpMkLst>
        </pc:cxnChg>
        <pc:cxnChg chg="add del mod">
          <ac:chgData name="Frenkie Wang" userId="87640df3a52f65c7" providerId="LiveId" clId="{0A0D7FF6-B4D9-458B-8C08-77137144F591}" dt="2024-04-08T15:47:08.900" v="4468" actId="478"/>
          <ac:cxnSpMkLst>
            <pc:docMk/>
            <pc:sldMk cId="2171521780" sldId="924"/>
            <ac:cxnSpMk id="34" creationId="{78063D86-D0B1-D953-5184-4A4156647B4F}"/>
          </ac:cxnSpMkLst>
        </pc:cxnChg>
        <pc:cxnChg chg="add del mod">
          <ac:chgData name="Frenkie Wang" userId="87640df3a52f65c7" providerId="LiveId" clId="{0A0D7FF6-B4D9-458B-8C08-77137144F591}" dt="2024-04-08T15:54:17.675" v="4581" actId="478"/>
          <ac:cxnSpMkLst>
            <pc:docMk/>
            <pc:sldMk cId="2171521780" sldId="924"/>
            <ac:cxnSpMk id="42" creationId="{68B904E5-EFB3-7A9C-FDEC-50C8C858EDF6}"/>
          </ac:cxnSpMkLst>
        </pc:cxnChg>
        <pc:cxnChg chg="add del mod">
          <ac:chgData name="Frenkie Wang" userId="87640df3a52f65c7" providerId="LiveId" clId="{0A0D7FF6-B4D9-458B-8C08-77137144F591}" dt="2024-04-08T15:51:45.841" v="4523" actId="478"/>
          <ac:cxnSpMkLst>
            <pc:docMk/>
            <pc:sldMk cId="2171521780" sldId="924"/>
            <ac:cxnSpMk id="44" creationId="{9146CC43-2ED2-72CA-BE56-93BE140D3856}"/>
          </ac:cxnSpMkLst>
        </pc:cxnChg>
        <pc:cxnChg chg="add del mod">
          <ac:chgData name="Frenkie Wang" userId="87640df3a52f65c7" providerId="LiveId" clId="{0A0D7FF6-B4D9-458B-8C08-77137144F591}" dt="2024-04-08T15:52:37.572" v="4555" actId="478"/>
          <ac:cxnSpMkLst>
            <pc:docMk/>
            <pc:sldMk cId="2171521780" sldId="924"/>
            <ac:cxnSpMk id="48" creationId="{B5266E86-59D1-343F-A66D-75FCFFD2B715}"/>
          </ac:cxnSpMkLst>
        </pc:cxnChg>
        <pc:cxnChg chg="add del mod">
          <ac:chgData name="Frenkie Wang" userId="87640df3a52f65c7" providerId="LiveId" clId="{0A0D7FF6-B4D9-458B-8C08-77137144F591}" dt="2024-04-08T15:53:00.127" v="4561" actId="478"/>
          <ac:cxnSpMkLst>
            <pc:docMk/>
            <pc:sldMk cId="2171521780" sldId="924"/>
            <ac:cxnSpMk id="50" creationId="{D4B8196D-6DA8-38AC-9A1B-2A33954BB443}"/>
          </ac:cxnSpMkLst>
        </pc:cxnChg>
        <pc:cxnChg chg="add del mod">
          <ac:chgData name="Frenkie Wang" userId="87640df3a52f65c7" providerId="LiveId" clId="{0A0D7FF6-B4D9-458B-8C08-77137144F591}" dt="2024-04-08T15:54:01.866" v="4576" actId="478"/>
          <ac:cxnSpMkLst>
            <pc:docMk/>
            <pc:sldMk cId="2171521780" sldId="924"/>
            <ac:cxnSpMk id="54" creationId="{DF378E2A-F3CF-873C-5C06-BFF306F71E31}"/>
          </ac:cxnSpMkLst>
        </pc:cxnChg>
        <pc:cxnChg chg="add del mod">
          <ac:chgData name="Frenkie Wang" userId="87640df3a52f65c7" providerId="LiveId" clId="{0A0D7FF6-B4D9-458B-8C08-77137144F591}" dt="2024-04-08T15:54:02.775" v="4577" actId="478"/>
          <ac:cxnSpMkLst>
            <pc:docMk/>
            <pc:sldMk cId="2171521780" sldId="924"/>
            <ac:cxnSpMk id="60" creationId="{67331F2D-88A5-CFD6-2482-F30EBE41558D}"/>
          </ac:cxnSpMkLst>
        </pc:cxnChg>
        <pc:cxnChg chg="add mod">
          <ac:chgData name="Frenkie Wang" userId="87640df3a52f65c7" providerId="LiveId" clId="{0A0D7FF6-B4D9-458B-8C08-77137144F591}" dt="2024-04-08T15:54:12.310" v="4579" actId="1582"/>
          <ac:cxnSpMkLst>
            <pc:docMk/>
            <pc:sldMk cId="2171521780" sldId="924"/>
            <ac:cxnSpMk id="62" creationId="{B5256E0D-31D6-D052-2710-789604DC95A4}"/>
          </ac:cxnSpMkLst>
        </pc:cxnChg>
        <pc:cxnChg chg="add mod">
          <ac:chgData name="Frenkie Wang" userId="87640df3a52f65c7" providerId="LiveId" clId="{0A0D7FF6-B4D9-458B-8C08-77137144F591}" dt="2024-04-08T15:55:19.726" v="4598" actId="14100"/>
          <ac:cxnSpMkLst>
            <pc:docMk/>
            <pc:sldMk cId="2171521780" sldId="924"/>
            <ac:cxnSpMk id="87041" creationId="{192D2729-D019-595E-AC19-D48F7A9E7F17}"/>
          </ac:cxnSpMkLst>
        </pc:cxnChg>
      </pc:sldChg>
      <pc:sldChg chg="addSp delSp modSp add mod modAnim">
        <pc:chgData name="Frenkie Wang" userId="87640df3a52f65c7" providerId="LiveId" clId="{0A0D7FF6-B4D9-458B-8C08-77137144F591}" dt="2024-04-10T10:01:21.609" v="9178"/>
        <pc:sldMkLst>
          <pc:docMk/>
          <pc:sldMk cId="3054182515" sldId="925"/>
        </pc:sldMkLst>
        <pc:spChg chg="add del mod">
          <ac:chgData name="Frenkie Wang" userId="87640df3a52f65c7" providerId="LiveId" clId="{0A0D7FF6-B4D9-458B-8C08-77137144F591}" dt="2024-04-08T16:09:27.050" v="4747" actId="478"/>
          <ac:spMkLst>
            <pc:docMk/>
            <pc:sldMk cId="3054182515" sldId="925"/>
            <ac:spMk id="5" creationId="{F837D708-8C0F-9179-23E5-4F518F26B0FB}"/>
          </ac:spMkLst>
        </pc:spChg>
        <pc:spChg chg="add del mod">
          <ac:chgData name="Frenkie Wang" userId="87640df3a52f65c7" providerId="LiveId" clId="{0A0D7FF6-B4D9-458B-8C08-77137144F591}" dt="2024-04-08T16:09:24.557" v="4745" actId="478"/>
          <ac:spMkLst>
            <pc:docMk/>
            <pc:sldMk cId="3054182515" sldId="925"/>
            <ac:spMk id="8" creationId="{FE50E980-E3B2-6867-C7D3-3FACFA1BDC3D}"/>
          </ac:spMkLst>
        </pc:spChg>
        <pc:spChg chg="add mod">
          <ac:chgData name="Frenkie Wang" userId="87640df3a52f65c7" providerId="LiveId" clId="{0A0D7FF6-B4D9-458B-8C08-77137144F591}" dt="2024-04-08T18:23:11.548" v="5408" actId="14100"/>
          <ac:spMkLst>
            <pc:docMk/>
            <pc:sldMk cId="3054182515" sldId="925"/>
            <ac:spMk id="19" creationId="{55204235-3AB0-E3FD-BBBE-F38B24BB7A04}"/>
          </ac:spMkLst>
        </pc:spChg>
        <pc:spChg chg="add mod">
          <ac:chgData name="Frenkie Wang" userId="87640df3a52f65c7" providerId="LiveId" clId="{0A0D7FF6-B4D9-458B-8C08-77137144F591}" dt="2024-04-09T00:14:26.020" v="7321" actId="14100"/>
          <ac:spMkLst>
            <pc:docMk/>
            <pc:sldMk cId="3054182515" sldId="925"/>
            <ac:spMk id="20" creationId="{FAC01EFE-C714-E619-10A9-A498F5925781}"/>
          </ac:spMkLst>
        </pc:spChg>
        <pc:spChg chg="add mod">
          <ac:chgData name="Frenkie Wang" userId="87640df3a52f65c7" providerId="LiveId" clId="{0A0D7FF6-B4D9-458B-8C08-77137144F591}" dt="2024-04-09T00:17:24.793" v="7346" actId="208"/>
          <ac:spMkLst>
            <pc:docMk/>
            <pc:sldMk cId="3054182515" sldId="925"/>
            <ac:spMk id="35" creationId="{F2D2A6ED-14D9-0A23-E032-924B689D576C}"/>
          </ac:spMkLst>
        </pc:spChg>
        <pc:spChg chg="add mod">
          <ac:chgData name="Frenkie Wang" userId="87640df3a52f65c7" providerId="LiveId" clId="{0A0D7FF6-B4D9-458B-8C08-77137144F591}" dt="2024-04-09T00:20:05.151" v="7504" actId="207"/>
          <ac:spMkLst>
            <pc:docMk/>
            <pc:sldMk cId="3054182515" sldId="925"/>
            <ac:spMk id="39" creationId="{19CC7245-F27E-A681-97F1-5A358DF00E14}"/>
          </ac:spMkLst>
        </pc:spChg>
        <pc:spChg chg="mod">
          <ac:chgData name="Frenkie Wang" userId="87640df3a52f65c7" providerId="LiveId" clId="{0A0D7FF6-B4D9-458B-8C08-77137144F591}" dt="2024-04-08T18:21:40.512" v="5392" actId="20577"/>
          <ac:spMkLst>
            <pc:docMk/>
            <pc:sldMk cId="3054182515" sldId="925"/>
            <ac:spMk id="87045" creationId="{00000000-0000-0000-0000-000000000000}"/>
          </ac:spMkLst>
        </pc:spChg>
        <pc:picChg chg="del mod">
          <ac:chgData name="Frenkie Wang" userId="87640df3a52f65c7" providerId="LiveId" clId="{0A0D7FF6-B4D9-458B-8C08-77137144F591}" dt="2024-04-08T14:28:45.389" v="4203" actId="478"/>
          <ac:picMkLst>
            <pc:docMk/>
            <pc:sldMk cId="3054182515" sldId="925"/>
            <ac:picMk id="3" creationId="{BB8AD9C8-C70D-EB44-C9D1-AD63DC4C09F5}"/>
          </ac:picMkLst>
        </pc:picChg>
        <pc:picChg chg="add del mod modCrop">
          <ac:chgData name="Frenkie Wang" userId="87640df3a52f65c7" providerId="LiveId" clId="{0A0D7FF6-B4D9-458B-8C08-77137144F591}" dt="2024-04-08T16:09:24.557" v="4745" actId="478"/>
          <ac:picMkLst>
            <pc:docMk/>
            <pc:sldMk cId="3054182515" sldId="925"/>
            <ac:picMk id="4" creationId="{B6A1AF35-41DD-C630-12A0-429D140D6BF7}"/>
          </ac:picMkLst>
        </pc:picChg>
        <pc:picChg chg="add del mod">
          <ac:chgData name="Frenkie Wang" userId="87640df3a52f65c7" providerId="LiveId" clId="{0A0D7FF6-B4D9-458B-8C08-77137144F591}" dt="2024-04-08T16:09:28.234" v="4748" actId="478"/>
          <ac:picMkLst>
            <pc:docMk/>
            <pc:sldMk cId="3054182515" sldId="925"/>
            <ac:picMk id="6" creationId="{AB110C3A-470F-8518-E9B7-4651A34CFC6F}"/>
          </ac:picMkLst>
        </pc:picChg>
        <pc:picChg chg="del">
          <ac:chgData name="Frenkie Wang" userId="87640df3a52f65c7" providerId="LiveId" clId="{0A0D7FF6-B4D9-458B-8C08-77137144F591}" dt="2024-04-08T14:28:47.145" v="4205" actId="478"/>
          <ac:picMkLst>
            <pc:docMk/>
            <pc:sldMk cId="3054182515" sldId="925"/>
            <ac:picMk id="7" creationId="{C7CB0509-302E-C89E-27CB-C76530136291}"/>
          </ac:picMkLst>
        </pc:picChg>
        <pc:picChg chg="add del mod modCrop">
          <ac:chgData name="Frenkie Wang" userId="87640df3a52f65c7" providerId="LiveId" clId="{0A0D7FF6-B4D9-458B-8C08-77137144F591}" dt="2024-04-08T16:09:26.050" v="4746" actId="478"/>
          <ac:picMkLst>
            <pc:docMk/>
            <pc:sldMk cId="3054182515" sldId="925"/>
            <ac:picMk id="9" creationId="{B720376B-18A5-CA35-E727-3F9FB25FC2CC}"/>
          </ac:picMkLst>
        </pc:picChg>
        <pc:picChg chg="add del mod modCrop">
          <ac:chgData name="Frenkie Wang" userId="87640df3a52f65c7" providerId="LiveId" clId="{0A0D7FF6-B4D9-458B-8C08-77137144F591}" dt="2024-04-08T16:14:32.694" v="4756" actId="478"/>
          <ac:picMkLst>
            <pc:docMk/>
            <pc:sldMk cId="3054182515" sldId="925"/>
            <ac:picMk id="11" creationId="{0098AEAF-506C-4776-E8AC-C8CF6955D521}"/>
          </ac:picMkLst>
        </pc:picChg>
        <pc:picChg chg="add del mod">
          <ac:chgData name="Frenkie Wang" userId="87640df3a52f65c7" providerId="LiveId" clId="{0A0D7FF6-B4D9-458B-8C08-77137144F591}" dt="2024-04-08T16:23:07.755" v="4802" actId="478"/>
          <ac:picMkLst>
            <pc:docMk/>
            <pc:sldMk cId="3054182515" sldId="925"/>
            <ac:picMk id="13" creationId="{E35AC820-5E7A-B51E-2FB6-C522B354CB95}"/>
          </ac:picMkLst>
        </pc:picChg>
        <pc:picChg chg="add del mod ord">
          <ac:chgData name="Frenkie Wang" userId="87640df3a52f65c7" providerId="LiveId" clId="{0A0D7FF6-B4D9-458B-8C08-77137144F591}" dt="2024-04-09T00:14:10.417" v="7313" actId="478"/>
          <ac:picMkLst>
            <pc:docMk/>
            <pc:sldMk cId="3054182515" sldId="925"/>
            <ac:picMk id="17" creationId="{BA00CF41-AA50-3DEF-B7A4-B82BB7D4B532}"/>
          </ac:picMkLst>
        </pc:picChg>
        <pc:picChg chg="add mod ord">
          <ac:chgData name="Frenkie Wang" userId="87640df3a52f65c7" providerId="LiveId" clId="{0A0D7FF6-B4D9-458B-8C08-77137144F591}" dt="2024-04-08T18:45:40.730" v="5470" actId="167"/>
          <ac:picMkLst>
            <pc:docMk/>
            <pc:sldMk cId="3054182515" sldId="925"/>
            <ac:picMk id="18" creationId="{564C32DA-7BE2-F2AA-C61A-FBBA218B5392}"/>
          </ac:picMkLst>
        </pc:picChg>
        <pc:picChg chg="add mod">
          <ac:chgData name="Frenkie Wang" userId="87640df3a52f65c7" providerId="LiveId" clId="{0A0D7FF6-B4D9-458B-8C08-77137144F591}" dt="2024-04-08T18:45:46.169" v="5472" actId="571"/>
          <ac:picMkLst>
            <pc:docMk/>
            <pc:sldMk cId="3054182515" sldId="925"/>
            <ac:picMk id="23" creationId="{C66FA717-B8C9-6EC3-CA01-E59978C1FA39}"/>
          </ac:picMkLst>
        </pc:picChg>
        <pc:picChg chg="add mod ord">
          <ac:chgData name="Frenkie Wang" userId="87640df3a52f65c7" providerId="LiveId" clId="{0A0D7FF6-B4D9-458B-8C08-77137144F591}" dt="2024-04-09T00:14:20.956" v="7320" actId="1076"/>
          <ac:picMkLst>
            <pc:docMk/>
            <pc:sldMk cId="3054182515" sldId="925"/>
            <ac:picMk id="26" creationId="{4C7F4DE8-DB44-02F4-B048-91EDF44B6F4C}"/>
          </ac:picMkLst>
        </pc:picChg>
        <pc:picChg chg="add mod modCrop">
          <ac:chgData name="Frenkie Wang" userId="87640df3a52f65c7" providerId="LiveId" clId="{0A0D7FF6-B4D9-458B-8C08-77137144F591}" dt="2024-04-09T00:18:00.743" v="7355" actId="1582"/>
          <ac:picMkLst>
            <pc:docMk/>
            <pc:sldMk cId="3054182515" sldId="925"/>
            <ac:picMk id="34" creationId="{863D1862-DD48-D011-6528-C01462A69044}"/>
          </ac:picMkLst>
        </pc:picChg>
        <pc:cxnChg chg="add del mod">
          <ac:chgData name="Frenkie Wang" userId="87640df3a52f65c7" providerId="LiveId" clId="{0A0D7FF6-B4D9-458B-8C08-77137144F591}" dt="2024-04-09T00:14:30.729" v="7322" actId="478"/>
          <ac:cxnSpMkLst>
            <pc:docMk/>
            <pc:sldMk cId="3054182515" sldId="925"/>
            <ac:cxnSpMk id="22" creationId="{4A62E99D-3096-3030-8B24-86DAABCFE505}"/>
          </ac:cxnSpMkLst>
        </pc:cxnChg>
        <pc:cxnChg chg="add mod">
          <ac:chgData name="Frenkie Wang" userId="87640df3a52f65c7" providerId="LiveId" clId="{0A0D7FF6-B4D9-458B-8C08-77137144F591}" dt="2024-04-09T00:14:57.033" v="7329" actId="1582"/>
          <ac:cxnSpMkLst>
            <pc:docMk/>
            <pc:sldMk cId="3054182515" sldId="925"/>
            <ac:cxnSpMk id="29" creationId="{769BAF59-2525-7470-729C-55E69F3DAEAB}"/>
          </ac:cxnSpMkLst>
        </pc:cxnChg>
        <pc:cxnChg chg="add mod">
          <ac:chgData name="Frenkie Wang" userId="87640df3a52f65c7" providerId="LiveId" clId="{0A0D7FF6-B4D9-458B-8C08-77137144F591}" dt="2024-04-09T00:18:00.743" v="7355" actId="1582"/>
          <ac:cxnSpMkLst>
            <pc:docMk/>
            <pc:sldMk cId="3054182515" sldId="925"/>
            <ac:cxnSpMk id="37" creationId="{B834559A-3D81-B46A-0074-E6441A6EB875}"/>
          </ac:cxnSpMkLst>
        </pc:cxnChg>
      </pc:sldChg>
      <pc:sldChg chg="addSp delSp modSp add mod ord modAnim">
        <pc:chgData name="Frenkie Wang" userId="87640df3a52f65c7" providerId="LiveId" clId="{0A0D7FF6-B4D9-458B-8C08-77137144F591}" dt="2024-04-15T12:34:20.654" v="9741"/>
        <pc:sldMkLst>
          <pc:docMk/>
          <pc:sldMk cId="2463259152" sldId="926"/>
        </pc:sldMkLst>
        <pc:spChg chg="add mod">
          <ac:chgData name="Frenkie Wang" userId="87640df3a52f65c7" providerId="LiveId" clId="{0A0D7FF6-B4D9-458B-8C08-77137144F591}" dt="2024-04-08T18:46:04.713" v="5479" actId="1582"/>
          <ac:spMkLst>
            <pc:docMk/>
            <pc:sldMk cId="2463259152" sldId="926"/>
            <ac:spMk id="12" creationId="{70A49F09-A800-C5E4-7953-B963D59C1F0C}"/>
          </ac:spMkLst>
        </pc:spChg>
        <pc:spChg chg="add mod">
          <ac:chgData name="Frenkie Wang" userId="87640df3a52f65c7" providerId="LiveId" clId="{0A0D7FF6-B4D9-458B-8C08-77137144F591}" dt="2024-04-08T18:46:18.169" v="5485" actId="14100"/>
          <ac:spMkLst>
            <pc:docMk/>
            <pc:sldMk cId="2463259152" sldId="926"/>
            <ac:spMk id="16" creationId="{5F9ED250-2D10-AF96-9DBA-74F242056368}"/>
          </ac:spMkLst>
        </pc:spChg>
        <pc:spChg chg="add mod">
          <ac:chgData name="Frenkie Wang" userId="87640df3a52f65c7" providerId="LiveId" clId="{0A0D7FF6-B4D9-458B-8C08-77137144F591}" dt="2024-04-08T18:49:55.098" v="5618" actId="1076"/>
          <ac:spMkLst>
            <pc:docMk/>
            <pc:sldMk cId="2463259152" sldId="926"/>
            <ac:spMk id="17" creationId="{0DEDD526-C0E0-30C4-B9F8-74029352DB3C}"/>
          </ac:spMkLst>
        </pc:spChg>
        <pc:spChg chg="add mod">
          <ac:chgData name="Frenkie Wang" userId="87640df3a52f65c7" providerId="LiveId" clId="{0A0D7FF6-B4D9-458B-8C08-77137144F591}" dt="2024-04-08T18:49:27.562" v="5607" actId="208"/>
          <ac:spMkLst>
            <pc:docMk/>
            <pc:sldMk cId="2463259152" sldId="926"/>
            <ac:spMk id="21" creationId="{FF42864A-AA29-0044-DFA9-FA3B99EFA7A2}"/>
          </ac:spMkLst>
        </pc:spChg>
        <pc:spChg chg="add del">
          <ac:chgData name="Frenkie Wang" userId="87640df3a52f65c7" providerId="LiveId" clId="{0A0D7FF6-B4D9-458B-8C08-77137144F591}" dt="2024-04-08T18:49:36.310" v="5609" actId="478"/>
          <ac:spMkLst>
            <pc:docMk/>
            <pc:sldMk cId="2463259152" sldId="926"/>
            <ac:spMk id="24" creationId="{E8087E7A-06F6-2AB7-F082-339661F1BBAB}"/>
          </ac:spMkLst>
        </pc:spChg>
        <pc:spChg chg="add mod">
          <ac:chgData name="Frenkie Wang" userId="87640df3a52f65c7" providerId="LiveId" clId="{0A0D7FF6-B4D9-458B-8C08-77137144F591}" dt="2024-04-08T18:50:28.242" v="5650" actId="208"/>
          <ac:spMkLst>
            <pc:docMk/>
            <pc:sldMk cId="2463259152" sldId="926"/>
            <ac:spMk id="25" creationId="{1A60F38E-1205-10E9-106F-F225B723B5DE}"/>
          </ac:spMkLst>
        </pc:spChg>
        <pc:spChg chg="add mod">
          <ac:chgData name="Frenkie Wang" userId="87640df3a52f65c7" providerId="LiveId" clId="{0A0D7FF6-B4D9-458B-8C08-77137144F591}" dt="2024-04-08T18:51:14.154" v="5664" actId="1076"/>
          <ac:spMkLst>
            <pc:docMk/>
            <pc:sldMk cId="2463259152" sldId="926"/>
            <ac:spMk id="26" creationId="{59744B0E-EEC4-CB32-7BAB-3D9F2C25F052}"/>
          </ac:spMkLst>
        </pc:spChg>
        <pc:spChg chg="mod">
          <ac:chgData name="Frenkie Wang" userId="87640df3a52f65c7" providerId="LiveId" clId="{0A0D7FF6-B4D9-458B-8C08-77137144F591}" dt="2024-04-08T18:51:26.720" v="5685" actId="20577"/>
          <ac:spMkLst>
            <pc:docMk/>
            <pc:sldMk cId="2463259152" sldId="926"/>
            <ac:spMk id="87045" creationId="{00000000-0000-0000-0000-000000000000}"/>
          </ac:spMkLst>
        </pc:spChg>
        <pc:picChg chg="add del">
          <ac:chgData name="Frenkie Wang" userId="87640df3a52f65c7" providerId="LiveId" clId="{0A0D7FF6-B4D9-458B-8C08-77137144F591}" dt="2024-04-08T18:37:32.122" v="5419" actId="22"/>
          <ac:picMkLst>
            <pc:docMk/>
            <pc:sldMk cId="2463259152" sldId="926"/>
            <ac:picMk id="3" creationId="{AFBBB13D-5539-1111-14EF-B78398E6D68C}"/>
          </ac:picMkLst>
        </pc:picChg>
        <pc:picChg chg="add del mod">
          <ac:chgData name="Frenkie Wang" userId="87640df3a52f65c7" providerId="LiveId" clId="{0A0D7FF6-B4D9-458B-8C08-77137144F591}" dt="2024-04-08T18:43:02.325" v="5453" actId="478"/>
          <ac:picMkLst>
            <pc:docMk/>
            <pc:sldMk cId="2463259152" sldId="926"/>
            <ac:picMk id="5" creationId="{04BE7821-DC99-4DE6-C191-0861915EFD96}"/>
          </ac:picMkLst>
        </pc:picChg>
        <pc:picChg chg="add del mod">
          <ac:chgData name="Frenkie Wang" userId="87640df3a52f65c7" providerId="LiveId" clId="{0A0D7FF6-B4D9-458B-8C08-77137144F591}" dt="2024-04-08T18:44:30.204" v="5455" actId="478"/>
          <ac:picMkLst>
            <pc:docMk/>
            <pc:sldMk cId="2463259152" sldId="926"/>
            <ac:picMk id="7" creationId="{19CAB6B1-14FF-D312-4022-AFE7A69193B4}"/>
          </ac:picMkLst>
        </pc:picChg>
        <pc:picChg chg="add mod">
          <ac:chgData name="Frenkie Wang" userId="87640df3a52f65c7" providerId="LiveId" clId="{0A0D7FF6-B4D9-458B-8C08-77137144F591}" dt="2024-04-08T18:49:39.304" v="5612" actId="1076"/>
          <ac:picMkLst>
            <pc:docMk/>
            <pc:sldMk cId="2463259152" sldId="926"/>
            <ac:picMk id="9" creationId="{61CA4F38-B27C-218A-AD1F-6813C6FC464F}"/>
          </ac:picMkLst>
        </pc:picChg>
        <pc:picChg chg="add mod">
          <ac:chgData name="Frenkie Wang" userId="87640df3a52f65c7" providerId="LiveId" clId="{0A0D7FF6-B4D9-458B-8C08-77137144F591}" dt="2024-04-08T18:45:31.921" v="5469" actId="1076"/>
          <ac:picMkLst>
            <pc:docMk/>
            <pc:sldMk cId="2463259152" sldId="926"/>
            <ac:picMk id="11" creationId="{B58C3D9D-4EFD-B07C-666F-7FCE6709FD40}"/>
          </ac:picMkLst>
        </pc:picChg>
        <pc:picChg chg="del">
          <ac:chgData name="Frenkie Wang" userId="87640df3a52f65c7" providerId="LiveId" clId="{0A0D7FF6-B4D9-458B-8C08-77137144F591}" dt="2024-04-08T16:15:06.523" v="4781" actId="478"/>
          <ac:picMkLst>
            <pc:docMk/>
            <pc:sldMk cId="2463259152" sldId="926"/>
            <ac:picMk id="13" creationId="{E35AC820-5E7A-B51E-2FB6-C522B354CB95}"/>
          </ac:picMkLst>
        </pc:picChg>
        <pc:cxnChg chg="add mod">
          <ac:chgData name="Frenkie Wang" userId="87640df3a52f65c7" providerId="LiveId" clId="{0A0D7FF6-B4D9-458B-8C08-77137144F591}" dt="2024-04-08T18:47:05.837" v="5514" actId="208"/>
          <ac:cxnSpMkLst>
            <pc:docMk/>
            <pc:sldMk cId="2463259152" sldId="926"/>
            <ac:cxnSpMk id="19" creationId="{531181B9-99E0-FE69-DAA1-079F30ED575F}"/>
          </ac:cxnSpMkLst>
        </pc:cxnChg>
        <pc:cxnChg chg="add mod">
          <ac:chgData name="Frenkie Wang" userId="87640df3a52f65c7" providerId="LiveId" clId="{0A0D7FF6-B4D9-458B-8C08-77137144F591}" dt="2024-04-08T18:49:14.083" v="5603" actId="1076"/>
          <ac:cxnSpMkLst>
            <pc:docMk/>
            <pc:sldMk cId="2463259152" sldId="926"/>
            <ac:cxnSpMk id="23" creationId="{36A7BA74-441B-9E58-CCA2-944C0B105AFB}"/>
          </ac:cxnSpMkLst>
        </pc:cxnChg>
        <pc:cxnChg chg="add mod">
          <ac:chgData name="Frenkie Wang" userId="87640df3a52f65c7" providerId="LiveId" clId="{0A0D7FF6-B4D9-458B-8C08-77137144F591}" dt="2024-04-08T18:51:14.154" v="5664" actId="1076"/>
          <ac:cxnSpMkLst>
            <pc:docMk/>
            <pc:sldMk cId="2463259152" sldId="926"/>
            <ac:cxnSpMk id="28" creationId="{8E415FD2-950B-79D0-C06A-986E5312B09C}"/>
          </ac:cxnSpMkLst>
        </pc:cxnChg>
      </pc:sldChg>
      <pc:sldChg chg="addSp delSp modSp add mod">
        <pc:chgData name="Frenkie Wang" userId="87640df3a52f65c7" providerId="LiveId" clId="{0A0D7FF6-B4D9-458B-8C08-77137144F591}" dt="2024-04-09T00:22:41.767" v="7523" actId="20577"/>
        <pc:sldMkLst>
          <pc:docMk/>
          <pc:sldMk cId="1732935218" sldId="927"/>
        </pc:sldMkLst>
        <pc:spChg chg="add mod">
          <ac:chgData name="Frenkie Wang" userId="87640df3a52f65c7" providerId="LiveId" clId="{0A0D7FF6-B4D9-458B-8C08-77137144F591}" dt="2024-04-09T00:22:41.767" v="7523" actId="20577"/>
          <ac:spMkLst>
            <pc:docMk/>
            <pc:sldMk cId="1732935218" sldId="927"/>
            <ac:spMk id="2" creationId="{4745B936-E2D1-8354-B1E5-42D7D63C9C90}"/>
          </ac:spMkLst>
        </pc:spChg>
        <pc:spChg chg="mod">
          <ac:chgData name="Frenkie Wang" userId="87640df3a52f65c7" providerId="LiveId" clId="{0A0D7FF6-B4D9-458B-8C08-77137144F591}" dt="2024-04-08T16:22:03.977" v="4794" actId="20577"/>
          <ac:spMkLst>
            <pc:docMk/>
            <pc:sldMk cId="1732935218" sldId="927"/>
            <ac:spMk id="4" creationId="{29938F10-6D11-11F5-12B4-A2A25473D7F8}"/>
          </ac:spMkLst>
        </pc:spChg>
        <pc:spChg chg="mod">
          <ac:chgData name="Frenkie Wang" userId="87640df3a52f65c7" providerId="LiveId" clId="{0A0D7FF6-B4D9-458B-8C08-77137144F591}" dt="2024-04-08T16:22:26.462" v="4797" actId="208"/>
          <ac:spMkLst>
            <pc:docMk/>
            <pc:sldMk cId="1732935218" sldId="927"/>
            <ac:spMk id="41" creationId="{9C56181D-6AF2-5871-9AAE-95A5A090801A}"/>
          </ac:spMkLst>
        </pc:spChg>
        <pc:spChg chg="mod">
          <ac:chgData name="Frenkie Wang" userId="87640df3a52f65c7" providerId="LiveId" clId="{0A0D7FF6-B4D9-458B-8C08-77137144F591}" dt="2024-04-08T16:22:26.462" v="4797" actId="208"/>
          <ac:spMkLst>
            <pc:docMk/>
            <pc:sldMk cId="1732935218" sldId="927"/>
            <ac:spMk id="44" creationId="{FA358E20-A76D-C971-966D-79EF04ABA9EB}"/>
          </ac:spMkLst>
        </pc:spChg>
        <pc:spChg chg="mod">
          <ac:chgData name="Frenkie Wang" userId="87640df3a52f65c7" providerId="LiveId" clId="{0A0D7FF6-B4D9-458B-8C08-77137144F591}" dt="2024-04-08T17:59:34.761" v="5001" actId="1076"/>
          <ac:spMkLst>
            <pc:docMk/>
            <pc:sldMk cId="1732935218" sldId="927"/>
            <ac:spMk id="45" creationId="{66416DD7-F05E-43E3-6C06-80615DCDD752}"/>
          </ac:spMkLst>
        </pc:spChg>
        <pc:spChg chg="mod">
          <ac:chgData name="Frenkie Wang" userId="87640df3a52f65c7" providerId="LiveId" clId="{0A0D7FF6-B4D9-458B-8C08-77137144F591}" dt="2024-04-08T17:59:32.039" v="5000" actId="207"/>
          <ac:spMkLst>
            <pc:docMk/>
            <pc:sldMk cId="1732935218" sldId="927"/>
            <ac:spMk id="46" creationId="{9CFB7307-A1F0-8461-F77C-F79C46A40A6F}"/>
          </ac:spMkLst>
        </pc:spChg>
        <pc:spChg chg="mod">
          <ac:chgData name="Frenkie Wang" userId="87640df3a52f65c7" providerId="LiveId" clId="{0A0D7FF6-B4D9-458B-8C08-77137144F591}" dt="2024-04-08T17:59:42.219" v="5004" actId="207"/>
          <ac:spMkLst>
            <pc:docMk/>
            <pc:sldMk cId="1732935218" sldId="927"/>
            <ac:spMk id="49" creationId="{52FCA739-2407-0D56-0401-6C0809F316BC}"/>
          </ac:spMkLst>
        </pc:spChg>
        <pc:spChg chg="mod">
          <ac:chgData name="Frenkie Wang" userId="87640df3a52f65c7" providerId="LiveId" clId="{0A0D7FF6-B4D9-458B-8C08-77137144F591}" dt="2024-04-08T16:22:21.371" v="4796" actId="208"/>
          <ac:spMkLst>
            <pc:docMk/>
            <pc:sldMk cId="1732935218" sldId="927"/>
            <ac:spMk id="52" creationId="{B00C7DD8-A262-02A6-AE4E-96C36E851EEE}"/>
          </ac:spMkLst>
        </pc:spChg>
        <pc:spChg chg="mod">
          <ac:chgData name="Frenkie Wang" userId="87640df3a52f65c7" providerId="LiveId" clId="{0A0D7FF6-B4D9-458B-8C08-77137144F591}" dt="2024-04-08T18:21:29.500" v="5382" actId="20577"/>
          <ac:spMkLst>
            <pc:docMk/>
            <pc:sldMk cId="1732935218" sldId="927"/>
            <ac:spMk id="2053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8T18:02:34.219" v="5311" actId="478"/>
          <ac:picMkLst>
            <pc:docMk/>
            <pc:sldMk cId="1732935218" sldId="927"/>
            <ac:picMk id="3" creationId="{0E3C80A0-F330-A19B-6D6B-69D55607CF4C}"/>
          </ac:picMkLst>
        </pc:picChg>
        <pc:picChg chg="del">
          <ac:chgData name="Frenkie Wang" userId="87640df3a52f65c7" providerId="LiveId" clId="{0A0D7FF6-B4D9-458B-8C08-77137144F591}" dt="2024-04-08T18:00:21.758" v="5023" actId="478"/>
          <ac:picMkLst>
            <pc:docMk/>
            <pc:sldMk cId="1732935218" sldId="927"/>
            <ac:picMk id="59" creationId="{5796335D-1D42-1D74-586E-675A6D350A4D}"/>
          </ac:picMkLst>
        </pc:picChg>
        <pc:picChg chg="del">
          <ac:chgData name="Frenkie Wang" userId="87640df3a52f65c7" providerId="LiveId" clId="{0A0D7FF6-B4D9-458B-8C08-77137144F591}" dt="2024-04-08T18:00:18.841" v="5021" actId="478"/>
          <ac:picMkLst>
            <pc:docMk/>
            <pc:sldMk cId="1732935218" sldId="927"/>
            <ac:picMk id="63" creationId="{F392165D-C1E9-53B7-8439-C5A079A71562}"/>
          </ac:picMkLst>
        </pc:picChg>
        <pc:cxnChg chg="del mod">
          <ac:chgData name="Frenkie Wang" userId="87640df3a52f65c7" providerId="LiveId" clId="{0A0D7FF6-B4D9-458B-8C08-77137144F591}" dt="2024-04-08T18:02:50.140" v="5318" actId="478"/>
          <ac:cxnSpMkLst>
            <pc:docMk/>
            <pc:sldMk cId="1732935218" sldId="927"/>
            <ac:cxnSpMk id="2049" creationId="{4CC699AD-1D3E-2446-F4BA-A82FEAF05624}"/>
          </ac:cxnSpMkLst>
        </pc:cxnChg>
        <pc:cxnChg chg="del mod">
          <ac:chgData name="Frenkie Wang" userId="87640df3a52f65c7" providerId="LiveId" clId="{0A0D7FF6-B4D9-458B-8C08-77137144F591}" dt="2024-04-08T18:00:22.323" v="5024" actId="478"/>
          <ac:cxnSpMkLst>
            <pc:docMk/>
            <pc:sldMk cId="1732935218" sldId="927"/>
            <ac:cxnSpMk id="2050" creationId="{0CA7F75B-8991-EA1F-95E2-C69530314DBD}"/>
          </ac:cxnSpMkLst>
        </pc:cxnChg>
        <pc:cxnChg chg="del mod">
          <ac:chgData name="Frenkie Wang" userId="87640df3a52f65c7" providerId="LiveId" clId="{0A0D7FF6-B4D9-458B-8C08-77137144F591}" dt="2024-04-08T18:00:21.288" v="5022" actId="478"/>
          <ac:cxnSpMkLst>
            <pc:docMk/>
            <pc:sldMk cId="1732935218" sldId="927"/>
            <ac:cxnSpMk id="2051" creationId="{2B1115B2-D019-FC15-4EC2-82D222A1A51A}"/>
          </ac:cxnSpMkLst>
        </pc:cxnChg>
      </pc:sldChg>
      <pc:sldChg chg="addSp delSp modSp add mod modAnim">
        <pc:chgData name="Frenkie Wang" userId="87640df3a52f65c7" providerId="LiveId" clId="{0A0D7FF6-B4D9-458B-8C08-77137144F591}" dt="2024-04-10T10:01:50.810" v="9191"/>
        <pc:sldMkLst>
          <pc:docMk/>
          <pc:sldMk cId="2402983472" sldId="928"/>
        </pc:sldMkLst>
        <pc:spChg chg="add mod">
          <ac:chgData name="Frenkie Wang" userId="87640df3a52f65c7" providerId="LiveId" clId="{0A0D7FF6-B4D9-458B-8C08-77137144F591}" dt="2024-04-09T00:22:52.709" v="7524" actId="14100"/>
          <ac:spMkLst>
            <pc:docMk/>
            <pc:sldMk cId="2402983472" sldId="928"/>
            <ac:spMk id="4" creationId="{14E46DC9-DBFB-4346-FDE1-A2E3C9270E72}"/>
          </ac:spMkLst>
        </pc:spChg>
        <pc:spChg chg="add mod">
          <ac:chgData name="Frenkie Wang" userId="87640df3a52f65c7" providerId="LiveId" clId="{0A0D7FF6-B4D9-458B-8C08-77137144F591}" dt="2024-04-09T00:02:48.813" v="7162" actId="1076"/>
          <ac:spMkLst>
            <pc:docMk/>
            <pc:sldMk cId="2402983472" sldId="928"/>
            <ac:spMk id="5" creationId="{DA9A3BC5-720D-4283-3123-4F694347D167}"/>
          </ac:spMkLst>
        </pc:spChg>
        <pc:spChg chg="mod">
          <ac:chgData name="Frenkie Wang" userId="87640df3a52f65c7" providerId="LiveId" clId="{0A0D7FF6-B4D9-458B-8C08-77137144F591}" dt="2024-04-08T18:20:24.703" v="5365" actId="20577"/>
          <ac:spMkLst>
            <pc:docMk/>
            <pc:sldMk cId="2402983472" sldId="928"/>
            <ac:spMk id="87045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9T00:02:32.726" v="7144" actId="1076"/>
          <ac:picMkLst>
            <pc:docMk/>
            <pc:sldMk cId="2402983472" sldId="928"/>
            <ac:picMk id="3" creationId="{3F01D382-73E3-AEB4-1937-56895959E8F9}"/>
          </ac:picMkLst>
        </pc:picChg>
        <pc:picChg chg="del">
          <ac:chgData name="Frenkie Wang" userId="87640df3a52f65c7" providerId="LiveId" clId="{0A0D7FF6-B4D9-458B-8C08-77137144F591}" dt="2024-04-08T16:24:30.041" v="4803" actId="478"/>
          <ac:picMkLst>
            <pc:docMk/>
            <pc:sldMk cId="2402983472" sldId="928"/>
            <ac:picMk id="13" creationId="{E35AC820-5E7A-B51E-2FB6-C522B354CB95}"/>
          </ac:picMkLst>
        </pc:picChg>
        <pc:cxnChg chg="add mod">
          <ac:chgData name="Frenkie Wang" userId="87640df3a52f65c7" providerId="LiveId" clId="{0A0D7FF6-B4D9-458B-8C08-77137144F591}" dt="2024-04-09T00:22:52.709" v="7524" actId="14100"/>
          <ac:cxnSpMkLst>
            <pc:docMk/>
            <pc:sldMk cId="2402983472" sldId="928"/>
            <ac:cxnSpMk id="7" creationId="{273160E3-DA5F-D5A5-5E41-5B647168E69E}"/>
          </ac:cxnSpMkLst>
        </pc:cxnChg>
      </pc:sldChg>
      <pc:sldChg chg="addSp delSp modSp add del mod">
        <pc:chgData name="Frenkie Wang" userId="87640df3a52f65c7" providerId="LiveId" clId="{0A0D7FF6-B4D9-458B-8C08-77137144F591}" dt="2024-04-08T17:59:57.180" v="5019" actId="47"/>
        <pc:sldMkLst>
          <pc:docMk/>
          <pc:sldMk cId="75994764" sldId="929"/>
        </pc:sldMkLst>
        <pc:spChg chg="add mod">
          <ac:chgData name="Frenkie Wang" userId="87640df3a52f65c7" providerId="LiveId" clId="{0A0D7FF6-B4D9-458B-8C08-77137144F591}" dt="2024-04-08T17:59:06.649" v="4982" actId="20577"/>
          <ac:spMkLst>
            <pc:docMk/>
            <pc:sldMk cId="75994764" sldId="929"/>
            <ac:spMk id="2" creationId="{45D33599-D6A6-8AD5-4795-2E0DB83F098A}"/>
          </ac:spMkLst>
        </pc:spChg>
        <pc:picChg chg="del">
          <ac:chgData name="Frenkie Wang" userId="87640df3a52f65c7" providerId="LiveId" clId="{0A0D7FF6-B4D9-458B-8C08-77137144F591}" dt="2024-04-08T17:55:35.167" v="4815" actId="478"/>
          <ac:picMkLst>
            <pc:docMk/>
            <pc:sldMk cId="75994764" sldId="929"/>
            <ac:picMk id="3" creationId="{3F01D382-73E3-AEB4-1937-56895959E8F9}"/>
          </ac:picMkLst>
        </pc:picChg>
      </pc:sldChg>
      <pc:sldChg chg="addSp modSp add mod ord">
        <pc:chgData name="Frenkie Wang" userId="87640df3a52f65c7" providerId="LiveId" clId="{0A0D7FF6-B4D9-458B-8C08-77137144F591}" dt="2024-04-09T00:01:59.052" v="7103"/>
        <pc:sldMkLst>
          <pc:docMk/>
          <pc:sldMk cId="1121554391" sldId="929"/>
        </pc:sldMkLst>
        <pc:spChg chg="add mod">
          <ac:chgData name="Frenkie Wang" userId="87640df3a52f65c7" providerId="LiveId" clId="{0A0D7FF6-B4D9-458B-8C08-77137144F591}" dt="2024-04-08T21:57:37.159" v="6207" actId="20577"/>
          <ac:spMkLst>
            <pc:docMk/>
            <pc:sldMk cId="1121554391" sldId="929"/>
            <ac:spMk id="3" creationId="{C909404D-F327-118E-C562-A9AE589BA9FA}"/>
          </ac:spMkLst>
        </pc:spChg>
        <pc:spChg chg="mod">
          <ac:chgData name="Frenkie Wang" userId="87640df3a52f65c7" providerId="LiveId" clId="{0A0D7FF6-B4D9-458B-8C08-77137144F591}" dt="2024-04-08T21:50:01.546" v="6136" actId="20577"/>
          <ac:spMkLst>
            <pc:docMk/>
            <pc:sldMk cId="1121554391" sldId="929"/>
            <ac:spMk id="87045" creationId="{00000000-0000-0000-0000-000000000000}"/>
          </ac:spMkLst>
        </pc:spChg>
      </pc:sldChg>
      <pc:sldChg chg="addSp delSp modSp add mod">
        <pc:chgData name="Frenkie Wang" userId="87640df3a52f65c7" providerId="LiveId" clId="{0A0D7FF6-B4D9-458B-8C08-77137144F591}" dt="2024-04-09T00:29:14.791" v="7614" actId="167"/>
        <pc:sldMkLst>
          <pc:docMk/>
          <pc:sldMk cId="93592452" sldId="930"/>
        </pc:sldMkLst>
        <pc:spChg chg="add del">
          <ac:chgData name="Frenkie Wang" userId="87640df3a52f65c7" providerId="LiveId" clId="{0A0D7FF6-B4D9-458B-8C08-77137144F591}" dt="2024-04-08T19:03:32.566" v="5748" actId="22"/>
          <ac:spMkLst>
            <pc:docMk/>
            <pc:sldMk cId="93592452" sldId="930"/>
            <ac:spMk id="7" creationId="{0B81D841-A695-9848-3659-6FAA279A6751}"/>
          </ac:spMkLst>
        </pc:spChg>
        <pc:spChg chg="add mod">
          <ac:chgData name="Frenkie Wang" userId="87640df3a52f65c7" providerId="LiveId" clId="{0A0D7FF6-B4D9-458B-8C08-77137144F591}" dt="2024-04-08T19:08:15.721" v="5778" actId="14100"/>
          <ac:spMkLst>
            <pc:docMk/>
            <pc:sldMk cId="93592452" sldId="930"/>
            <ac:spMk id="18" creationId="{6E005509-3CE9-83B5-EC30-75E328890BEF}"/>
          </ac:spMkLst>
        </pc:spChg>
        <pc:spChg chg="add mod">
          <ac:chgData name="Frenkie Wang" userId="87640df3a52f65c7" providerId="LiveId" clId="{0A0D7FF6-B4D9-458B-8C08-77137144F591}" dt="2024-04-08T19:08:22.890" v="5781" actId="14100"/>
          <ac:spMkLst>
            <pc:docMk/>
            <pc:sldMk cId="93592452" sldId="930"/>
            <ac:spMk id="19" creationId="{6B9A91B6-E2DF-3B37-329F-60077E04B86D}"/>
          </ac:spMkLst>
        </pc:spChg>
        <pc:spChg chg="add mod">
          <ac:chgData name="Frenkie Wang" userId="87640df3a52f65c7" providerId="LiveId" clId="{0A0D7FF6-B4D9-458B-8C08-77137144F591}" dt="2024-04-08T19:08:58.809" v="5789" actId="14100"/>
          <ac:spMkLst>
            <pc:docMk/>
            <pc:sldMk cId="93592452" sldId="930"/>
            <ac:spMk id="24" creationId="{8AA9A089-4ED5-6128-E77E-B9B9C931F0B2}"/>
          </ac:spMkLst>
        </pc:spChg>
        <pc:spChg chg="mod">
          <ac:chgData name="Frenkie Wang" userId="87640df3a52f65c7" providerId="LiveId" clId="{0A0D7FF6-B4D9-458B-8C08-77137144F591}" dt="2024-04-08T19:01:45.604" v="5741" actId="20577"/>
          <ac:spMkLst>
            <pc:docMk/>
            <pc:sldMk cId="93592452" sldId="930"/>
            <ac:spMk id="8704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8T19:06:46.733" v="5753" actId="478"/>
          <ac:picMkLst>
            <pc:docMk/>
            <pc:sldMk cId="93592452" sldId="930"/>
            <ac:picMk id="3" creationId="{8B49B93A-DB5A-C823-38E9-140EA2F16A75}"/>
          </ac:picMkLst>
        </pc:picChg>
        <pc:picChg chg="add del mod">
          <ac:chgData name="Frenkie Wang" userId="87640df3a52f65c7" providerId="LiveId" clId="{0A0D7FF6-B4D9-458B-8C08-77137144F591}" dt="2024-04-08T19:06:47.800" v="5754" actId="478"/>
          <ac:picMkLst>
            <pc:docMk/>
            <pc:sldMk cId="93592452" sldId="930"/>
            <ac:picMk id="5" creationId="{E8DE3F6A-00CB-796C-4B25-2FD6DB705C46}"/>
          </ac:picMkLst>
        </pc:picChg>
        <pc:picChg chg="add del mod">
          <ac:chgData name="Frenkie Wang" userId="87640df3a52f65c7" providerId="LiveId" clId="{0A0D7FF6-B4D9-458B-8C08-77137144F591}" dt="2024-04-08T19:06:46.231" v="5752" actId="478"/>
          <ac:picMkLst>
            <pc:docMk/>
            <pc:sldMk cId="93592452" sldId="930"/>
            <ac:picMk id="9" creationId="{459349F7-7A00-7AFE-F397-84C824E5CC15}"/>
          </ac:picMkLst>
        </pc:picChg>
        <pc:picChg chg="add mod">
          <ac:chgData name="Frenkie Wang" userId="87640df3a52f65c7" providerId="LiveId" clId="{0A0D7FF6-B4D9-458B-8C08-77137144F591}" dt="2024-04-08T19:07:58.541" v="5773" actId="1076"/>
          <ac:picMkLst>
            <pc:docMk/>
            <pc:sldMk cId="93592452" sldId="930"/>
            <ac:picMk id="11" creationId="{E7102677-A0D8-91AB-CD52-1770B7FC112F}"/>
          </ac:picMkLst>
        </pc:picChg>
        <pc:picChg chg="add mod ord">
          <ac:chgData name="Frenkie Wang" userId="87640df3a52f65c7" providerId="LiveId" clId="{0A0D7FF6-B4D9-458B-8C08-77137144F591}" dt="2024-04-09T00:29:14.791" v="7614" actId="167"/>
          <ac:picMkLst>
            <pc:docMk/>
            <pc:sldMk cId="93592452" sldId="930"/>
            <ac:picMk id="13" creationId="{5A7A7B12-E2FC-0446-F4C6-3BE8E30D31C6}"/>
          </ac:picMkLst>
        </pc:picChg>
        <pc:picChg chg="add mod">
          <ac:chgData name="Frenkie Wang" userId="87640df3a52f65c7" providerId="LiveId" clId="{0A0D7FF6-B4D9-458B-8C08-77137144F591}" dt="2024-04-08T19:07:51.042" v="5766" actId="1076"/>
          <ac:picMkLst>
            <pc:docMk/>
            <pc:sldMk cId="93592452" sldId="930"/>
            <ac:picMk id="17" creationId="{9FB8859E-0D17-75D7-8ABD-073082EBD1DB}"/>
          </ac:picMkLst>
        </pc:picChg>
        <pc:picChg chg="add mod">
          <ac:chgData name="Frenkie Wang" userId="87640df3a52f65c7" providerId="LiveId" clId="{0A0D7FF6-B4D9-458B-8C08-77137144F591}" dt="2024-04-08T19:10:42.543" v="5803" actId="1076"/>
          <ac:picMkLst>
            <pc:docMk/>
            <pc:sldMk cId="93592452" sldId="930"/>
            <ac:picMk id="30" creationId="{6A8AD46C-6C28-36EF-563A-D38B8FA1A0EC}"/>
          </ac:picMkLst>
        </pc:picChg>
        <pc:cxnChg chg="add mod">
          <ac:chgData name="Frenkie Wang" userId="87640df3a52f65c7" providerId="LiveId" clId="{0A0D7FF6-B4D9-458B-8C08-77137144F591}" dt="2024-04-08T19:08:32.904" v="5784" actId="1582"/>
          <ac:cxnSpMkLst>
            <pc:docMk/>
            <pc:sldMk cId="93592452" sldId="930"/>
            <ac:cxnSpMk id="21" creationId="{6204AEF0-9D2D-6341-A36D-00B79DE87947}"/>
          </ac:cxnSpMkLst>
        </pc:cxnChg>
        <pc:cxnChg chg="add del mod">
          <ac:chgData name="Frenkie Wang" userId="87640df3a52f65c7" providerId="LiveId" clId="{0A0D7FF6-B4D9-458B-8C08-77137144F591}" dt="2024-04-08T19:09:36.727" v="5796" actId="478"/>
          <ac:cxnSpMkLst>
            <pc:docMk/>
            <pc:sldMk cId="93592452" sldId="930"/>
            <ac:cxnSpMk id="23" creationId="{26B715C5-0715-FA8E-3785-58D766AC2856}"/>
          </ac:cxnSpMkLst>
        </pc:cxnChg>
        <pc:cxnChg chg="add mod">
          <ac:chgData name="Frenkie Wang" userId="87640df3a52f65c7" providerId="LiveId" clId="{0A0D7FF6-B4D9-458B-8C08-77137144F591}" dt="2024-04-08T19:09:39.937" v="5797" actId="208"/>
          <ac:cxnSpMkLst>
            <pc:docMk/>
            <pc:sldMk cId="93592452" sldId="930"/>
            <ac:cxnSpMk id="28" creationId="{55B944C6-7074-258B-EABF-5EC909141031}"/>
          </ac:cxnSpMkLst>
        </pc:cxnChg>
        <pc:cxnChg chg="add mod">
          <ac:chgData name="Frenkie Wang" userId="87640df3a52f65c7" providerId="LiveId" clId="{0A0D7FF6-B4D9-458B-8C08-77137144F591}" dt="2024-04-08T19:11:45.327" v="5808" actId="208"/>
          <ac:cxnSpMkLst>
            <pc:docMk/>
            <pc:sldMk cId="93592452" sldId="930"/>
            <ac:cxnSpMk id="32" creationId="{22F3A015-4416-0859-1809-55A34848D57D}"/>
          </ac:cxnSpMkLst>
        </pc:cxnChg>
      </pc:sldChg>
      <pc:sldChg chg="addSp delSp modSp add mod ord">
        <pc:chgData name="Frenkie Wang" userId="87640df3a52f65c7" providerId="LiveId" clId="{0A0D7FF6-B4D9-458B-8C08-77137144F591}" dt="2024-04-09T00:01:59.052" v="7103"/>
        <pc:sldMkLst>
          <pc:docMk/>
          <pc:sldMk cId="3446110253" sldId="931"/>
        </pc:sldMkLst>
        <pc:spChg chg="add del mod">
          <ac:chgData name="Frenkie Wang" userId="87640df3a52f65c7" providerId="LiveId" clId="{0A0D7FF6-B4D9-458B-8C08-77137144F591}" dt="2024-04-08T22:18:15.473" v="6302" actId="478"/>
          <ac:spMkLst>
            <pc:docMk/>
            <pc:sldMk cId="3446110253" sldId="931"/>
            <ac:spMk id="3" creationId="{C909404D-F327-118E-C562-A9AE589BA9FA}"/>
          </ac:spMkLst>
        </pc:spChg>
        <pc:spChg chg="add mod">
          <ac:chgData name="Frenkie Wang" userId="87640df3a52f65c7" providerId="LiveId" clId="{0A0D7FF6-B4D9-458B-8C08-77137144F591}" dt="2024-04-08T22:23:20.660" v="6458" actId="20577"/>
          <ac:spMkLst>
            <pc:docMk/>
            <pc:sldMk cId="3446110253" sldId="931"/>
            <ac:spMk id="4" creationId="{8F0473E1-32FA-AE6C-D3F6-E4447278111C}"/>
          </ac:spMkLst>
        </pc:spChg>
        <pc:spChg chg="mod">
          <ac:chgData name="Frenkie Wang" userId="87640df3a52f65c7" providerId="LiveId" clId="{0A0D7FF6-B4D9-458B-8C08-77137144F591}" dt="2024-04-08T21:53:57.370" v="6189" actId="20577"/>
          <ac:spMkLst>
            <pc:docMk/>
            <pc:sldMk cId="3446110253" sldId="931"/>
            <ac:spMk id="87045" creationId="{00000000-0000-0000-0000-000000000000}"/>
          </ac:spMkLst>
        </pc:spChg>
      </pc:sldChg>
      <pc:sldChg chg="addSp delSp modSp add mod ord modAnim">
        <pc:chgData name="Frenkie Wang" userId="87640df3a52f65c7" providerId="LiveId" clId="{0A0D7FF6-B4D9-458B-8C08-77137144F591}" dt="2024-04-10T10:01:44.771" v="9189"/>
        <pc:sldMkLst>
          <pc:docMk/>
          <pc:sldMk cId="1036250371" sldId="932"/>
        </pc:sldMkLst>
        <pc:spChg chg="mod">
          <ac:chgData name="Frenkie Wang" userId="87640df3a52f65c7" providerId="LiveId" clId="{0A0D7FF6-B4D9-458B-8C08-77137144F591}" dt="2024-04-09T00:23:09.187" v="7525" actId="1076"/>
          <ac:spMkLst>
            <pc:docMk/>
            <pc:sldMk cId="1036250371" sldId="932"/>
            <ac:spMk id="8" creationId="{A8A08F7C-091A-A21A-74F6-617AFBED8E51}"/>
          </ac:spMkLst>
        </pc:spChg>
        <pc:spChg chg="mod">
          <ac:chgData name="Frenkie Wang" userId="87640df3a52f65c7" providerId="LiveId" clId="{0A0D7FF6-B4D9-458B-8C08-77137144F591}" dt="2024-04-08T22:32:09.761" v="6552" actId="1076"/>
          <ac:spMkLst>
            <pc:docMk/>
            <pc:sldMk cId="1036250371" sldId="932"/>
            <ac:spMk id="9" creationId="{3E1FA937-2937-9047-3A3A-1C3559869FC6}"/>
          </ac:spMkLst>
        </pc:spChg>
        <pc:spChg chg="mod">
          <ac:chgData name="Frenkie Wang" userId="87640df3a52f65c7" providerId="LiveId" clId="{0A0D7FF6-B4D9-458B-8C08-77137144F591}" dt="2024-04-08T22:32:02.921" v="6548" actId="1076"/>
          <ac:spMkLst>
            <pc:docMk/>
            <pc:sldMk cId="1036250371" sldId="932"/>
            <ac:spMk id="10" creationId="{89A5FDA1-20E8-5B78-FA7D-A21157CF8DF3}"/>
          </ac:spMkLst>
        </pc:spChg>
        <pc:spChg chg="add mod">
          <ac:chgData name="Frenkie Wang" userId="87640df3a52f65c7" providerId="LiveId" clId="{0A0D7FF6-B4D9-458B-8C08-77137144F591}" dt="2024-04-08T23:17:47.950" v="6761" actId="20577"/>
          <ac:spMkLst>
            <pc:docMk/>
            <pc:sldMk cId="1036250371" sldId="932"/>
            <ac:spMk id="13" creationId="{3B270918-3F99-C61D-4368-F93DD53CF482}"/>
          </ac:spMkLst>
        </pc:spChg>
        <pc:spChg chg="add mod">
          <ac:chgData name="Frenkie Wang" userId="87640df3a52f65c7" providerId="LiveId" clId="{0A0D7FF6-B4D9-458B-8C08-77137144F591}" dt="2024-04-08T23:05:20.882" v="6597" actId="1582"/>
          <ac:spMkLst>
            <pc:docMk/>
            <pc:sldMk cId="1036250371" sldId="932"/>
            <ac:spMk id="16" creationId="{92BE7783-4402-319E-0CE9-2A3307CB6E5B}"/>
          </ac:spMkLst>
        </pc:spChg>
        <pc:spChg chg="mod">
          <ac:chgData name="Frenkie Wang" userId="87640df3a52f65c7" providerId="LiveId" clId="{0A0D7FF6-B4D9-458B-8C08-77137144F591}" dt="2024-04-08T22:30:02.544" v="6533" actId="20577"/>
          <ac:spMkLst>
            <pc:docMk/>
            <pc:sldMk cId="1036250371" sldId="932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8T22:30:21.334" v="6534" actId="478"/>
          <ac:picMkLst>
            <pc:docMk/>
            <pc:sldMk cId="1036250371" sldId="932"/>
            <ac:picMk id="3" creationId="{BB8AD9C8-C70D-EB44-C9D1-AD63DC4C09F5}"/>
          </ac:picMkLst>
        </pc:picChg>
        <pc:picChg chg="add del mod">
          <ac:chgData name="Frenkie Wang" userId="87640df3a52f65c7" providerId="LiveId" clId="{0A0D7FF6-B4D9-458B-8C08-77137144F591}" dt="2024-04-08T23:03:52.096" v="6554" actId="478"/>
          <ac:picMkLst>
            <pc:docMk/>
            <pc:sldMk cId="1036250371" sldId="932"/>
            <ac:picMk id="4" creationId="{4DA757E0-9C19-554F-F556-DCB73B351AC2}"/>
          </ac:picMkLst>
        </pc:picChg>
        <pc:picChg chg="add mod">
          <ac:chgData name="Frenkie Wang" userId="87640df3a52f65c7" providerId="LiveId" clId="{0A0D7FF6-B4D9-458B-8C08-77137144F591}" dt="2024-04-08T22:32:03.577" v="6549" actId="1076"/>
          <ac:picMkLst>
            <pc:docMk/>
            <pc:sldMk cId="1036250371" sldId="932"/>
            <ac:picMk id="6" creationId="{F138CD76-3C7E-CA81-9D00-A9F20544B13F}"/>
          </ac:picMkLst>
        </pc:picChg>
        <pc:picChg chg="del">
          <ac:chgData name="Frenkie Wang" userId="87640df3a52f65c7" providerId="LiveId" clId="{0A0D7FF6-B4D9-458B-8C08-77137144F591}" dt="2024-04-08T22:31:57.636" v="6546" actId="478"/>
          <ac:picMkLst>
            <pc:docMk/>
            <pc:sldMk cId="1036250371" sldId="932"/>
            <ac:picMk id="7" creationId="{C7CB0509-302E-C89E-27CB-C76530136291}"/>
          </ac:picMkLst>
        </pc:picChg>
        <pc:picChg chg="add mod ord">
          <ac:chgData name="Frenkie Wang" userId="87640df3a52f65c7" providerId="LiveId" clId="{0A0D7FF6-B4D9-458B-8C08-77137144F591}" dt="2024-04-08T23:17:44.471" v="6759" actId="167"/>
          <ac:picMkLst>
            <pc:docMk/>
            <pc:sldMk cId="1036250371" sldId="932"/>
            <ac:picMk id="12" creationId="{588FAD79-B754-F124-4316-2A4F686FAB4C}"/>
          </ac:picMkLst>
        </pc:picChg>
        <pc:cxnChg chg="add del mod">
          <ac:chgData name="Frenkie Wang" userId="87640df3a52f65c7" providerId="LiveId" clId="{0A0D7FF6-B4D9-458B-8C08-77137144F591}" dt="2024-04-08T23:05:02.127" v="6593" actId="478"/>
          <ac:cxnSpMkLst>
            <pc:docMk/>
            <pc:sldMk cId="1036250371" sldId="932"/>
            <ac:cxnSpMk id="18" creationId="{3D8345A0-F841-A68D-AA52-681A3C7D343F}"/>
          </ac:cxnSpMkLst>
        </pc:cxnChg>
        <pc:cxnChg chg="add mod">
          <ac:chgData name="Frenkie Wang" userId="87640df3a52f65c7" providerId="LiveId" clId="{0A0D7FF6-B4D9-458B-8C08-77137144F591}" dt="2024-04-08T23:05:20.882" v="6597" actId="1582"/>
          <ac:cxnSpMkLst>
            <pc:docMk/>
            <pc:sldMk cId="1036250371" sldId="932"/>
            <ac:cxnSpMk id="21" creationId="{7E0A6B04-01FB-976F-D975-84B6BF6B30BC}"/>
          </ac:cxnSpMkLst>
        </pc:cxnChg>
      </pc:sldChg>
      <pc:sldChg chg="delSp modSp add del mod">
        <pc:chgData name="Frenkie Wang" userId="87640df3a52f65c7" providerId="LiveId" clId="{0A0D7FF6-B4D9-458B-8C08-77137144F591}" dt="2024-04-08T22:29:39.412" v="6501" actId="47"/>
        <pc:sldMkLst>
          <pc:docMk/>
          <pc:sldMk cId="1895449308" sldId="932"/>
        </pc:sldMkLst>
        <pc:spChg chg="mod">
          <ac:chgData name="Frenkie Wang" userId="87640df3a52f65c7" providerId="LiveId" clId="{0A0D7FF6-B4D9-458B-8C08-77137144F591}" dt="2024-04-08T22:27:49.017" v="6498" actId="20577"/>
          <ac:spMkLst>
            <pc:docMk/>
            <pc:sldMk cId="1895449308" sldId="932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8T22:27:50.564" v="6499" actId="478"/>
          <ac:picMkLst>
            <pc:docMk/>
            <pc:sldMk cId="1895449308" sldId="932"/>
            <ac:picMk id="9" creationId="{61CA4F38-B27C-218A-AD1F-6813C6FC464F}"/>
          </ac:picMkLst>
        </pc:picChg>
        <pc:picChg chg="del">
          <ac:chgData name="Frenkie Wang" userId="87640df3a52f65c7" providerId="LiveId" clId="{0A0D7FF6-B4D9-458B-8C08-77137144F591}" dt="2024-04-08T22:27:52.801" v="6500" actId="478"/>
          <ac:picMkLst>
            <pc:docMk/>
            <pc:sldMk cId="1895449308" sldId="932"/>
            <ac:picMk id="11" creationId="{B58C3D9D-4EFD-B07C-666F-7FCE6709FD40}"/>
          </ac:picMkLst>
        </pc:picChg>
      </pc:sldChg>
      <pc:sldChg chg="addSp delSp modSp add mod">
        <pc:chgData name="Frenkie Wang" userId="87640df3a52f65c7" providerId="LiveId" clId="{0A0D7FF6-B4D9-458B-8C08-77137144F591}" dt="2024-04-08T23:08:23.987" v="6618" actId="14100"/>
        <pc:sldMkLst>
          <pc:docMk/>
          <pc:sldMk cId="1483117354" sldId="933"/>
        </pc:sldMkLst>
        <pc:spChg chg="del">
          <ac:chgData name="Frenkie Wang" userId="87640df3a52f65c7" providerId="LiveId" clId="{0A0D7FF6-B4D9-458B-8C08-77137144F591}" dt="2024-04-08T23:06:27.584" v="6611" actId="478"/>
          <ac:spMkLst>
            <pc:docMk/>
            <pc:sldMk cId="1483117354" sldId="933"/>
            <ac:spMk id="19" creationId="{55204235-3AB0-E3FD-BBBE-F38B24BB7A04}"/>
          </ac:spMkLst>
        </pc:spChg>
        <pc:spChg chg="del">
          <ac:chgData name="Frenkie Wang" userId="87640df3a52f65c7" providerId="LiveId" clId="{0A0D7FF6-B4D9-458B-8C08-77137144F591}" dt="2024-04-08T23:06:29.545" v="6612" actId="478"/>
          <ac:spMkLst>
            <pc:docMk/>
            <pc:sldMk cId="1483117354" sldId="933"/>
            <ac:spMk id="20" creationId="{FAC01EFE-C714-E619-10A9-A498F5925781}"/>
          </ac:spMkLst>
        </pc:spChg>
        <pc:spChg chg="mod">
          <ac:chgData name="Frenkie Wang" userId="87640df3a52f65c7" providerId="LiveId" clId="{0A0D7FF6-B4D9-458B-8C08-77137144F591}" dt="2024-04-08T23:05:50.016" v="6607" actId="20577"/>
          <ac:spMkLst>
            <pc:docMk/>
            <pc:sldMk cId="1483117354" sldId="933"/>
            <ac:spMk id="8704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8T23:08:17.813" v="6614" actId="478"/>
          <ac:picMkLst>
            <pc:docMk/>
            <pc:sldMk cId="1483117354" sldId="933"/>
            <ac:picMk id="3" creationId="{D089D999-6B31-94B4-4176-EA9B4E7AB8E8}"/>
          </ac:picMkLst>
        </pc:picChg>
        <pc:picChg chg="add mod">
          <ac:chgData name="Frenkie Wang" userId="87640df3a52f65c7" providerId="LiveId" clId="{0A0D7FF6-B4D9-458B-8C08-77137144F591}" dt="2024-04-08T23:08:23.987" v="6618" actId="14100"/>
          <ac:picMkLst>
            <pc:docMk/>
            <pc:sldMk cId="1483117354" sldId="933"/>
            <ac:picMk id="5" creationId="{ABE54B38-3FFA-2FC8-7C3C-DAAA87BD7ECB}"/>
          </ac:picMkLst>
        </pc:picChg>
        <pc:picChg chg="del">
          <ac:chgData name="Frenkie Wang" userId="87640df3a52f65c7" providerId="LiveId" clId="{0A0D7FF6-B4D9-458B-8C08-77137144F591}" dt="2024-04-08T23:06:25.570" v="6609" actId="478"/>
          <ac:picMkLst>
            <pc:docMk/>
            <pc:sldMk cId="1483117354" sldId="933"/>
            <ac:picMk id="17" creationId="{BA00CF41-AA50-3DEF-B7A4-B82BB7D4B532}"/>
          </ac:picMkLst>
        </pc:picChg>
        <pc:picChg chg="del">
          <ac:chgData name="Frenkie Wang" userId="87640df3a52f65c7" providerId="LiveId" clId="{0A0D7FF6-B4D9-458B-8C08-77137144F591}" dt="2024-04-08T23:06:26.317" v="6610" actId="478"/>
          <ac:picMkLst>
            <pc:docMk/>
            <pc:sldMk cId="1483117354" sldId="933"/>
            <ac:picMk id="18" creationId="{564C32DA-7BE2-F2AA-C61A-FBBA218B5392}"/>
          </ac:picMkLst>
        </pc:picChg>
        <pc:cxnChg chg="del mod">
          <ac:chgData name="Frenkie Wang" userId="87640df3a52f65c7" providerId="LiveId" clId="{0A0D7FF6-B4D9-458B-8C08-77137144F591}" dt="2024-04-08T23:08:19.749" v="6615" actId="478"/>
          <ac:cxnSpMkLst>
            <pc:docMk/>
            <pc:sldMk cId="1483117354" sldId="933"/>
            <ac:cxnSpMk id="22" creationId="{4A62E99D-3096-3030-8B24-86DAABCFE505}"/>
          </ac:cxnSpMkLst>
        </pc:cxnChg>
      </pc:sldChg>
      <pc:sldChg chg="addSp delSp modSp add mod ord delAnim modAnim">
        <pc:chgData name="Frenkie Wang" userId="87640df3a52f65c7" providerId="LiveId" clId="{0A0D7FF6-B4D9-458B-8C08-77137144F591}" dt="2024-04-10T10:01:42.220" v="9187"/>
        <pc:sldMkLst>
          <pc:docMk/>
          <pc:sldMk cId="700006678" sldId="934"/>
        </pc:sldMkLst>
        <pc:spChg chg="add mod">
          <ac:chgData name="Frenkie Wang" userId="87640df3a52f65c7" providerId="LiveId" clId="{0A0D7FF6-B4D9-458B-8C08-77137144F591}" dt="2024-04-08T23:20:16.853" v="6803" actId="20577"/>
          <ac:spMkLst>
            <pc:docMk/>
            <pc:sldMk cId="700006678" sldId="934"/>
            <ac:spMk id="6" creationId="{26E6FE68-6E62-2A0E-DFC1-805B02A90CC5}"/>
          </ac:spMkLst>
        </pc:spChg>
        <pc:spChg chg="add del">
          <ac:chgData name="Frenkie Wang" userId="87640df3a52f65c7" providerId="LiveId" clId="{0A0D7FF6-B4D9-458B-8C08-77137144F591}" dt="2024-04-08T23:17:58.269" v="6763" actId="22"/>
          <ac:spMkLst>
            <pc:docMk/>
            <pc:sldMk cId="700006678" sldId="934"/>
            <ac:spMk id="8" creationId="{3F4F0E25-0650-23FC-5F8A-3D9B394C638B}"/>
          </ac:spMkLst>
        </pc:spChg>
        <pc:spChg chg="add mod">
          <ac:chgData name="Frenkie Wang" userId="87640df3a52f65c7" providerId="LiveId" clId="{0A0D7FF6-B4D9-458B-8C08-77137144F591}" dt="2024-04-08T23:18:42.506" v="6777" actId="1076"/>
          <ac:spMkLst>
            <pc:docMk/>
            <pc:sldMk cId="700006678" sldId="934"/>
            <ac:spMk id="9" creationId="{66CB5587-76C9-FA11-EEF7-C886D57A32C6}"/>
          </ac:spMkLst>
        </pc:spChg>
        <pc:spChg chg="add del">
          <ac:chgData name="Frenkie Wang" userId="87640df3a52f65c7" providerId="LiveId" clId="{0A0D7FF6-B4D9-458B-8C08-77137144F591}" dt="2024-04-08T23:19:10.115" v="6781" actId="478"/>
          <ac:spMkLst>
            <pc:docMk/>
            <pc:sldMk cId="700006678" sldId="934"/>
            <ac:spMk id="10" creationId="{87CBA29C-EEE5-DEF9-ED3A-C4793FE6691D}"/>
          </ac:spMkLst>
        </pc:spChg>
        <pc:spChg chg="add mod">
          <ac:chgData name="Frenkie Wang" userId="87640df3a52f65c7" providerId="LiveId" clId="{0A0D7FF6-B4D9-458B-8C08-77137144F591}" dt="2024-04-09T00:21:58.013" v="7517" actId="14100"/>
          <ac:spMkLst>
            <pc:docMk/>
            <pc:sldMk cId="700006678" sldId="934"/>
            <ac:spMk id="11" creationId="{91BEE3E8-60B2-9AE2-DB9B-45680D1A3356}"/>
          </ac:spMkLst>
        </pc:spChg>
        <pc:spChg chg="add mod">
          <ac:chgData name="Frenkie Wang" userId="87640df3a52f65c7" providerId="LiveId" clId="{0A0D7FF6-B4D9-458B-8C08-77137144F591}" dt="2024-04-09T00:22:04.500" v="7519" actId="14100"/>
          <ac:spMkLst>
            <pc:docMk/>
            <pc:sldMk cId="700006678" sldId="934"/>
            <ac:spMk id="12" creationId="{F4F270B2-EFF1-EF37-90E2-6D201827573B}"/>
          </ac:spMkLst>
        </pc:spChg>
        <pc:spChg chg="add mod">
          <ac:chgData name="Frenkie Wang" userId="87640df3a52f65c7" providerId="LiveId" clId="{0A0D7FF6-B4D9-458B-8C08-77137144F591}" dt="2024-04-09T00:22:26.788" v="7521" actId="1076"/>
          <ac:spMkLst>
            <pc:docMk/>
            <pc:sldMk cId="700006678" sldId="934"/>
            <ac:spMk id="13" creationId="{2AFB9DF6-F233-154D-6E6A-6B941EA776D6}"/>
          </ac:spMkLst>
        </pc:spChg>
        <pc:spChg chg="add del mod">
          <ac:chgData name="Frenkie Wang" userId="87640df3a52f65c7" providerId="LiveId" clId="{0A0D7FF6-B4D9-458B-8C08-77137144F591}" dt="2024-04-08T23:22:17.125" v="6862" actId="478"/>
          <ac:spMkLst>
            <pc:docMk/>
            <pc:sldMk cId="700006678" sldId="934"/>
            <ac:spMk id="21" creationId="{C8DC2B50-889F-B511-7C21-53D6752EBCB9}"/>
          </ac:spMkLst>
        </pc:spChg>
        <pc:picChg chg="add del mod modCrop">
          <ac:chgData name="Frenkie Wang" userId="87640df3a52f65c7" providerId="LiveId" clId="{0A0D7FF6-B4D9-458B-8C08-77137144F591}" dt="2024-04-08T23:22:31.980" v="6867" actId="1582"/>
          <ac:picMkLst>
            <pc:docMk/>
            <pc:sldMk cId="700006678" sldId="934"/>
            <ac:picMk id="2" creationId="{CA124B6D-B482-3C13-8A44-040E2F23F1BF}"/>
          </ac:picMkLst>
        </pc:picChg>
        <pc:picChg chg="add mod modCrop">
          <ac:chgData name="Frenkie Wang" userId="87640df3a52f65c7" providerId="LiveId" clId="{0A0D7FF6-B4D9-458B-8C08-77137144F591}" dt="2024-04-08T23:21:57.913" v="6858" actId="1582"/>
          <ac:picMkLst>
            <pc:docMk/>
            <pc:sldMk cId="700006678" sldId="934"/>
            <ac:picMk id="3" creationId="{A444FE08-84C9-2877-E585-B1961B92C9A3}"/>
          </ac:picMkLst>
        </pc:picChg>
        <pc:picChg chg="add del mod">
          <ac:chgData name="Frenkie Wang" userId="87640df3a52f65c7" providerId="LiveId" clId="{0A0D7FF6-B4D9-458B-8C08-77137144F591}" dt="2024-04-08T23:12:22.126" v="6655" actId="478"/>
          <ac:picMkLst>
            <pc:docMk/>
            <pc:sldMk cId="700006678" sldId="934"/>
            <ac:picMk id="4" creationId="{47EE6D5A-F930-34A7-25D4-475D0AEA1B94}"/>
          </ac:picMkLst>
        </pc:picChg>
        <pc:picChg chg="del mod ord modCrop">
          <ac:chgData name="Frenkie Wang" userId="87640df3a52f65c7" providerId="LiveId" clId="{0A0D7FF6-B4D9-458B-8C08-77137144F591}" dt="2024-04-09T00:20:59.972" v="7506" actId="478"/>
          <ac:picMkLst>
            <pc:docMk/>
            <pc:sldMk cId="700006678" sldId="934"/>
            <ac:picMk id="5" creationId="{ABE54B38-3FFA-2FC8-7C3C-DAAA87BD7ECB}"/>
          </ac:picMkLst>
        </pc:picChg>
        <pc:picChg chg="add mod">
          <ac:chgData name="Frenkie Wang" userId="87640df3a52f65c7" providerId="LiveId" clId="{0A0D7FF6-B4D9-458B-8C08-77137144F591}" dt="2024-04-08T23:21:57.913" v="6858" actId="1582"/>
          <ac:picMkLst>
            <pc:docMk/>
            <pc:sldMk cId="700006678" sldId="934"/>
            <ac:picMk id="18" creationId="{63BC7BCC-4D48-5D61-2EF9-4BA145121D18}"/>
          </ac:picMkLst>
        </pc:picChg>
        <pc:picChg chg="add mod ord">
          <ac:chgData name="Frenkie Wang" userId="87640df3a52f65c7" providerId="LiveId" clId="{0A0D7FF6-B4D9-458B-8C08-77137144F591}" dt="2024-04-09T00:21:49.307" v="7515" actId="14100"/>
          <ac:picMkLst>
            <pc:docMk/>
            <pc:sldMk cId="700006678" sldId="934"/>
            <ac:picMk id="27" creationId="{05240FC0-5D90-3B18-1391-77B5782B3A3A}"/>
          </ac:picMkLst>
        </pc:picChg>
        <pc:cxnChg chg="add mod">
          <ac:chgData name="Frenkie Wang" userId="87640df3a52f65c7" providerId="LiveId" clId="{0A0D7FF6-B4D9-458B-8C08-77137144F591}" dt="2024-04-09T00:21:58.013" v="7517" actId="14100"/>
          <ac:cxnSpMkLst>
            <pc:docMk/>
            <pc:sldMk cId="700006678" sldId="934"/>
            <ac:cxnSpMk id="17" creationId="{F864E99B-1351-F248-136B-CD189D659426}"/>
          </ac:cxnSpMkLst>
        </pc:cxnChg>
        <pc:cxnChg chg="add mod">
          <ac:chgData name="Frenkie Wang" userId="87640df3a52f65c7" providerId="LiveId" clId="{0A0D7FF6-B4D9-458B-8C08-77137144F591}" dt="2024-04-08T23:21:57.913" v="6858" actId="1582"/>
          <ac:cxnSpMkLst>
            <pc:docMk/>
            <pc:sldMk cId="700006678" sldId="934"/>
            <ac:cxnSpMk id="20" creationId="{4EE3748F-F573-4B44-C356-3ECC476CC980}"/>
          </ac:cxnSpMkLst>
        </pc:cxnChg>
        <pc:cxnChg chg="add del mod">
          <ac:chgData name="Frenkie Wang" userId="87640df3a52f65c7" providerId="LiveId" clId="{0A0D7FF6-B4D9-458B-8C08-77137144F591}" dt="2024-04-08T23:22:22.288" v="6864" actId="478"/>
          <ac:cxnSpMkLst>
            <pc:docMk/>
            <pc:sldMk cId="700006678" sldId="934"/>
            <ac:cxnSpMk id="23" creationId="{B89398ED-850F-4879-F098-0539525F213F}"/>
          </ac:cxnSpMkLst>
        </pc:cxnChg>
        <pc:cxnChg chg="add mod">
          <ac:chgData name="Frenkie Wang" userId="87640df3a52f65c7" providerId="LiveId" clId="{0A0D7FF6-B4D9-458B-8C08-77137144F591}" dt="2024-04-08T23:22:31.980" v="6867" actId="1582"/>
          <ac:cxnSpMkLst>
            <pc:docMk/>
            <pc:sldMk cId="700006678" sldId="934"/>
            <ac:cxnSpMk id="25" creationId="{2EE39EBB-FDBD-DAE6-964F-FCD4C40065BB}"/>
          </ac:cxnSpMkLst>
        </pc:cxnChg>
      </pc:sldChg>
      <pc:sldChg chg="addSp delSp modSp add mod delAnim modAnim">
        <pc:chgData name="Frenkie Wang" userId="87640df3a52f65c7" providerId="LiveId" clId="{0A0D7FF6-B4D9-458B-8C08-77137144F591}" dt="2024-04-10T10:01:36.760" v="9186"/>
        <pc:sldMkLst>
          <pc:docMk/>
          <pc:sldMk cId="3779898582" sldId="935"/>
        </pc:sldMkLst>
        <pc:spChg chg="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6" creationId="{26E6FE68-6E62-2A0E-DFC1-805B02A90CC5}"/>
          </ac:spMkLst>
        </pc:spChg>
        <pc:spChg chg="add del">
          <ac:chgData name="Frenkie Wang" userId="87640df3a52f65c7" providerId="LiveId" clId="{0A0D7FF6-B4D9-458B-8C08-77137144F591}" dt="2024-04-08T23:25:57.014" v="6880" actId="478"/>
          <ac:spMkLst>
            <pc:docMk/>
            <pc:sldMk cId="3779898582" sldId="935"/>
            <ac:spMk id="10" creationId="{BF9A6D9D-AF52-154A-E3DD-70563BA13E02}"/>
          </ac:spMkLst>
        </pc:spChg>
        <pc:spChg chg="add 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11" creationId="{6BD7C114-1A8B-613E-0761-E845FBBFAB1D}"/>
          </ac:spMkLst>
        </pc:spChg>
        <pc:spChg chg="add 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12" creationId="{BAD4ED04-6821-50A9-E6C1-70F94F407E53}"/>
          </ac:spMkLst>
        </pc:spChg>
        <pc:spChg chg="add 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13" creationId="{D5C916DE-BF11-8296-1C4A-DD236B68A7B3}"/>
          </ac:spMkLst>
        </pc:spChg>
        <pc:spChg chg="add 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16" creationId="{5C9582FB-2702-AEF7-290C-3EAD745AC112}"/>
          </ac:spMkLst>
        </pc:spChg>
        <pc:spChg chg="add 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17" creationId="{F20F8714-4682-DAE7-D7DC-4FEA4AE0B9F4}"/>
          </ac:spMkLst>
        </pc:spChg>
        <pc:spChg chg="add del mod">
          <ac:chgData name="Frenkie Wang" userId="87640df3a52f65c7" providerId="LiveId" clId="{0A0D7FF6-B4D9-458B-8C08-77137144F591}" dt="2024-04-08T23:27:55.691" v="6936" actId="478"/>
          <ac:spMkLst>
            <pc:docMk/>
            <pc:sldMk cId="3779898582" sldId="935"/>
            <ac:spMk id="18" creationId="{6A696E08-98B8-C1FA-2F01-48CFA18B0837}"/>
          </ac:spMkLst>
        </pc:spChg>
        <pc:spChg chg="add mod">
          <ac:chgData name="Frenkie Wang" userId="87640df3a52f65c7" providerId="LiveId" clId="{0A0D7FF6-B4D9-458B-8C08-77137144F591}" dt="2024-04-09T00:00:55.544" v="7093" actId="20577"/>
          <ac:spMkLst>
            <pc:docMk/>
            <pc:sldMk cId="3779898582" sldId="935"/>
            <ac:spMk id="19" creationId="{D14C6335-ECC3-CDE8-ED52-C49523567BA5}"/>
          </ac:spMkLst>
        </pc:spChg>
        <pc:spChg chg="add mod">
          <ac:chgData name="Frenkie Wang" userId="87640df3a52f65c7" providerId="LiveId" clId="{0A0D7FF6-B4D9-458B-8C08-77137144F591}" dt="2024-04-09T00:01:05.787" v="7097" actId="1076"/>
          <ac:spMkLst>
            <pc:docMk/>
            <pc:sldMk cId="3779898582" sldId="935"/>
            <ac:spMk id="20" creationId="{4298291A-2F10-9F91-32AC-51520CCC7E65}"/>
          </ac:spMkLst>
        </pc:spChg>
        <pc:spChg chg="mod">
          <ac:chgData name="Frenkie Wang" userId="87640df3a52f65c7" providerId="LiveId" clId="{0A0D7FF6-B4D9-458B-8C08-77137144F591}" dt="2024-04-09T00:00:31.108" v="7066" actId="1076"/>
          <ac:spMkLst>
            <pc:docMk/>
            <pc:sldMk cId="3779898582" sldId="935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8T23:24:46.170" v="6869" actId="478"/>
          <ac:picMkLst>
            <pc:docMk/>
            <pc:sldMk cId="3779898582" sldId="935"/>
            <ac:picMk id="2" creationId="{CA124B6D-B482-3C13-8A44-040E2F23F1BF}"/>
          </ac:picMkLst>
        </pc:picChg>
        <pc:picChg chg="mod">
          <ac:chgData name="Frenkie Wang" userId="87640df3a52f65c7" providerId="LiveId" clId="{0A0D7FF6-B4D9-458B-8C08-77137144F591}" dt="2024-04-09T00:00:39.303" v="7089" actId="1038"/>
          <ac:picMkLst>
            <pc:docMk/>
            <pc:sldMk cId="3779898582" sldId="935"/>
            <ac:picMk id="3" creationId="{A444FE08-84C9-2877-E585-B1961B92C9A3}"/>
          </ac:picMkLst>
        </pc:picChg>
        <pc:picChg chg="del">
          <ac:chgData name="Frenkie Wang" userId="87640df3a52f65c7" providerId="LiveId" clId="{0A0D7FF6-B4D9-458B-8C08-77137144F591}" dt="2024-04-08T23:14:26.194" v="6665" actId="478"/>
          <ac:picMkLst>
            <pc:docMk/>
            <pc:sldMk cId="3779898582" sldId="935"/>
            <ac:picMk id="5" creationId="{ABE54B38-3FFA-2FC8-7C3C-DAAA87BD7ECB}"/>
          </ac:picMkLst>
        </pc:picChg>
        <pc:picChg chg="add del mod">
          <ac:chgData name="Frenkie Wang" userId="87640df3a52f65c7" providerId="LiveId" clId="{0A0D7FF6-B4D9-458B-8C08-77137144F591}" dt="2024-04-08T23:25:41.802" v="6873" actId="478"/>
          <ac:picMkLst>
            <pc:docMk/>
            <pc:sldMk cId="3779898582" sldId="935"/>
            <ac:picMk id="7" creationId="{BE55F601-CC68-F1D0-0386-541ACF91604E}"/>
          </ac:picMkLst>
        </pc:picChg>
        <pc:picChg chg="add mod">
          <ac:chgData name="Frenkie Wang" userId="87640df3a52f65c7" providerId="LiveId" clId="{0A0D7FF6-B4D9-458B-8C08-77137144F591}" dt="2024-04-09T00:00:39.303" v="7089" actId="1038"/>
          <ac:picMkLst>
            <pc:docMk/>
            <pc:sldMk cId="3779898582" sldId="935"/>
            <ac:picMk id="9" creationId="{EEA83BA0-8AEE-EA6F-B6C0-0E826451AB04}"/>
          </ac:picMkLst>
        </pc:picChg>
      </pc:sldChg>
      <pc:sldChg chg="add del">
        <pc:chgData name="Frenkie Wang" userId="87640df3a52f65c7" providerId="LiveId" clId="{0A0D7FF6-B4D9-458B-8C08-77137144F591}" dt="2024-04-09T00:01:12.008" v="7098" actId="47"/>
        <pc:sldMkLst>
          <pc:docMk/>
          <pc:sldMk cId="1237197033" sldId="936"/>
        </pc:sldMkLst>
      </pc:sldChg>
      <pc:sldChg chg="addSp delSp modSp add mod modAnim">
        <pc:chgData name="Frenkie Wang" userId="87640df3a52f65c7" providerId="LiveId" clId="{0A0D7FF6-B4D9-458B-8C08-77137144F591}" dt="2024-04-10T10:01:33.657" v="9185"/>
        <pc:sldMkLst>
          <pc:docMk/>
          <pc:sldMk cId="2184741109" sldId="936"/>
        </pc:sldMkLst>
        <pc:spChg chg="add mod">
          <ac:chgData name="Frenkie Wang" userId="87640df3a52f65c7" providerId="LiveId" clId="{0A0D7FF6-B4D9-458B-8C08-77137144F591}" dt="2024-04-09T00:09:33.084" v="7303" actId="14100"/>
          <ac:spMkLst>
            <pc:docMk/>
            <pc:sldMk cId="2184741109" sldId="936"/>
            <ac:spMk id="11" creationId="{58958713-C83B-139F-D470-0186815ECE23}"/>
          </ac:spMkLst>
        </pc:spChg>
        <pc:spChg chg="add mod">
          <ac:chgData name="Frenkie Wang" userId="87640df3a52f65c7" providerId="LiveId" clId="{0A0D7FF6-B4D9-458B-8C08-77137144F591}" dt="2024-04-09T00:18:17.020" v="7356" actId="6549"/>
          <ac:spMkLst>
            <pc:docMk/>
            <pc:sldMk cId="2184741109" sldId="936"/>
            <ac:spMk id="12" creationId="{DCE3682D-3EF2-5A94-80DC-DBF235063533}"/>
          </ac:spMkLst>
        </pc:spChg>
        <pc:spChg chg="mod">
          <ac:chgData name="Frenkie Wang" userId="87640df3a52f65c7" providerId="LiveId" clId="{0A0D7FF6-B4D9-458B-8C08-77137144F591}" dt="2024-04-09T00:04:02.734" v="7189" actId="20577"/>
          <ac:spMkLst>
            <pc:docMk/>
            <pc:sldMk cId="2184741109" sldId="936"/>
            <ac:spMk id="87045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9T00:07:54.916" v="7210" actId="14100"/>
          <ac:picMkLst>
            <pc:docMk/>
            <pc:sldMk cId="2184741109" sldId="936"/>
            <ac:picMk id="3" creationId="{54E9F444-2ED1-6B3B-D01A-07F0F7DB480D}"/>
          </ac:picMkLst>
        </pc:picChg>
        <pc:picChg chg="del">
          <ac:chgData name="Frenkie Wang" userId="87640df3a52f65c7" providerId="LiveId" clId="{0A0D7FF6-B4D9-458B-8C08-77137144F591}" dt="2024-04-09T00:04:04.414" v="7190" actId="478"/>
          <ac:picMkLst>
            <pc:docMk/>
            <pc:sldMk cId="2184741109" sldId="936"/>
            <ac:picMk id="5" creationId="{ABE54B38-3FFA-2FC8-7C3C-DAAA87BD7ECB}"/>
          </ac:picMkLst>
        </pc:picChg>
        <pc:picChg chg="add mod">
          <ac:chgData name="Frenkie Wang" userId="87640df3a52f65c7" providerId="LiveId" clId="{0A0D7FF6-B4D9-458B-8C08-77137144F591}" dt="2024-04-09T00:07:59.876" v="7213" actId="1076"/>
          <ac:picMkLst>
            <pc:docMk/>
            <pc:sldMk cId="2184741109" sldId="936"/>
            <ac:picMk id="6" creationId="{19312BD0-A074-9D03-5C4C-441540CE3409}"/>
          </ac:picMkLst>
        </pc:picChg>
        <pc:picChg chg="add mod">
          <ac:chgData name="Frenkie Wang" userId="87640df3a52f65c7" providerId="LiveId" clId="{0A0D7FF6-B4D9-458B-8C08-77137144F591}" dt="2024-04-09T00:10:08.556" v="7309" actId="1076"/>
          <ac:picMkLst>
            <pc:docMk/>
            <pc:sldMk cId="2184741109" sldId="936"/>
            <ac:picMk id="8" creationId="{2F841E4C-879B-AC46-9A7C-5CDC621C911C}"/>
          </ac:picMkLst>
        </pc:picChg>
        <pc:picChg chg="add del mod">
          <ac:chgData name="Frenkie Wang" userId="87640df3a52f65c7" providerId="LiveId" clId="{0A0D7FF6-B4D9-458B-8C08-77137144F591}" dt="2024-04-09T00:16:19.272" v="7330" actId="478"/>
          <ac:picMkLst>
            <pc:docMk/>
            <pc:sldMk cId="2184741109" sldId="936"/>
            <ac:picMk id="10" creationId="{E8B4D7A2-78C7-E535-0580-C17230B2A671}"/>
          </ac:picMkLst>
        </pc:picChg>
        <pc:picChg chg="add mod ord">
          <ac:chgData name="Frenkie Wang" userId="87640df3a52f65c7" providerId="LiveId" clId="{0A0D7FF6-B4D9-458B-8C08-77137144F591}" dt="2024-04-09T00:16:27.820" v="7334" actId="1076"/>
          <ac:picMkLst>
            <pc:docMk/>
            <pc:sldMk cId="2184741109" sldId="936"/>
            <ac:picMk id="20" creationId="{C6526A86-7E3D-3760-284E-BCC27390C213}"/>
          </ac:picMkLst>
        </pc:picChg>
        <pc:cxnChg chg="add del mod">
          <ac:chgData name="Frenkie Wang" userId="87640df3a52f65c7" providerId="LiveId" clId="{0A0D7FF6-B4D9-458B-8C08-77137144F591}" dt="2024-04-09T00:10:00.191" v="7307" actId="478"/>
          <ac:cxnSpMkLst>
            <pc:docMk/>
            <pc:sldMk cId="2184741109" sldId="936"/>
            <ac:cxnSpMk id="16" creationId="{B385D496-0B70-4410-DF8F-ED879CA56484}"/>
          </ac:cxnSpMkLst>
        </pc:cxnChg>
        <pc:cxnChg chg="add mod">
          <ac:chgData name="Frenkie Wang" userId="87640df3a52f65c7" providerId="LiveId" clId="{0A0D7FF6-B4D9-458B-8C08-77137144F591}" dt="2024-04-09T00:10:24.727" v="7312" actId="1582"/>
          <ac:cxnSpMkLst>
            <pc:docMk/>
            <pc:sldMk cId="2184741109" sldId="936"/>
            <ac:cxnSpMk id="18" creationId="{26955B95-F04E-101D-FA81-4B7849975ED1}"/>
          </ac:cxnSpMkLst>
        </pc:cxnChg>
      </pc:sldChg>
      <pc:sldChg chg="addSp delSp modSp add mod modAnim">
        <pc:chgData name="Frenkie Wang" userId="87640df3a52f65c7" providerId="LiveId" clId="{0A0D7FF6-B4D9-458B-8C08-77137144F591}" dt="2024-04-10T10:01:18.991" v="9177"/>
        <pc:sldMkLst>
          <pc:docMk/>
          <pc:sldMk cId="2748164169" sldId="937"/>
        </pc:sldMkLst>
        <pc:spChg chg="add mod">
          <ac:chgData name="Frenkie Wang" userId="87640df3a52f65c7" providerId="LiveId" clId="{0A0D7FF6-B4D9-458B-8C08-77137144F591}" dt="2024-04-09T00:36:18.766" v="7715" actId="14100"/>
          <ac:spMkLst>
            <pc:docMk/>
            <pc:sldMk cId="2748164169" sldId="937"/>
            <ac:spMk id="8" creationId="{5192278E-5BCC-F61B-7AD2-C5717E48A8B0}"/>
          </ac:spMkLst>
        </pc:spChg>
        <pc:spChg chg="add mod">
          <ac:chgData name="Frenkie Wang" userId="87640df3a52f65c7" providerId="LiveId" clId="{0A0D7FF6-B4D9-458B-8C08-77137144F591}" dt="2024-04-09T00:36:06.238" v="7713" actId="14100"/>
          <ac:spMkLst>
            <pc:docMk/>
            <pc:sldMk cId="2748164169" sldId="937"/>
            <ac:spMk id="9" creationId="{3E33BBE2-5AF5-7EAA-B204-D4BD22456D4D}"/>
          </ac:spMkLst>
        </pc:spChg>
        <pc:spChg chg="del">
          <ac:chgData name="Frenkie Wang" userId="87640df3a52f65c7" providerId="LiveId" clId="{0A0D7FF6-B4D9-458B-8C08-77137144F591}" dt="2024-04-09T00:28:21.524" v="7592" actId="478"/>
          <ac:spMkLst>
            <pc:docMk/>
            <pc:sldMk cId="2748164169" sldId="937"/>
            <ac:spMk id="18" creationId="{6E005509-3CE9-83B5-EC30-75E328890BEF}"/>
          </ac:spMkLst>
        </pc:spChg>
        <pc:spChg chg="del">
          <ac:chgData name="Frenkie Wang" userId="87640df3a52f65c7" providerId="LiveId" clId="{0A0D7FF6-B4D9-458B-8C08-77137144F591}" dt="2024-04-09T00:28:16.848" v="7586" actId="478"/>
          <ac:spMkLst>
            <pc:docMk/>
            <pc:sldMk cId="2748164169" sldId="937"/>
            <ac:spMk id="19" creationId="{6B9A91B6-E2DF-3B37-329F-60077E04B86D}"/>
          </ac:spMkLst>
        </pc:spChg>
        <pc:spChg chg="add mod">
          <ac:chgData name="Frenkie Wang" userId="87640df3a52f65c7" providerId="LiveId" clId="{0A0D7FF6-B4D9-458B-8C08-77137144F591}" dt="2024-04-09T00:31:00.136" v="7669" actId="207"/>
          <ac:spMkLst>
            <pc:docMk/>
            <pc:sldMk cId="2748164169" sldId="937"/>
            <ac:spMk id="23" creationId="{B29E75C1-3EA6-E52E-3D58-834951C32972}"/>
          </ac:spMkLst>
        </pc:spChg>
        <pc:spChg chg="del">
          <ac:chgData name="Frenkie Wang" userId="87640df3a52f65c7" providerId="LiveId" clId="{0A0D7FF6-B4D9-458B-8C08-77137144F591}" dt="2024-04-09T00:26:04.033" v="7580" actId="478"/>
          <ac:spMkLst>
            <pc:docMk/>
            <pc:sldMk cId="2748164169" sldId="937"/>
            <ac:spMk id="24" creationId="{8AA9A089-4ED5-6128-E77E-B9B9C931F0B2}"/>
          </ac:spMkLst>
        </pc:spChg>
        <pc:spChg chg="mod">
          <ac:chgData name="Frenkie Wang" userId="87640df3a52f65c7" providerId="LiveId" clId="{0A0D7FF6-B4D9-458B-8C08-77137144F591}" dt="2024-04-09T00:25:01.452" v="7576" actId="20577"/>
          <ac:spMkLst>
            <pc:docMk/>
            <pc:sldMk cId="2748164169" sldId="937"/>
            <ac:spMk id="8704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9T00:28:12.769" v="7584" actId="478"/>
          <ac:picMkLst>
            <pc:docMk/>
            <pc:sldMk cId="2748164169" sldId="937"/>
            <ac:picMk id="3" creationId="{CC985F48-6AA7-13B4-E333-8DEA0D22A303}"/>
          </ac:picMkLst>
        </pc:picChg>
        <pc:picChg chg="add del mod">
          <ac:chgData name="Frenkie Wang" userId="87640df3a52f65c7" providerId="LiveId" clId="{0A0D7FF6-B4D9-458B-8C08-77137144F591}" dt="2024-04-09T00:35:47.413" v="7706" actId="478"/>
          <ac:picMkLst>
            <pc:docMk/>
            <pc:sldMk cId="2748164169" sldId="937"/>
            <ac:picMk id="5" creationId="{9257AFFA-39AF-0315-DA26-B1030D4F3C62}"/>
          </ac:picMkLst>
        </pc:picChg>
        <pc:picChg chg="add mod">
          <ac:chgData name="Frenkie Wang" userId="87640df3a52f65c7" providerId="LiveId" clId="{0A0D7FF6-B4D9-458B-8C08-77137144F591}" dt="2024-04-09T00:30:05.238" v="7629" actId="1582"/>
          <ac:picMkLst>
            <pc:docMk/>
            <pc:sldMk cId="2748164169" sldId="937"/>
            <ac:picMk id="6" creationId="{2E4AB0EA-7DAD-1BB2-4122-48D0CE5F6297}"/>
          </ac:picMkLst>
        </pc:picChg>
        <pc:picChg chg="add mod modCrop">
          <ac:chgData name="Frenkie Wang" userId="87640df3a52f65c7" providerId="LiveId" clId="{0A0D7FF6-B4D9-458B-8C08-77137144F591}" dt="2024-04-09T00:31:06.895" v="7670" actId="1582"/>
          <ac:picMkLst>
            <pc:docMk/>
            <pc:sldMk cId="2748164169" sldId="937"/>
            <ac:picMk id="7" creationId="{0A0B4CCB-995B-58AD-9101-B25A0E8CFED8}"/>
          </ac:picMkLst>
        </pc:picChg>
        <pc:picChg chg="del">
          <ac:chgData name="Frenkie Wang" userId="87640df3a52f65c7" providerId="LiveId" clId="{0A0D7FF6-B4D9-458B-8C08-77137144F591}" dt="2024-04-09T00:25:37.865" v="7578" actId="478"/>
          <ac:picMkLst>
            <pc:docMk/>
            <pc:sldMk cId="2748164169" sldId="937"/>
            <ac:picMk id="11" creationId="{E7102677-A0D8-91AB-CD52-1770B7FC112F}"/>
          </ac:picMkLst>
        </pc:picChg>
        <pc:picChg chg="del">
          <ac:chgData name="Frenkie Wang" userId="87640df3a52f65c7" providerId="LiveId" clId="{0A0D7FF6-B4D9-458B-8C08-77137144F591}" dt="2024-04-09T00:26:03.436" v="7579" actId="478"/>
          <ac:picMkLst>
            <pc:docMk/>
            <pc:sldMk cId="2748164169" sldId="937"/>
            <ac:picMk id="13" creationId="{5A7A7B12-E2FC-0446-F4C6-3BE8E30D31C6}"/>
          </ac:picMkLst>
        </pc:picChg>
        <pc:picChg chg="del">
          <ac:chgData name="Frenkie Wang" userId="87640df3a52f65c7" providerId="LiveId" clId="{0A0D7FF6-B4D9-458B-8C08-77137144F591}" dt="2024-04-09T00:25:37.073" v="7577" actId="478"/>
          <ac:picMkLst>
            <pc:docMk/>
            <pc:sldMk cId="2748164169" sldId="937"/>
            <ac:picMk id="17" creationId="{9FB8859E-0D17-75D7-8ABD-073082EBD1DB}"/>
          </ac:picMkLst>
        </pc:picChg>
        <pc:picChg chg="add mod ord">
          <ac:chgData name="Frenkie Wang" userId="87640df3a52f65c7" providerId="LiveId" clId="{0A0D7FF6-B4D9-458B-8C08-77137144F591}" dt="2024-04-09T00:35:56.461" v="7709" actId="1076"/>
          <ac:picMkLst>
            <pc:docMk/>
            <pc:sldMk cId="2748164169" sldId="937"/>
            <ac:picMk id="26" creationId="{134699DC-DF38-68BD-770A-DF92FC22B7BA}"/>
          </ac:picMkLst>
        </pc:picChg>
        <pc:picChg chg="del">
          <ac:chgData name="Frenkie Wang" userId="87640df3a52f65c7" providerId="LiveId" clId="{0A0D7FF6-B4D9-458B-8C08-77137144F591}" dt="2024-04-09T00:28:18.297" v="7588" actId="478"/>
          <ac:picMkLst>
            <pc:docMk/>
            <pc:sldMk cId="2748164169" sldId="937"/>
            <ac:picMk id="30" creationId="{6A8AD46C-6C28-36EF-563A-D38B8FA1A0EC}"/>
          </ac:picMkLst>
        </pc:picChg>
        <pc:cxnChg chg="add mod">
          <ac:chgData name="Frenkie Wang" userId="87640df3a52f65c7" providerId="LiveId" clId="{0A0D7FF6-B4D9-458B-8C08-77137144F591}" dt="2024-04-09T00:36:10.953" v="7714" actId="14100"/>
          <ac:cxnSpMkLst>
            <pc:docMk/>
            <pc:sldMk cId="2748164169" sldId="937"/>
            <ac:cxnSpMk id="12" creationId="{3ADB7D51-B6D4-E9AF-D9CA-488AF9C0E5F7}"/>
          </ac:cxnSpMkLst>
        </pc:cxnChg>
        <pc:cxnChg chg="add mod">
          <ac:chgData name="Frenkie Wang" userId="87640df3a52f65c7" providerId="LiveId" clId="{0A0D7FF6-B4D9-458B-8C08-77137144F591}" dt="2024-04-09T00:36:18.766" v="7715" actId="14100"/>
          <ac:cxnSpMkLst>
            <pc:docMk/>
            <pc:sldMk cId="2748164169" sldId="937"/>
            <ac:cxnSpMk id="20" creationId="{8162B0C7-B9F6-35F8-F9A7-552728FD7740}"/>
          </ac:cxnSpMkLst>
        </pc:cxnChg>
        <pc:cxnChg chg="del mod">
          <ac:chgData name="Frenkie Wang" userId="87640df3a52f65c7" providerId="LiveId" clId="{0A0D7FF6-B4D9-458B-8C08-77137144F591}" dt="2024-04-09T00:28:17.756" v="7587" actId="478"/>
          <ac:cxnSpMkLst>
            <pc:docMk/>
            <pc:sldMk cId="2748164169" sldId="937"/>
            <ac:cxnSpMk id="21" creationId="{6204AEF0-9D2D-6341-A36D-00B79DE87947}"/>
          </ac:cxnSpMkLst>
        </pc:cxnChg>
        <pc:cxnChg chg="del mod">
          <ac:chgData name="Frenkie Wang" userId="87640df3a52f65c7" providerId="LiveId" clId="{0A0D7FF6-B4D9-458B-8C08-77137144F591}" dt="2024-04-09T00:28:19.760" v="7590" actId="478"/>
          <ac:cxnSpMkLst>
            <pc:docMk/>
            <pc:sldMk cId="2748164169" sldId="937"/>
            <ac:cxnSpMk id="28" creationId="{55B944C6-7074-258B-EABF-5EC909141031}"/>
          </ac:cxnSpMkLst>
        </pc:cxnChg>
        <pc:cxnChg chg="del mod">
          <ac:chgData name="Frenkie Wang" userId="87640df3a52f65c7" providerId="LiveId" clId="{0A0D7FF6-B4D9-458B-8C08-77137144F591}" dt="2024-04-09T00:28:18.950" v="7589" actId="478"/>
          <ac:cxnSpMkLst>
            <pc:docMk/>
            <pc:sldMk cId="2748164169" sldId="937"/>
            <ac:cxnSpMk id="32" creationId="{22F3A015-4416-0859-1809-55A34848D57D}"/>
          </ac:cxnSpMkLst>
        </pc:cxnChg>
      </pc:sldChg>
      <pc:sldChg chg="addSp delSp modSp add mod delAnim">
        <pc:chgData name="Frenkie Wang" userId="87640df3a52f65c7" providerId="LiveId" clId="{0A0D7FF6-B4D9-458B-8C08-77137144F591}" dt="2024-04-10T09:56:30.834" v="8792" actId="108"/>
        <pc:sldMkLst>
          <pc:docMk/>
          <pc:sldMk cId="3778898938" sldId="938"/>
        </pc:sldMkLst>
        <pc:spChg chg="del">
          <ac:chgData name="Frenkie Wang" userId="87640df3a52f65c7" providerId="LiveId" clId="{0A0D7FF6-B4D9-458B-8C08-77137144F591}" dt="2024-04-09T00:31:34.329" v="7698" actId="478"/>
          <ac:spMkLst>
            <pc:docMk/>
            <pc:sldMk cId="3778898938" sldId="938"/>
            <ac:spMk id="8" creationId="{5192278E-5BCC-F61B-7AD2-C5717E48A8B0}"/>
          </ac:spMkLst>
        </pc:spChg>
        <pc:spChg chg="del">
          <ac:chgData name="Frenkie Wang" userId="87640df3a52f65c7" providerId="LiveId" clId="{0A0D7FF6-B4D9-458B-8C08-77137144F591}" dt="2024-04-09T00:31:34.329" v="7698" actId="478"/>
          <ac:spMkLst>
            <pc:docMk/>
            <pc:sldMk cId="3778898938" sldId="938"/>
            <ac:spMk id="9" creationId="{3E33BBE2-5AF5-7EAA-B204-D4BD22456D4D}"/>
          </ac:spMkLst>
        </pc:spChg>
        <pc:spChg chg="del">
          <ac:chgData name="Frenkie Wang" userId="87640df3a52f65c7" providerId="LiveId" clId="{0A0D7FF6-B4D9-458B-8C08-77137144F591}" dt="2024-04-09T00:31:32.483" v="7697" actId="478"/>
          <ac:spMkLst>
            <pc:docMk/>
            <pc:sldMk cId="3778898938" sldId="938"/>
            <ac:spMk id="23" creationId="{B29E75C1-3EA6-E52E-3D58-834951C32972}"/>
          </ac:spMkLst>
        </pc:spChg>
        <pc:spChg chg="mod">
          <ac:chgData name="Frenkie Wang" userId="87640df3a52f65c7" providerId="LiveId" clId="{0A0D7FF6-B4D9-458B-8C08-77137144F591}" dt="2024-04-10T09:56:30.834" v="8792" actId="108"/>
          <ac:spMkLst>
            <pc:docMk/>
            <pc:sldMk cId="3778898938" sldId="938"/>
            <ac:spMk id="8704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10T09:56:30.560" v="8791" actId="478"/>
          <ac:picMkLst>
            <pc:docMk/>
            <pc:sldMk cId="3778898938" sldId="938"/>
            <ac:picMk id="3" creationId="{90702EE7-B4C6-AFAC-0A81-479D7ED1FC76}"/>
          </ac:picMkLst>
        </pc:picChg>
        <pc:picChg chg="del">
          <ac:chgData name="Frenkie Wang" userId="87640df3a52f65c7" providerId="LiveId" clId="{0A0D7FF6-B4D9-458B-8C08-77137144F591}" dt="2024-04-09T00:31:31.445" v="7696" actId="478"/>
          <ac:picMkLst>
            <pc:docMk/>
            <pc:sldMk cId="3778898938" sldId="938"/>
            <ac:picMk id="5" creationId="{9257AFFA-39AF-0315-DA26-B1030D4F3C62}"/>
          </ac:picMkLst>
        </pc:picChg>
        <pc:picChg chg="del">
          <ac:chgData name="Frenkie Wang" userId="87640df3a52f65c7" providerId="LiveId" clId="{0A0D7FF6-B4D9-458B-8C08-77137144F591}" dt="2024-04-09T00:31:31.078" v="7695" actId="478"/>
          <ac:picMkLst>
            <pc:docMk/>
            <pc:sldMk cId="3778898938" sldId="938"/>
            <ac:picMk id="6" creationId="{2E4AB0EA-7DAD-1BB2-4122-48D0CE5F6297}"/>
          </ac:picMkLst>
        </pc:picChg>
        <pc:picChg chg="del">
          <ac:chgData name="Frenkie Wang" userId="87640df3a52f65c7" providerId="LiveId" clId="{0A0D7FF6-B4D9-458B-8C08-77137144F591}" dt="2024-04-09T00:31:34.329" v="7698" actId="478"/>
          <ac:picMkLst>
            <pc:docMk/>
            <pc:sldMk cId="3778898938" sldId="938"/>
            <ac:picMk id="7" creationId="{0A0B4CCB-995B-58AD-9101-B25A0E8CFED8}"/>
          </ac:picMkLst>
        </pc:picChg>
        <pc:cxnChg chg="del mod">
          <ac:chgData name="Frenkie Wang" userId="87640df3a52f65c7" providerId="LiveId" clId="{0A0D7FF6-B4D9-458B-8C08-77137144F591}" dt="2024-04-09T00:31:34.329" v="7698" actId="478"/>
          <ac:cxnSpMkLst>
            <pc:docMk/>
            <pc:sldMk cId="3778898938" sldId="938"/>
            <ac:cxnSpMk id="12" creationId="{3ADB7D51-B6D4-E9AF-D9CA-488AF9C0E5F7}"/>
          </ac:cxnSpMkLst>
        </pc:cxnChg>
        <pc:cxnChg chg="del mod">
          <ac:chgData name="Frenkie Wang" userId="87640df3a52f65c7" providerId="LiveId" clId="{0A0D7FF6-B4D9-458B-8C08-77137144F591}" dt="2024-04-09T00:31:34.329" v="7698" actId="478"/>
          <ac:cxnSpMkLst>
            <pc:docMk/>
            <pc:sldMk cId="3778898938" sldId="938"/>
            <ac:cxnSpMk id="20" creationId="{8162B0C7-B9F6-35F8-F9A7-552728FD7740}"/>
          </ac:cxnSpMkLst>
        </pc:cxnChg>
      </pc:sldChg>
      <pc:sldChg chg="addSp delSp modSp add mod delAnim modAnim">
        <pc:chgData name="Frenkie Wang" userId="87640df3a52f65c7" providerId="LiveId" clId="{0A0D7FF6-B4D9-458B-8C08-77137144F591}" dt="2024-04-15T12:47:08.508" v="9989" actId="207"/>
        <pc:sldMkLst>
          <pc:docMk/>
          <pc:sldMk cId="414705978" sldId="939"/>
        </pc:sldMkLst>
        <pc:spChg chg="add mod">
          <ac:chgData name="Frenkie Wang" userId="87640df3a52f65c7" providerId="LiveId" clId="{0A0D7FF6-B4D9-458B-8C08-77137144F591}" dt="2024-04-15T12:47:08.508" v="9989" actId="207"/>
          <ac:spMkLst>
            <pc:docMk/>
            <pc:sldMk cId="414705978" sldId="939"/>
            <ac:spMk id="9" creationId="{238DBF70-4B9D-9279-E425-DCE8A1B3407C}"/>
          </ac:spMkLst>
        </pc:spChg>
        <pc:spChg chg="add mod">
          <ac:chgData name="Frenkie Wang" userId="87640df3a52f65c7" providerId="LiveId" clId="{0A0D7FF6-B4D9-458B-8C08-77137144F591}" dt="2024-04-09T00:40:30.325" v="7885" actId="1076"/>
          <ac:spMkLst>
            <pc:docMk/>
            <pc:sldMk cId="414705978" sldId="939"/>
            <ac:spMk id="10" creationId="{EFBB3497-88AD-6CE1-5E7B-C9C974ACFBAF}"/>
          </ac:spMkLst>
        </pc:spChg>
        <pc:spChg chg="del">
          <ac:chgData name="Frenkie Wang" userId="87640df3a52f65c7" providerId="LiveId" clId="{0A0D7FF6-B4D9-458B-8C08-77137144F591}" dt="2024-04-09T00:37:40.503" v="7730" actId="478"/>
          <ac:spMkLst>
            <pc:docMk/>
            <pc:sldMk cId="414705978" sldId="939"/>
            <ac:spMk id="11" creationId="{58958713-C83B-139F-D470-0186815ECE23}"/>
          </ac:spMkLst>
        </pc:spChg>
        <pc:spChg chg="del">
          <ac:chgData name="Frenkie Wang" userId="87640df3a52f65c7" providerId="LiveId" clId="{0A0D7FF6-B4D9-458B-8C08-77137144F591}" dt="2024-04-09T00:37:41.862" v="7731" actId="478"/>
          <ac:spMkLst>
            <pc:docMk/>
            <pc:sldMk cId="414705978" sldId="939"/>
            <ac:spMk id="12" creationId="{DCE3682D-3EF2-5A94-80DC-DBF235063533}"/>
          </ac:spMkLst>
        </pc:spChg>
        <pc:spChg chg="add del">
          <ac:chgData name="Frenkie Wang" userId="87640df3a52f65c7" providerId="LiveId" clId="{0A0D7FF6-B4D9-458B-8C08-77137144F591}" dt="2024-04-09T00:40:39.196" v="7887" actId="478"/>
          <ac:spMkLst>
            <pc:docMk/>
            <pc:sldMk cId="414705978" sldId="939"/>
            <ac:spMk id="13" creationId="{B8C7EE66-FA40-CA9E-9CD9-B58275C1F3EE}"/>
          </ac:spMkLst>
        </pc:spChg>
        <pc:spChg chg="add mod">
          <ac:chgData name="Frenkie Wang" userId="87640df3a52f65c7" providerId="LiveId" clId="{0A0D7FF6-B4D9-458B-8C08-77137144F591}" dt="2024-04-09T00:40:58.054" v="7893" actId="14100"/>
          <ac:spMkLst>
            <pc:docMk/>
            <pc:sldMk cId="414705978" sldId="939"/>
            <ac:spMk id="16" creationId="{F95E121B-DFC7-3EDA-5779-E5D1ABF30C01}"/>
          </ac:spMkLst>
        </pc:spChg>
        <pc:spChg chg="mod">
          <ac:chgData name="Frenkie Wang" userId="87640df3a52f65c7" providerId="LiveId" clId="{0A0D7FF6-B4D9-458B-8C08-77137144F591}" dt="2024-04-09T00:37:08.999" v="7727" actId="20577"/>
          <ac:spMkLst>
            <pc:docMk/>
            <pc:sldMk cId="414705978" sldId="939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9T00:37:40.503" v="7730" actId="478"/>
          <ac:picMkLst>
            <pc:docMk/>
            <pc:sldMk cId="414705978" sldId="939"/>
            <ac:picMk id="3" creationId="{54E9F444-2ED1-6B3B-D01A-07F0F7DB480D}"/>
          </ac:picMkLst>
        </pc:picChg>
        <pc:picChg chg="add mod">
          <ac:chgData name="Frenkie Wang" userId="87640df3a52f65c7" providerId="LiveId" clId="{0A0D7FF6-B4D9-458B-8C08-77137144F591}" dt="2024-04-09T00:40:30.325" v="7885" actId="1076"/>
          <ac:picMkLst>
            <pc:docMk/>
            <pc:sldMk cId="414705978" sldId="939"/>
            <ac:picMk id="4" creationId="{3D65C33B-FF73-A86B-4250-C109B1BDC389}"/>
          </ac:picMkLst>
        </pc:picChg>
        <pc:picChg chg="del">
          <ac:chgData name="Frenkie Wang" userId="87640df3a52f65c7" providerId="LiveId" clId="{0A0D7FF6-B4D9-458B-8C08-77137144F591}" dt="2024-04-09T00:37:40.503" v="7730" actId="478"/>
          <ac:picMkLst>
            <pc:docMk/>
            <pc:sldMk cId="414705978" sldId="939"/>
            <ac:picMk id="6" creationId="{19312BD0-A074-9D03-5C4C-441540CE3409}"/>
          </ac:picMkLst>
        </pc:picChg>
        <pc:picChg chg="add mod">
          <ac:chgData name="Frenkie Wang" userId="87640df3a52f65c7" providerId="LiveId" clId="{0A0D7FF6-B4D9-458B-8C08-77137144F591}" dt="2024-04-09T00:41:09.352" v="7898" actId="1582"/>
          <ac:picMkLst>
            <pc:docMk/>
            <pc:sldMk cId="414705978" sldId="939"/>
            <ac:picMk id="7" creationId="{1FFDE0EE-0EAB-657E-1CFD-83A647250D1C}"/>
          </ac:picMkLst>
        </pc:picChg>
        <pc:picChg chg="del">
          <ac:chgData name="Frenkie Wang" userId="87640df3a52f65c7" providerId="LiveId" clId="{0A0D7FF6-B4D9-458B-8C08-77137144F591}" dt="2024-04-09T00:37:37.384" v="7728" actId="478"/>
          <ac:picMkLst>
            <pc:docMk/>
            <pc:sldMk cId="414705978" sldId="939"/>
            <ac:picMk id="8" creationId="{2F841E4C-879B-AC46-9A7C-5CDC621C911C}"/>
          </ac:picMkLst>
        </pc:picChg>
        <pc:picChg chg="del">
          <ac:chgData name="Frenkie Wang" userId="87640df3a52f65c7" providerId="LiveId" clId="{0A0D7FF6-B4D9-458B-8C08-77137144F591}" dt="2024-04-09T00:37:37.980" v="7729" actId="478"/>
          <ac:picMkLst>
            <pc:docMk/>
            <pc:sldMk cId="414705978" sldId="939"/>
            <ac:picMk id="20" creationId="{C6526A86-7E3D-3760-284E-BCC27390C213}"/>
          </ac:picMkLst>
        </pc:picChg>
        <pc:cxnChg chg="del mod">
          <ac:chgData name="Frenkie Wang" userId="87640df3a52f65c7" providerId="LiveId" clId="{0A0D7FF6-B4D9-458B-8C08-77137144F591}" dt="2024-04-09T00:37:40.503" v="7730" actId="478"/>
          <ac:cxnSpMkLst>
            <pc:docMk/>
            <pc:sldMk cId="414705978" sldId="939"/>
            <ac:cxnSpMk id="18" creationId="{26955B95-F04E-101D-FA81-4B7849975ED1}"/>
          </ac:cxnSpMkLst>
        </pc:cxnChg>
        <pc:cxnChg chg="add mod">
          <ac:chgData name="Frenkie Wang" userId="87640df3a52f65c7" providerId="LiveId" clId="{0A0D7FF6-B4D9-458B-8C08-77137144F591}" dt="2024-04-09T00:41:31.425" v="7904" actId="208"/>
          <ac:cxnSpMkLst>
            <pc:docMk/>
            <pc:sldMk cId="414705978" sldId="939"/>
            <ac:cxnSpMk id="19" creationId="{8A8B46BF-E1DD-F824-D697-056327DFB7CD}"/>
          </ac:cxnSpMkLst>
        </pc:cxnChg>
      </pc:sldChg>
      <pc:sldChg chg="addSp delSp modSp add mod delAnim modAnim">
        <pc:chgData name="Frenkie Wang" userId="87640df3a52f65c7" providerId="LiveId" clId="{0A0D7FF6-B4D9-458B-8C08-77137144F591}" dt="2024-04-15T12:40:57.547" v="9830" actId="108"/>
        <pc:sldMkLst>
          <pc:docMk/>
          <pc:sldMk cId="2403066881" sldId="940"/>
        </pc:sldMkLst>
        <pc:spChg chg="add mod">
          <ac:chgData name="Frenkie Wang" userId="87640df3a52f65c7" providerId="LiveId" clId="{0A0D7FF6-B4D9-458B-8C08-77137144F591}" dt="2024-04-09T00:43:50.886" v="8024" actId="1076"/>
          <ac:spMkLst>
            <pc:docMk/>
            <pc:sldMk cId="2403066881" sldId="940"/>
            <ac:spMk id="5" creationId="{451ABC98-20D9-6D27-4F10-B3CD2F6E02FB}"/>
          </ac:spMkLst>
        </pc:spChg>
        <pc:spChg chg="add mod">
          <ac:chgData name="Frenkie Wang" userId="87640df3a52f65c7" providerId="LiveId" clId="{0A0D7FF6-B4D9-458B-8C08-77137144F591}" dt="2024-04-09T00:44:17.463" v="8055" actId="1076"/>
          <ac:spMkLst>
            <pc:docMk/>
            <pc:sldMk cId="2403066881" sldId="940"/>
            <ac:spMk id="6" creationId="{5FA90A82-3790-8123-A0B3-A63D0E5ED030}"/>
          </ac:spMkLst>
        </pc:spChg>
        <pc:spChg chg="del">
          <ac:chgData name="Frenkie Wang" userId="87640df3a52f65c7" providerId="LiveId" clId="{0A0D7FF6-B4D9-458B-8C08-77137144F591}" dt="2024-04-09T00:42:44.174" v="7913" actId="478"/>
          <ac:spMkLst>
            <pc:docMk/>
            <pc:sldMk cId="2403066881" sldId="940"/>
            <ac:spMk id="9" creationId="{238DBF70-4B9D-9279-E425-DCE8A1B3407C}"/>
          </ac:spMkLst>
        </pc:spChg>
        <pc:spChg chg="del">
          <ac:chgData name="Frenkie Wang" userId="87640df3a52f65c7" providerId="LiveId" clId="{0A0D7FF6-B4D9-458B-8C08-77137144F591}" dt="2024-04-09T00:42:35.681" v="7907" actId="478"/>
          <ac:spMkLst>
            <pc:docMk/>
            <pc:sldMk cId="2403066881" sldId="940"/>
            <ac:spMk id="10" creationId="{EFBB3497-88AD-6CE1-5E7B-C9C974ACFBAF}"/>
          </ac:spMkLst>
        </pc:spChg>
        <pc:spChg chg="add mod">
          <ac:chgData name="Frenkie Wang" userId="87640df3a52f65c7" providerId="LiveId" clId="{0A0D7FF6-B4D9-458B-8C08-77137144F591}" dt="2024-04-15T12:40:57.547" v="9830" actId="108"/>
          <ac:spMkLst>
            <pc:docMk/>
            <pc:sldMk cId="2403066881" sldId="940"/>
            <ac:spMk id="11" creationId="{A5709748-7E09-5098-2F21-1C8C2987FF17}"/>
          </ac:spMkLst>
        </pc:spChg>
        <pc:spChg chg="del">
          <ac:chgData name="Frenkie Wang" userId="87640df3a52f65c7" providerId="LiveId" clId="{0A0D7FF6-B4D9-458B-8C08-77137144F591}" dt="2024-04-09T00:42:42.982" v="7912" actId="478"/>
          <ac:spMkLst>
            <pc:docMk/>
            <pc:sldMk cId="2403066881" sldId="940"/>
            <ac:spMk id="16" creationId="{F95E121B-DFC7-3EDA-5779-E5D1ABF30C01}"/>
          </ac:spMkLst>
        </pc:spChg>
        <pc:picChg chg="add mod">
          <ac:chgData name="Frenkie Wang" userId="87640df3a52f65c7" providerId="LiveId" clId="{0A0D7FF6-B4D9-458B-8C08-77137144F591}" dt="2024-04-09T00:44:18.106" v="8056" actId="1076"/>
          <ac:picMkLst>
            <pc:docMk/>
            <pc:sldMk cId="2403066881" sldId="940"/>
            <ac:picMk id="3" creationId="{8446FE85-7944-1665-78A3-AAB1AA49D554}"/>
          </ac:picMkLst>
        </pc:picChg>
        <pc:picChg chg="del">
          <ac:chgData name="Frenkie Wang" userId="87640df3a52f65c7" providerId="LiveId" clId="{0A0D7FF6-B4D9-458B-8C08-77137144F591}" dt="2024-04-09T00:42:33.956" v="7906" actId="478"/>
          <ac:picMkLst>
            <pc:docMk/>
            <pc:sldMk cId="2403066881" sldId="940"/>
            <ac:picMk id="4" creationId="{3D65C33B-FF73-A86B-4250-C109B1BDC389}"/>
          </ac:picMkLst>
        </pc:picChg>
        <pc:picChg chg="del">
          <ac:chgData name="Frenkie Wang" userId="87640df3a52f65c7" providerId="LiveId" clId="{0A0D7FF6-B4D9-458B-8C08-77137144F591}" dt="2024-04-09T00:42:36.058" v="7908" actId="478"/>
          <ac:picMkLst>
            <pc:docMk/>
            <pc:sldMk cId="2403066881" sldId="940"/>
            <ac:picMk id="7" creationId="{1FFDE0EE-0EAB-657E-1CFD-83A647250D1C}"/>
          </ac:picMkLst>
        </pc:picChg>
        <pc:cxnChg chg="del mod">
          <ac:chgData name="Frenkie Wang" userId="87640df3a52f65c7" providerId="LiveId" clId="{0A0D7FF6-B4D9-458B-8C08-77137144F591}" dt="2024-04-09T00:42:42.389" v="7911" actId="478"/>
          <ac:cxnSpMkLst>
            <pc:docMk/>
            <pc:sldMk cId="2403066881" sldId="940"/>
            <ac:cxnSpMk id="19" creationId="{8A8B46BF-E1DD-F824-D697-056327DFB7CD}"/>
          </ac:cxnSpMkLst>
        </pc:cxnChg>
      </pc:sldChg>
      <pc:sldChg chg="addSp delSp modSp add mod">
        <pc:chgData name="Frenkie Wang" userId="87640df3a52f65c7" providerId="LiveId" clId="{0A0D7FF6-B4D9-458B-8C08-77137144F591}" dt="2024-04-09T01:04:14.315" v="8344" actId="1076"/>
        <pc:sldMkLst>
          <pc:docMk/>
          <pc:sldMk cId="4046676020" sldId="941"/>
        </pc:sldMkLst>
        <pc:spChg chg="mod">
          <ac:chgData name="Frenkie Wang" userId="87640df3a52f65c7" providerId="LiveId" clId="{0A0D7FF6-B4D9-458B-8C08-77137144F591}" dt="2024-04-09T01:01:08.007" v="8327" actId="20577"/>
          <ac:spMkLst>
            <pc:docMk/>
            <pc:sldMk cId="4046676020" sldId="941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9T01:02:08.985" v="8328" actId="478"/>
          <ac:picMkLst>
            <pc:docMk/>
            <pc:sldMk cId="4046676020" sldId="941"/>
            <ac:picMk id="3" creationId="{90702EE7-B4C6-AFAC-0A81-479D7ED1FC76}"/>
          </ac:picMkLst>
        </pc:picChg>
        <pc:picChg chg="add mod">
          <ac:chgData name="Frenkie Wang" userId="87640df3a52f65c7" providerId="LiveId" clId="{0A0D7FF6-B4D9-458B-8C08-77137144F591}" dt="2024-04-09T01:04:14.315" v="8344" actId="1076"/>
          <ac:picMkLst>
            <pc:docMk/>
            <pc:sldMk cId="4046676020" sldId="941"/>
            <ac:picMk id="4" creationId="{BB01AC97-10C9-6F32-F127-18E12EA772E7}"/>
          </ac:picMkLst>
        </pc:picChg>
        <pc:picChg chg="add del mod">
          <ac:chgData name="Frenkie Wang" userId="87640df3a52f65c7" providerId="LiveId" clId="{0A0D7FF6-B4D9-458B-8C08-77137144F591}" dt="2024-04-09T01:02:50.905" v="8333" actId="478"/>
          <ac:picMkLst>
            <pc:docMk/>
            <pc:sldMk cId="4046676020" sldId="941"/>
            <ac:picMk id="6" creationId="{C55F0FFE-24AC-DBD4-6DF2-BE12723D324E}"/>
          </ac:picMkLst>
        </pc:picChg>
        <pc:picChg chg="add del mod">
          <ac:chgData name="Frenkie Wang" userId="87640df3a52f65c7" providerId="LiveId" clId="{0A0D7FF6-B4D9-458B-8C08-77137144F591}" dt="2024-04-09T01:03:56.169" v="8340" actId="478"/>
          <ac:picMkLst>
            <pc:docMk/>
            <pc:sldMk cId="4046676020" sldId="941"/>
            <ac:picMk id="8" creationId="{85485DB8-D42F-08B6-7774-88805C7F0D82}"/>
          </ac:picMkLst>
        </pc:picChg>
        <pc:picChg chg="add mod">
          <ac:chgData name="Frenkie Wang" userId="87640df3a52f65c7" providerId="LiveId" clId="{0A0D7FF6-B4D9-458B-8C08-77137144F591}" dt="2024-04-09T01:03:59.794" v="8343" actId="1076"/>
          <ac:picMkLst>
            <pc:docMk/>
            <pc:sldMk cId="4046676020" sldId="941"/>
            <ac:picMk id="10" creationId="{405FE992-2C4F-C7E1-3789-BEE3F4FFCB67}"/>
          </ac:picMkLst>
        </pc:picChg>
      </pc:sldChg>
      <pc:sldChg chg="addSp delSp modSp add mod modAnim">
        <pc:chgData name="Frenkie Wang" userId="87640df3a52f65c7" providerId="LiveId" clId="{0A0D7FF6-B4D9-458B-8C08-77137144F591}" dt="2024-04-10T10:01:16.582" v="9176"/>
        <pc:sldMkLst>
          <pc:docMk/>
          <pc:sldMk cId="1168389570" sldId="942"/>
        </pc:sldMkLst>
        <pc:spChg chg="add mod">
          <ac:chgData name="Frenkie Wang" userId="87640df3a52f65c7" providerId="LiveId" clId="{0A0D7FF6-B4D9-458B-8C08-77137144F591}" dt="2024-04-10T09:51:55.692" v="8711" actId="12788"/>
          <ac:spMkLst>
            <pc:docMk/>
            <pc:sldMk cId="1168389570" sldId="942"/>
            <ac:spMk id="5" creationId="{61A9AF67-95E2-D37A-B801-E142D415A28B}"/>
          </ac:spMkLst>
        </pc:spChg>
        <pc:spChg chg="add mod">
          <ac:chgData name="Frenkie Wang" userId="87640df3a52f65c7" providerId="LiveId" clId="{0A0D7FF6-B4D9-458B-8C08-77137144F591}" dt="2024-04-10T09:55:59.422" v="8767" actId="1076"/>
          <ac:spMkLst>
            <pc:docMk/>
            <pc:sldMk cId="1168389570" sldId="942"/>
            <ac:spMk id="6" creationId="{5635886E-A62B-3BF7-0C26-A537FDAAD566}"/>
          </ac:spMkLst>
        </pc:spChg>
        <pc:spChg chg="add mod">
          <ac:chgData name="Frenkie Wang" userId="87640df3a52f65c7" providerId="LiveId" clId="{0A0D7FF6-B4D9-458B-8C08-77137144F591}" dt="2024-04-10T09:55:28.965" v="8759" actId="1035"/>
          <ac:spMkLst>
            <pc:docMk/>
            <pc:sldMk cId="1168389570" sldId="942"/>
            <ac:spMk id="7" creationId="{78C5D979-72CA-FD1C-43FD-B8AD4C0DA1FB}"/>
          </ac:spMkLst>
        </pc:spChg>
        <pc:spChg chg="add mod">
          <ac:chgData name="Frenkie Wang" userId="87640df3a52f65c7" providerId="LiveId" clId="{0A0D7FF6-B4D9-458B-8C08-77137144F591}" dt="2024-04-10T09:49:47.567" v="8640" actId="1076"/>
          <ac:spMkLst>
            <pc:docMk/>
            <pc:sldMk cId="1168389570" sldId="942"/>
            <ac:spMk id="8" creationId="{C236B455-64A3-D803-7F36-7164920F5F95}"/>
          </ac:spMkLst>
        </pc:spChg>
        <pc:spChg chg="add mod">
          <ac:chgData name="Frenkie Wang" userId="87640df3a52f65c7" providerId="LiveId" clId="{0A0D7FF6-B4D9-458B-8C08-77137144F591}" dt="2024-04-10T09:55:28.965" v="8759" actId="1035"/>
          <ac:spMkLst>
            <pc:docMk/>
            <pc:sldMk cId="1168389570" sldId="942"/>
            <ac:spMk id="13" creationId="{CAC131A4-B2CB-2E05-CE1B-252B456B06B6}"/>
          </ac:spMkLst>
        </pc:spChg>
        <pc:spChg chg="add mod">
          <ac:chgData name="Frenkie Wang" userId="87640df3a52f65c7" providerId="LiveId" clId="{0A0D7FF6-B4D9-458B-8C08-77137144F591}" dt="2024-04-10T09:55:34.182" v="8761" actId="1076"/>
          <ac:spMkLst>
            <pc:docMk/>
            <pc:sldMk cId="1168389570" sldId="942"/>
            <ac:spMk id="18" creationId="{16D01067-E028-FC08-BE76-E7F36439914F}"/>
          </ac:spMkLst>
        </pc:spChg>
        <pc:spChg chg="mod">
          <ac:chgData name="Frenkie Wang" userId="87640df3a52f65c7" providerId="LiveId" clId="{0A0D7FF6-B4D9-458B-8C08-77137144F591}" dt="2024-04-10T09:32:03.634" v="8399" actId="20577"/>
          <ac:spMkLst>
            <pc:docMk/>
            <pc:sldMk cId="1168389570" sldId="942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10T09:31:18.836" v="8360" actId="478"/>
          <ac:picMkLst>
            <pc:docMk/>
            <pc:sldMk cId="1168389570" sldId="942"/>
            <ac:picMk id="3" creationId="{90702EE7-B4C6-AFAC-0A81-479D7ED1FC76}"/>
          </ac:picMkLst>
        </pc:picChg>
        <pc:picChg chg="add del mod">
          <ac:chgData name="Frenkie Wang" userId="87640df3a52f65c7" providerId="LiveId" clId="{0A0D7FF6-B4D9-458B-8C08-77137144F591}" dt="2024-04-10T09:50:34.918" v="8641" actId="478"/>
          <ac:picMkLst>
            <pc:docMk/>
            <pc:sldMk cId="1168389570" sldId="942"/>
            <ac:picMk id="4" creationId="{E28747AF-A20D-920A-18FD-D7AF4F4EF138}"/>
          </ac:picMkLst>
        </pc:picChg>
        <pc:picChg chg="add mod">
          <ac:chgData name="Frenkie Wang" userId="87640df3a52f65c7" providerId="LiveId" clId="{0A0D7FF6-B4D9-458B-8C08-77137144F591}" dt="2024-04-10T09:50:40.271" v="8645" actId="1076"/>
          <ac:picMkLst>
            <pc:docMk/>
            <pc:sldMk cId="1168389570" sldId="942"/>
            <ac:picMk id="10" creationId="{46A5600B-AEB3-14E4-421E-6A9E014B8109}"/>
          </ac:picMkLst>
        </pc:picChg>
        <pc:picChg chg="add del mod">
          <ac:chgData name="Frenkie Wang" userId="87640df3a52f65c7" providerId="LiveId" clId="{0A0D7FF6-B4D9-458B-8C08-77137144F591}" dt="2024-04-10T09:51:27.172" v="8705" actId="478"/>
          <ac:picMkLst>
            <pc:docMk/>
            <pc:sldMk cId="1168389570" sldId="942"/>
            <ac:picMk id="12" creationId="{2B28AE7D-FDA0-1BAA-7977-989AB41B00CB}"/>
          </ac:picMkLst>
        </pc:picChg>
        <pc:picChg chg="add mod modCrop">
          <ac:chgData name="Frenkie Wang" userId="87640df3a52f65c7" providerId="LiveId" clId="{0A0D7FF6-B4D9-458B-8C08-77137144F591}" dt="2024-04-10T09:55:47.271" v="8765" actId="1076"/>
          <ac:picMkLst>
            <pc:docMk/>
            <pc:sldMk cId="1168389570" sldId="942"/>
            <ac:picMk id="17" creationId="{582CBF03-04C6-B6F8-AA5D-B1B32EAF29FD}"/>
          </ac:picMkLst>
        </pc:picChg>
      </pc:sldChg>
      <pc:sldChg chg="modSp add del mod">
        <pc:chgData name="Frenkie Wang" userId="87640df3a52f65c7" providerId="LiveId" clId="{0A0D7FF6-B4D9-458B-8C08-77137144F591}" dt="2024-04-10T09:56:33.500" v="8796"/>
        <pc:sldMkLst>
          <pc:docMk/>
          <pc:sldMk cId="1401795100" sldId="943"/>
        </pc:sldMkLst>
        <pc:spChg chg="mod">
          <ac:chgData name="Frenkie Wang" userId="87640df3a52f65c7" providerId="LiveId" clId="{0A0D7FF6-B4D9-458B-8C08-77137144F591}" dt="2024-04-10T09:56:32.088" v="8795" actId="20577"/>
          <ac:spMkLst>
            <pc:docMk/>
            <pc:sldMk cId="1401795100" sldId="943"/>
            <ac:spMk id="87045" creationId="{00000000-0000-0000-0000-000000000000}"/>
          </ac:spMkLst>
        </pc:spChg>
      </pc:sldChg>
      <pc:sldChg chg="addSp delSp modSp add mod modAnim">
        <pc:chgData name="Frenkie Wang" userId="87640df3a52f65c7" providerId="LiveId" clId="{0A0D7FF6-B4D9-458B-8C08-77137144F591}" dt="2024-04-10T10:01:11.263" v="9175"/>
        <pc:sldMkLst>
          <pc:docMk/>
          <pc:sldMk cId="1522806193" sldId="943"/>
        </pc:sldMkLst>
        <pc:spChg chg="add mod">
          <ac:chgData name="Frenkie Wang" userId="87640df3a52f65c7" providerId="LiveId" clId="{0A0D7FF6-B4D9-458B-8C08-77137144F591}" dt="2024-04-10T10:00:43.831" v="9172" actId="207"/>
          <ac:spMkLst>
            <pc:docMk/>
            <pc:sldMk cId="1522806193" sldId="943"/>
            <ac:spMk id="2" creationId="{7B0AB320-87EC-980A-2ACD-C692E5A5482A}"/>
          </ac:spMkLst>
        </pc:spChg>
        <pc:spChg chg="mod">
          <ac:chgData name="Frenkie Wang" userId="87640df3a52f65c7" providerId="LiveId" clId="{0A0D7FF6-B4D9-458B-8C08-77137144F591}" dt="2024-04-10T10:00:49.810" v="9174" actId="20577"/>
          <ac:spMkLst>
            <pc:docMk/>
            <pc:sldMk cId="1522806193" sldId="943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10T09:56:43.154" v="8817" actId="478"/>
          <ac:picMkLst>
            <pc:docMk/>
            <pc:sldMk cId="1522806193" sldId="943"/>
            <ac:picMk id="3" creationId="{90702EE7-B4C6-AFAC-0A81-479D7ED1FC76}"/>
          </ac:picMkLst>
        </pc:picChg>
      </pc:sldChg>
      <pc:sldChg chg="add del">
        <pc:chgData name="Frenkie Wang" userId="87640df3a52f65c7" providerId="LiveId" clId="{0A0D7FF6-B4D9-458B-8C08-77137144F591}" dt="2024-04-15T10:55:11.756" v="9220"/>
        <pc:sldMkLst>
          <pc:docMk/>
          <pc:sldMk cId="3614648414" sldId="944"/>
        </pc:sldMkLst>
      </pc:sldChg>
      <pc:sldChg chg="modSp add mod">
        <pc:chgData name="Frenkie Wang" userId="87640df3a52f65c7" providerId="LiveId" clId="{0A0D7FF6-B4D9-458B-8C08-77137144F591}" dt="2024-04-15T10:55:34.161" v="9223" actId="20577"/>
        <pc:sldMkLst>
          <pc:docMk/>
          <pc:sldMk cId="3732304463" sldId="944"/>
        </pc:sldMkLst>
        <pc:spChg chg="mod">
          <ac:chgData name="Frenkie Wang" userId="87640df3a52f65c7" providerId="LiveId" clId="{0A0D7FF6-B4D9-458B-8C08-77137144F591}" dt="2024-04-15T10:55:34.161" v="9223" actId="20577"/>
          <ac:spMkLst>
            <pc:docMk/>
            <pc:sldMk cId="3732304463" sldId="944"/>
            <ac:spMk id="2053" creationId="{00000000-0000-0000-0000-000000000000}"/>
          </ac:spMkLst>
        </pc:spChg>
      </pc:sldChg>
      <pc:sldChg chg="addSp delSp modSp add mod">
        <pc:chgData name="Frenkie Wang" userId="87640df3a52f65c7" providerId="LiveId" clId="{0A0D7FF6-B4D9-458B-8C08-77137144F591}" dt="2024-04-15T12:05:42.500" v="9733" actId="20577"/>
        <pc:sldMkLst>
          <pc:docMk/>
          <pc:sldMk cId="3353065585" sldId="945"/>
        </pc:sldMkLst>
        <pc:spChg chg="add mod">
          <ac:chgData name="Frenkie Wang" userId="87640df3a52f65c7" providerId="LiveId" clId="{0A0D7FF6-B4D9-458B-8C08-77137144F591}" dt="2024-04-15T11:58:55.593" v="9422" actId="20577"/>
          <ac:spMkLst>
            <pc:docMk/>
            <pc:sldMk cId="3353065585" sldId="945"/>
            <ac:spMk id="5" creationId="{9F34AD13-8701-AEB1-AC7E-91F4468E470F}"/>
          </ac:spMkLst>
        </pc:spChg>
        <pc:spChg chg="add mod">
          <ac:chgData name="Frenkie Wang" userId="87640df3a52f65c7" providerId="LiveId" clId="{0A0D7FF6-B4D9-458B-8C08-77137144F591}" dt="2024-04-15T11:58:59.743" v="9424" actId="1076"/>
          <ac:spMkLst>
            <pc:docMk/>
            <pc:sldMk cId="3353065585" sldId="945"/>
            <ac:spMk id="6" creationId="{4E511412-5E09-2D6F-D9A3-6152B150735E}"/>
          </ac:spMkLst>
        </pc:spChg>
        <pc:spChg chg="add mod">
          <ac:chgData name="Frenkie Wang" userId="87640df3a52f65c7" providerId="LiveId" clId="{0A0D7FF6-B4D9-458B-8C08-77137144F591}" dt="2024-04-15T12:05:19.072" v="9725" actId="108"/>
          <ac:spMkLst>
            <pc:docMk/>
            <pc:sldMk cId="3353065585" sldId="945"/>
            <ac:spMk id="7" creationId="{1D2A507A-DA90-8AB9-E297-DEC0FD5C3674}"/>
          </ac:spMkLst>
        </pc:spChg>
        <pc:spChg chg="add del mod">
          <ac:chgData name="Frenkie Wang" userId="87640df3a52f65c7" providerId="LiveId" clId="{0A0D7FF6-B4D9-458B-8C08-77137144F591}" dt="2024-04-15T12:04:45.980" v="9714" actId="1076"/>
          <ac:spMkLst>
            <pc:docMk/>
            <pc:sldMk cId="3353065585" sldId="945"/>
            <ac:spMk id="8" creationId="{7833221C-E535-2CD6-EDA8-915DC4CCB64E}"/>
          </ac:spMkLst>
        </pc:spChg>
        <pc:spChg chg="del mod">
          <ac:chgData name="Frenkie Wang" userId="87640df3a52f65c7" providerId="LiveId" clId="{0A0D7FF6-B4D9-458B-8C08-77137144F591}" dt="2024-04-15T11:42:59.715" v="9243" actId="478"/>
          <ac:spMkLst>
            <pc:docMk/>
            <pc:sldMk cId="3353065585" sldId="945"/>
            <ac:spMk id="12" creationId="{00000000-0000-0000-0000-000000000000}"/>
          </ac:spMkLst>
        </pc:spChg>
        <pc:spChg chg="add mod">
          <ac:chgData name="Frenkie Wang" userId="87640df3a52f65c7" providerId="LiveId" clId="{0A0D7FF6-B4D9-458B-8C08-77137144F591}" dt="2024-04-15T12:04:52.378" v="9717" actId="1076"/>
          <ac:spMkLst>
            <pc:docMk/>
            <pc:sldMk cId="3353065585" sldId="945"/>
            <ac:spMk id="19" creationId="{B0893C44-FF74-3355-3B16-8CF3FFD9310E}"/>
          </ac:spMkLst>
        </pc:spChg>
        <pc:spChg chg="add mod">
          <ac:chgData name="Frenkie Wang" userId="87640df3a52f65c7" providerId="LiveId" clId="{0A0D7FF6-B4D9-458B-8C08-77137144F591}" dt="2024-04-15T12:04:40.322" v="9711" actId="571"/>
          <ac:spMkLst>
            <pc:docMk/>
            <pc:sldMk cId="3353065585" sldId="945"/>
            <ac:spMk id="24" creationId="{55738A82-03B5-1C76-B3EA-F1BD6EE4939A}"/>
          </ac:spMkLst>
        </pc:spChg>
        <pc:spChg chg="mod">
          <ac:chgData name="Frenkie Wang" userId="87640df3a52f65c7" providerId="LiveId" clId="{0A0D7FF6-B4D9-458B-8C08-77137144F591}" dt="2024-04-15T12:05:42.500" v="9733" actId="20577"/>
          <ac:spMkLst>
            <pc:docMk/>
            <pc:sldMk cId="3353065585" sldId="945"/>
            <ac:spMk id="5125" creationId="{00000000-0000-0000-0000-000000000000}"/>
          </ac:spMkLst>
        </pc:spChg>
        <pc:picChg chg="mod modCrop">
          <ac:chgData name="Frenkie Wang" userId="87640df3a52f65c7" providerId="LiveId" clId="{0A0D7FF6-B4D9-458B-8C08-77137144F591}" dt="2024-04-15T11:58:57.685" v="9423" actId="1076"/>
          <ac:picMkLst>
            <pc:docMk/>
            <pc:sldMk cId="3353065585" sldId="945"/>
            <ac:picMk id="3" creationId="{F7B8FF32-A4F5-6235-7841-FB816BCB5963}"/>
          </ac:picMkLst>
        </pc:picChg>
        <pc:picChg chg="add mod">
          <ac:chgData name="Frenkie Wang" userId="87640df3a52f65c7" providerId="LiveId" clId="{0A0D7FF6-B4D9-458B-8C08-77137144F591}" dt="2024-04-15T11:43:36.346" v="9254" actId="1076"/>
          <ac:picMkLst>
            <pc:docMk/>
            <pc:sldMk cId="3353065585" sldId="945"/>
            <ac:picMk id="4" creationId="{DCB445BC-309E-0858-963C-746367105910}"/>
          </ac:picMkLst>
        </pc:picChg>
        <pc:picChg chg="del mod">
          <ac:chgData name="Frenkie Wang" userId="87640df3a52f65c7" providerId="LiveId" clId="{0A0D7FF6-B4D9-458B-8C08-77137144F591}" dt="2024-04-15T12:03:42.977" v="9635" actId="478"/>
          <ac:picMkLst>
            <pc:docMk/>
            <pc:sldMk cId="3353065585" sldId="945"/>
            <ac:picMk id="11" creationId="{CE9D3DAC-5228-DA3C-D2DA-1E259FF4297B}"/>
          </ac:picMkLst>
        </pc:picChg>
        <pc:cxnChg chg="add mod">
          <ac:chgData name="Frenkie Wang" userId="87640df3a52f65c7" providerId="LiveId" clId="{0A0D7FF6-B4D9-458B-8C08-77137144F591}" dt="2024-04-15T12:04:45.980" v="9714" actId="1076"/>
          <ac:cxnSpMkLst>
            <pc:docMk/>
            <pc:sldMk cId="3353065585" sldId="945"/>
            <ac:cxnSpMk id="10" creationId="{D7108844-9C51-8D88-D0BA-889BC7AAE847}"/>
          </ac:cxnSpMkLst>
        </pc:cxnChg>
        <pc:cxnChg chg="del">
          <ac:chgData name="Frenkie Wang" userId="87640df3a52f65c7" providerId="LiveId" clId="{0A0D7FF6-B4D9-458B-8C08-77137144F591}" dt="2024-04-15T11:43:00.704" v="9244" actId="478"/>
          <ac:cxnSpMkLst>
            <pc:docMk/>
            <pc:sldMk cId="3353065585" sldId="945"/>
            <ac:cxnSpMk id="20" creationId="{74A704D9-41AE-0FDB-A153-8BBA667843E0}"/>
          </ac:cxnSpMkLst>
        </pc:cxnChg>
      </pc:sldChg>
      <pc:sldChg chg="add">
        <pc:chgData name="Frenkie Wang" userId="87640df3a52f65c7" providerId="LiveId" clId="{0A0D7FF6-B4D9-458B-8C08-77137144F591}" dt="2024-04-15T12:18:36.273" v="9736"/>
        <pc:sldMkLst>
          <pc:docMk/>
          <pc:sldMk cId="534681773" sldId="946"/>
        </pc:sldMkLst>
      </pc:sldChg>
      <pc:sldChg chg="add del">
        <pc:chgData name="Frenkie Wang" userId="87640df3a52f65c7" providerId="LiveId" clId="{0A0D7FF6-B4D9-458B-8C08-77137144F591}" dt="2024-04-15T12:18:30.014" v="9735" actId="47"/>
        <pc:sldMkLst>
          <pc:docMk/>
          <pc:sldMk cId="2895202251" sldId="946"/>
        </pc:sldMkLst>
      </pc:sldChg>
      <pc:sldChg chg="add">
        <pc:chgData name="Frenkie Wang" userId="87640df3a52f65c7" providerId="LiveId" clId="{0A0D7FF6-B4D9-458B-8C08-77137144F591}" dt="2024-04-15T12:18:40.868" v="9737"/>
        <pc:sldMkLst>
          <pc:docMk/>
          <pc:sldMk cId="1205775866" sldId="947"/>
        </pc:sldMkLst>
      </pc:sldChg>
      <pc:sldChg chg="addSp delSp modSp add mod">
        <pc:chgData name="Frenkie Wang" userId="87640df3a52f65c7" providerId="LiveId" clId="{0A0D7FF6-B4D9-458B-8C08-77137144F591}" dt="2024-04-15T13:23:43.921" v="10666" actId="20577"/>
        <pc:sldMkLst>
          <pc:docMk/>
          <pc:sldMk cId="3541000101" sldId="948"/>
        </pc:sldMkLst>
        <pc:spChg chg="add mod">
          <ac:chgData name="Frenkie Wang" userId="87640df3a52f65c7" providerId="LiveId" clId="{0A0D7FF6-B4D9-458B-8C08-77137144F591}" dt="2024-04-15T13:16:32.839" v="10237" actId="164"/>
          <ac:spMkLst>
            <pc:docMk/>
            <pc:sldMk cId="3541000101" sldId="948"/>
            <ac:spMk id="3" creationId="{07B3982B-C499-0C7B-21D6-57EE85A0E3EE}"/>
          </ac:spMkLst>
        </pc:spChg>
        <pc:spChg chg="add mod">
          <ac:chgData name="Frenkie Wang" userId="87640df3a52f65c7" providerId="LiveId" clId="{0A0D7FF6-B4D9-458B-8C08-77137144F591}" dt="2024-04-15T13:16:32.839" v="10237" actId="164"/>
          <ac:spMkLst>
            <pc:docMk/>
            <pc:sldMk cId="3541000101" sldId="948"/>
            <ac:spMk id="4" creationId="{2F411C76-694F-66C6-49BA-3175A6035DA4}"/>
          </ac:spMkLst>
        </pc:spChg>
        <pc:spChg chg="add del mod">
          <ac:chgData name="Frenkie Wang" userId="87640df3a52f65c7" providerId="LiveId" clId="{0A0D7FF6-B4D9-458B-8C08-77137144F591}" dt="2024-04-15T13:12:27.955" v="10107" actId="478"/>
          <ac:spMkLst>
            <pc:docMk/>
            <pc:sldMk cId="3541000101" sldId="948"/>
            <ac:spMk id="5" creationId="{E1F9963F-E034-2BE5-18A3-AE550619BDB1}"/>
          </ac:spMkLst>
        </pc:spChg>
        <pc:spChg chg="del">
          <ac:chgData name="Frenkie Wang" userId="87640df3a52f65c7" providerId="LiveId" clId="{0A0D7FF6-B4D9-458B-8C08-77137144F591}" dt="2024-04-15T13:12:03.822" v="10101" actId="478"/>
          <ac:spMkLst>
            <pc:docMk/>
            <pc:sldMk cId="3541000101" sldId="948"/>
            <ac:spMk id="6" creationId="{83BD118B-FDAF-14D7-47FE-19F0F337FAA0}"/>
          </ac:spMkLst>
        </pc:spChg>
        <pc:spChg chg="add mod">
          <ac:chgData name="Frenkie Wang" userId="87640df3a52f65c7" providerId="LiveId" clId="{0A0D7FF6-B4D9-458B-8C08-77137144F591}" dt="2024-04-15T13:16:55.004" v="10241" actId="208"/>
          <ac:spMkLst>
            <pc:docMk/>
            <pc:sldMk cId="3541000101" sldId="948"/>
            <ac:spMk id="7" creationId="{613C5B6E-E28B-2E40-4B32-FEA904440500}"/>
          </ac:spMkLst>
        </pc:spChg>
        <pc:spChg chg="del">
          <ac:chgData name="Frenkie Wang" userId="87640df3a52f65c7" providerId="LiveId" clId="{0A0D7FF6-B4D9-458B-8C08-77137144F591}" dt="2024-04-15T13:12:04.999" v="10102" actId="478"/>
          <ac:spMkLst>
            <pc:docMk/>
            <pc:sldMk cId="3541000101" sldId="948"/>
            <ac:spMk id="9" creationId="{343DC4DF-0C97-0959-55D5-78F26FF250AF}"/>
          </ac:spMkLst>
        </pc:spChg>
        <pc:spChg chg="add mod">
          <ac:chgData name="Frenkie Wang" userId="87640df3a52f65c7" providerId="LiveId" clId="{0A0D7FF6-B4D9-458B-8C08-77137144F591}" dt="2024-04-15T13:17:01.148" v="10243" actId="208"/>
          <ac:spMkLst>
            <pc:docMk/>
            <pc:sldMk cId="3541000101" sldId="948"/>
            <ac:spMk id="10" creationId="{C3CA5858-8F5C-4581-8963-B47E58199714}"/>
          </ac:spMkLst>
        </pc:spChg>
        <pc:spChg chg="add mod">
          <ac:chgData name="Frenkie Wang" userId="87640df3a52f65c7" providerId="LiveId" clId="{0A0D7FF6-B4D9-458B-8C08-77137144F591}" dt="2024-04-15T13:23:03.172" v="10647" actId="14100"/>
          <ac:spMkLst>
            <pc:docMk/>
            <pc:sldMk cId="3541000101" sldId="948"/>
            <ac:spMk id="11" creationId="{1C8E70A4-D289-B37A-642D-9A8A0B5C3E2B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13" creationId="{9FEB3918-58A6-B682-721B-DA53A2E8864A}"/>
          </ac:spMkLst>
        </pc:spChg>
        <pc:spChg chg="add del mod">
          <ac:chgData name="Frenkie Wang" userId="87640df3a52f65c7" providerId="LiveId" clId="{0A0D7FF6-B4D9-458B-8C08-77137144F591}" dt="2024-04-15T13:14:45.489" v="10170" actId="478"/>
          <ac:spMkLst>
            <pc:docMk/>
            <pc:sldMk cId="3541000101" sldId="948"/>
            <ac:spMk id="14" creationId="{6A45A415-4AA7-FCA2-9B4E-4BF3AAC914E8}"/>
          </ac:spMkLst>
        </pc:spChg>
        <pc:spChg chg="add mod">
          <ac:chgData name="Frenkie Wang" userId="87640df3a52f65c7" providerId="LiveId" clId="{0A0D7FF6-B4D9-458B-8C08-77137144F591}" dt="2024-04-15T13:22:51.325" v="10641" actId="1076"/>
          <ac:spMkLst>
            <pc:docMk/>
            <pc:sldMk cId="3541000101" sldId="948"/>
            <ac:spMk id="15" creationId="{FA6467AD-5E98-0E18-2017-5A0C78616039}"/>
          </ac:spMkLst>
        </pc:spChg>
        <pc:spChg chg="add del mod">
          <ac:chgData name="Frenkie Wang" userId="87640df3a52f65c7" providerId="LiveId" clId="{0A0D7FF6-B4D9-458B-8C08-77137144F591}" dt="2024-04-15T13:14:47.917" v="10171" actId="478"/>
          <ac:spMkLst>
            <pc:docMk/>
            <pc:sldMk cId="3541000101" sldId="948"/>
            <ac:spMk id="16" creationId="{8D76EEA5-09A4-2960-4F50-DE53CBAB8B0A}"/>
          </ac:spMkLst>
        </pc:spChg>
        <pc:spChg chg="add del mod">
          <ac:chgData name="Frenkie Wang" userId="87640df3a52f65c7" providerId="LiveId" clId="{0A0D7FF6-B4D9-458B-8C08-77137144F591}" dt="2024-04-15T13:14:26.476" v="10156" actId="478"/>
          <ac:spMkLst>
            <pc:docMk/>
            <pc:sldMk cId="3541000101" sldId="948"/>
            <ac:spMk id="17" creationId="{4D4A2062-7429-9FFB-CC0C-E2028955A51D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18" creationId="{1147EBB8-EC0C-CC34-9FE1-209BF3E31532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19" creationId="{110039ED-A727-D949-8232-2096706EA795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20" creationId="{DDF4351E-9BEE-24B2-7854-10EDF80143F5}"/>
          </ac:spMkLst>
        </pc:spChg>
        <pc:spChg chg="add del mod">
          <ac:chgData name="Frenkie Wang" userId="87640df3a52f65c7" providerId="LiveId" clId="{0A0D7FF6-B4D9-458B-8C08-77137144F591}" dt="2024-04-15T13:14:48.986" v="10172" actId="478"/>
          <ac:spMkLst>
            <pc:docMk/>
            <pc:sldMk cId="3541000101" sldId="948"/>
            <ac:spMk id="21" creationId="{57DB2C9D-6317-296D-48FB-D63D9794D575}"/>
          </ac:spMkLst>
        </pc:spChg>
        <pc:spChg chg="add mod">
          <ac:chgData name="Frenkie Wang" userId="87640df3a52f65c7" providerId="LiveId" clId="{0A0D7FF6-B4D9-458B-8C08-77137144F591}" dt="2024-04-15T13:17:08.253" v="10245" actId="207"/>
          <ac:spMkLst>
            <pc:docMk/>
            <pc:sldMk cId="3541000101" sldId="948"/>
            <ac:spMk id="23" creationId="{93461633-4D7F-1851-A889-FC444D39CDF4}"/>
          </ac:spMkLst>
        </pc:spChg>
        <pc:spChg chg="add mod">
          <ac:chgData name="Frenkie Wang" userId="87640df3a52f65c7" providerId="LiveId" clId="{0A0D7FF6-B4D9-458B-8C08-77137144F591}" dt="2024-04-15T13:17:08.253" v="10245" actId="207"/>
          <ac:spMkLst>
            <pc:docMk/>
            <pc:sldMk cId="3541000101" sldId="948"/>
            <ac:spMk id="24" creationId="{7CB61E06-8114-5120-EF1D-6DF90E0F2AFD}"/>
          </ac:spMkLst>
        </pc:spChg>
        <pc:spChg chg="add mod">
          <ac:chgData name="Frenkie Wang" userId="87640df3a52f65c7" providerId="LiveId" clId="{0A0D7FF6-B4D9-458B-8C08-77137144F591}" dt="2024-04-15T13:23:06.890" v="10649" actId="1076"/>
          <ac:spMkLst>
            <pc:docMk/>
            <pc:sldMk cId="3541000101" sldId="948"/>
            <ac:spMk id="25" creationId="{FB408DAD-47F6-C65D-4149-7A8C92A7AA49}"/>
          </ac:spMkLst>
        </pc:spChg>
        <pc:spChg chg="add mod">
          <ac:chgData name="Frenkie Wang" userId="87640df3a52f65c7" providerId="LiveId" clId="{0A0D7FF6-B4D9-458B-8C08-77137144F591}" dt="2024-04-15T13:23:13.517" v="10653" actId="1076"/>
          <ac:spMkLst>
            <pc:docMk/>
            <pc:sldMk cId="3541000101" sldId="948"/>
            <ac:spMk id="26" creationId="{AAB89BB4-5984-16F2-8266-E8381B3A9BB7}"/>
          </ac:spMkLst>
        </pc:spChg>
        <pc:spChg chg="add mod">
          <ac:chgData name="Frenkie Wang" userId="87640df3a52f65c7" providerId="LiveId" clId="{0A0D7FF6-B4D9-458B-8C08-77137144F591}" dt="2024-04-15T13:22:59.475" v="10645" actId="14100"/>
          <ac:spMkLst>
            <pc:docMk/>
            <pc:sldMk cId="3541000101" sldId="948"/>
            <ac:spMk id="27" creationId="{B1243758-7DF0-8645-92BA-9B2EE94D9F9C}"/>
          </ac:spMkLst>
        </pc:spChg>
        <pc:spChg chg="add mod">
          <ac:chgData name="Frenkie Wang" userId="87640df3a52f65c7" providerId="LiveId" clId="{0A0D7FF6-B4D9-458B-8C08-77137144F591}" dt="2024-04-15T13:22:57.147" v="10644" actId="1076"/>
          <ac:spMkLst>
            <pc:docMk/>
            <pc:sldMk cId="3541000101" sldId="948"/>
            <ac:spMk id="29" creationId="{2F5F4C8D-DF4F-DB21-F64A-C22AF41AA636}"/>
          </ac:spMkLst>
        </pc:spChg>
        <pc:spChg chg="add mod">
          <ac:chgData name="Frenkie Wang" userId="87640df3a52f65c7" providerId="LiveId" clId="{0A0D7FF6-B4D9-458B-8C08-77137144F591}" dt="2024-04-15T13:23:11.658" v="10652" actId="1076"/>
          <ac:spMkLst>
            <pc:docMk/>
            <pc:sldMk cId="3541000101" sldId="948"/>
            <ac:spMk id="30" creationId="{8D2686CB-A722-0429-38DF-B2177ECBB635}"/>
          </ac:spMkLst>
        </pc:spChg>
        <pc:spChg chg="add mod">
          <ac:chgData name="Frenkie Wang" userId="87640df3a52f65c7" providerId="LiveId" clId="{0A0D7FF6-B4D9-458B-8C08-77137144F591}" dt="2024-04-15T13:23:10.096" v="10651" actId="1076"/>
          <ac:spMkLst>
            <pc:docMk/>
            <pc:sldMk cId="3541000101" sldId="948"/>
            <ac:spMk id="31" creationId="{5A6B5A98-B6DD-3CEF-12FF-BBC1A8DF18AE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37" creationId="{C3BCF6FB-D662-8D5E-0057-C052B8939835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38" creationId="{F0A4DCF1-7CE2-6BFD-13B2-CDBD4120E983}"/>
          </ac:spMkLst>
        </pc:spChg>
        <pc:spChg chg="mod">
          <ac:chgData name="Frenkie Wang" userId="87640df3a52f65c7" providerId="LiveId" clId="{0A0D7FF6-B4D9-458B-8C08-77137144F591}" dt="2024-04-15T13:22:39.317" v="10638" actId="20577"/>
          <ac:spMkLst>
            <pc:docMk/>
            <pc:sldMk cId="3541000101" sldId="948"/>
            <ac:spMk id="258" creationId="{00000000-0000-0000-0000-000000000000}"/>
          </ac:spMkLst>
        </pc:spChg>
        <pc:spChg chg="mod">
          <ac:chgData name="Frenkie Wang" userId="87640df3a52f65c7" providerId="LiveId" clId="{0A0D7FF6-B4D9-458B-8C08-77137144F591}" dt="2024-04-15T13:23:43.921" v="10666" actId="20577"/>
          <ac:spMkLst>
            <pc:docMk/>
            <pc:sldMk cId="3541000101" sldId="948"/>
            <ac:spMk id="47142" creationId="{00000000-0000-0000-0000-000000000000}"/>
          </ac:spMkLst>
        </pc:spChg>
        <pc:grpChg chg="add mod">
          <ac:chgData name="Frenkie Wang" userId="87640df3a52f65c7" providerId="LiveId" clId="{0A0D7FF6-B4D9-458B-8C08-77137144F591}" dt="2024-04-15T13:16:35.123" v="10238" actId="1076"/>
          <ac:grpSpMkLst>
            <pc:docMk/>
            <pc:sldMk cId="3541000101" sldId="948"/>
            <ac:grpSpMk id="32" creationId="{803B5CE1-13C1-62B9-20F0-02EC8E750D8D}"/>
          </ac:grpSpMkLst>
        </pc:grpChg>
        <pc:picChg chg="del">
          <ac:chgData name="Frenkie Wang" userId="87640df3a52f65c7" providerId="LiveId" clId="{0A0D7FF6-B4D9-458B-8C08-77137144F591}" dt="2024-04-15T13:12:01.780" v="10099" actId="478"/>
          <ac:picMkLst>
            <pc:docMk/>
            <pc:sldMk cId="3541000101" sldId="948"/>
            <ac:picMk id="2" creationId="{9B969AEB-C734-6E49-FBE7-4EF65D4DC2ED}"/>
          </ac:picMkLst>
        </pc:picChg>
        <pc:picChg chg="del">
          <ac:chgData name="Frenkie Wang" userId="87640df3a52f65c7" providerId="LiveId" clId="{0A0D7FF6-B4D9-458B-8C08-77137144F591}" dt="2024-04-15T13:12:01.780" v="10099" actId="478"/>
          <ac:picMkLst>
            <pc:docMk/>
            <pc:sldMk cId="3541000101" sldId="948"/>
            <ac:picMk id="8" creationId="{82B33B66-9212-AFCA-559C-22FF9F9F603C}"/>
          </ac:picMkLst>
        </pc:picChg>
        <pc:picChg chg="del">
          <ac:chgData name="Frenkie Wang" userId="87640df3a52f65c7" providerId="LiveId" clId="{0A0D7FF6-B4D9-458B-8C08-77137144F591}" dt="2024-04-15T13:12:02.610" v="10100" actId="478"/>
          <ac:picMkLst>
            <pc:docMk/>
            <pc:sldMk cId="3541000101" sldId="948"/>
            <ac:picMk id="28" creationId="{E1B381B9-F5DA-631B-FFA6-9A9097620D29}"/>
          </ac:picMkLst>
        </pc:picChg>
        <pc:cxnChg chg="del">
          <ac:chgData name="Frenkie Wang" userId="87640df3a52f65c7" providerId="LiveId" clId="{0A0D7FF6-B4D9-458B-8C08-77137144F591}" dt="2024-04-15T13:12:01.780" v="10099" actId="478"/>
          <ac:cxnSpMkLst>
            <pc:docMk/>
            <pc:sldMk cId="3541000101" sldId="948"/>
            <ac:cxnSpMk id="12" creationId="{7EAAB0D0-09B0-AE8C-2939-007CDC92E9C0}"/>
          </ac:cxnSpMkLst>
        </pc:cxnChg>
        <pc:cxnChg chg="del">
          <ac:chgData name="Frenkie Wang" userId="87640df3a52f65c7" providerId="LiveId" clId="{0A0D7FF6-B4D9-458B-8C08-77137144F591}" dt="2024-04-15T13:12:01.780" v="10099" actId="478"/>
          <ac:cxnSpMkLst>
            <pc:docMk/>
            <pc:sldMk cId="3541000101" sldId="948"/>
            <ac:cxnSpMk id="22" creationId="{DA7D342F-1623-AE32-09E4-28E3564AE5AB}"/>
          </ac:cxnSpMkLst>
        </pc:cxnChg>
        <pc:cxnChg chg="del">
          <ac:chgData name="Frenkie Wang" userId="87640df3a52f65c7" providerId="LiveId" clId="{0A0D7FF6-B4D9-458B-8C08-77137144F591}" dt="2024-04-15T13:12:01.780" v="10099" actId="478"/>
          <ac:cxnSpMkLst>
            <pc:docMk/>
            <pc:sldMk cId="3541000101" sldId="948"/>
            <ac:cxnSpMk id="33" creationId="{63B84301-C298-A31C-C66F-9A033D0526E6}"/>
          </ac:cxnSpMkLst>
        </pc:cxnChg>
        <pc:cxnChg chg="del">
          <ac:chgData name="Frenkie Wang" userId="87640df3a52f65c7" providerId="LiveId" clId="{0A0D7FF6-B4D9-458B-8C08-77137144F591}" dt="2024-04-15T13:12:01.780" v="10099" actId="478"/>
          <ac:cxnSpMkLst>
            <pc:docMk/>
            <pc:sldMk cId="3541000101" sldId="948"/>
            <ac:cxnSpMk id="40" creationId="{F5FA7B3B-A8E1-2C4F-EDD4-17CF64E78697}"/>
          </ac:cxnSpMkLst>
        </pc:cxnChg>
      </pc:sldChg>
      <pc:sldChg chg="addSp delSp modSp add mod">
        <pc:chgData name="Frenkie Wang" userId="87640df3a52f65c7" providerId="LiveId" clId="{0A0D7FF6-B4D9-458B-8C08-77137144F591}" dt="2024-04-15T13:26:15.443" v="10795" actId="1076"/>
        <pc:sldMkLst>
          <pc:docMk/>
          <pc:sldMk cId="1336504238" sldId="949"/>
        </pc:sldMkLst>
        <pc:spChg chg="add mod">
          <ac:chgData name="Frenkie Wang" userId="87640df3a52f65c7" providerId="LiveId" clId="{0A0D7FF6-B4D9-458B-8C08-77137144F591}" dt="2024-04-15T13:25:00.633" v="10704" actId="1076"/>
          <ac:spMkLst>
            <pc:docMk/>
            <pc:sldMk cId="1336504238" sldId="949"/>
            <ac:spMk id="6" creationId="{DD2B215B-4D47-B970-C6C6-C55DF792F401}"/>
          </ac:spMkLst>
        </pc:spChg>
        <pc:spChg chg="add mod">
          <ac:chgData name="Frenkie Wang" userId="87640df3a52f65c7" providerId="LiveId" clId="{0A0D7FF6-B4D9-458B-8C08-77137144F591}" dt="2024-04-15T13:25:41.858" v="10764" actId="1076"/>
          <ac:spMkLst>
            <pc:docMk/>
            <pc:sldMk cId="1336504238" sldId="949"/>
            <ac:spMk id="9" creationId="{37B083FF-01A3-46BE-7E29-E6A266E3EF04}"/>
          </ac:spMkLst>
        </pc:spChg>
        <pc:spChg chg="add mod">
          <ac:chgData name="Frenkie Wang" userId="87640df3a52f65c7" providerId="LiveId" clId="{0A0D7FF6-B4D9-458B-8C08-77137144F591}" dt="2024-04-15T13:25:58.952" v="10789" actId="6549"/>
          <ac:spMkLst>
            <pc:docMk/>
            <pc:sldMk cId="1336504238" sldId="949"/>
            <ac:spMk id="12" creationId="{5B81F2E6-EAB0-BD71-B94A-C375C44897EA}"/>
          </ac:spMkLst>
        </pc:spChg>
        <pc:spChg chg="del">
          <ac:chgData name="Frenkie Wang" userId="87640df3a52f65c7" providerId="LiveId" clId="{0A0D7FF6-B4D9-458B-8C08-77137144F591}" dt="2024-04-15T13:24:44.659" v="10694" actId="478"/>
          <ac:spMkLst>
            <pc:docMk/>
            <pc:sldMk cId="1336504238" sldId="949"/>
            <ac:spMk id="258" creationId="{00000000-0000-0000-0000-000000000000}"/>
          </ac:spMkLst>
        </pc:spChg>
        <pc:spChg chg="mod">
          <ac:chgData name="Frenkie Wang" userId="87640df3a52f65c7" providerId="LiveId" clId="{0A0D7FF6-B4D9-458B-8C08-77137144F591}" dt="2024-04-15T13:25:07.539" v="10723" actId="20577"/>
          <ac:spMkLst>
            <pc:docMk/>
            <pc:sldMk cId="1336504238" sldId="949"/>
            <ac:spMk id="47142" creationId="{00000000-0000-0000-0000-000000000000}"/>
          </ac:spMkLst>
        </pc:spChg>
        <pc:grpChg chg="del mod">
          <ac:chgData name="Frenkie Wang" userId="87640df3a52f65c7" providerId="LiveId" clId="{0A0D7FF6-B4D9-458B-8C08-77137144F591}" dt="2024-04-15T13:24:04.756" v="10690" actId="478"/>
          <ac:grpSpMkLst>
            <pc:docMk/>
            <pc:sldMk cId="1336504238" sldId="949"/>
            <ac:grpSpMk id="32" creationId="{803B5CE1-13C1-62B9-20F0-02EC8E750D8D}"/>
          </ac:grpSpMkLst>
        </pc:grpChg>
        <pc:picChg chg="add mod">
          <ac:chgData name="Frenkie Wang" userId="87640df3a52f65c7" providerId="LiveId" clId="{0A0D7FF6-B4D9-458B-8C08-77137144F591}" dt="2024-04-15T13:25:17.783" v="10726" actId="1076"/>
          <ac:picMkLst>
            <pc:docMk/>
            <pc:sldMk cId="1336504238" sldId="949"/>
            <ac:picMk id="5" creationId="{E1DF5B71-6265-3F9D-E53D-B0F0EFD1CB84}"/>
          </ac:picMkLst>
        </pc:picChg>
        <pc:picChg chg="add del mod">
          <ac:chgData name="Frenkie Wang" userId="87640df3a52f65c7" providerId="LiveId" clId="{0A0D7FF6-B4D9-458B-8C08-77137144F591}" dt="2024-04-15T13:26:09.304" v="10790" actId="478"/>
          <ac:picMkLst>
            <pc:docMk/>
            <pc:sldMk cId="1336504238" sldId="949"/>
            <ac:picMk id="8" creationId="{EB4BAA04-AA63-E53D-EDD3-9EF20A6E75A8}"/>
          </ac:picMkLst>
        </pc:picChg>
        <pc:picChg chg="add mod">
          <ac:chgData name="Frenkie Wang" userId="87640df3a52f65c7" providerId="LiveId" clId="{0A0D7FF6-B4D9-458B-8C08-77137144F591}" dt="2024-04-15T13:26:15.443" v="10795" actId="1076"/>
          <ac:picMkLst>
            <pc:docMk/>
            <pc:sldMk cId="1336504238" sldId="949"/>
            <ac:picMk id="14" creationId="{BEEC2C2A-21F8-4CE0-F151-9428C7A24F25}"/>
          </ac:picMkLst>
        </pc:picChg>
      </pc:sldChg>
      <pc:sldChg chg="addSp delSp modSp add mod">
        <pc:chgData name="Frenkie Wang" userId="87640df3a52f65c7" providerId="LiveId" clId="{0A0D7FF6-B4D9-458B-8C08-77137144F591}" dt="2024-04-15T13:29:06.954" v="10926" actId="1076"/>
        <pc:sldMkLst>
          <pc:docMk/>
          <pc:sldMk cId="3899092911" sldId="950"/>
        </pc:sldMkLst>
        <pc:spChg chg="add mod ord">
          <ac:chgData name="Frenkie Wang" userId="87640df3a52f65c7" providerId="LiveId" clId="{0A0D7FF6-B4D9-458B-8C08-77137144F591}" dt="2024-04-15T13:29:06.954" v="10926" actId="1076"/>
          <ac:spMkLst>
            <pc:docMk/>
            <pc:sldMk cId="3899092911" sldId="950"/>
            <ac:spMk id="2" creationId="{BF9292A6-8C39-139A-6CBE-E8C82B7FFC9C}"/>
          </ac:spMkLst>
        </pc:spChg>
        <pc:spChg chg="mod ord">
          <ac:chgData name="Frenkie Wang" userId="87640df3a52f65c7" providerId="LiveId" clId="{0A0D7FF6-B4D9-458B-8C08-77137144F591}" dt="2024-04-15T13:29:04.189" v="10925" actId="1076"/>
          <ac:spMkLst>
            <pc:docMk/>
            <pc:sldMk cId="3899092911" sldId="950"/>
            <ac:spMk id="9" creationId="{37B083FF-01A3-46BE-7E29-E6A266E3EF04}"/>
          </ac:spMkLst>
        </pc:spChg>
        <pc:spChg chg="del">
          <ac:chgData name="Frenkie Wang" userId="87640df3a52f65c7" providerId="LiveId" clId="{0A0D7FF6-B4D9-458B-8C08-77137144F591}" dt="2024-04-15T13:27:02.388" v="10862" actId="478"/>
          <ac:spMkLst>
            <pc:docMk/>
            <pc:sldMk cId="3899092911" sldId="950"/>
            <ac:spMk id="12" creationId="{5B81F2E6-EAB0-BD71-B94A-C375C44897EA}"/>
          </ac:spMkLst>
        </pc:spChg>
        <pc:spChg chg="mod">
          <ac:chgData name="Frenkie Wang" userId="87640df3a52f65c7" providerId="LiveId" clId="{0A0D7FF6-B4D9-458B-8C08-77137144F591}" dt="2024-04-15T13:26:41.752" v="10822" actId="14100"/>
          <ac:spMkLst>
            <pc:docMk/>
            <pc:sldMk cId="3899092911" sldId="950"/>
            <ac:spMk id="47142" creationId="{00000000-0000-0000-0000-000000000000}"/>
          </ac:spMkLst>
        </pc:spChg>
        <pc:picChg chg="add mod modCrop">
          <ac:chgData name="Frenkie Wang" userId="87640df3a52f65c7" providerId="LiveId" clId="{0A0D7FF6-B4D9-458B-8C08-77137144F591}" dt="2024-04-15T13:29:00.481" v="10923" actId="14100"/>
          <ac:picMkLst>
            <pc:docMk/>
            <pc:sldMk cId="3899092911" sldId="950"/>
            <ac:picMk id="4" creationId="{6EEE1887-EAF7-67FD-E688-518F18075F50}"/>
          </ac:picMkLst>
        </pc:picChg>
        <pc:picChg chg="del mod">
          <ac:chgData name="Frenkie Wang" userId="87640df3a52f65c7" providerId="LiveId" clId="{0A0D7FF6-B4D9-458B-8C08-77137144F591}" dt="2024-04-15T13:27:32.669" v="10874" actId="478"/>
          <ac:picMkLst>
            <pc:docMk/>
            <pc:sldMk cId="3899092911" sldId="950"/>
            <ac:picMk id="5" creationId="{E1DF5B71-6265-3F9D-E53D-B0F0EFD1CB84}"/>
          </ac:picMkLst>
        </pc:picChg>
        <pc:picChg chg="add mod">
          <ac:chgData name="Frenkie Wang" userId="87640df3a52f65c7" providerId="LiveId" clId="{0A0D7FF6-B4D9-458B-8C08-77137144F591}" dt="2024-04-15T13:28:56.311" v="10922" actId="1076"/>
          <ac:picMkLst>
            <pc:docMk/>
            <pc:sldMk cId="3899092911" sldId="950"/>
            <ac:picMk id="8" creationId="{D84BF434-4103-AEA3-AECF-1C064DB0BD1E}"/>
          </ac:picMkLst>
        </pc:picChg>
        <pc:picChg chg="del">
          <ac:chgData name="Frenkie Wang" userId="87640df3a52f65c7" providerId="LiveId" clId="{0A0D7FF6-B4D9-458B-8C08-77137144F591}" dt="2024-04-15T13:27:54.091" v="10882" actId="478"/>
          <ac:picMkLst>
            <pc:docMk/>
            <pc:sldMk cId="3899092911" sldId="950"/>
            <ac:picMk id="14" creationId="{BEEC2C2A-21F8-4CE0-F151-9428C7A24F2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3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1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9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68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1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6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9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90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08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1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0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6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38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3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4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72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92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77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72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31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2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49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788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461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5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496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933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568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683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7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43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822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475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621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716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86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8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714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3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5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4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5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1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43F53F6-B523-C44E-B4C1-FCBC5EB6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8D61CF4-3907-BD48-A0AD-B97C00B71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E5268B6-BFED-754B-A245-6D16E75F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C0F1923-A596-1A47-A249-877B26CCB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E2E980-7D79-7040-B5D8-18DB88480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D8B96B1-2EDF-B64A-A4F1-BB54A74AC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DCF9BDD-CFA9-4940-A134-4E3EBF4A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14D338-4107-944C-9C9F-B78F8039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FD97474-BCA4-8B48-AA21-40B47D81E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account.mongodb.com/account/logi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www.mongodb.com/try/download/shel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3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3.png"/><Relationship Id="rId7" Type="http://schemas.openxmlformats.org/officeDocument/2006/relationships/image" Target="../media/image7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5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4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hyperlink" Target="https://www.postman.com/downloads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6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9.xml"/><Relationship Id="rId4" Type="http://schemas.openxmlformats.org/officeDocument/2006/relationships/image" Target="../media/image11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0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3.png"/><Relationship Id="rId7" Type="http://schemas.openxmlformats.org/officeDocument/2006/relationships/hyperlink" Target="https://developer.mozilla.org/en-US/docs/Web/API/FormData/FormData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29.png"/><Relationship Id="rId4" Type="http://schemas.openxmlformats.org/officeDocument/2006/relationships/image" Target="../media/image5.png"/><Relationship Id="rId9" Type="http://schemas.openxmlformats.org/officeDocument/2006/relationships/image" Target="../media/image12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3" Type="http://schemas.openxmlformats.org/officeDocument/2006/relationships/image" Target="../media/image130.png"/><Relationship Id="rId7" Type="http://schemas.openxmlformats.org/officeDocument/2006/relationships/slide" Target="slide73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5.png"/><Relationship Id="rId4" Type="http://schemas.openxmlformats.org/officeDocument/2006/relationships/image" Target="../media/image12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68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5" Type="http://schemas.openxmlformats.org/officeDocument/2006/relationships/image" Target="../media/image131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slide" Target="slide69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30.png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linkedin.com/in/frenkie-wang-71ba0a1b5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hyperlink" Target="mailto:wang.zhoukan.2022@mumail.ie" TargetMode="External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5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underline_base">
            <a:extLst>
              <a:ext uri="{FF2B5EF4-FFF2-40B4-BE49-F238E27FC236}">
                <a16:creationId xmlns:a16="http://schemas.microsoft.com/office/drawing/2014/main" id="{FFB269C5-1A1B-55FC-0D83-F5B2EFB9F5B7}"/>
              </a:ext>
            </a:extLst>
          </p:cNvPr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47" y="2125766"/>
            <a:ext cx="1985553" cy="20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26824" y="4093437"/>
            <a:ext cx="3260725" cy="115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GB" sz="2800" i="1" dirty="0">
                <a:solidFill>
                  <a:srgbClr val="000099"/>
                </a:solidFill>
                <a:cs typeface="Arial" charset="0"/>
              </a:rPr>
              <a:t>Full Stack Web Development For Beginners:</a:t>
            </a:r>
            <a:endParaRPr lang="en-US" sz="2000" dirty="0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26824" y="5254267"/>
            <a:ext cx="3260725" cy="115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2400" dirty="0">
                <a:solidFill>
                  <a:srgbClr val="000099"/>
                </a:solidFill>
                <a:cs typeface="Arial" charset="0"/>
              </a:rPr>
              <a:t>Riaz Ahmed</a:t>
            </a:r>
            <a:br>
              <a:rPr lang="en-US" dirty="0">
                <a:solidFill>
                  <a:srgbClr val="000099"/>
                </a:solidFill>
                <a:cs typeface="Arial" charset="0"/>
              </a:rPr>
            </a:br>
            <a:r>
              <a:rPr lang="es-ES" sz="1400" dirty="0">
                <a:solidFill>
                  <a:srgbClr val="000099"/>
                </a:solidFill>
                <a:cs typeface="Arial" charset="0"/>
              </a:rPr>
              <a:t>Amazon Digital Services LLC </a:t>
            </a:r>
          </a:p>
          <a:p>
            <a:pPr eaLnBrk="1" hangingPunct="1"/>
            <a:r>
              <a:rPr lang="es-ES" sz="1400" dirty="0">
                <a:solidFill>
                  <a:srgbClr val="000099"/>
                </a:solidFill>
                <a:cs typeface="Arial" charset="0"/>
              </a:rPr>
              <a:t>–  Kdp, 2021</a:t>
            </a:r>
            <a:br>
              <a:rPr lang="en-US" sz="1400" dirty="0">
                <a:solidFill>
                  <a:srgbClr val="000099"/>
                </a:solidFill>
                <a:cs typeface="Arial" charset="0"/>
              </a:rPr>
            </a:br>
            <a:r>
              <a:rPr lang="en-IE" altLang="zh-CN" sz="1400" b="0" i="0" dirty="0"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ISBN: </a:t>
            </a:r>
            <a:r>
              <a:rPr lang="en-US" altLang="zh-CN" sz="1400" b="0" i="0" dirty="0"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9798738951268</a:t>
            </a:r>
            <a:endParaRPr lang="en-US" sz="1400" dirty="0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452121" y="354966"/>
            <a:ext cx="4487863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CS230 Tutorial --</a:t>
            </a:r>
          </a:p>
          <a:p>
            <a:pPr eaLnBrk="1" hangingPunct="1">
              <a:lnSpc>
                <a:spcPct val="85000"/>
              </a:lnSpc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Create a Full-Stack App with M</a:t>
            </a:r>
            <a:r>
              <a:rPr lang="en-US" altLang="zh-CN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ongoDB</a:t>
            </a:r>
            <a:endParaRPr lang="en-US" sz="40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09" y="1580748"/>
            <a:ext cx="2192595" cy="20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1" y="2612459"/>
            <a:ext cx="5509282" cy="410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1- Full-Stack App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2- Configure MongoDB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3- MongoDB Shell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3200" i="1" dirty="0">
                <a:solidFill>
                  <a:srgbClr val="000090"/>
                </a:solidFill>
                <a:latin typeface="Gill Sans MT" charset="0"/>
              </a:rPr>
              <a:t>4- Backend - server.js</a:t>
            </a:r>
            <a:endParaRPr lang="en-US" sz="32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5- Frontend - HTML + JS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1B9558-0711-4F3F-8DA0-0CB761EBD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37" y="256996"/>
            <a:ext cx="2900332" cy="37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2" y="141378"/>
            <a:ext cx="8082930" cy="58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1- Full-Stack App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2- Configure MongoDB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3- MongoDB Shell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4- Backend - server.js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5- Frontend - HTML + JS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2" y="2265913"/>
            <a:ext cx="7636912" cy="37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</p:spTree>
    <p:extLst>
      <p:ext uri="{BB962C8B-B14F-4D97-AF65-F5344CB8AC3E}">
        <p14:creationId xmlns:p14="http://schemas.microsoft.com/office/powerpoint/2010/main" val="58318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2 – </a:t>
            </a:r>
            <a:r>
              <a:rPr lang="en-US" sz="3600" dirty="0">
                <a:cs typeface="+mj-cs"/>
              </a:rPr>
              <a:t>Register MongoDB Account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60501"/>
            <a:ext cx="8064500" cy="165616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zh-CN" dirty="0">
                <a:cs typeface="+mn-cs"/>
              </a:rPr>
              <a:t>Register your MongoDB Account at here: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https://account.mongodb.com/account/login/</a:t>
            </a:r>
            <a:endParaRPr lang="en-US" dirty="0">
              <a:solidFill>
                <a:srgbClr val="000099"/>
              </a:solidFill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1) Google 2) GitHub 3) Email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547886" cy="24072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C0AD8B-EE23-68C6-6FE9-645D0653D1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6154"/>
          <a:stretch/>
        </p:blipFill>
        <p:spPr>
          <a:xfrm>
            <a:off x="660400" y="2858693"/>
            <a:ext cx="6306480" cy="32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2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2 – </a:t>
            </a:r>
            <a:r>
              <a:rPr lang="en-US" sz="3600" dirty="0">
                <a:cs typeface="+mj-cs"/>
              </a:rPr>
              <a:t>Create a new Project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2922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5847741-34EE-ECD6-3443-BC25AA51B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583722"/>
            <a:ext cx="4778175" cy="2083403"/>
          </a:xfrm>
          <a:prstGeom prst="rect">
            <a:avLst/>
          </a:prstGeom>
          <a:ln w="38100">
            <a:solidFill>
              <a:srgbClr val="000090"/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A49C484-9961-B2DA-4DF2-1383DA6C3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75" y="4042787"/>
            <a:ext cx="5048250" cy="2314428"/>
          </a:xfrm>
          <a:prstGeom prst="rect">
            <a:avLst/>
          </a:prstGeom>
          <a:ln w="38100">
            <a:solidFill>
              <a:srgbClr val="000090"/>
            </a:solidFill>
          </a:ln>
        </p:spPr>
      </p:pic>
      <p:sp>
        <p:nvSpPr>
          <p:cNvPr id="23" name="Rectangle 4">
            <a:extLst>
              <a:ext uri="{FF2B5EF4-FFF2-40B4-BE49-F238E27FC236}">
                <a16:creationId xmlns:a16="http://schemas.microsoft.com/office/drawing/2014/main" id="{B75923FB-4EDB-35D3-FDED-27C38AB4B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416" y="2094230"/>
            <a:ext cx="253273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7200" i="1" dirty="0">
                <a:solidFill>
                  <a:srgbClr val="000090"/>
                </a:solidFill>
                <a:latin typeface="Gill Sans MT" charset="0"/>
              </a:rPr>
              <a:t>Step 1</a:t>
            </a:r>
            <a:endParaRPr lang="en-US" sz="60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6000" dirty="0">
              <a:latin typeface="Gill Sans MT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4B76C72E-2FC8-7277-5240-7FC44697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890" y="4628501"/>
            <a:ext cx="253273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7200" i="1" dirty="0">
                <a:solidFill>
                  <a:srgbClr val="000090"/>
                </a:solidFill>
                <a:latin typeface="Gill Sans MT" charset="0"/>
              </a:rPr>
              <a:t>Step 2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60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6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5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2 – </a:t>
            </a:r>
            <a:r>
              <a:rPr lang="en-US" sz="3600" dirty="0">
                <a:cs typeface="+mj-cs"/>
              </a:rPr>
              <a:t>Create a Database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38555" cy="30746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0F50D0-5C5F-4E99-574F-8FE8AE59B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4141"/>
            <a:ext cx="1916643" cy="17724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AC2DC2-C6E4-F430-1869-3031F008A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488" y="1614076"/>
            <a:ext cx="2946262" cy="17724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47E006E-7A1E-A0A4-3DD3-B677B12C1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195" y="1543048"/>
            <a:ext cx="3123376" cy="19145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4FF7FE-855E-2DCA-4CCF-884282ECE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0443" y="3781795"/>
            <a:ext cx="3012471" cy="169783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920A84-3531-7F6A-A792-A308EC41D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6092" y="5676899"/>
            <a:ext cx="4475243" cy="95250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EEA994D-1702-4203-5B38-3F70A1C478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609" y="3781795"/>
            <a:ext cx="3012471" cy="16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1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2 – </a:t>
            </a:r>
            <a:r>
              <a:rPr lang="en-US" sz="3600" dirty="0">
                <a:cs typeface="+mj-cs"/>
              </a:rPr>
              <a:t>Configure the Database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621170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117837-BCBB-9E12-1810-923D402378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73"/>
          <a:stretch/>
        </p:blipFill>
        <p:spPr>
          <a:xfrm>
            <a:off x="660400" y="1441446"/>
            <a:ext cx="6602735" cy="24971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435E6E-9A9B-BDF9-E510-13B3803E4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15" y="5007758"/>
            <a:ext cx="5602288" cy="11482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F592FB1-CD55-6540-A976-22A25591D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95" y="4094268"/>
            <a:ext cx="3200400" cy="733425"/>
          </a:xfrm>
          <a:prstGeom prst="rect">
            <a:avLst/>
          </a:prstGeom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1F029250-C750-E361-C2D6-53B110FE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266" y="2948563"/>
            <a:ext cx="121080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Step 1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1BC680B-3763-B61C-D46C-6A2BB1A9C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774" y="3527993"/>
            <a:ext cx="121080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Step 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D1ECC91E-144E-CFD4-B8AC-B4F9167C4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195" y="4286151"/>
            <a:ext cx="121080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Step 3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CBCACFE-4B99-9E82-A3C0-4A39EBEF3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657" y="5470099"/>
            <a:ext cx="121080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09221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973C936-2B2A-4AAA-E9BA-6A60D541D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20" b="-1"/>
          <a:stretch/>
        </p:blipFill>
        <p:spPr>
          <a:xfrm>
            <a:off x="774700" y="1619375"/>
            <a:ext cx="6212505" cy="1684005"/>
          </a:xfrm>
          <a:prstGeom prst="rect">
            <a:avLst/>
          </a:prstGeom>
        </p:spPr>
      </p:pic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2 – </a:t>
            </a:r>
            <a:r>
              <a:rPr lang="en-US" sz="3600" dirty="0">
                <a:cs typeface="+mj-cs"/>
              </a:rPr>
              <a:t>Configure the Database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621170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65698F-0248-36A8-3C77-76E8FD2DF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4119442"/>
            <a:ext cx="7548661" cy="1846822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CE20F19B-44FD-6E74-F98E-BA1A25C03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6131617"/>
            <a:ext cx="5330825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Step 6: C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opy the URI, paste and save 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1ED8D01-0589-F13A-7DFB-7667F8CD6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99" y="3511390"/>
            <a:ext cx="7645401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Step 5: Replace the Password in the Connection String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F42A7D-916F-0C5D-0ABF-7EA1F6D868A5}"/>
              </a:ext>
            </a:extLst>
          </p:cNvPr>
          <p:cNvSpPr/>
          <p:nvPr/>
        </p:nvSpPr>
        <p:spPr bwMode="auto">
          <a:xfrm>
            <a:off x="3400425" y="2343150"/>
            <a:ext cx="847725" cy="423287"/>
          </a:xfrm>
          <a:prstGeom prst="rect">
            <a:avLst/>
          </a:prstGeom>
          <a:noFill/>
          <a:ln w="381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75A2F6-8429-A779-1D73-89970433D327}"/>
              </a:ext>
            </a:extLst>
          </p:cNvPr>
          <p:cNvSpPr/>
          <p:nvPr/>
        </p:nvSpPr>
        <p:spPr bwMode="auto">
          <a:xfrm>
            <a:off x="3762375" y="5324475"/>
            <a:ext cx="952500" cy="219076"/>
          </a:xfrm>
          <a:prstGeom prst="rect">
            <a:avLst/>
          </a:prstGeom>
          <a:noFill/>
          <a:ln w="381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2087879-9A05-5562-1C62-AE7F56BAD5B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>
            <a:off x="3824288" y="2766437"/>
            <a:ext cx="414337" cy="25580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6D4B1E6F-DB24-BE1E-550E-7669FA4E3CED}"/>
              </a:ext>
            </a:extLst>
          </p:cNvPr>
          <p:cNvSpPr/>
          <p:nvPr/>
        </p:nvSpPr>
        <p:spPr bwMode="auto">
          <a:xfrm>
            <a:off x="247650" y="5105400"/>
            <a:ext cx="8208505" cy="860864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36487D-2BE3-0218-E23D-9C0B573AB668}"/>
              </a:ext>
            </a:extLst>
          </p:cNvPr>
          <p:cNvSpPr/>
          <p:nvPr/>
        </p:nvSpPr>
        <p:spPr bwMode="auto">
          <a:xfrm>
            <a:off x="7049118" y="2924304"/>
            <a:ext cx="1891166" cy="586679"/>
          </a:xfrm>
          <a:prstGeom prst="rect">
            <a:avLst/>
          </a:prstGeom>
          <a:noFill/>
          <a:ln w="381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90"/>
                </a:solidFill>
              </a:rPr>
              <a:t>Add </a:t>
            </a:r>
            <a:r>
              <a:rPr lang="en-US" altLang="zh-CN" dirty="0">
                <a:solidFill>
                  <a:srgbClr val="CF2828"/>
                </a:solidFill>
              </a:rPr>
              <a:t>database name</a:t>
            </a:r>
            <a:r>
              <a:rPr lang="en-US" altLang="zh-CN" dirty="0">
                <a:solidFill>
                  <a:srgbClr val="000090"/>
                </a:solidFill>
              </a:rPr>
              <a:t> before `</a:t>
            </a:r>
            <a:r>
              <a:rPr lang="en-US" altLang="zh-CN" b="1" dirty="0">
                <a:solidFill>
                  <a:srgbClr val="CF2828"/>
                </a:solidFill>
              </a:rPr>
              <a:t>?</a:t>
            </a:r>
            <a:r>
              <a:rPr lang="en-US" altLang="zh-CN" dirty="0">
                <a:solidFill>
                  <a:srgbClr val="000090"/>
                </a:solidFill>
              </a:rPr>
              <a:t>`</a:t>
            </a:r>
            <a:endParaRPr lang="zh-CN" altLang="en-US" dirty="0">
              <a:solidFill>
                <a:srgbClr val="000090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E13FB9-FE31-07AB-2CEE-CD1DC97263C0}"/>
              </a:ext>
            </a:extLst>
          </p:cNvPr>
          <p:cNvCxnSpPr>
            <a:cxnSpLocks/>
            <a:stCxn id="2" idx="2"/>
          </p:cNvCxnSpPr>
          <p:nvPr/>
        </p:nvCxnSpPr>
        <p:spPr bwMode="auto">
          <a:xfrm flipH="1">
            <a:off x="7878763" y="3510983"/>
            <a:ext cx="115938" cy="20325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4">
            <a:extLst>
              <a:ext uri="{FF2B5EF4-FFF2-40B4-BE49-F238E27FC236}">
                <a16:creationId xmlns:a16="http://schemas.microsoft.com/office/drawing/2014/main" id="{A0E7453B-62EE-4718-F0EE-068EAB87A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583" y="4603413"/>
            <a:ext cx="463186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URI(Uniform Resource Identifier)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0E285B8-4CAF-6628-2285-ED06D7EFB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577" y="1489216"/>
            <a:ext cx="3799426" cy="36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</a:rPr>
              <a:t>The password created [Step 1]</a:t>
            </a:r>
          </a:p>
        </p:txBody>
      </p:sp>
      <p:sp>
        <p:nvSpPr>
          <p:cNvPr id="20" name="流程图: 过程 19">
            <a:hlinkClick r:id="rId6" action="ppaction://hlinksldjump"/>
            <a:extLst>
              <a:ext uri="{FF2B5EF4-FFF2-40B4-BE49-F238E27FC236}">
                <a16:creationId xmlns:a16="http://schemas.microsoft.com/office/drawing/2014/main" id="{35135CC1-6A1F-6705-E3D5-9062D67EC912}"/>
              </a:ext>
            </a:extLst>
          </p:cNvPr>
          <p:cNvSpPr/>
          <p:nvPr/>
        </p:nvSpPr>
        <p:spPr bwMode="auto">
          <a:xfrm>
            <a:off x="7986005" y="1843158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22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27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2 – </a:t>
            </a:r>
            <a:r>
              <a:rPr lang="en-US" sz="3600" dirty="0">
                <a:cs typeface="+mj-cs"/>
              </a:rPr>
              <a:t>Allow access from anywhere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621170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1ED8D01-0589-F13A-7DFB-7667F8CD6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472431"/>
            <a:ext cx="7645401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Step 7: Set IP Address to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0.0.0.0/0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5F7107-1E9E-1305-C5C2-C59A83DD3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576269"/>
            <a:ext cx="1490300" cy="15690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C68912-1602-16FA-7410-8475E6203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362" y="1887001"/>
            <a:ext cx="4560407" cy="9476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5B5DAB-A33F-2E3B-55CB-6BEFEE0DE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5" y="3961395"/>
            <a:ext cx="5292272" cy="266800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9567C37-2D91-3E8A-D843-8022BA51778E}"/>
              </a:ext>
            </a:extLst>
          </p:cNvPr>
          <p:cNvCxnSpPr/>
          <p:nvPr/>
        </p:nvCxnSpPr>
        <p:spPr bwMode="auto">
          <a:xfrm flipV="1">
            <a:off x="3238500" y="2762250"/>
            <a:ext cx="752475" cy="24955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3940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5F8D9B-D1AE-F481-A918-04C68322B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12" y="2514600"/>
            <a:ext cx="4400550" cy="3514725"/>
          </a:xfrm>
          <a:prstGeom prst="rect">
            <a:avLst/>
          </a:prstGeom>
        </p:spPr>
      </p:pic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2 – </a:t>
            </a:r>
            <a:r>
              <a:rPr lang="en-US" altLang="zh-CN" sz="3600" dirty="0">
                <a:cs typeface="+mj-cs"/>
              </a:rPr>
              <a:t>Configure MongoDB in Server</a:t>
            </a:r>
            <a:endParaRPr lang="en-US" sz="3600" dirty="0"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71600"/>
            <a:ext cx="8064500" cy="10952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zh-CN" dirty="0">
                <a:cs typeface="+mn-cs"/>
              </a:rPr>
              <a:t>Create a JS file named </a:t>
            </a:r>
            <a:r>
              <a:rPr lang="en-US" altLang="zh-CN" sz="3200" i="1" dirty="0">
                <a:solidFill>
                  <a:srgbClr val="CC0000"/>
                </a:solidFill>
                <a:cs typeface="+mn-cs"/>
              </a:rPr>
              <a:t>server.js.</a:t>
            </a:r>
            <a:r>
              <a:rPr lang="zh-CN" altLang="en-US" sz="3200" i="1" dirty="0">
                <a:solidFill>
                  <a:srgbClr val="CC0000"/>
                </a:solidFill>
                <a:cs typeface="+mn-cs"/>
              </a:rPr>
              <a:t> </a:t>
            </a:r>
            <a:endParaRPr lang="en-US" altLang="zh-CN" sz="3200" i="1" dirty="0">
              <a:solidFill>
                <a:srgbClr val="CC0000"/>
              </a:solidFill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altLang="zh-CN" dirty="0">
                <a:cs typeface="+mn-cs"/>
              </a:rPr>
              <a:t>Connect to MongoDB Database.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557216" cy="24072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916982D-8207-4E35-B1A9-A2C6F733E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612" y="5108418"/>
            <a:ext cx="4133754" cy="53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3600" i="1" kern="0" dirty="0" err="1">
                <a:solidFill>
                  <a:srgbClr val="CC0000"/>
                </a:solidFill>
                <a:cs typeface="+mn-cs"/>
              </a:rPr>
              <a:t>npm</a:t>
            </a:r>
            <a:r>
              <a:rPr lang="en-US" altLang="zh-CN" sz="3600" i="1" kern="0" dirty="0">
                <a:solidFill>
                  <a:srgbClr val="CC0000"/>
                </a:solidFill>
                <a:cs typeface="+mn-cs"/>
              </a:rPr>
              <a:t> install mongodb</a:t>
            </a:r>
          </a:p>
          <a:p>
            <a:pPr>
              <a:buFont typeface="Wingdings" charset="0"/>
              <a:buNone/>
              <a:defRPr/>
            </a:pPr>
            <a:endParaRPr lang="en-US" altLang="zh-CN" kern="0" dirty="0"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46A343-D466-1B17-FE49-73EEFD85AF66}"/>
              </a:ext>
            </a:extLst>
          </p:cNvPr>
          <p:cNvSpPr txBox="1"/>
          <p:nvPr/>
        </p:nvSpPr>
        <p:spPr>
          <a:xfrm>
            <a:off x="4975612" y="2466838"/>
            <a:ext cx="3933437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CF2828"/>
                </a:solidFill>
                <a:latin typeface="+mn-lt"/>
                <a:cs typeface="+mn-cs"/>
              </a:rPr>
              <a:t>`mongodb`  </a:t>
            </a:r>
            <a:r>
              <a:rPr lang="en-US" altLang="zh-CN" sz="2400" kern="0" dirty="0">
                <a:solidFill>
                  <a:srgbClr val="7030A0"/>
                </a:solidFill>
                <a:latin typeface="+mn-lt"/>
                <a:cs typeface="+mn-cs"/>
              </a:rPr>
              <a:t>is MongoDB Node.js driver package that provides APIs to interact with MongoDB Database.</a:t>
            </a:r>
            <a:endParaRPr lang="en-GB" altLang="zh-CN" sz="2400" kern="0" dirty="0">
              <a:solidFill>
                <a:srgbClr val="7030A0"/>
              </a:solidFill>
              <a:latin typeface="+mn-lt"/>
              <a:cs typeface="+mn-cs"/>
            </a:endParaRPr>
          </a:p>
          <a:p>
            <a:pPr>
              <a:defRPr/>
            </a:pPr>
            <a:r>
              <a:rPr lang="en-US" altLang="zh-CN" sz="2400" kern="0" dirty="0">
                <a:latin typeface="+mn-lt"/>
                <a:cs typeface="+mn-cs"/>
              </a:rPr>
              <a:t>You must install the dependency first! </a:t>
            </a:r>
          </a:p>
          <a:p>
            <a:pPr>
              <a:defRPr/>
            </a:pPr>
            <a:r>
              <a:rPr lang="en-US" altLang="zh-CN" sz="2400" kern="0" dirty="0">
                <a:latin typeface="+mn-lt"/>
                <a:cs typeface="+mn-cs"/>
              </a:rPr>
              <a:t>Open Terminal, type:</a:t>
            </a:r>
          </a:p>
          <a:p>
            <a:pPr>
              <a:buFont typeface="Wingdings" charset="0"/>
              <a:buNone/>
              <a:defRPr/>
            </a:pPr>
            <a:endParaRPr lang="en-US" altLang="zh-CN" sz="1800" kern="0" dirty="0"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267E2B9-53EE-98A5-368B-411CC492759D}"/>
              </a:ext>
            </a:extLst>
          </p:cNvPr>
          <p:cNvSpPr/>
          <p:nvPr/>
        </p:nvSpPr>
        <p:spPr bwMode="auto">
          <a:xfrm>
            <a:off x="470263" y="2725669"/>
            <a:ext cx="3927565" cy="217828"/>
          </a:xfrm>
          <a:prstGeom prst="roundRect">
            <a:avLst/>
          </a:prstGeom>
          <a:noFill/>
          <a:ln w="38100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5C72B62-DEF0-7E7A-DBE5-3C0C1524546B}"/>
              </a:ext>
            </a:extLst>
          </p:cNvPr>
          <p:cNvCxnSpPr>
            <a:cxnSpLocks/>
          </p:cNvCxnSpPr>
          <p:nvPr/>
        </p:nvCxnSpPr>
        <p:spPr bwMode="auto">
          <a:xfrm flipV="1">
            <a:off x="4397828" y="2581959"/>
            <a:ext cx="577784" cy="1437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F2828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流程图: 过程 3">
            <a:hlinkClick r:id="rId5" action="ppaction://hlinksldjump"/>
            <a:extLst>
              <a:ext uri="{FF2B5EF4-FFF2-40B4-BE49-F238E27FC236}">
                <a16:creationId xmlns:a16="http://schemas.microsoft.com/office/drawing/2014/main" id="{0B4BD9AB-25E9-121A-FEB6-E888CC526FAE}"/>
              </a:ext>
            </a:extLst>
          </p:cNvPr>
          <p:cNvSpPr/>
          <p:nvPr/>
        </p:nvSpPr>
        <p:spPr bwMode="auto">
          <a:xfrm>
            <a:off x="7975577" y="1525217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26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83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CA899F-2525-9B1A-744C-9B6D29B7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503765"/>
            <a:ext cx="5951932" cy="811060"/>
          </a:xfrm>
          <a:prstGeom prst="rect">
            <a:avLst/>
          </a:prstGeom>
        </p:spPr>
      </p:pic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F6D912C-08D9-75E2-C987-E42A058C5940}"/>
              </a:ext>
            </a:extLst>
          </p:cNvPr>
          <p:cNvCxnSpPr>
            <a:cxnSpLocks/>
          </p:cNvCxnSpPr>
          <p:nvPr/>
        </p:nvCxnSpPr>
        <p:spPr bwMode="auto">
          <a:xfrm flipH="1">
            <a:off x="4493623" y="3842303"/>
            <a:ext cx="1184366" cy="10597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F2828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2 – </a:t>
            </a:r>
            <a:r>
              <a:rPr lang="en-US" sz="3600" dirty="0">
                <a:cs typeface="+mj-cs"/>
              </a:rPr>
              <a:t>R</a:t>
            </a:r>
            <a:r>
              <a:rPr lang="en-US" altLang="zh-CN" sz="3600" dirty="0">
                <a:cs typeface="+mj-cs"/>
              </a:rPr>
              <a:t>un</a:t>
            </a:r>
            <a:r>
              <a:rPr lang="en-US" sz="3600" dirty="0">
                <a:cs typeface="+mj-cs"/>
              </a:rPr>
              <a:t> MongoDB in Backend Server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71600"/>
            <a:ext cx="8064500" cy="106849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zh-CN" dirty="0">
                <a:cs typeface="+mn-cs"/>
              </a:rPr>
              <a:t>Run the server on Terminal: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CC0000"/>
                </a:solidFill>
                <a:cs typeface="+mn-cs"/>
              </a:rPr>
              <a:t>node server.js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C931A45-7962-63BB-7E06-8286B4391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902088"/>
            <a:ext cx="7009364" cy="147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kern="0" dirty="0">
                <a:cs typeface="+mn-cs"/>
              </a:rPr>
              <a:t>If Terminal shows this Console Log</a:t>
            </a:r>
          </a:p>
          <a:p>
            <a:pPr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FF0000"/>
                </a:solidFill>
                <a:cs typeface="+mn-cs"/>
              </a:rPr>
              <a:t>=&gt; Connected to MongoDB.</a:t>
            </a:r>
          </a:p>
          <a:p>
            <a:pPr>
              <a:buFont typeface="Wingdings" charset="0"/>
              <a:buNone/>
              <a:defRPr/>
            </a:pPr>
            <a:r>
              <a:rPr lang="en-US" altLang="zh-CN" i="1" kern="0" dirty="0">
                <a:cs typeface="+mn-cs"/>
              </a:rPr>
              <a:t>That means you can use MongoDB Server now.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F476F-CB7D-63A7-76B9-E69F6C567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2482619"/>
            <a:ext cx="5380663" cy="76370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33B02EE-4A50-2853-A1C4-783E82C98D65}"/>
              </a:ext>
            </a:extLst>
          </p:cNvPr>
          <p:cNvSpPr/>
          <p:nvPr/>
        </p:nvSpPr>
        <p:spPr bwMode="auto">
          <a:xfrm>
            <a:off x="4963886" y="3503765"/>
            <a:ext cx="1411610" cy="33853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sp>
        <p:nvSpPr>
          <p:cNvPr id="4" name="流程图: 过程 3">
            <a:hlinkClick r:id="rId6" action="ppaction://hlinksldjump"/>
            <a:extLst>
              <a:ext uri="{FF2B5EF4-FFF2-40B4-BE49-F238E27FC236}">
                <a16:creationId xmlns:a16="http://schemas.microsoft.com/office/drawing/2014/main" id="{BB4170AC-8145-E889-9007-7AA27833C66D}"/>
              </a:ext>
            </a:extLst>
          </p:cNvPr>
          <p:cNvSpPr/>
          <p:nvPr/>
        </p:nvSpPr>
        <p:spPr bwMode="auto">
          <a:xfrm>
            <a:off x="7939810" y="1566037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26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6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2" y="496596"/>
            <a:ext cx="8082930" cy="58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1- Full-Stack App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2- Configure MongoDB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3- MongoDB Shell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4- Backend - server.js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5- Frontend - HTML + JS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2" y="3746759"/>
            <a:ext cx="7636912" cy="37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</p:spTree>
    <p:extLst>
      <p:ext uri="{BB962C8B-B14F-4D97-AF65-F5344CB8AC3E}">
        <p14:creationId xmlns:p14="http://schemas.microsoft.com/office/powerpoint/2010/main" val="222294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2" y="496596"/>
            <a:ext cx="8082930" cy="58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1- Full-Stack App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2- Configure MongoDB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3- MongoDB Shell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4- Backend - server.js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5- Frontend - HTML + JS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2" y="1376784"/>
            <a:ext cx="7636912" cy="37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</p:spTree>
    <p:extLst>
      <p:ext uri="{BB962C8B-B14F-4D97-AF65-F5344CB8AC3E}">
        <p14:creationId xmlns:p14="http://schemas.microsoft.com/office/powerpoint/2010/main" val="3890344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3 – Install MongoDB Shell</a:t>
            </a:r>
            <a:endParaRPr lang="en-US" sz="3600" dirty="0"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60500"/>
            <a:ext cx="8064500" cy="224375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zh-CN" dirty="0">
                <a:cs typeface="+mn-cs"/>
              </a:rPr>
              <a:t>Install the </a:t>
            </a:r>
            <a:r>
              <a:rPr lang="en-US" altLang="zh-CN" dirty="0">
                <a:solidFill>
                  <a:srgbClr val="000090"/>
                </a:solidFill>
                <a:cs typeface="+mn-cs"/>
              </a:rPr>
              <a:t>MongoDB Shell </a:t>
            </a:r>
            <a:r>
              <a:rPr lang="en-US" altLang="zh-CN" dirty="0">
                <a:cs typeface="+mn-cs"/>
              </a:rPr>
              <a:t>at here:</a:t>
            </a:r>
          </a:p>
          <a:p>
            <a:pPr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https://www.mongodb.com/try/download/shell</a:t>
            </a:r>
            <a:endParaRPr lang="en-US" dirty="0">
              <a:solidFill>
                <a:srgbClr val="000099"/>
              </a:solidFill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GB" altLang="zh-CN" dirty="0">
                <a:cs typeface="+mn-cs"/>
              </a:rPr>
              <a:t>An interactive JavaScript interface to MongoDB, </a:t>
            </a:r>
          </a:p>
          <a:p>
            <a:pPr>
              <a:buFont typeface="Wingdings" charset="0"/>
              <a:buNone/>
              <a:defRPr/>
            </a:pPr>
            <a:r>
              <a:rPr lang="en-GB" altLang="zh-CN" dirty="0">
                <a:cs typeface="+mn-cs"/>
              </a:rPr>
              <a:t>1) Managing databases 2) Querying data - CRUD</a:t>
            </a:r>
            <a:endParaRPr lang="en-US" dirty="0">
              <a:solidFill>
                <a:srgbClr val="000099"/>
              </a:solidFill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82D3BA-29E7-11C3-D32E-54C205B4F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87" y="3210841"/>
            <a:ext cx="4428958" cy="9868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32F0A9-F7CC-0D5C-ED8D-56AAC79B70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789"/>
          <a:stretch/>
        </p:blipFill>
        <p:spPr>
          <a:xfrm>
            <a:off x="660400" y="4383053"/>
            <a:ext cx="4428958" cy="23335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B80A38-E4FF-FDDA-067A-1D4E6E4CC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769" y="5035550"/>
            <a:ext cx="2085975" cy="723900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C981913C-BB8D-D074-8DE9-B03FBB06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769" y="4319919"/>
            <a:ext cx="21774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U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nzip the file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71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3 – </a:t>
            </a:r>
            <a:r>
              <a:rPr lang="en-US" sz="3600" dirty="0">
                <a:cs typeface="+mj-cs"/>
              </a:rPr>
              <a:t>S</a:t>
            </a:r>
            <a:r>
              <a:rPr lang="en-US" altLang="zh-CN" sz="3600" dirty="0">
                <a:cs typeface="+mj-cs"/>
              </a:rPr>
              <a:t>et Environment Variable</a:t>
            </a:r>
            <a:endParaRPr lang="en-US" sz="3600" dirty="0"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621170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839960-F358-1A87-5725-EA39702DF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761044"/>
            <a:ext cx="6210300" cy="1000125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180A3538-A02F-3637-A90E-0569C0F0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280607"/>
            <a:ext cx="4249642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Get the Path of 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</a:rPr>
              <a:t>mongosh.exe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EB5536-B8E3-DF4C-2100-4A9CEC21D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005" y="2799546"/>
            <a:ext cx="5295963" cy="502203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A4EB1C-9C47-40D0-CB81-1A0E82A9D4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0108"/>
          <a:stretch/>
        </p:blipFill>
        <p:spPr>
          <a:xfrm>
            <a:off x="662543" y="3761294"/>
            <a:ext cx="4247499" cy="1359671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6200D7EB-439E-B852-6D84-C502370EA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3318454"/>
            <a:ext cx="4921794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Edit 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</a:rPr>
              <a:t>Environment Variables - Path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8827479-053D-2A05-DE7F-2A69B15E0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5675784"/>
            <a:ext cx="3393581" cy="1072430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57537594-B83F-6B3C-FFE1-47BBCE98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52" y="5198802"/>
            <a:ext cx="4921794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Add the Path of </a:t>
            </a:r>
            <a:r>
              <a:rPr lang="en-US" altLang="zh-CN" sz="2800" i="1" dirty="0">
                <a:solidFill>
                  <a:srgbClr val="FF0000"/>
                </a:solidFill>
                <a:latin typeface="Gill Sans MT" charset="0"/>
              </a:rPr>
              <a:t>mongosh.exe</a:t>
            </a:r>
            <a:endParaRPr lang="en-US" sz="2800" i="1" dirty="0">
              <a:solidFill>
                <a:srgbClr val="FF0000"/>
              </a:solidFill>
              <a:latin typeface="Gill Sans MT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04AFF8A-7945-7AA8-C5FA-36788632BCCD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053981" y="3301749"/>
            <a:ext cx="1851006" cy="31733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2046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3 – </a:t>
            </a:r>
            <a:r>
              <a:rPr lang="en-US" sz="3600" dirty="0">
                <a:cs typeface="+mj-cs"/>
              </a:rPr>
              <a:t>Run MongoDB Shell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621170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839960-F358-1A87-5725-EA39702DF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761044"/>
            <a:ext cx="6210300" cy="1000125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180A3538-A02F-3637-A90E-0569C0F0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280607"/>
            <a:ext cx="4249642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Open 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</a:rPr>
              <a:t>mongosh.exe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200D7EB-439E-B852-6D84-C502370EA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51" y="2839006"/>
            <a:ext cx="782340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Copy and paste the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MongoDB URI </a:t>
            </a: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into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</a:rPr>
              <a:t>mongosh.exe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06AC36-BAB6-05E4-D1C1-913867C015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165"/>
          <a:stretch/>
        </p:blipFill>
        <p:spPr>
          <a:xfrm>
            <a:off x="279650" y="3370053"/>
            <a:ext cx="7548661" cy="7541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DEAB60-7B83-7653-0610-F5D4188EA1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509" b="34097"/>
          <a:stretch/>
        </p:blipFill>
        <p:spPr>
          <a:xfrm>
            <a:off x="605033" y="4174811"/>
            <a:ext cx="6868886" cy="549151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5B8921-B8A1-DB16-47DD-722B1B687B74}"/>
              </a:ext>
            </a:extLst>
          </p:cNvPr>
          <p:cNvCxnSpPr>
            <a:cxnSpLocks/>
          </p:cNvCxnSpPr>
          <p:nvPr/>
        </p:nvCxnSpPr>
        <p:spPr bwMode="auto">
          <a:xfrm>
            <a:off x="3953692" y="3701023"/>
            <a:ext cx="3030220" cy="846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C63F9B67-0999-DE55-CBF9-32D49CC5F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751" y="5210968"/>
            <a:ext cx="5167131" cy="1505654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36D6ABDA-BF49-8EE2-8A1B-ACDD27E22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33" y="4717313"/>
            <a:ext cx="1929161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Connected!</a:t>
            </a:r>
            <a:endParaRPr lang="en-US" sz="2800" i="1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" name="流程图: 过程 5">
            <a:hlinkClick r:id="rId8" action="ppaction://hlinksldjump"/>
            <a:extLst>
              <a:ext uri="{FF2B5EF4-FFF2-40B4-BE49-F238E27FC236}">
                <a16:creationId xmlns:a16="http://schemas.microsoft.com/office/drawing/2014/main" id="{E2C4EEED-E472-9545-E8B8-DB9C3957C0CA}"/>
              </a:ext>
            </a:extLst>
          </p:cNvPr>
          <p:cNvSpPr/>
          <p:nvPr/>
        </p:nvSpPr>
        <p:spPr bwMode="auto">
          <a:xfrm>
            <a:off x="7975577" y="1805510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15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46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3 – </a:t>
            </a:r>
            <a:r>
              <a:rPr lang="en-US" sz="3600" dirty="0">
                <a:cs typeface="+mj-cs"/>
              </a:rPr>
              <a:t>Collection Methods - Initialize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621170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0A3538-A02F-3637-A90E-0569C0F0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99" y="1280607"/>
            <a:ext cx="611486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Delete Collection `</a:t>
            </a:r>
            <a:r>
              <a:rPr lang="en-US" sz="2800" i="1" dirty="0">
                <a:latin typeface="Gill Sans MT" charset="0"/>
              </a:rPr>
              <a:t>module</a:t>
            </a: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` if it exists.</a:t>
            </a:r>
            <a:endParaRPr lang="en-US" sz="2800" i="1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200D7EB-439E-B852-6D84-C502370EA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566" y="2376647"/>
            <a:ext cx="782340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Initialize the Collection – </a:t>
            </a:r>
            <a:r>
              <a:rPr lang="en-US" altLang="zh-CN" sz="2800" i="1" dirty="0" err="1">
                <a:solidFill>
                  <a:srgbClr val="000090"/>
                </a:solidFill>
                <a:latin typeface="Gill Sans MT" charset="0"/>
              </a:rPr>
              <a:t>insertMany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()</a:t>
            </a:r>
            <a:endParaRPr lang="en-US" sz="2800" i="1" dirty="0">
              <a:solidFill>
                <a:srgbClr val="FF0000"/>
              </a:solidFill>
              <a:latin typeface="Gill Sans MT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FB589F-603D-1098-681F-CA9515CFC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79" y="1785172"/>
            <a:ext cx="2716317" cy="4804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7C2461-4468-A056-F667-E38D391D3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66" y="2946362"/>
            <a:ext cx="5105400" cy="9239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E4516C9-C458-E3FE-5AD2-DD0C350D7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656" y="1893888"/>
            <a:ext cx="514350" cy="276225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0DB3C80-F14C-6C7D-21C5-7CECFFBA62DA}"/>
              </a:ext>
            </a:extLst>
          </p:cNvPr>
          <p:cNvCxnSpPr>
            <a:stCxn id="11" idx="3"/>
            <a:endCxn id="22" idx="1"/>
          </p:cNvCxnSpPr>
          <p:nvPr/>
        </p:nvCxnSpPr>
        <p:spPr bwMode="auto">
          <a:xfrm>
            <a:off x="3451996" y="2025391"/>
            <a:ext cx="1725660" cy="6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94E5C291-FC4E-011E-ED34-51EA6E8BEE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02" y="4506395"/>
            <a:ext cx="4724128" cy="1591373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9115BA9-1DC9-00A4-E9E6-48EE886DCBFF}"/>
              </a:ext>
            </a:extLst>
          </p:cNvPr>
          <p:cNvCxnSpPr>
            <a:stCxn id="20" idx="2"/>
            <a:endCxn id="27" idx="0"/>
          </p:cNvCxnSpPr>
          <p:nvPr/>
        </p:nvCxnSpPr>
        <p:spPr bwMode="auto">
          <a:xfrm>
            <a:off x="3282266" y="3870287"/>
            <a:ext cx="0" cy="6361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2236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6047648" cy="14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3 – Collection Methods - CRUD</a:t>
            </a:r>
            <a:endParaRPr lang="en-US" sz="3600" dirty="0"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60904" y="1371600"/>
            <a:ext cx="7992065" cy="490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07724"/>
                </a:solidFill>
                <a:latin typeface="Gill Sans MT" charset="0"/>
              </a:rPr>
              <a:t>[GET]    </a:t>
            </a:r>
            <a:r>
              <a:rPr lang="en-IE" altLang="zh-CN" sz="2400" i="1" dirty="0">
                <a:latin typeface="Gill Sans MT" charset="0"/>
              </a:rPr>
              <a:t>-    G</a:t>
            </a:r>
            <a:r>
              <a:rPr lang="en-US" altLang="zh-CN" sz="2400" i="1" dirty="0">
                <a:latin typeface="Gill Sans MT" charset="0"/>
              </a:rPr>
              <a:t>et all Modules</a:t>
            </a:r>
            <a:endParaRPr lang="en-IE" altLang="zh-CN" sz="2400" i="1" u="sng" dirty="0"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2400" i="1" dirty="0">
                <a:latin typeface="Gill Sans MT" charset="0"/>
              </a:rPr>
              <a:t>-   C</a:t>
            </a:r>
            <a:r>
              <a:rPr lang="en-US" altLang="zh-CN" sz="2400" i="1" dirty="0" err="1">
                <a:latin typeface="Gill Sans MT" charset="0"/>
              </a:rPr>
              <a:t>reate</a:t>
            </a:r>
            <a:r>
              <a:rPr lang="en-US" altLang="zh-CN" sz="2400" i="1" dirty="0">
                <a:latin typeface="Gill Sans MT" charset="0"/>
              </a:rPr>
              <a:t> a Module:</a:t>
            </a:r>
            <a:endParaRPr lang="en-IE" altLang="zh-CN" sz="2400" i="1" u="sng" dirty="0">
              <a:solidFill>
                <a:srgbClr val="CC0000"/>
              </a:solidFill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88337"/>
                </a:solidFill>
                <a:latin typeface="Gill Sans MT" charset="0"/>
              </a:rPr>
              <a:t>[GET]    </a:t>
            </a:r>
            <a:r>
              <a:rPr lang="en-IE" altLang="zh-CN" sz="2400" i="1" dirty="0">
                <a:latin typeface="Gill Sans MT" charset="0"/>
              </a:rPr>
              <a:t>- </a:t>
            </a:r>
            <a:r>
              <a:rPr lang="en-IE" altLang="zh-CN" sz="2400" dirty="0">
                <a:solidFill>
                  <a:srgbClr val="00B050"/>
                </a:solidFill>
                <a:latin typeface="Gill Sans MT" charset="0"/>
              </a:rPr>
              <a:t>  </a:t>
            </a:r>
            <a:r>
              <a:rPr lang="en-IE" altLang="zh-CN" sz="2400" i="1" dirty="0">
                <a:latin typeface="Gill Sans MT" charset="0"/>
              </a:rPr>
              <a:t>G</a:t>
            </a:r>
            <a:r>
              <a:rPr lang="en-US" altLang="zh-CN" sz="2400" i="1" dirty="0">
                <a:latin typeface="Gill Sans MT" charset="0"/>
              </a:rPr>
              <a:t>et a Module:</a:t>
            </a:r>
            <a:endParaRPr lang="en-IE" altLang="zh-CN" sz="24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B5BBB"/>
                </a:solidFill>
                <a:latin typeface="Gill Sans MT" charset="0"/>
              </a:rPr>
              <a:t>[PUT]   </a:t>
            </a:r>
            <a:r>
              <a:rPr lang="en-IE" altLang="zh-CN" sz="2400" i="1" dirty="0">
                <a:latin typeface="Gill Sans MT" charset="0"/>
              </a:rPr>
              <a:t>-</a:t>
            </a:r>
            <a:r>
              <a:rPr lang="en-IE" altLang="zh-CN" sz="2400" i="1" dirty="0">
                <a:solidFill>
                  <a:srgbClr val="0B5BBB"/>
                </a:solidFill>
                <a:latin typeface="Gill Sans MT" charset="0"/>
              </a:rPr>
              <a:t>    </a:t>
            </a:r>
            <a:r>
              <a:rPr lang="en-IE" altLang="zh-CN" sz="2400" i="1" dirty="0">
                <a:latin typeface="Gill Sans MT" charset="0"/>
              </a:rPr>
              <a:t>Update a Module:</a:t>
            </a: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endParaRPr lang="en-IE" altLang="zh-CN" sz="24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972D24"/>
                </a:solidFill>
                <a:latin typeface="Gill Sans MT" charset="0"/>
              </a:rPr>
              <a:t>[DELETE] </a:t>
            </a:r>
            <a:r>
              <a:rPr lang="en-IE" altLang="zh-CN" sz="2400" i="1" dirty="0">
                <a:latin typeface="Gill Sans MT" charset="0"/>
              </a:rPr>
              <a:t>- Delete a Module:</a:t>
            </a:r>
            <a:endParaRPr lang="en-IE" altLang="zh-CN" sz="2400" i="1" u="sng" dirty="0">
              <a:solidFill>
                <a:srgbClr val="CC0000"/>
              </a:solidFill>
              <a:highlight>
                <a:srgbClr val="FFFF00"/>
              </a:highlight>
              <a:latin typeface="Gill Sans MT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en-IE" altLang="zh-CN" i="1" dirty="0">
              <a:solidFill>
                <a:srgbClr val="CC0000"/>
              </a:solidFill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IE" altLang="zh-CN" i="1" dirty="0"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US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111F3C-5701-AFA9-4F95-92E0615D9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95"/>
          <a:stretch/>
        </p:blipFill>
        <p:spPr>
          <a:xfrm>
            <a:off x="4582594" y="1667978"/>
            <a:ext cx="3418036" cy="510072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A60420-A18C-C864-CE88-9B79C1D53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594" y="2318657"/>
            <a:ext cx="2609850" cy="723900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5E513C-4695-6257-EB63-298CDC5A7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783" y="3253469"/>
            <a:ext cx="3667125" cy="561975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155545-4BF3-A329-7AC6-C415C9D68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594" y="4039418"/>
            <a:ext cx="3876675" cy="1628775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774AC39-DE2C-7DD0-6151-37A44CF1C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936" y="5829195"/>
            <a:ext cx="3705225" cy="590550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</p:spTree>
    <p:extLst>
      <p:ext uri="{BB962C8B-B14F-4D97-AF65-F5344CB8AC3E}">
        <p14:creationId xmlns:p14="http://schemas.microsoft.com/office/powerpoint/2010/main" val="371244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2" y="496596"/>
            <a:ext cx="8082930" cy="58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1- Full-Stack App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2- Configure MongoDB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3- MongoDB Shell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4- Backend - server.js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5- Frontend - HTML + JS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2" y="4931125"/>
            <a:ext cx="7636912" cy="37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</p:spTree>
    <p:extLst>
      <p:ext uri="{BB962C8B-B14F-4D97-AF65-F5344CB8AC3E}">
        <p14:creationId xmlns:p14="http://schemas.microsoft.com/office/powerpoint/2010/main" val="502760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B8FF32-A4F5-6235-7841-FB816BCB5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"/>
          <a:stretch/>
        </p:blipFill>
        <p:spPr>
          <a:xfrm>
            <a:off x="1003148" y="4811700"/>
            <a:ext cx="4190900" cy="1467180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Add 5 Path in Server</a:t>
            </a:r>
            <a:endParaRPr lang="en-US" dirty="0"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3880" y="1434090"/>
            <a:ext cx="6598694" cy="324867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007724"/>
                </a:solidFill>
                <a:latin typeface="Gill Sans MT" charset="0"/>
              </a:rPr>
              <a:t>[GET]    </a:t>
            </a:r>
            <a:r>
              <a:rPr lang="en-IE" altLang="zh-CN" sz="1800" i="1" dirty="0">
                <a:latin typeface="Gill Sans MT" charset="0"/>
              </a:rPr>
              <a:t>-    G</a:t>
            </a:r>
            <a:r>
              <a:rPr lang="en-US" altLang="zh-CN" sz="1800" i="1" dirty="0">
                <a:latin typeface="Gill Sans MT" charset="0"/>
              </a:rPr>
              <a:t>et all Modules:</a:t>
            </a:r>
            <a:r>
              <a:rPr lang="zh-CN" altLang="en-US" sz="1800" i="1" dirty="0">
                <a:latin typeface="Gill Sans MT" charset="0"/>
              </a:rPr>
              <a:t>    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localhost:5000/modules/get</a:t>
            </a:r>
            <a:endParaRPr lang="en-IE" altLang="zh-CN" sz="1800" i="1" u="sng" dirty="0"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1800" i="1" dirty="0">
                <a:latin typeface="Gill Sans MT" charset="0"/>
              </a:rPr>
              <a:t>-   C</a:t>
            </a:r>
            <a:r>
              <a:rPr lang="en-US" altLang="zh-CN" sz="1800" i="1" dirty="0" err="1">
                <a:latin typeface="Gill Sans MT" charset="0"/>
              </a:rPr>
              <a:t>reate</a:t>
            </a:r>
            <a:r>
              <a:rPr lang="en-US" altLang="zh-CN" sz="1800" i="1" dirty="0">
                <a:latin typeface="Gill Sans MT" charset="0"/>
              </a:rPr>
              <a:t> a Module:</a:t>
            </a:r>
            <a:r>
              <a:rPr lang="zh-CN" altLang="en-US" sz="1800" i="1" dirty="0">
                <a:latin typeface="Gill Sans MT" charset="0"/>
              </a:rPr>
              <a:t>   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localhost:5000/modules/create</a:t>
            </a: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088337"/>
                </a:solidFill>
                <a:latin typeface="Gill Sans MT" charset="0"/>
              </a:rPr>
              <a:t>[GET]    </a:t>
            </a:r>
            <a:r>
              <a:rPr lang="en-IE" altLang="zh-CN" sz="1800" i="1" dirty="0">
                <a:latin typeface="Gill Sans MT" charset="0"/>
              </a:rPr>
              <a:t>- </a:t>
            </a:r>
            <a:r>
              <a:rPr lang="en-IE" altLang="zh-CN" sz="1800" dirty="0">
                <a:solidFill>
                  <a:srgbClr val="00B050"/>
                </a:solidFill>
                <a:latin typeface="Gill Sans MT" charset="0"/>
              </a:rPr>
              <a:t>  </a:t>
            </a:r>
            <a:r>
              <a:rPr lang="en-IE" altLang="zh-CN" sz="1800" i="1" dirty="0">
                <a:latin typeface="Gill Sans MT" charset="0"/>
              </a:rPr>
              <a:t>G</a:t>
            </a:r>
            <a:r>
              <a:rPr lang="en-US" altLang="zh-CN" sz="1800" i="1" dirty="0">
                <a:latin typeface="Gill Sans MT" charset="0"/>
              </a:rPr>
              <a:t>et a Module: </a:t>
            </a:r>
            <a:r>
              <a:rPr lang="zh-CN" altLang="en-US" sz="1800" i="1" dirty="0">
                <a:latin typeface="Gill Sans MT" charset="0"/>
              </a:rPr>
              <a:t>       </a:t>
            </a:r>
            <a:r>
              <a:rPr lang="en-US" altLang="zh-CN" sz="1800" i="1" u="sng" dirty="0">
                <a:solidFill>
                  <a:srgbClr val="CC0000"/>
                </a:solidFill>
                <a:latin typeface="Gill Sans MT" charset="0"/>
              </a:rPr>
              <a:t>l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ocalhost:5000/modules/get/</a:t>
            </a:r>
            <a:r>
              <a:rPr lang="en-IE" altLang="zh-CN" sz="18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  <a:endParaRPr lang="en-IE" altLang="zh-CN" sz="18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0B5BBB"/>
                </a:solidFill>
                <a:latin typeface="Gill Sans MT" charset="0"/>
              </a:rPr>
              <a:t>[PUT]   </a:t>
            </a:r>
            <a:r>
              <a:rPr lang="en-IE" altLang="zh-CN" sz="1800" i="1" dirty="0">
                <a:latin typeface="Gill Sans MT" charset="0"/>
              </a:rPr>
              <a:t>-</a:t>
            </a:r>
            <a:r>
              <a:rPr lang="en-IE" altLang="zh-CN" sz="1800" i="1" dirty="0">
                <a:solidFill>
                  <a:srgbClr val="0B5BBB"/>
                </a:solidFill>
                <a:latin typeface="Gill Sans MT" charset="0"/>
              </a:rPr>
              <a:t>    </a:t>
            </a:r>
            <a:r>
              <a:rPr lang="en-IE" altLang="zh-CN" sz="1800" i="1" dirty="0">
                <a:latin typeface="Gill Sans MT" charset="0"/>
              </a:rPr>
              <a:t>Update a Module:  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localhost:5000/modules/update/</a:t>
            </a:r>
            <a:r>
              <a:rPr lang="en-IE" altLang="zh-CN" sz="18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  <a:endParaRPr lang="en-IE" altLang="zh-CN" sz="18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972D24"/>
                </a:solidFill>
                <a:latin typeface="Gill Sans MT" charset="0"/>
              </a:rPr>
              <a:t>[DELETE] </a:t>
            </a:r>
            <a:r>
              <a:rPr lang="en-IE" altLang="zh-CN" sz="1800" i="1" dirty="0">
                <a:latin typeface="Gill Sans MT" charset="0"/>
              </a:rPr>
              <a:t>- Delete a Module:   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localhost:5000/modules/delete/</a:t>
            </a:r>
            <a:r>
              <a:rPr lang="en-IE" altLang="zh-CN" sz="18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  <a:endParaRPr lang="en-IE" altLang="zh-CN" sz="2000" i="1" dirty="0">
              <a:solidFill>
                <a:srgbClr val="CC0000"/>
              </a:solidFill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IE" altLang="zh-CN" sz="2000" i="1" dirty="0"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US" sz="2000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4A704D9-41AE-0FDB-A153-8BBA667843E0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676400" y="4701546"/>
            <a:ext cx="4615212" cy="944873"/>
          </a:xfrm>
          <a:prstGeom prst="bentConnector3">
            <a:avLst>
              <a:gd name="adj1" fmla="val -314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CE9D3DAC-5228-DA3C-D2DA-1E259FF42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33" b="-1"/>
          <a:stretch/>
        </p:blipFill>
        <p:spPr>
          <a:xfrm>
            <a:off x="1003148" y="6508629"/>
            <a:ext cx="301695" cy="241541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sp>
        <p:nvSpPr>
          <p:cNvPr id="4" name="流程图: 过程 3">
            <a:hlinkClick r:id="rId5" action="ppaction://hlinksldjump"/>
            <a:extLst>
              <a:ext uri="{FF2B5EF4-FFF2-40B4-BE49-F238E27FC236}">
                <a16:creationId xmlns:a16="http://schemas.microsoft.com/office/drawing/2014/main" id="{1F07E5A4-8C79-6ED4-1070-30D1DDF953D6}"/>
              </a:ext>
            </a:extLst>
          </p:cNvPr>
          <p:cNvSpPr/>
          <p:nvPr/>
        </p:nvSpPr>
        <p:spPr bwMode="auto">
          <a:xfrm>
            <a:off x="7975577" y="1035050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17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9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B8FF32-A4F5-6235-7841-FB816BCB5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1" t="24337" r="21730" b="60038"/>
          <a:stretch/>
        </p:blipFill>
        <p:spPr>
          <a:xfrm>
            <a:off x="717062" y="2269059"/>
            <a:ext cx="4289649" cy="311741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</a:t>
            </a:r>
            <a:r>
              <a:rPr lang="en-US" altLang="zh-CN" sz="4400">
                <a:cs typeface="+mj-cs"/>
              </a:rPr>
              <a:t>– </a:t>
            </a:r>
            <a:r>
              <a:rPr lang="en-US" altLang="zh-CN">
                <a:cs typeface="+mj-cs"/>
              </a:rPr>
              <a:t>Parse</a:t>
            </a:r>
            <a:r>
              <a:rPr lang="en-US" altLang="zh-CN" sz="4400">
                <a:cs typeface="+mj-cs"/>
              </a:rPr>
              <a:t> </a:t>
            </a:r>
            <a:r>
              <a:rPr lang="en-US" altLang="zh-CN" sz="4400" dirty="0">
                <a:cs typeface="+mj-cs"/>
              </a:rPr>
              <a:t>URL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B445BC-309E-0858-963C-746367105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69" y="1321408"/>
            <a:ext cx="4289649" cy="483560"/>
          </a:xfrm>
          <a:prstGeom prst="rect">
            <a:avLst/>
          </a:prstGeom>
          <a:solidFill>
            <a:srgbClr val="000099"/>
          </a:solidFill>
          <a:ln w="38100">
            <a:solidFill>
              <a:srgbClr val="000099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34AD13-8701-AEB1-AC7E-91F4468E470F}"/>
              </a:ext>
            </a:extLst>
          </p:cNvPr>
          <p:cNvSpPr txBox="1"/>
          <p:nvPr/>
        </p:nvSpPr>
        <p:spPr>
          <a:xfrm>
            <a:off x="5202187" y="1283438"/>
            <a:ext cx="3569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kern="0" dirty="0">
                <a:latin typeface="+mn-lt"/>
                <a:cs typeface="+mn-cs"/>
              </a:rPr>
              <a:t>Get the </a:t>
            </a:r>
            <a:r>
              <a:rPr lang="en-US" altLang="zh-CN" sz="2400" kern="0" dirty="0">
                <a:solidFill>
                  <a:srgbClr val="CF2828"/>
                </a:solidFill>
                <a:latin typeface="+mn-lt"/>
                <a:cs typeface="+mn-cs"/>
              </a:rPr>
              <a:t>`URL`</a:t>
            </a:r>
            <a:r>
              <a:rPr lang="en-US" altLang="zh-CN" sz="2400" kern="0" dirty="0">
                <a:latin typeface="+mn-lt"/>
                <a:cs typeface="+mn-cs"/>
              </a:rPr>
              <a:t>.</a:t>
            </a:r>
            <a:endParaRPr lang="en-US" altLang="zh-CN" sz="1800" kern="0" dirty="0"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511412-5E09-2D6F-D9A3-6152B150735E}"/>
              </a:ext>
            </a:extLst>
          </p:cNvPr>
          <p:cNvSpPr txBox="1"/>
          <p:nvPr/>
        </p:nvSpPr>
        <p:spPr>
          <a:xfrm>
            <a:off x="5202187" y="2182065"/>
            <a:ext cx="3569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kern="0" dirty="0">
                <a:latin typeface="+mn-lt"/>
                <a:cs typeface="+mn-cs"/>
              </a:rPr>
              <a:t>Parse the Request URL.</a:t>
            </a:r>
            <a:endParaRPr lang="en-US" altLang="zh-CN" sz="1800" kern="0" dirty="0"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2A507A-DA90-8AB9-E297-DEC0FD5C3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7" y="3176622"/>
            <a:ext cx="7772399" cy="63793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i="1" u="sng" dirty="0">
                <a:latin typeface="Gill Sans MT" charset="0"/>
              </a:rPr>
              <a:t>[Request URL]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http://localhost:5000/modules/get/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?code=CS265</a:t>
            </a:r>
            <a:endParaRPr lang="en-US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833221C-E535-2CD6-EDA8-915DC4CCB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931" y="4864368"/>
            <a:ext cx="3833329" cy="1852254"/>
          </a:xfrm>
          <a:prstGeom prst="rect">
            <a:avLst/>
          </a:prstGeom>
          <a:noFill/>
          <a:ln w="38100">
            <a:solidFill>
              <a:srgbClr val="000099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i="1" dirty="0" err="1">
                <a:solidFill>
                  <a:srgbClr val="000099"/>
                </a:solidFill>
                <a:latin typeface="Gill Sans MT" charset="0"/>
              </a:rPr>
              <a:t>URL.hostname</a:t>
            </a:r>
            <a:r>
              <a:rPr lang="en-IE" altLang="zh-CN" sz="2400" i="1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IE" altLang="zh-CN" sz="2400" i="1" dirty="0">
                <a:latin typeface="Gill Sans MT" charset="0"/>
              </a:rPr>
              <a:t>= localhost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sz="2400" i="1" dirty="0" err="1">
                <a:solidFill>
                  <a:srgbClr val="000099"/>
                </a:solidFill>
                <a:latin typeface="Gill Sans MT" charset="0"/>
              </a:rPr>
              <a:t>URL.port</a:t>
            </a:r>
            <a:r>
              <a:rPr lang="en-IE" sz="2400" i="1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IE" sz="2400" i="1" dirty="0">
                <a:latin typeface="Gill Sans MT" charset="0"/>
              </a:rPr>
              <a:t>= 5000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sz="2400" i="1" dirty="0" err="1">
                <a:solidFill>
                  <a:srgbClr val="000099"/>
                </a:solidFill>
                <a:latin typeface="Gill Sans MT" charset="0"/>
              </a:rPr>
              <a:t>URL.pathname</a:t>
            </a:r>
            <a:r>
              <a:rPr lang="en-IE" sz="2400" i="1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IE" sz="2400" i="1" dirty="0">
                <a:latin typeface="Gill Sans MT" charset="0"/>
              </a:rPr>
              <a:t>= modules/get/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sz="2400" i="1" dirty="0" err="1">
                <a:solidFill>
                  <a:srgbClr val="000099"/>
                </a:solidFill>
                <a:latin typeface="Gill Sans MT" charset="0"/>
              </a:rPr>
              <a:t>URL.query.code</a:t>
            </a:r>
            <a:r>
              <a:rPr lang="en-IE" sz="2400" i="1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IE" sz="2400" i="1" dirty="0">
                <a:latin typeface="Gill Sans MT" charset="0"/>
              </a:rPr>
              <a:t>= CS265</a:t>
            </a:r>
            <a:endParaRPr lang="en-US" sz="2400" i="1" dirty="0">
              <a:latin typeface="Gill Sans MT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7108844-9C51-8D88-D0BA-889BC7AAE84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flipH="1">
            <a:off x="4419596" y="3814554"/>
            <a:ext cx="1" cy="1049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0893C44-FF74-3355-3B16-8CF3FFD9310E}"/>
              </a:ext>
            </a:extLst>
          </p:cNvPr>
          <p:cNvSpPr txBox="1"/>
          <p:nvPr/>
        </p:nvSpPr>
        <p:spPr>
          <a:xfrm>
            <a:off x="4492389" y="4075249"/>
            <a:ext cx="2790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i="1" kern="0" dirty="0" err="1">
                <a:latin typeface="+mn-lt"/>
                <a:cs typeface="+mn-cs"/>
              </a:rPr>
              <a:t>url.parse</a:t>
            </a:r>
            <a:r>
              <a:rPr lang="en-US" altLang="zh-CN" sz="2000" i="1" kern="0" dirty="0">
                <a:latin typeface="+mn-lt"/>
                <a:cs typeface="+mn-cs"/>
              </a:rPr>
              <a:t>(</a:t>
            </a:r>
            <a:r>
              <a:rPr lang="en-US" altLang="zh-CN" sz="2000" i="1" kern="0" dirty="0" err="1">
                <a:latin typeface="+mn-lt"/>
                <a:cs typeface="+mn-cs"/>
              </a:rPr>
              <a:t>URLString</a:t>
            </a:r>
            <a:r>
              <a:rPr lang="en-US" altLang="zh-CN" sz="2000" i="1" kern="0" dirty="0">
                <a:latin typeface="+mn-lt"/>
                <a:cs typeface="+mn-cs"/>
              </a:rPr>
              <a:t>, true)</a:t>
            </a:r>
          </a:p>
        </p:txBody>
      </p:sp>
      <p:sp>
        <p:nvSpPr>
          <p:cNvPr id="2" name="流程图: 过程 1">
            <a:hlinkClick r:id="rId5" action="ppaction://hlinksldjump"/>
            <a:extLst>
              <a:ext uri="{FF2B5EF4-FFF2-40B4-BE49-F238E27FC236}">
                <a16:creationId xmlns:a16="http://schemas.microsoft.com/office/drawing/2014/main" id="{944C5864-A56C-18AF-4D1D-63B224528837}"/>
              </a:ext>
            </a:extLst>
          </p:cNvPr>
          <p:cNvSpPr/>
          <p:nvPr/>
        </p:nvSpPr>
        <p:spPr bwMode="auto">
          <a:xfrm>
            <a:off x="7961391" y="756092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17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65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6047648" cy="14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4 – Set DB Query in Server – GET ALL</a:t>
            </a:r>
            <a:endParaRPr lang="en-US" sz="3600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111F3C-5701-AFA9-4F95-92E0615D9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95"/>
          <a:stretch/>
        </p:blipFill>
        <p:spPr>
          <a:xfrm>
            <a:off x="2710582" y="1472035"/>
            <a:ext cx="3418036" cy="510072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682642-4257-0604-65DC-269C4943A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31" y="4088833"/>
            <a:ext cx="6449325" cy="2019582"/>
          </a:xfrm>
          <a:prstGeom prst="rect">
            <a:avLst/>
          </a:prstGeom>
          <a:ln w="19050">
            <a:solidFill>
              <a:srgbClr val="000090"/>
            </a:solidFill>
          </a:ln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86729564-34B9-083C-6041-79329E6B5EAD}"/>
              </a:ext>
            </a:extLst>
          </p:cNvPr>
          <p:cNvSpPr/>
          <p:nvPr/>
        </p:nvSpPr>
        <p:spPr bwMode="auto">
          <a:xfrm>
            <a:off x="4096139" y="2202024"/>
            <a:ext cx="475861" cy="1666892"/>
          </a:xfrm>
          <a:prstGeom prst="downArrow">
            <a:avLst/>
          </a:prstGeom>
          <a:noFill/>
          <a:ln w="381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106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48829FD-29C7-E91D-3A1C-9E21A8FC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9" y="1975806"/>
            <a:ext cx="8098114" cy="3279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6563B3-274B-51F6-C503-A8058E0D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19" y="4860461"/>
            <a:ext cx="507923" cy="69505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1] – GET ALL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AC3434-F966-AAF8-39CC-B5133685D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42" y="2653887"/>
            <a:ext cx="6449325" cy="2019582"/>
          </a:xfrm>
          <a:prstGeom prst="rect">
            <a:avLst/>
          </a:prstGeom>
          <a:ln w="38100">
            <a:solidFill>
              <a:srgbClr val="000090"/>
            </a:solidFill>
          </a:ln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D9F02C6-5946-ABA4-4997-62448DB6D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97" y="1325909"/>
            <a:ext cx="5258989" cy="4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07724"/>
                </a:solidFill>
                <a:latin typeface="Gill Sans MT" charset="0"/>
              </a:rPr>
              <a:t>[GET ALL]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localhost:5000/modules/get</a:t>
            </a:r>
            <a:endParaRPr lang="en-US" sz="3200" i="1" dirty="0">
              <a:solidFill>
                <a:srgbClr val="CC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3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60070" y="1497071"/>
            <a:ext cx="3748232" cy="205967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  <a:latin typeface="Gill Sans MT" charset="0"/>
              </a:rPr>
              <a:t>Backend</a:t>
            </a:r>
          </a:p>
          <a:p>
            <a:r>
              <a:rPr lang="en-US" altLang="zh-CN" sz="2400" dirty="0">
                <a:latin typeface="Gill Sans MT" charset="0"/>
              </a:rPr>
              <a:t>One Node.js File</a:t>
            </a:r>
            <a:endParaRPr lang="en-US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Native HTTP S</a:t>
            </a:r>
            <a:r>
              <a:rPr lang="en-US" altLang="zh-CN" sz="2400" dirty="0">
                <a:latin typeface="Gill Sans MT" charset="0"/>
              </a:rPr>
              <a:t>erver</a:t>
            </a: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	(Without Express)</a:t>
            </a:r>
          </a:p>
          <a:p>
            <a:r>
              <a:rPr lang="en-US" sz="2400" dirty="0">
                <a:latin typeface="Gill Sans MT" charset="0"/>
              </a:rPr>
              <a:t>Dependency: </a:t>
            </a:r>
            <a:r>
              <a:rPr lang="en-US" altLang="zh-CN" sz="2400" dirty="0">
                <a:solidFill>
                  <a:srgbClr val="000090"/>
                </a:solidFill>
                <a:latin typeface="Gill Sans MT" charset="0"/>
              </a:rPr>
              <a:t>MongoDB</a:t>
            </a:r>
            <a:r>
              <a:rPr lang="en-US" altLang="zh-CN" sz="2400" dirty="0">
                <a:latin typeface="Gill Sans MT" charset="0"/>
              </a:rPr>
              <a:t> </a:t>
            </a: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4438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7831792" cy="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8144020" cy="8858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Project A</a:t>
            </a:r>
            <a:r>
              <a:rPr lang="en-US" altLang="zh-CN" sz="4000" dirty="0">
                <a:cs typeface="+mj-cs"/>
              </a:rPr>
              <a:t>rchitect – Only 3 Files</a:t>
            </a:r>
            <a:endParaRPr lang="en-US" sz="4000" dirty="0"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0070" y="3861287"/>
            <a:ext cx="4246080" cy="221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olidFill>
                  <a:srgbClr val="000090"/>
                </a:solidFill>
                <a:latin typeface="Gill Sans MT"/>
                <a:cs typeface="Gill Sans MT"/>
              </a:rPr>
              <a:t>Frontend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Gill Sans MT" charset="0"/>
              </a:rPr>
              <a:t>HTML + JavaScript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Gill Sans MT" charset="0"/>
              </a:rPr>
              <a:t>CSS:  Only 3 lines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Gill Sans MT" charset="0"/>
              </a:rPr>
              <a:t>AJAX  - </a:t>
            </a:r>
            <a:r>
              <a:rPr lang="en-IE" altLang="zh-CN" sz="2400" dirty="0" err="1">
                <a:latin typeface="Gill Sans MT" charset="0"/>
              </a:rPr>
              <a:t>XMLHttpRequest</a:t>
            </a:r>
            <a:endParaRPr lang="en-US" altLang="ja-JP" sz="2400" dirty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Gill Sans MT" charset="0"/>
              </a:rPr>
              <a:t>No Frontend Framework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B7A578-0D95-83C7-B468-086E83C7D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252" y="4423881"/>
            <a:ext cx="2332488" cy="9868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07B2C9-62BF-9EB0-8CBD-85466DCE3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59" y="1922304"/>
            <a:ext cx="2177473" cy="6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4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6047648" cy="14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4 – Set DB Query in Server – POST</a:t>
            </a:r>
            <a:endParaRPr lang="en-US" sz="3600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6CB07F-C6A1-2AC1-BE26-2F1144F3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730" y="1447161"/>
            <a:ext cx="3248478" cy="866896"/>
          </a:xfrm>
          <a:prstGeom prst="rect">
            <a:avLst/>
          </a:prstGeom>
          <a:ln w="19050">
            <a:solidFill>
              <a:srgbClr val="000090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AD62361-6BE2-4A31-171E-5E5D338B72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94"/>
          <a:stretch/>
        </p:blipFill>
        <p:spPr>
          <a:xfrm>
            <a:off x="1385588" y="3870795"/>
            <a:ext cx="5687219" cy="2766420"/>
          </a:xfrm>
          <a:prstGeom prst="rect">
            <a:avLst/>
          </a:prstGeom>
          <a:ln w="19050">
            <a:solidFill>
              <a:srgbClr val="000090"/>
            </a:solidFill>
          </a:ln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E14F8F3F-0F8D-0A6B-B996-147583F5F018}"/>
              </a:ext>
            </a:extLst>
          </p:cNvPr>
          <p:cNvSpPr/>
          <p:nvPr/>
        </p:nvSpPr>
        <p:spPr bwMode="auto">
          <a:xfrm>
            <a:off x="3963103" y="2527745"/>
            <a:ext cx="475861" cy="1143158"/>
          </a:xfrm>
          <a:prstGeom prst="downArrow">
            <a:avLst/>
          </a:prstGeom>
          <a:noFill/>
          <a:ln w="381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9FCFCE-12D1-E406-0EB0-E98FF3A72374}"/>
              </a:ext>
            </a:extLst>
          </p:cNvPr>
          <p:cNvSpPr/>
          <p:nvPr/>
        </p:nvSpPr>
        <p:spPr bwMode="auto">
          <a:xfrm>
            <a:off x="3097764" y="1660849"/>
            <a:ext cx="2815444" cy="517201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703A07-CE43-113C-CE09-D9B0A5374F1C}"/>
              </a:ext>
            </a:extLst>
          </p:cNvPr>
          <p:cNvSpPr/>
          <p:nvPr/>
        </p:nvSpPr>
        <p:spPr bwMode="auto">
          <a:xfrm>
            <a:off x="1751017" y="4174074"/>
            <a:ext cx="3147553" cy="503171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18B6B2F-CFE3-668A-FAE3-59908F0AB690}"/>
              </a:ext>
            </a:extLst>
          </p:cNvPr>
          <p:cNvCxnSpPr>
            <a:cxnSpLocks/>
          </p:cNvCxnSpPr>
          <p:nvPr/>
        </p:nvCxnSpPr>
        <p:spPr bwMode="auto">
          <a:xfrm flipH="1">
            <a:off x="4292082" y="2203963"/>
            <a:ext cx="858416" cy="19701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6337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F6563B3-274B-51F6-C503-A8058E0D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1" y="6350000"/>
            <a:ext cx="267915" cy="366622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2] </a:t>
            </a:r>
            <a:r>
              <a:rPr lang="en-US" altLang="zh-CN" dirty="0">
                <a:cs typeface="+mj-cs"/>
              </a:rPr>
              <a:t>– POST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F7EB90-61C6-EF0A-B358-95ED32F4A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19" y="1702826"/>
            <a:ext cx="7972045" cy="282088"/>
          </a:xfrm>
          <a:prstGeom prst="rect">
            <a:avLst/>
          </a:prstGeom>
          <a:ln w="38100">
            <a:solidFill>
              <a:srgbClr val="CF2828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32E930-DF1F-D2AF-DF97-5127FDEFDC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84"/>
          <a:stretch/>
        </p:blipFill>
        <p:spPr>
          <a:xfrm>
            <a:off x="613976" y="2113620"/>
            <a:ext cx="2903157" cy="127633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C21C6682-5161-28F2-6096-26E5FC847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45" y="1202181"/>
            <a:ext cx="7992065" cy="36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0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2000" i="1" dirty="0">
                <a:latin typeface="Gill Sans MT" charset="0"/>
              </a:rPr>
              <a:t>-   C</a:t>
            </a:r>
            <a:r>
              <a:rPr lang="en-US" altLang="zh-CN" sz="2000" i="1" dirty="0" err="1">
                <a:latin typeface="Gill Sans MT" charset="0"/>
              </a:rPr>
              <a:t>reate</a:t>
            </a:r>
            <a:r>
              <a:rPr lang="en-US" altLang="zh-CN" sz="2000" i="1" dirty="0">
                <a:latin typeface="Gill Sans MT" charset="0"/>
              </a:rPr>
              <a:t> a Module:</a:t>
            </a:r>
            <a:r>
              <a:rPr lang="zh-CN" altLang="en-US" sz="2000" i="1" dirty="0">
                <a:latin typeface="Gill Sans MT" charset="0"/>
              </a:rPr>
              <a:t>   </a:t>
            </a:r>
            <a:r>
              <a:rPr lang="en-IE" altLang="zh-CN" sz="2000" i="1" u="sng" dirty="0">
                <a:solidFill>
                  <a:srgbClr val="CC0000"/>
                </a:solidFill>
                <a:latin typeface="Gill Sans MT" charset="0"/>
              </a:rPr>
              <a:t>localhost:5000/modules/create</a:t>
            </a:r>
            <a:endParaRPr lang="en-US" sz="24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5124A8D-27F3-599A-81F2-C8838EA02E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33" b="-1"/>
          <a:stretch/>
        </p:blipFill>
        <p:spPr>
          <a:xfrm>
            <a:off x="613976" y="5953116"/>
            <a:ext cx="402978" cy="322628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F5BB696-B17C-CFC8-3B31-511349E6D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97" y="3561195"/>
            <a:ext cx="4679644" cy="2238091"/>
          </a:xfrm>
          <a:prstGeom prst="rect">
            <a:avLst/>
          </a:prstGeom>
          <a:ln w="38100">
            <a:solidFill>
              <a:srgbClr val="000090"/>
            </a:solidFill>
          </a:ln>
        </p:spPr>
      </p:pic>
    </p:spTree>
    <p:extLst>
      <p:ext uri="{BB962C8B-B14F-4D97-AF65-F5344CB8AC3E}">
        <p14:creationId xmlns:p14="http://schemas.microsoft.com/office/powerpoint/2010/main" val="1935304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6047648" cy="14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4 – Set DB Query in Server – GET ONE</a:t>
            </a:r>
            <a:endParaRPr lang="en-US" sz="3600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0722A7-5D58-2710-FB68-0FD794C9E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54" y="1572090"/>
            <a:ext cx="5370815" cy="823060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BA8BA9-4469-FE57-8078-D81CF61AD2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3"/>
          <a:stretch/>
        </p:blipFill>
        <p:spPr>
          <a:xfrm>
            <a:off x="1078360" y="4245483"/>
            <a:ext cx="6649407" cy="2029108"/>
          </a:xfrm>
          <a:prstGeom prst="rect">
            <a:avLst/>
          </a:prstGeom>
          <a:ln w="28575">
            <a:solidFill>
              <a:srgbClr val="000090"/>
            </a:solidFill>
          </a:ln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04DF2C20-7C7D-EC7C-5FC2-37995061C93A}"/>
              </a:ext>
            </a:extLst>
          </p:cNvPr>
          <p:cNvSpPr/>
          <p:nvPr/>
        </p:nvSpPr>
        <p:spPr bwMode="auto">
          <a:xfrm>
            <a:off x="4165132" y="2826515"/>
            <a:ext cx="475861" cy="999035"/>
          </a:xfrm>
          <a:prstGeom prst="downArrow">
            <a:avLst/>
          </a:prstGeom>
          <a:noFill/>
          <a:ln w="381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954B80-84A9-4078-DF92-25F08D17F1F4}"/>
              </a:ext>
            </a:extLst>
          </p:cNvPr>
          <p:cNvSpPr/>
          <p:nvPr/>
        </p:nvSpPr>
        <p:spPr bwMode="auto">
          <a:xfrm>
            <a:off x="2141843" y="1858942"/>
            <a:ext cx="4876832" cy="319108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6C53AE-6237-DD69-A8C9-6DA66911D6F4}"/>
              </a:ext>
            </a:extLst>
          </p:cNvPr>
          <p:cNvSpPr/>
          <p:nvPr/>
        </p:nvSpPr>
        <p:spPr bwMode="auto">
          <a:xfrm>
            <a:off x="5964283" y="4260194"/>
            <a:ext cx="1763484" cy="241881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D1E40F5-FF97-7AA7-0CAD-0D04F1DC19E6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>
            <a:off x="4580259" y="2178050"/>
            <a:ext cx="2049522" cy="20821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8189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F6563B3-274B-51F6-C503-A8058E0D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81" y="5932064"/>
            <a:ext cx="396818" cy="54301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3] </a:t>
            </a:r>
            <a:r>
              <a:rPr lang="en-US" altLang="zh-CN" dirty="0">
                <a:cs typeface="+mj-cs"/>
              </a:rPr>
              <a:t>– GET ONE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263169-CB70-84D2-B65E-641E7B40A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81" y="1803300"/>
            <a:ext cx="8356038" cy="284865"/>
          </a:xfrm>
          <a:prstGeom prst="rect">
            <a:avLst/>
          </a:prstGeom>
          <a:ln w="38100">
            <a:solidFill>
              <a:srgbClr val="CF2828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47F44F-0EA8-1D09-B844-5D72A9512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6" y="2476410"/>
            <a:ext cx="5455986" cy="761565"/>
          </a:xfrm>
          <a:prstGeom prst="rect">
            <a:avLst/>
          </a:prstGeom>
          <a:ln w="38100">
            <a:solidFill>
              <a:srgbClr val="088337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68D04D2-8175-52AD-A846-120A51C45F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03"/>
          <a:stretch/>
        </p:blipFill>
        <p:spPr>
          <a:xfrm>
            <a:off x="633167" y="3577642"/>
            <a:ext cx="6649407" cy="2029108"/>
          </a:xfrm>
          <a:prstGeom prst="rect">
            <a:avLst/>
          </a:prstGeom>
          <a:ln w="28575">
            <a:solidFill>
              <a:srgbClr val="000090"/>
            </a:solidFill>
          </a:ln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372BF65-5E31-7FEB-F2BA-94ABAF0A8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81" y="1205545"/>
            <a:ext cx="6445358" cy="4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07724"/>
                </a:solidFill>
                <a:latin typeface="Gill Sans MT" charset="0"/>
              </a:rPr>
              <a:t>[GET ALL]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localhost:5000/modules/get/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:id</a:t>
            </a:r>
            <a:endParaRPr lang="en-US" sz="3200" i="1" dirty="0">
              <a:solidFill>
                <a:srgbClr val="CC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8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C669B5C-EC90-700B-E5B9-D0759BA9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565" y="1369384"/>
            <a:ext cx="3833636" cy="1655256"/>
          </a:xfrm>
          <a:prstGeom prst="rect">
            <a:avLst/>
          </a:prstGeom>
          <a:ln w="28575">
            <a:solidFill>
              <a:srgbClr val="000090"/>
            </a:solidFill>
          </a:ln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7B2C0CFA-E578-7EBF-83C0-EFA595B39909}"/>
              </a:ext>
            </a:extLst>
          </p:cNvPr>
          <p:cNvSpPr/>
          <p:nvPr/>
        </p:nvSpPr>
        <p:spPr bwMode="auto">
          <a:xfrm rot="1886918">
            <a:off x="4430546" y="3100068"/>
            <a:ext cx="475861" cy="677847"/>
          </a:xfrm>
          <a:prstGeom prst="downArrow">
            <a:avLst/>
          </a:prstGeom>
          <a:noFill/>
          <a:ln w="381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CBC0253-4877-7717-04B9-797DFAE9A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" t="10749"/>
          <a:stretch/>
        </p:blipFill>
        <p:spPr>
          <a:xfrm>
            <a:off x="425704" y="4096139"/>
            <a:ext cx="4950286" cy="2515915"/>
          </a:xfrm>
          <a:prstGeom prst="rect">
            <a:avLst/>
          </a:prstGeom>
          <a:ln w="28575">
            <a:solidFill>
              <a:srgbClr val="000090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6047648" cy="14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4 – Set DB Query in Server – PUT</a:t>
            </a:r>
            <a:endParaRPr lang="en-US" sz="3600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9C1D1A-A0A4-CABB-6B13-F1E2BF79FA8E}"/>
              </a:ext>
            </a:extLst>
          </p:cNvPr>
          <p:cNvSpPr/>
          <p:nvPr/>
        </p:nvSpPr>
        <p:spPr bwMode="auto">
          <a:xfrm>
            <a:off x="5262464" y="1522874"/>
            <a:ext cx="2705879" cy="1996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F0F6B43-5B65-4829-8B7E-128ACDF5C466}"/>
              </a:ext>
            </a:extLst>
          </p:cNvPr>
          <p:cNvCxnSpPr>
            <a:cxnSpLocks/>
            <a:endCxn id="21" idx="3"/>
          </p:cNvCxnSpPr>
          <p:nvPr/>
        </p:nvCxnSpPr>
        <p:spPr bwMode="auto">
          <a:xfrm flipH="1">
            <a:off x="2174032" y="2513461"/>
            <a:ext cx="2874253" cy="21909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6B001AE-BF8D-3F48-E073-2E57239F7D73}"/>
              </a:ext>
            </a:extLst>
          </p:cNvPr>
          <p:cNvSpPr/>
          <p:nvPr/>
        </p:nvSpPr>
        <p:spPr bwMode="auto">
          <a:xfrm>
            <a:off x="1136113" y="4584809"/>
            <a:ext cx="1037919" cy="239118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55B0EB5-8005-9E93-8820-C06834B3947D}"/>
              </a:ext>
            </a:extLst>
          </p:cNvPr>
          <p:cNvSpPr/>
          <p:nvPr/>
        </p:nvSpPr>
        <p:spPr bwMode="auto">
          <a:xfrm>
            <a:off x="5048285" y="2096109"/>
            <a:ext cx="2509511" cy="417352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EF6CFC-6965-8769-FAA1-04C9DDB0513D}"/>
              </a:ext>
            </a:extLst>
          </p:cNvPr>
          <p:cNvSpPr/>
          <p:nvPr/>
        </p:nvSpPr>
        <p:spPr bwMode="auto">
          <a:xfrm>
            <a:off x="1136113" y="4372361"/>
            <a:ext cx="767333" cy="1958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3A7604D-98A5-F119-42CA-E9540BA15F4D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rot="10800000" flipV="1">
            <a:off x="1519780" y="1780815"/>
            <a:ext cx="3742684" cy="259154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17271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F6563B3-274B-51F6-C503-A8058E0D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98" y="6339735"/>
            <a:ext cx="199002" cy="27231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4] </a:t>
            </a:r>
            <a:r>
              <a:rPr lang="en-US" altLang="zh-CN" dirty="0">
                <a:cs typeface="+mj-cs"/>
              </a:rPr>
              <a:t>– PUT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732E930-DF1F-D2AF-DF97-5127FDEFD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0"/>
          <a:stretch/>
        </p:blipFill>
        <p:spPr>
          <a:xfrm>
            <a:off x="870843" y="2840611"/>
            <a:ext cx="2647403" cy="1159438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14154D-10CE-8757-110D-A93997ECD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99" y="1759352"/>
            <a:ext cx="7836627" cy="24154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16CB05-3125-8D49-2B56-965EC2A01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843" y="2141440"/>
            <a:ext cx="3504307" cy="489143"/>
          </a:xfrm>
          <a:prstGeom prst="rect">
            <a:avLst/>
          </a:prstGeom>
          <a:ln w="38100">
            <a:solidFill>
              <a:srgbClr val="088337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19109A-EC7C-50EC-F96A-8CEAB710E1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701" y="4092669"/>
            <a:ext cx="3943785" cy="1912905"/>
          </a:xfrm>
          <a:prstGeom prst="rect">
            <a:avLst/>
          </a:prstGeom>
          <a:ln w="38100">
            <a:solidFill>
              <a:srgbClr val="000090"/>
            </a:solidFill>
          </a:ln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0D0D12E-C4F0-C3FF-6A4D-22E21DC65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81" y="1205545"/>
            <a:ext cx="6445358" cy="4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A5BBB"/>
                </a:solidFill>
                <a:latin typeface="Gill Sans MT" charset="0"/>
              </a:rPr>
              <a:t>[PUT]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update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:id</a:t>
            </a:r>
            <a:endParaRPr lang="en-US" sz="32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D94D57-3799-2D00-8562-3BC3DB5DE02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533" b="-1"/>
          <a:stretch/>
        </p:blipFill>
        <p:spPr>
          <a:xfrm>
            <a:off x="870843" y="6153814"/>
            <a:ext cx="301695" cy="24154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301337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52F3F8-A355-1779-8D3E-4032B316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32" y="1474634"/>
            <a:ext cx="4544059" cy="666843"/>
          </a:xfrm>
          <a:prstGeom prst="rect">
            <a:avLst/>
          </a:prstGeom>
          <a:ln w="28575">
            <a:solidFill>
              <a:srgbClr val="000090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6047648" cy="14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4 – Set DB Query in Server – DELETE</a:t>
            </a:r>
            <a:endParaRPr lang="en-US" sz="3600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5CF460-B7E3-66C6-B6B8-6F580B7E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41" y="4067433"/>
            <a:ext cx="6916115" cy="2086266"/>
          </a:xfrm>
          <a:prstGeom prst="rect">
            <a:avLst/>
          </a:prstGeom>
          <a:ln w="28575">
            <a:solidFill>
              <a:srgbClr val="000090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ABEC708-9665-4DE5-B0A4-BE68187AC408}"/>
              </a:ext>
            </a:extLst>
          </p:cNvPr>
          <p:cNvSpPr/>
          <p:nvPr/>
        </p:nvSpPr>
        <p:spPr bwMode="auto">
          <a:xfrm>
            <a:off x="2453951" y="1649099"/>
            <a:ext cx="4021493" cy="333008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B0706F6-8A9C-4E02-BEE2-FBB23304E7C5}"/>
              </a:ext>
            </a:extLst>
          </p:cNvPr>
          <p:cNvCxnSpPr>
            <a:cxnSpLocks/>
          </p:cNvCxnSpPr>
          <p:nvPr/>
        </p:nvCxnSpPr>
        <p:spPr bwMode="auto">
          <a:xfrm>
            <a:off x="4980449" y="1991149"/>
            <a:ext cx="2126471" cy="20762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箭头: 下 15">
            <a:extLst>
              <a:ext uri="{FF2B5EF4-FFF2-40B4-BE49-F238E27FC236}">
                <a16:creationId xmlns:a16="http://schemas.microsoft.com/office/drawing/2014/main" id="{21284C2D-A202-7185-A62F-CF76F121384A}"/>
              </a:ext>
            </a:extLst>
          </p:cNvPr>
          <p:cNvSpPr/>
          <p:nvPr/>
        </p:nvSpPr>
        <p:spPr bwMode="auto">
          <a:xfrm>
            <a:off x="4181669" y="2547642"/>
            <a:ext cx="475861" cy="999035"/>
          </a:xfrm>
          <a:prstGeom prst="downArrow">
            <a:avLst/>
          </a:prstGeom>
          <a:noFill/>
          <a:ln w="381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5435A6-6D35-C731-835F-37D07539A533}"/>
              </a:ext>
            </a:extLst>
          </p:cNvPr>
          <p:cNvSpPr/>
          <p:nvPr/>
        </p:nvSpPr>
        <p:spPr bwMode="auto">
          <a:xfrm>
            <a:off x="6187440" y="4053878"/>
            <a:ext cx="1651000" cy="294602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810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F6563B3-274B-51F6-C503-A8058E0D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81" y="5932064"/>
            <a:ext cx="396818" cy="54301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5] </a:t>
            </a:r>
            <a:r>
              <a:rPr lang="en-US" altLang="zh-CN" dirty="0">
                <a:cs typeface="+mj-cs"/>
              </a:rPr>
              <a:t>– DELETE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F47F44F-0EA8-1D09-B844-5D72A9512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6" y="2750159"/>
            <a:ext cx="5455986" cy="761565"/>
          </a:xfrm>
          <a:prstGeom prst="rect">
            <a:avLst/>
          </a:prstGeom>
          <a:ln w="38100">
            <a:solidFill>
              <a:srgbClr val="088337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DEBBA3-26CB-561E-43A0-475AF93CC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90" y="3789441"/>
            <a:ext cx="5477639" cy="1638529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7E419B-0EAF-F71E-B4B3-2398CC85D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81" y="1333040"/>
            <a:ext cx="6445358" cy="4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9A332B"/>
                </a:solidFill>
                <a:latin typeface="Gill Sans MT" charset="0"/>
              </a:rPr>
              <a:t>[DELETE]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delete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:id</a:t>
            </a:r>
            <a:endParaRPr lang="en-US" sz="32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0849F4-24DD-2208-66D9-E491EF87F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81" y="2147840"/>
            <a:ext cx="7764269" cy="248126"/>
          </a:xfrm>
          <a:prstGeom prst="rect">
            <a:avLst/>
          </a:prstGeom>
          <a:ln w="38100">
            <a:solidFill>
              <a:srgbClr val="CF2828"/>
            </a:solidFill>
          </a:ln>
        </p:spPr>
      </p:pic>
    </p:spTree>
    <p:extLst>
      <p:ext uri="{BB962C8B-B14F-4D97-AF65-F5344CB8AC3E}">
        <p14:creationId xmlns:p14="http://schemas.microsoft.com/office/powerpoint/2010/main" val="2366874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</a:t>
            </a:r>
            <a:r>
              <a:rPr lang="en-US" dirty="0">
                <a:cs typeface="+mj-cs"/>
              </a:rPr>
              <a:t>HTTP Request – 6 Paths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54671" y="2960420"/>
            <a:ext cx="7992065" cy="378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07724"/>
                </a:solidFill>
                <a:latin typeface="Gill Sans MT" charset="0"/>
              </a:rPr>
              <a:t>[GET]    </a:t>
            </a:r>
            <a:r>
              <a:rPr lang="en-IE" altLang="zh-CN" sz="2400" i="1" dirty="0">
                <a:latin typeface="Gill Sans MT" charset="0"/>
              </a:rPr>
              <a:t>-   G</a:t>
            </a:r>
            <a:r>
              <a:rPr lang="en-US" altLang="zh-CN" sz="2400" i="1" dirty="0">
                <a:latin typeface="Gill Sans MT" charset="0"/>
              </a:rPr>
              <a:t>et all Modules:</a:t>
            </a:r>
            <a:r>
              <a:rPr lang="zh-CN" altLang="en-US" sz="2400" i="1" dirty="0">
                <a:latin typeface="Gill Sans MT" charset="0"/>
              </a:rPr>
              <a:t>  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localhost:5000/modules/get</a:t>
            </a:r>
            <a:endParaRPr lang="en-IE" altLang="zh-CN" sz="2400" i="1" u="sng" dirty="0">
              <a:latin typeface="Gill Sans MT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2400" i="1" dirty="0">
                <a:latin typeface="Gill Sans MT" charset="0"/>
              </a:rPr>
              <a:t>-   C</a:t>
            </a:r>
            <a:r>
              <a:rPr lang="en-US" altLang="zh-CN" sz="2400" i="1" dirty="0" err="1">
                <a:latin typeface="Gill Sans MT" charset="0"/>
              </a:rPr>
              <a:t>reate</a:t>
            </a:r>
            <a:r>
              <a:rPr lang="en-US" altLang="zh-CN" sz="2400" i="1" dirty="0">
                <a:latin typeface="Gill Sans MT" charset="0"/>
              </a:rPr>
              <a:t> a Module:</a:t>
            </a:r>
            <a:r>
              <a:rPr lang="zh-CN" altLang="en-US" sz="2400" i="1" dirty="0">
                <a:latin typeface="Gill Sans MT" charset="0"/>
              </a:rPr>
              <a:t> 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localhost:5000/modules/create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88337"/>
                </a:solidFill>
                <a:latin typeface="Gill Sans MT" charset="0"/>
              </a:rPr>
              <a:t>[GET]    </a:t>
            </a:r>
            <a:r>
              <a:rPr lang="en-IE" altLang="zh-CN" sz="2400" i="1" dirty="0">
                <a:latin typeface="Gill Sans MT" charset="0"/>
              </a:rPr>
              <a:t>- </a:t>
            </a:r>
            <a:r>
              <a:rPr lang="en-IE" altLang="zh-CN" sz="2400" dirty="0">
                <a:solidFill>
                  <a:srgbClr val="00B050"/>
                </a:solidFill>
                <a:latin typeface="Gill Sans MT" charset="0"/>
              </a:rPr>
              <a:t>  </a:t>
            </a:r>
            <a:r>
              <a:rPr lang="en-IE" altLang="zh-CN" sz="2400" i="1" dirty="0">
                <a:latin typeface="Gill Sans MT" charset="0"/>
              </a:rPr>
              <a:t>G</a:t>
            </a:r>
            <a:r>
              <a:rPr lang="en-US" altLang="zh-CN" sz="2400" i="1" dirty="0">
                <a:latin typeface="Gill Sans MT" charset="0"/>
              </a:rPr>
              <a:t>et a Module: </a:t>
            </a:r>
            <a:r>
              <a:rPr lang="zh-CN" altLang="en-US" sz="2400" i="1" dirty="0">
                <a:latin typeface="Gill Sans MT" charset="0"/>
              </a:rPr>
              <a:t>       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l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ocalhost:5000/modules/get/</a:t>
            </a:r>
            <a:r>
              <a:rPr lang="en-IE" altLang="zh-CN" sz="24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  <a:endParaRPr lang="en-IE" altLang="zh-CN" sz="24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B5BBB"/>
                </a:solidFill>
                <a:latin typeface="Gill Sans MT" charset="0"/>
              </a:rPr>
              <a:t>[PUT]   </a:t>
            </a:r>
            <a:r>
              <a:rPr lang="en-IE" altLang="zh-CN" sz="2400" i="1" dirty="0">
                <a:latin typeface="Gill Sans MT" charset="0"/>
              </a:rPr>
              <a:t>-</a:t>
            </a:r>
            <a:r>
              <a:rPr lang="en-IE" altLang="zh-CN" sz="2400" i="1" dirty="0">
                <a:solidFill>
                  <a:srgbClr val="0B5BBB"/>
                </a:solidFill>
                <a:latin typeface="Gill Sans MT" charset="0"/>
              </a:rPr>
              <a:t>    </a:t>
            </a:r>
            <a:r>
              <a:rPr lang="en-IE" altLang="zh-CN" sz="2400" i="1" dirty="0">
                <a:latin typeface="Gill Sans MT" charset="0"/>
              </a:rPr>
              <a:t>Update a Module: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localhost:5000/modules/update/</a:t>
            </a:r>
            <a:r>
              <a:rPr lang="en-IE" altLang="zh-CN" sz="24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  <a:endParaRPr lang="en-IE" altLang="zh-CN" sz="24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972D24"/>
                </a:solidFill>
                <a:latin typeface="Gill Sans MT" charset="0"/>
              </a:rPr>
              <a:t>[DELETE] </a:t>
            </a:r>
            <a:r>
              <a:rPr lang="en-IE" altLang="zh-CN" sz="2400" i="1" dirty="0">
                <a:latin typeface="Gill Sans MT" charset="0"/>
              </a:rPr>
              <a:t>- Delete a Module: 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localhost:5000/modules/delete/</a:t>
            </a:r>
            <a:r>
              <a:rPr lang="en-IE" altLang="zh-CN" sz="24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latin typeface="Gill Sans MT" charset="0"/>
              </a:rPr>
              <a:t>[Default] </a:t>
            </a:r>
            <a:r>
              <a:rPr lang="en-IE" altLang="zh-CN" sz="2400" i="1" dirty="0">
                <a:latin typeface="Gill Sans MT" charset="0"/>
              </a:rPr>
              <a:t>– Not Found:         </a:t>
            </a:r>
            <a:r>
              <a:rPr lang="en-IE" altLang="zh-CN" sz="2400" b="1" i="1" dirty="0">
                <a:solidFill>
                  <a:srgbClr val="CC0000"/>
                </a:solidFill>
                <a:latin typeface="Gill Sans MT" charset="0"/>
              </a:rPr>
              <a:t>other URL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charset="0"/>
              <a:buNone/>
              <a:defRPr/>
            </a:pPr>
            <a:endParaRPr lang="en-IE" altLang="zh-CN" sz="2400" i="1" u="sng" dirty="0">
              <a:solidFill>
                <a:srgbClr val="CC0000"/>
              </a:solidFill>
              <a:highlight>
                <a:srgbClr val="FFFF00"/>
              </a:highlight>
              <a:latin typeface="Gill Sans MT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en-IE" altLang="zh-CN" i="1" dirty="0">
              <a:solidFill>
                <a:srgbClr val="CC0000"/>
              </a:solidFill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IE" altLang="zh-CN" i="1" dirty="0"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US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88883C-E374-95E4-770A-76E0DC79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876" y="1845556"/>
            <a:ext cx="2352923" cy="54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Parse URL First</a:t>
            </a:r>
            <a:endParaRPr lang="en-US" sz="5400" dirty="0">
              <a:latin typeface="Gill Sans MT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9B798B-05D0-3699-335A-0A1914B9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51" y="1904093"/>
            <a:ext cx="4447015" cy="523833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6A6562-E685-EDCE-40AB-FB6C5E1862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15" b="74727"/>
          <a:stretch/>
        </p:blipFill>
        <p:spPr>
          <a:xfrm>
            <a:off x="754671" y="1467515"/>
            <a:ext cx="4524375" cy="241542"/>
          </a:xfrm>
          <a:prstGeom prst="rect">
            <a:avLst/>
          </a:prstGeom>
          <a:ln w="38100">
            <a:solidFill>
              <a:srgbClr val="CF2828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043295-6DB2-C622-0DC1-AFB8476DD1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33" b="-1"/>
          <a:stretch/>
        </p:blipFill>
        <p:spPr>
          <a:xfrm>
            <a:off x="754671" y="2502192"/>
            <a:ext cx="301698" cy="241542"/>
          </a:xfrm>
          <a:prstGeom prst="rect">
            <a:avLst/>
          </a:prstGeom>
          <a:ln w="38100">
            <a:solidFill>
              <a:srgbClr val="CF2828"/>
            </a:solidFill>
          </a:ln>
        </p:spPr>
      </p:pic>
    </p:spTree>
    <p:extLst>
      <p:ext uri="{BB962C8B-B14F-4D97-AF65-F5344CB8AC3E}">
        <p14:creationId xmlns:p14="http://schemas.microsoft.com/office/powerpoint/2010/main" val="3993668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3972409" cy="18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4 – [B</a:t>
            </a:r>
            <a:r>
              <a:rPr lang="en-US" altLang="zh-CN" sz="4000" dirty="0">
                <a:latin typeface="Gill Sans MT" charset="0"/>
              </a:rPr>
              <a:t>ackend] </a:t>
            </a:r>
            <a:r>
              <a:rPr lang="en-US" sz="4000" dirty="0">
                <a:latin typeface="Gill Sans MT" charset="0"/>
              </a:rPr>
              <a:t>Server Structure</a:t>
            </a:r>
            <a:endParaRPr lang="en-US" dirty="0">
              <a:latin typeface="Gill Sans MT" charset="0"/>
            </a:endParaRPr>
          </a:p>
        </p:txBody>
      </p: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0ACEE8-FF53-D646-780C-2260507B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1154872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Import Packages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637D2-D641-57B1-7175-B9EA04814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1823161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Connect MongoDB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0667746-676C-5672-3C8F-5275A87E6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6121969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Listen to PORT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FB8ADD-49AD-9C96-BB41-F740F5752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2491450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Configure Server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5E99846-2C3F-F4F9-78E9-3A4E1D607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08" y="3258231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CORS Header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DA4D292-5977-0AAF-4A5A-ADF9823EE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08" y="3959715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Parse URL Path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87797E-36C1-3A16-4877-9542A5903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08" y="4661199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Path for CRUD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C9411AE-B5E0-30DB-AAE1-8A67A5700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08" y="5362683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Default Path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4A1461E4-DD56-BAC8-6B8F-3F65A8780577}"/>
              </a:ext>
            </a:extLst>
          </p:cNvPr>
          <p:cNvSpPr/>
          <p:nvPr/>
        </p:nvSpPr>
        <p:spPr bwMode="auto">
          <a:xfrm>
            <a:off x="666337" y="3357858"/>
            <a:ext cx="537428" cy="2414120"/>
          </a:xfrm>
          <a:prstGeom prst="leftBrace">
            <a:avLst>
              <a:gd name="adj1" fmla="val 27421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9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1- </a:t>
            </a:r>
            <a:r>
              <a:rPr lang="en-US" sz="3600" dirty="0">
                <a:cs typeface="+mj-cs"/>
              </a:rPr>
              <a:t>S</a:t>
            </a:r>
            <a:r>
              <a:rPr lang="en-US" altLang="zh-CN" sz="3600" dirty="0">
                <a:cs typeface="+mj-cs"/>
              </a:rPr>
              <a:t>tructure of Full Stack APP</a:t>
            </a:r>
            <a:endParaRPr lang="en-US" sz="3600" dirty="0"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38F10-6D11-11F5-12B4-A2A25473D7F8}"/>
              </a:ext>
            </a:extLst>
          </p:cNvPr>
          <p:cNvSpPr/>
          <p:nvPr/>
        </p:nvSpPr>
        <p:spPr bwMode="auto">
          <a:xfrm>
            <a:off x="1127138" y="1621118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Front End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5695B8-5B6E-3519-2EAC-27B64857A4D1}"/>
              </a:ext>
            </a:extLst>
          </p:cNvPr>
          <p:cNvSpPr/>
          <p:nvPr/>
        </p:nvSpPr>
        <p:spPr bwMode="auto">
          <a:xfrm>
            <a:off x="1127138" y="3323605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Back End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E4663F-66C8-F353-E136-F99CDE6129F7}"/>
              </a:ext>
            </a:extLst>
          </p:cNvPr>
          <p:cNvSpPr/>
          <p:nvPr/>
        </p:nvSpPr>
        <p:spPr bwMode="auto">
          <a:xfrm>
            <a:off x="1127138" y="5026092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Database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0BFD3390-C794-788D-D936-2AB600E0E52A}"/>
              </a:ext>
            </a:extLst>
          </p:cNvPr>
          <p:cNvSpPr/>
          <p:nvPr/>
        </p:nvSpPr>
        <p:spPr bwMode="auto">
          <a:xfrm>
            <a:off x="2895600" y="2529506"/>
            <a:ext cx="436880" cy="762334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1DB43A9-F85F-7A05-A2E3-2086B3E1E27A}"/>
              </a:ext>
            </a:extLst>
          </p:cNvPr>
          <p:cNvSpPr/>
          <p:nvPr/>
        </p:nvSpPr>
        <p:spPr bwMode="auto">
          <a:xfrm>
            <a:off x="2895600" y="4223117"/>
            <a:ext cx="436880" cy="762334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F027DC5-FD5B-1D3F-39C2-89F9BB8E1C38}"/>
              </a:ext>
            </a:extLst>
          </p:cNvPr>
          <p:cNvSpPr/>
          <p:nvPr/>
        </p:nvSpPr>
        <p:spPr bwMode="auto">
          <a:xfrm rot="10800000">
            <a:off x="1838960" y="2520630"/>
            <a:ext cx="436880" cy="762334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75FE89B-4E93-D56C-7260-B86D0799CE59}"/>
              </a:ext>
            </a:extLst>
          </p:cNvPr>
          <p:cNvSpPr/>
          <p:nvPr/>
        </p:nvSpPr>
        <p:spPr bwMode="auto">
          <a:xfrm rot="10800000">
            <a:off x="1838959" y="4223117"/>
            <a:ext cx="436880" cy="762334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964C7-526F-978C-7E6B-43D97292938A}"/>
              </a:ext>
            </a:extLst>
          </p:cNvPr>
          <p:cNvSpPr txBox="1"/>
          <p:nvPr/>
        </p:nvSpPr>
        <p:spPr>
          <a:xfrm>
            <a:off x="4878416" y="1738855"/>
            <a:ext cx="31384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altLang="zh-CN" sz="6600" i="1" dirty="0">
                <a:solidFill>
                  <a:srgbClr val="CC0000"/>
                </a:solidFill>
                <a:latin typeface="Gill Sans MT" charset="0"/>
              </a:rPr>
              <a:t>C </a:t>
            </a:r>
            <a:r>
              <a:rPr lang="en-US" altLang="zh-CN" sz="6600" i="1" dirty="0">
                <a:solidFill>
                  <a:srgbClr val="000099"/>
                </a:solidFill>
                <a:latin typeface="Gill Sans MT" charset="0"/>
              </a:rPr>
              <a:t>REATE</a:t>
            </a:r>
          </a:p>
          <a:p>
            <a:pPr>
              <a:buFont typeface="Wingdings" charset="0"/>
              <a:buNone/>
            </a:pPr>
            <a:r>
              <a:rPr lang="en-US" altLang="zh-CN" sz="6600" i="1" dirty="0">
                <a:solidFill>
                  <a:srgbClr val="CC0000"/>
                </a:solidFill>
                <a:latin typeface="Gill Sans MT" charset="0"/>
              </a:rPr>
              <a:t>R </a:t>
            </a:r>
            <a:r>
              <a:rPr lang="en-US" altLang="zh-CN" sz="6600" i="1" dirty="0">
                <a:solidFill>
                  <a:srgbClr val="000099"/>
                </a:solidFill>
                <a:latin typeface="Gill Sans MT" charset="0"/>
              </a:rPr>
              <a:t>EAD</a:t>
            </a:r>
            <a:r>
              <a:rPr lang="en-US" altLang="zh-CN" sz="6600" i="1" dirty="0">
                <a:solidFill>
                  <a:srgbClr val="CC0000"/>
                </a:solidFill>
                <a:latin typeface="Gill Sans MT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altLang="zh-CN" sz="6600" i="1" dirty="0">
                <a:solidFill>
                  <a:srgbClr val="CC0000"/>
                </a:solidFill>
                <a:latin typeface="Gill Sans MT" charset="0"/>
              </a:rPr>
              <a:t>U </a:t>
            </a:r>
            <a:r>
              <a:rPr lang="en-US" altLang="zh-CN" sz="6600" i="1" dirty="0">
                <a:solidFill>
                  <a:srgbClr val="000099"/>
                </a:solidFill>
                <a:latin typeface="Gill Sans MT" charset="0"/>
              </a:rPr>
              <a:t>PDATE</a:t>
            </a:r>
          </a:p>
          <a:p>
            <a:pPr>
              <a:buFont typeface="Wingdings" charset="0"/>
              <a:buNone/>
            </a:pPr>
            <a:r>
              <a:rPr lang="en-US" altLang="zh-CN" sz="6600" i="1" dirty="0">
                <a:solidFill>
                  <a:srgbClr val="CC0000"/>
                </a:solidFill>
                <a:latin typeface="Gill Sans MT" charset="0"/>
              </a:rPr>
              <a:t>D </a:t>
            </a:r>
            <a:r>
              <a:rPr lang="en-US" altLang="zh-CN" sz="6600" i="1" dirty="0">
                <a:solidFill>
                  <a:srgbClr val="000099"/>
                </a:solidFill>
                <a:latin typeface="Gill Sans MT" charset="0"/>
              </a:rPr>
              <a:t>ELETE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F7C9FB-09E3-60A0-ED95-14ED41FAF804}"/>
              </a:ext>
            </a:extLst>
          </p:cNvPr>
          <p:cNvSpPr txBox="1"/>
          <p:nvPr/>
        </p:nvSpPr>
        <p:spPr>
          <a:xfrm>
            <a:off x="3412429" y="2701742"/>
            <a:ext cx="123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F40A90-85F5-82A2-29F1-D587CAAACCBF}"/>
              </a:ext>
            </a:extLst>
          </p:cNvPr>
          <p:cNvSpPr txBox="1"/>
          <p:nvPr/>
        </p:nvSpPr>
        <p:spPr>
          <a:xfrm>
            <a:off x="3412428" y="4404229"/>
            <a:ext cx="123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00F52D-7A1D-15B8-A0AF-142C12853A5D}"/>
              </a:ext>
            </a:extLst>
          </p:cNvPr>
          <p:cNvSpPr txBox="1"/>
          <p:nvPr/>
        </p:nvSpPr>
        <p:spPr>
          <a:xfrm>
            <a:off x="436880" y="4390960"/>
            <a:ext cx="140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FA1780-F037-6FBD-F653-F0CEC07A824E}"/>
              </a:ext>
            </a:extLst>
          </p:cNvPr>
          <p:cNvSpPr txBox="1"/>
          <p:nvPr/>
        </p:nvSpPr>
        <p:spPr>
          <a:xfrm>
            <a:off x="436880" y="2693350"/>
            <a:ext cx="140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70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4 - </a:t>
            </a:r>
            <a:r>
              <a:rPr lang="en-US" sz="3600" dirty="0">
                <a:cs typeface="+mj-cs"/>
              </a:rPr>
              <a:t>How </a:t>
            </a:r>
            <a:r>
              <a:rPr lang="en-US" altLang="zh-CN" sz="3600" dirty="0">
                <a:cs typeface="+mj-cs"/>
              </a:rPr>
              <a:t>Full Stack APP works?</a:t>
            </a:r>
            <a:endParaRPr lang="en-US" sz="3600" dirty="0"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38F10-6D11-11F5-12B4-A2A25473D7F8}"/>
              </a:ext>
            </a:extLst>
          </p:cNvPr>
          <p:cNvSpPr/>
          <p:nvPr/>
        </p:nvSpPr>
        <p:spPr bwMode="auto">
          <a:xfrm>
            <a:off x="1370978" y="1621118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Web Page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5695B8-5B6E-3519-2EAC-27B64857A4D1}"/>
              </a:ext>
            </a:extLst>
          </p:cNvPr>
          <p:cNvSpPr/>
          <p:nvPr/>
        </p:nvSpPr>
        <p:spPr bwMode="auto">
          <a:xfrm>
            <a:off x="1370978" y="3323605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E4663F-66C8-F353-E136-F99CDE6129F7}"/>
              </a:ext>
            </a:extLst>
          </p:cNvPr>
          <p:cNvSpPr/>
          <p:nvPr/>
        </p:nvSpPr>
        <p:spPr bwMode="auto">
          <a:xfrm>
            <a:off x="1370978" y="5026092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MongoDB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9C56181D-6AF2-5871-9AAE-95A5A090801A}"/>
              </a:ext>
            </a:extLst>
          </p:cNvPr>
          <p:cNvSpPr/>
          <p:nvPr/>
        </p:nvSpPr>
        <p:spPr bwMode="auto">
          <a:xfrm>
            <a:off x="4335780" y="2202180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E4E21BE3-978D-ADB1-8230-81D0FBB45163}"/>
              </a:ext>
            </a:extLst>
          </p:cNvPr>
          <p:cNvSpPr/>
          <p:nvPr/>
        </p:nvSpPr>
        <p:spPr bwMode="auto">
          <a:xfrm>
            <a:off x="4328782" y="404210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E83CD1E0-DAEF-CAB5-8340-1601846AF484}"/>
              </a:ext>
            </a:extLst>
          </p:cNvPr>
          <p:cNvSpPr/>
          <p:nvPr/>
        </p:nvSpPr>
        <p:spPr bwMode="auto">
          <a:xfrm rot="10800000">
            <a:off x="729858" y="3930271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A358E20-A76D-C971-966D-79EF04ABA9EB}"/>
              </a:ext>
            </a:extLst>
          </p:cNvPr>
          <p:cNvSpPr/>
          <p:nvPr/>
        </p:nvSpPr>
        <p:spPr bwMode="auto">
          <a:xfrm rot="10800000">
            <a:off x="729857" y="210695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416DD7-F05E-43E3-6C06-80615DCDD752}"/>
              </a:ext>
            </a:extLst>
          </p:cNvPr>
          <p:cNvSpPr txBox="1"/>
          <p:nvPr/>
        </p:nvSpPr>
        <p:spPr>
          <a:xfrm>
            <a:off x="3406140" y="2524090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CFB7307-A1F0-8461-F77C-F79C46A40A6F}"/>
              </a:ext>
            </a:extLst>
          </p:cNvPr>
          <p:cNvSpPr txBox="1"/>
          <p:nvPr/>
        </p:nvSpPr>
        <p:spPr>
          <a:xfrm>
            <a:off x="844874" y="2524090"/>
            <a:ext cx="157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00EA0C-5DBC-763F-C00A-9EB2EDACADDE}"/>
              </a:ext>
            </a:extLst>
          </p:cNvPr>
          <p:cNvSpPr txBox="1"/>
          <p:nvPr/>
        </p:nvSpPr>
        <p:spPr>
          <a:xfrm>
            <a:off x="3310776" y="4267172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E4E3AFC-3493-7B36-DA79-FE20B441D091}"/>
              </a:ext>
            </a:extLst>
          </p:cNvPr>
          <p:cNvSpPr txBox="1"/>
          <p:nvPr/>
        </p:nvSpPr>
        <p:spPr>
          <a:xfrm>
            <a:off x="861059" y="4242252"/>
            <a:ext cx="1566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2FCA739-2407-0D56-0401-6C0809F316BC}"/>
              </a:ext>
            </a:extLst>
          </p:cNvPr>
          <p:cNvSpPr txBox="1"/>
          <p:nvPr/>
        </p:nvSpPr>
        <p:spPr>
          <a:xfrm>
            <a:off x="4843722" y="252596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①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984B83-90E7-8CF9-7D93-F5DFF5EF3F52}"/>
              </a:ext>
            </a:extLst>
          </p:cNvPr>
          <p:cNvSpPr txBox="1"/>
          <p:nvPr/>
        </p:nvSpPr>
        <p:spPr>
          <a:xfrm>
            <a:off x="4849142" y="4414478"/>
            <a:ext cx="669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0C7DD8-A262-02A6-AE4E-96C36E851EEE}"/>
              </a:ext>
            </a:extLst>
          </p:cNvPr>
          <p:cNvSpPr txBox="1"/>
          <p:nvPr/>
        </p:nvSpPr>
        <p:spPr>
          <a:xfrm>
            <a:off x="-5179" y="252409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④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2FB0BD1-27CB-EE27-BE1E-5A0C1E76D022}"/>
              </a:ext>
            </a:extLst>
          </p:cNvPr>
          <p:cNvSpPr txBox="1"/>
          <p:nvPr/>
        </p:nvSpPr>
        <p:spPr>
          <a:xfrm>
            <a:off x="0" y="4445829"/>
            <a:ext cx="76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③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5796335D-1D42-1D74-586E-675A6D350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570" y="3400240"/>
            <a:ext cx="2486372" cy="714475"/>
          </a:xfrm>
          <a:prstGeom prst="rect">
            <a:avLst/>
          </a:prstGeom>
        </p:spPr>
      </p:pic>
      <p:cxnSp>
        <p:nvCxnSpPr>
          <p:cNvPr id="2049" name="直接箭头连接符 2048">
            <a:extLst>
              <a:ext uri="{FF2B5EF4-FFF2-40B4-BE49-F238E27FC236}">
                <a16:creationId xmlns:a16="http://schemas.microsoft.com/office/drawing/2014/main" id="{4CC699AD-1D3E-2446-F4BA-A82FEAF05624}"/>
              </a:ext>
            </a:extLst>
          </p:cNvPr>
          <p:cNvCxnSpPr>
            <a:endCxn id="4" idx="3"/>
          </p:cNvCxnSpPr>
          <p:nvPr/>
        </p:nvCxnSpPr>
        <p:spPr bwMode="auto">
          <a:xfrm flipH="1">
            <a:off x="4328782" y="1905339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" name="直接箭头连接符 2049">
            <a:extLst>
              <a:ext uri="{FF2B5EF4-FFF2-40B4-BE49-F238E27FC236}">
                <a16:creationId xmlns:a16="http://schemas.microsoft.com/office/drawing/2014/main" id="{0CA7F75B-8991-EA1F-95E2-C69530314DBD}"/>
              </a:ext>
            </a:extLst>
          </p:cNvPr>
          <p:cNvCxnSpPr/>
          <p:nvPr/>
        </p:nvCxnSpPr>
        <p:spPr bwMode="auto">
          <a:xfrm flipH="1">
            <a:off x="4319124" y="3731633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" name="直接箭头连接符 2050">
            <a:extLst>
              <a:ext uri="{FF2B5EF4-FFF2-40B4-BE49-F238E27FC236}">
                <a16:creationId xmlns:a16="http://schemas.microsoft.com/office/drawing/2014/main" id="{2B1115B2-D019-FC15-4EC2-82D222A1A51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35780" y="5685034"/>
            <a:ext cx="1449498" cy="208805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9" name="图片 2058">
            <a:extLst>
              <a:ext uri="{FF2B5EF4-FFF2-40B4-BE49-F238E27FC236}">
                <a16:creationId xmlns:a16="http://schemas.microsoft.com/office/drawing/2014/main" id="{23396A9C-740E-6987-08B9-1AFB61020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936" y="1264779"/>
            <a:ext cx="2515084" cy="17832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5AD4801-528B-B1AD-3EAA-18C7C2C0C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278" y="4406978"/>
            <a:ext cx="2486372" cy="20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81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4- Postman – Simulate HTTP Request</a:t>
            </a:r>
            <a:endParaRPr lang="en-US" sz="3200" dirty="0"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38F10-6D11-11F5-12B4-A2A25473D7F8}"/>
              </a:ext>
            </a:extLst>
          </p:cNvPr>
          <p:cNvSpPr/>
          <p:nvPr/>
        </p:nvSpPr>
        <p:spPr bwMode="auto">
          <a:xfrm>
            <a:off x="1370978" y="1621118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C0000"/>
                </a:solidFill>
              </a:rPr>
              <a:t>Postman</a:t>
            </a:r>
            <a:endParaRPr lang="zh-CN" altLang="en-US" sz="3600" dirty="0">
              <a:solidFill>
                <a:srgbClr val="CC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5695B8-5B6E-3519-2EAC-27B64857A4D1}"/>
              </a:ext>
            </a:extLst>
          </p:cNvPr>
          <p:cNvSpPr/>
          <p:nvPr/>
        </p:nvSpPr>
        <p:spPr bwMode="auto">
          <a:xfrm>
            <a:off x="1370978" y="3323605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E4663F-66C8-F353-E136-F99CDE6129F7}"/>
              </a:ext>
            </a:extLst>
          </p:cNvPr>
          <p:cNvSpPr/>
          <p:nvPr/>
        </p:nvSpPr>
        <p:spPr bwMode="auto">
          <a:xfrm>
            <a:off x="1370978" y="5026092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MongoDB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9C56181D-6AF2-5871-9AAE-95A5A090801A}"/>
              </a:ext>
            </a:extLst>
          </p:cNvPr>
          <p:cNvSpPr/>
          <p:nvPr/>
        </p:nvSpPr>
        <p:spPr bwMode="auto">
          <a:xfrm>
            <a:off x="4335780" y="2202180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E4E21BE3-978D-ADB1-8230-81D0FBB45163}"/>
              </a:ext>
            </a:extLst>
          </p:cNvPr>
          <p:cNvSpPr/>
          <p:nvPr/>
        </p:nvSpPr>
        <p:spPr bwMode="auto">
          <a:xfrm>
            <a:off x="4328782" y="404210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E83CD1E0-DAEF-CAB5-8340-1601846AF484}"/>
              </a:ext>
            </a:extLst>
          </p:cNvPr>
          <p:cNvSpPr/>
          <p:nvPr/>
        </p:nvSpPr>
        <p:spPr bwMode="auto">
          <a:xfrm rot="10800000">
            <a:off x="729858" y="3930271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A358E20-A76D-C971-966D-79EF04ABA9EB}"/>
              </a:ext>
            </a:extLst>
          </p:cNvPr>
          <p:cNvSpPr/>
          <p:nvPr/>
        </p:nvSpPr>
        <p:spPr bwMode="auto">
          <a:xfrm rot="10800000">
            <a:off x="729857" y="210695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416DD7-F05E-43E3-6C06-80615DCDD752}"/>
              </a:ext>
            </a:extLst>
          </p:cNvPr>
          <p:cNvSpPr txBox="1"/>
          <p:nvPr/>
        </p:nvSpPr>
        <p:spPr>
          <a:xfrm>
            <a:off x="3406140" y="2524090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CFB7307-A1F0-8461-F77C-F79C46A40A6F}"/>
              </a:ext>
            </a:extLst>
          </p:cNvPr>
          <p:cNvSpPr txBox="1"/>
          <p:nvPr/>
        </p:nvSpPr>
        <p:spPr>
          <a:xfrm>
            <a:off x="844874" y="2524090"/>
            <a:ext cx="157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00EA0C-5DBC-763F-C00A-9EB2EDACADDE}"/>
              </a:ext>
            </a:extLst>
          </p:cNvPr>
          <p:cNvSpPr txBox="1"/>
          <p:nvPr/>
        </p:nvSpPr>
        <p:spPr>
          <a:xfrm>
            <a:off x="3310776" y="4267172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E4E3AFC-3493-7B36-DA79-FE20B441D091}"/>
              </a:ext>
            </a:extLst>
          </p:cNvPr>
          <p:cNvSpPr txBox="1"/>
          <p:nvPr/>
        </p:nvSpPr>
        <p:spPr>
          <a:xfrm>
            <a:off x="861059" y="4242252"/>
            <a:ext cx="1566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2FCA739-2407-0D56-0401-6C0809F316BC}"/>
              </a:ext>
            </a:extLst>
          </p:cNvPr>
          <p:cNvSpPr txBox="1"/>
          <p:nvPr/>
        </p:nvSpPr>
        <p:spPr>
          <a:xfrm>
            <a:off x="4843722" y="252596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①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984B83-90E7-8CF9-7D93-F5DFF5EF3F52}"/>
              </a:ext>
            </a:extLst>
          </p:cNvPr>
          <p:cNvSpPr txBox="1"/>
          <p:nvPr/>
        </p:nvSpPr>
        <p:spPr>
          <a:xfrm>
            <a:off x="4849142" y="4414478"/>
            <a:ext cx="669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0C7DD8-A262-02A6-AE4E-96C36E851EEE}"/>
              </a:ext>
            </a:extLst>
          </p:cNvPr>
          <p:cNvSpPr txBox="1"/>
          <p:nvPr/>
        </p:nvSpPr>
        <p:spPr>
          <a:xfrm>
            <a:off x="-5179" y="252409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④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2FB0BD1-27CB-EE27-BE1E-5A0C1E76D022}"/>
              </a:ext>
            </a:extLst>
          </p:cNvPr>
          <p:cNvSpPr txBox="1"/>
          <p:nvPr/>
        </p:nvSpPr>
        <p:spPr>
          <a:xfrm>
            <a:off x="0" y="4445829"/>
            <a:ext cx="76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③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5796335D-1D42-1D74-586E-675A6D350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570" y="3400240"/>
            <a:ext cx="2486372" cy="714475"/>
          </a:xfrm>
          <a:prstGeom prst="rect">
            <a:avLst/>
          </a:prstGeom>
        </p:spPr>
      </p:pic>
      <p:cxnSp>
        <p:nvCxnSpPr>
          <p:cNvPr id="2049" name="直接箭头连接符 2048">
            <a:extLst>
              <a:ext uri="{FF2B5EF4-FFF2-40B4-BE49-F238E27FC236}">
                <a16:creationId xmlns:a16="http://schemas.microsoft.com/office/drawing/2014/main" id="{4CC699AD-1D3E-2446-F4BA-A82FEAF05624}"/>
              </a:ext>
            </a:extLst>
          </p:cNvPr>
          <p:cNvCxnSpPr>
            <a:endCxn id="4" idx="3"/>
          </p:cNvCxnSpPr>
          <p:nvPr/>
        </p:nvCxnSpPr>
        <p:spPr bwMode="auto">
          <a:xfrm flipH="1">
            <a:off x="4328782" y="1905339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" name="直接箭头连接符 2049">
            <a:extLst>
              <a:ext uri="{FF2B5EF4-FFF2-40B4-BE49-F238E27FC236}">
                <a16:creationId xmlns:a16="http://schemas.microsoft.com/office/drawing/2014/main" id="{0CA7F75B-8991-EA1F-95E2-C69530314DBD}"/>
              </a:ext>
            </a:extLst>
          </p:cNvPr>
          <p:cNvCxnSpPr/>
          <p:nvPr/>
        </p:nvCxnSpPr>
        <p:spPr bwMode="auto">
          <a:xfrm flipH="1">
            <a:off x="4319124" y="3731633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" name="直接箭头连接符 2050">
            <a:extLst>
              <a:ext uri="{FF2B5EF4-FFF2-40B4-BE49-F238E27FC236}">
                <a16:creationId xmlns:a16="http://schemas.microsoft.com/office/drawing/2014/main" id="{2B1115B2-D019-FC15-4EC2-82D222A1A51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35780" y="5685034"/>
            <a:ext cx="1449498" cy="208805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E3C80A0-F330-A19B-6D6B-69D55607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570" y="1286820"/>
            <a:ext cx="2573785" cy="1624291"/>
          </a:xfrm>
          <a:prstGeom prst="rect">
            <a:avLst/>
          </a:prstGeom>
          <a:ln w="38100">
            <a:solidFill>
              <a:srgbClr val="CC0000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9BFB3B-7DDF-871D-187C-E7B88FC6C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278" y="4406977"/>
            <a:ext cx="2486372" cy="20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79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4- Postman - Simulate HTTP Request</a:t>
            </a:r>
            <a:endParaRPr lang="en-US" sz="3600" dirty="0"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60500"/>
            <a:ext cx="8064500" cy="224375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zh-CN" dirty="0">
                <a:cs typeface="+mn-cs"/>
              </a:rPr>
              <a:t>Register and download </a:t>
            </a:r>
            <a:r>
              <a:rPr lang="en-US" altLang="zh-CN" dirty="0">
                <a:solidFill>
                  <a:srgbClr val="000090"/>
                </a:solidFill>
                <a:cs typeface="+mn-cs"/>
              </a:rPr>
              <a:t>Postman </a:t>
            </a:r>
            <a:r>
              <a:rPr lang="en-US" altLang="zh-CN" dirty="0">
                <a:cs typeface="+mn-cs"/>
              </a:rPr>
              <a:t>at here:</a:t>
            </a:r>
          </a:p>
          <a:p>
            <a:pPr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https://www.postman.com/downloads/</a:t>
            </a:r>
            <a:endParaRPr lang="en-US" dirty="0">
              <a:solidFill>
                <a:srgbClr val="000099"/>
              </a:solidFill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Simulate the HTTP Request from the Web Page.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266EF6-C031-6431-28F7-5D04E331B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01" y="2908267"/>
            <a:ext cx="6197246" cy="34804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585018-C7AA-CD09-45C4-D17C0B382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766" y="1410049"/>
            <a:ext cx="1756389" cy="9948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5271C4-CE23-04F4-8050-001768066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2048" y="3504012"/>
            <a:ext cx="130510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69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1] – GET ALL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D9F02C6-5946-ABA4-4997-62448DB6D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97" y="1325909"/>
            <a:ext cx="5258989" cy="4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07724"/>
                </a:solidFill>
                <a:latin typeface="Gill Sans MT" charset="0"/>
              </a:rPr>
              <a:t>[GET ALL]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localhost:5000/modules/get</a:t>
            </a:r>
            <a:endParaRPr lang="en-US" sz="32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2F2C73-D945-EF7E-90C2-66BB52D18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7" y="1904441"/>
            <a:ext cx="3958957" cy="6295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DD71D8-EEF9-2427-02A1-79D0144F1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97" y="2604436"/>
            <a:ext cx="4861305" cy="9722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86BE6F-9EED-9154-3613-DEFAC4508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97" y="3763316"/>
            <a:ext cx="3697423" cy="2866084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A6790753-3F3A-1607-25FF-3CB3B9188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724" y="1988472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Line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5ECF0E0-B127-1E2A-7CC6-D85588B93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01" y="2948563"/>
            <a:ext cx="2243390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Body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5C46EEA-7D7B-318E-ABCC-8BDC63322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956139"/>
            <a:ext cx="150663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096732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2] </a:t>
            </a:r>
            <a:r>
              <a:rPr lang="en-US" altLang="zh-CN" dirty="0">
                <a:cs typeface="+mj-cs"/>
              </a:rPr>
              <a:t>– POST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21C6682-5161-28F2-6096-26E5FC847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45" y="1202181"/>
            <a:ext cx="7992065" cy="36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0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2000" i="1" dirty="0">
                <a:latin typeface="Gill Sans MT" charset="0"/>
              </a:rPr>
              <a:t>-   C</a:t>
            </a:r>
            <a:r>
              <a:rPr lang="en-US" altLang="zh-CN" sz="2000" i="1" dirty="0" err="1">
                <a:latin typeface="Gill Sans MT" charset="0"/>
              </a:rPr>
              <a:t>reate</a:t>
            </a:r>
            <a:r>
              <a:rPr lang="en-US" altLang="zh-CN" sz="2000" i="1" dirty="0">
                <a:latin typeface="Gill Sans MT" charset="0"/>
              </a:rPr>
              <a:t> a Module:</a:t>
            </a:r>
            <a:r>
              <a:rPr lang="zh-CN" altLang="en-US" sz="2000" i="1" dirty="0">
                <a:latin typeface="Gill Sans MT" charset="0"/>
              </a:rPr>
              <a:t>   </a:t>
            </a:r>
            <a:r>
              <a:rPr lang="en-IE" altLang="zh-CN" sz="2000" i="1" u="sng" dirty="0">
                <a:solidFill>
                  <a:srgbClr val="CC0000"/>
                </a:solidFill>
                <a:latin typeface="Gill Sans MT" charset="0"/>
              </a:rPr>
              <a:t>localhost:5000/modules/create</a:t>
            </a:r>
            <a:endParaRPr lang="en-US" sz="24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F25767-4D81-72C5-D0AA-51F64C9BD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49"/>
          <a:stretch/>
        </p:blipFill>
        <p:spPr>
          <a:xfrm>
            <a:off x="533400" y="1888072"/>
            <a:ext cx="4779380" cy="6155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587372-786C-3167-3023-87BB900D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723273"/>
            <a:ext cx="3829584" cy="19433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F4D36E-4415-9959-E852-2B358F0EA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827028"/>
            <a:ext cx="4286848" cy="1657581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EAB04EF8-64EC-210C-1D01-63EE269EF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01" y="2014743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Line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B89DC4A-9AC7-1626-2E66-B07D3D036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01" y="3857966"/>
            <a:ext cx="2243390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Body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CDDCAC9-2854-ACC2-B8E0-22AA3658B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01" y="5582731"/>
            <a:ext cx="150663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012534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3] </a:t>
            </a:r>
            <a:r>
              <a:rPr lang="en-US" altLang="zh-CN" dirty="0">
                <a:cs typeface="+mj-cs"/>
              </a:rPr>
              <a:t>– GET ONE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372BF65-5E31-7FEB-F2BA-94ABAF0A8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81" y="1205545"/>
            <a:ext cx="6445358" cy="4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07724"/>
                </a:solidFill>
                <a:latin typeface="Gill Sans MT" charset="0"/>
              </a:rPr>
              <a:t>[GET ALL]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localhost:5000/modules/get/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:id</a:t>
            </a:r>
            <a:endParaRPr lang="en-US" sz="32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00E443-D7E5-A703-E546-6389E3A87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81" y="1841406"/>
            <a:ext cx="5515745" cy="5239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C555EA-A657-ED61-912E-E57222C64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81" y="2777490"/>
            <a:ext cx="3855672" cy="12852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0411E58-2BC6-3E4D-AA1B-4E3E7A1DF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81" y="4492647"/>
            <a:ext cx="5819404" cy="1982434"/>
          </a:xfrm>
          <a:prstGeom prst="rect">
            <a:avLst/>
          </a:prstGeom>
        </p:spPr>
      </p:pic>
      <p:sp>
        <p:nvSpPr>
          <p:cNvPr id="17" name="Rectangle 4">
            <a:extLst>
              <a:ext uri="{FF2B5EF4-FFF2-40B4-BE49-F238E27FC236}">
                <a16:creationId xmlns:a16="http://schemas.microsoft.com/office/drawing/2014/main" id="{D1125B74-66DD-C3A4-8446-96F3AF447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114" y="1958297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Line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87395EC5-D5E7-EE32-8269-07DF12614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410" y="3354034"/>
            <a:ext cx="2243390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Body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6FC143B-0BB1-7857-CBB1-DD717734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879" y="5277375"/>
            <a:ext cx="150663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744241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4] </a:t>
            </a:r>
            <a:r>
              <a:rPr lang="en-US" altLang="zh-CN" dirty="0">
                <a:cs typeface="+mj-cs"/>
              </a:rPr>
              <a:t>– PUT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0D0D12E-C4F0-C3FF-6A4D-22E21DC65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81" y="1205545"/>
            <a:ext cx="6445358" cy="4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A5BBB"/>
                </a:solidFill>
                <a:latin typeface="Gill Sans MT" charset="0"/>
              </a:rPr>
              <a:t>[PUT]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update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:id</a:t>
            </a:r>
            <a:endParaRPr lang="en-US" sz="32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605706-BB6E-07E8-7648-AFD8ADCBE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04118"/>
            <a:ext cx="5514975" cy="4866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97B901-E27B-6D82-C710-0EAE45BD9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685189"/>
            <a:ext cx="3829050" cy="19240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2D345B-64E3-67DD-1BF4-04C2EE32E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823220"/>
            <a:ext cx="5514975" cy="1352550"/>
          </a:xfrm>
          <a:prstGeom prst="rect">
            <a:avLst/>
          </a:prstGeom>
        </p:spPr>
      </p:pic>
      <p:sp>
        <p:nvSpPr>
          <p:cNvPr id="17" name="Rectangle 4">
            <a:extLst>
              <a:ext uri="{FF2B5EF4-FFF2-40B4-BE49-F238E27FC236}">
                <a16:creationId xmlns:a16="http://schemas.microsoft.com/office/drawing/2014/main" id="{A28D7DB8-90FA-979D-1741-7007492DC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764" y="1972188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Line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14DD208C-2B8F-F859-413A-FE8A93B3A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764" y="3815411"/>
            <a:ext cx="2243390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Body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3672BAA-4B51-D737-80C6-070CCE22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764" y="5540176"/>
            <a:ext cx="150663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528214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5] </a:t>
            </a:r>
            <a:r>
              <a:rPr lang="en-US" altLang="zh-CN" dirty="0">
                <a:cs typeface="+mj-cs"/>
              </a:rPr>
              <a:t>– DELETE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E419B-0EAF-F71E-B4B3-2398CC85D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81" y="1333040"/>
            <a:ext cx="6445358" cy="4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9A332B"/>
                </a:solidFill>
                <a:latin typeface="Gill Sans MT" charset="0"/>
              </a:rPr>
              <a:t>[DELETE]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delete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:id</a:t>
            </a:r>
            <a:endParaRPr lang="en-US" sz="32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3B124F-2B54-8A36-CCC8-DFE915AE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81" y="1940679"/>
            <a:ext cx="5772956" cy="5525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C2F039-99C5-9E31-65EB-07EEA129A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81" y="3137752"/>
            <a:ext cx="3635604" cy="12724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BB49B5-9A24-AFDB-EEBE-28955470B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81" y="4895589"/>
            <a:ext cx="5478780" cy="1070973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42D71177-A530-A5C5-9F63-443391511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612" y="1906822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Line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2C627B4-8F14-4B6A-73A4-D5A29F10E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612" y="3750045"/>
            <a:ext cx="2243390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Body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05C78DA-1DD2-BF48-E62D-AD2F007FE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612" y="5474810"/>
            <a:ext cx="150663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711153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2" y="141378"/>
            <a:ext cx="8082930" cy="58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1- Full-Stack App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2- Configure MongoDB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3- MongoDB Shell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4- Backend - server.js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5- Frontend - HTML + JS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2" y="5908618"/>
            <a:ext cx="7636912" cy="37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</p:spTree>
    <p:extLst>
      <p:ext uri="{BB962C8B-B14F-4D97-AF65-F5344CB8AC3E}">
        <p14:creationId xmlns:p14="http://schemas.microsoft.com/office/powerpoint/2010/main" val="2880740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4- Postman – Simulate HTTP Request</a:t>
            </a:r>
            <a:endParaRPr lang="en-US" sz="3200" dirty="0"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38F10-6D11-11F5-12B4-A2A25473D7F8}"/>
              </a:ext>
            </a:extLst>
          </p:cNvPr>
          <p:cNvSpPr/>
          <p:nvPr/>
        </p:nvSpPr>
        <p:spPr bwMode="auto">
          <a:xfrm>
            <a:off x="1370978" y="1621118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Postman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5695B8-5B6E-3519-2EAC-27B64857A4D1}"/>
              </a:ext>
            </a:extLst>
          </p:cNvPr>
          <p:cNvSpPr/>
          <p:nvPr/>
        </p:nvSpPr>
        <p:spPr bwMode="auto">
          <a:xfrm>
            <a:off x="1370978" y="3323605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E4663F-66C8-F353-E136-F99CDE6129F7}"/>
              </a:ext>
            </a:extLst>
          </p:cNvPr>
          <p:cNvSpPr/>
          <p:nvPr/>
        </p:nvSpPr>
        <p:spPr bwMode="auto">
          <a:xfrm>
            <a:off x="1370978" y="5026092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MongoDB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9C56181D-6AF2-5871-9AAE-95A5A090801A}"/>
              </a:ext>
            </a:extLst>
          </p:cNvPr>
          <p:cNvSpPr/>
          <p:nvPr/>
        </p:nvSpPr>
        <p:spPr bwMode="auto">
          <a:xfrm>
            <a:off x="4335780" y="2202180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E4E21BE3-978D-ADB1-8230-81D0FBB45163}"/>
              </a:ext>
            </a:extLst>
          </p:cNvPr>
          <p:cNvSpPr/>
          <p:nvPr/>
        </p:nvSpPr>
        <p:spPr bwMode="auto">
          <a:xfrm>
            <a:off x="4328782" y="404210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E83CD1E0-DAEF-CAB5-8340-1601846AF484}"/>
              </a:ext>
            </a:extLst>
          </p:cNvPr>
          <p:cNvSpPr/>
          <p:nvPr/>
        </p:nvSpPr>
        <p:spPr bwMode="auto">
          <a:xfrm rot="10800000">
            <a:off x="729858" y="3930271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A358E20-A76D-C971-966D-79EF04ABA9EB}"/>
              </a:ext>
            </a:extLst>
          </p:cNvPr>
          <p:cNvSpPr/>
          <p:nvPr/>
        </p:nvSpPr>
        <p:spPr bwMode="auto">
          <a:xfrm rot="10800000">
            <a:off x="729857" y="210695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416DD7-F05E-43E3-6C06-80615DCDD752}"/>
              </a:ext>
            </a:extLst>
          </p:cNvPr>
          <p:cNvSpPr txBox="1"/>
          <p:nvPr/>
        </p:nvSpPr>
        <p:spPr>
          <a:xfrm>
            <a:off x="3406140" y="2524090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CFB7307-A1F0-8461-F77C-F79C46A40A6F}"/>
              </a:ext>
            </a:extLst>
          </p:cNvPr>
          <p:cNvSpPr txBox="1"/>
          <p:nvPr/>
        </p:nvSpPr>
        <p:spPr>
          <a:xfrm>
            <a:off x="844874" y="2524090"/>
            <a:ext cx="157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00EA0C-5DBC-763F-C00A-9EB2EDACADDE}"/>
              </a:ext>
            </a:extLst>
          </p:cNvPr>
          <p:cNvSpPr txBox="1"/>
          <p:nvPr/>
        </p:nvSpPr>
        <p:spPr>
          <a:xfrm>
            <a:off x="3310776" y="4267172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E4E3AFC-3493-7B36-DA79-FE20B441D091}"/>
              </a:ext>
            </a:extLst>
          </p:cNvPr>
          <p:cNvSpPr txBox="1"/>
          <p:nvPr/>
        </p:nvSpPr>
        <p:spPr>
          <a:xfrm>
            <a:off x="861059" y="4242252"/>
            <a:ext cx="1566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2FCA739-2407-0D56-0401-6C0809F316BC}"/>
              </a:ext>
            </a:extLst>
          </p:cNvPr>
          <p:cNvSpPr txBox="1"/>
          <p:nvPr/>
        </p:nvSpPr>
        <p:spPr>
          <a:xfrm>
            <a:off x="4843722" y="252596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①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984B83-90E7-8CF9-7D93-F5DFF5EF3F52}"/>
              </a:ext>
            </a:extLst>
          </p:cNvPr>
          <p:cNvSpPr txBox="1"/>
          <p:nvPr/>
        </p:nvSpPr>
        <p:spPr>
          <a:xfrm>
            <a:off x="4849142" y="4414478"/>
            <a:ext cx="669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0C7DD8-A262-02A6-AE4E-96C36E851EEE}"/>
              </a:ext>
            </a:extLst>
          </p:cNvPr>
          <p:cNvSpPr txBox="1"/>
          <p:nvPr/>
        </p:nvSpPr>
        <p:spPr>
          <a:xfrm>
            <a:off x="-5179" y="252409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④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2FB0BD1-27CB-EE27-BE1E-5A0C1E76D022}"/>
              </a:ext>
            </a:extLst>
          </p:cNvPr>
          <p:cNvSpPr txBox="1"/>
          <p:nvPr/>
        </p:nvSpPr>
        <p:spPr>
          <a:xfrm>
            <a:off x="0" y="4445829"/>
            <a:ext cx="76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③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5796335D-1D42-1D74-586E-675A6D350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570" y="3400240"/>
            <a:ext cx="2486372" cy="714475"/>
          </a:xfrm>
          <a:prstGeom prst="rect">
            <a:avLst/>
          </a:prstGeom>
        </p:spPr>
      </p:pic>
      <p:cxnSp>
        <p:nvCxnSpPr>
          <p:cNvPr id="2049" name="直接箭头连接符 2048">
            <a:extLst>
              <a:ext uri="{FF2B5EF4-FFF2-40B4-BE49-F238E27FC236}">
                <a16:creationId xmlns:a16="http://schemas.microsoft.com/office/drawing/2014/main" id="{4CC699AD-1D3E-2446-F4BA-A82FEAF05624}"/>
              </a:ext>
            </a:extLst>
          </p:cNvPr>
          <p:cNvCxnSpPr>
            <a:endCxn id="4" idx="3"/>
          </p:cNvCxnSpPr>
          <p:nvPr/>
        </p:nvCxnSpPr>
        <p:spPr bwMode="auto">
          <a:xfrm flipH="1">
            <a:off x="4328782" y="1905339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" name="直接箭头连接符 2049">
            <a:extLst>
              <a:ext uri="{FF2B5EF4-FFF2-40B4-BE49-F238E27FC236}">
                <a16:creationId xmlns:a16="http://schemas.microsoft.com/office/drawing/2014/main" id="{0CA7F75B-8991-EA1F-95E2-C69530314DBD}"/>
              </a:ext>
            </a:extLst>
          </p:cNvPr>
          <p:cNvCxnSpPr/>
          <p:nvPr/>
        </p:nvCxnSpPr>
        <p:spPr bwMode="auto">
          <a:xfrm flipH="1">
            <a:off x="4319124" y="3731633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" name="直接箭头连接符 2050">
            <a:extLst>
              <a:ext uri="{FF2B5EF4-FFF2-40B4-BE49-F238E27FC236}">
                <a16:creationId xmlns:a16="http://schemas.microsoft.com/office/drawing/2014/main" id="{2B1115B2-D019-FC15-4EC2-82D222A1A51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35780" y="5685034"/>
            <a:ext cx="1449498" cy="208805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E3C80A0-F330-A19B-6D6B-69D55607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570" y="1286820"/>
            <a:ext cx="2573785" cy="1624291"/>
          </a:xfrm>
          <a:prstGeom prst="rect">
            <a:avLst/>
          </a:prstGeom>
          <a:ln w="38100">
            <a:solidFill>
              <a:srgbClr val="CC0000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9BFB3B-7DDF-871D-187C-E7B88FC6C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278" y="4406977"/>
            <a:ext cx="2486372" cy="20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7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1- </a:t>
            </a:r>
            <a:r>
              <a:rPr lang="en-US" sz="3600" dirty="0">
                <a:cs typeface="+mj-cs"/>
              </a:rPr>
              <a:t>How </a:t>
            </a:r>
            <a:r>
              <a:rPr lang="en-US" altLang="zh-CN" sz="3600" dirty="0">
                <a:cs typeface="+mj-cs"/>
              </a:rPr>
              <a:t>Full Stack APP works?</a:t>
            </a:r>
            <a:endParaRPr lang="en-US" sz="3600" dirty="0"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38F10-6D11-11F5-12B4-A2A25473D7F8}"/>
              </a:ext>
            </a:extLst>
          </p:cNvPr>
          <p:cNvSpPr/>
          <p:nvPr/>
        </p:nvSpPr>
        <p:spPr bwMode="auto">
          <a:xfrm>
            <a:off x="1370978" y="1621118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Web Page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5695B8-5B6E-3519-2EAC-27B64857A4D1}"/>
              </a:ext>
            </a:extLst>
          </p:cNvPr>
          <p:cNvSpPr/>
          <p:nvPr/>
        </p:nvSpPr>
        <p:spPr bwMode="auto">
          <a:xfrm>
            <a:off x="1370978" y="3323605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E4663F-66C8-F353-E136-F99CDE6129F7}"/>
              </a:ext>
            </a:extLst>
          </p:cNvPr>
          <p:cNvSpPr/>
          <p:nvPr/>
        </p:nvSpPr>
        <p:spPr bwMode="auto">
          <a:xfrm>
            <a:off x="1370978" y="5026092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MongoDB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9C56181D-6AF2-5871-9AAE-95A5A090801A}"/>
              </a:ext>
            </a:extLst>
          </p:cNvPr>
          <p:cNvSpPr/>
          <p:nvPr/>
        </p:nvSpPr>
        <p:spPr bwMode="auto">
          <a:xfrm>
            <a:off x="4335780" y="2202180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E4E21BE3-978D-ADB1-8230-81D0FBB45163}"/>
              </a:ext>
            </a:extLst>
          </p:cNvPr>
          <p:cNvSpPr/>
          <p:nvPr/>
        </p:nvSpPr>
        <p:spPr bwMode="auto">
          <a:xfrm>
            <a:off x="4328782" y="404210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E83CD1E0-DAEF-CAB5-8340-1601846AF484}"/>
              </a:ext>
            </a:extLst>
          </p:cNvPr>
          <p:cNvSpPr/>
          <p:nvPr/>
        </p:nvSpPr>
        <p:spPr bwMode="auto">
          <a:xfrm rot="10800000">
            <a:off x="729858" y="3930271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A358E20-A76D-C971-966D-79EF04ABA9EB}"/>
              </a:ext>
            </a:extLst>
          </p:cNvPr>
          <p:cNvSpPr/>
          <p:nvPr/>
        </p:nvSpPr>
        <p:spPr bwMode="auto">
          <a:xfrm rot="10800000">
            <a:off x="729857" y="210695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416DD7-F05E-43E3-6C06-80615DCDD752}"/>
              </a:ext>
            </a:extLst>
          </p:cNvPr>
          <p:cNvSpPr txBox="1"/>
          <p:nvPr/>
        </p:nvSpPr>
        <p:spPr>
          <a:xfrm>
            <a:off x="3406140" y="2524090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CFB7307-A1F0-8461-F77C-F79C46A40A6F}"/>
              </a:ext>
            </a:extLst>
          </p:cNvPr>
          <p:cNvSpPr txBox="1"/>
          <p:nvPr/>
        </p:nvSpPr>
        <p:spPr>
          <a:xfrm>
            <a:off x="844874" y="2524090"/>
            <a:ext cx="157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00EA0C-5DBC-763F-C00A-9EB2EDACADDE}"/>
              </a:ext>
            </a:extLst>
          </p:cNvPr>
          <p:cNvSpPr txBox="1"/>
          <p:nvPr/>
        </p:nvSpPr>
        <p:spPr>
          <a:xfrm>
            <a:off x="3163078" y="4267172"/>
            <a:ext cx="1473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DB Query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E4E3AFC-3493-7B36-DA79-FE20B441D091}"/>
              </a:ext>
            </a:extLst>
          </p:cNvPr>
          <p:cNvSpPr txBox="1"/>
          <p:nvPr/>
        </p:nvSpPr>
        <p:spPr>
          <a:xfrm>
            <a:off x="861059" y="4242252"/>
            <a:ext cx="1566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DB Query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2FCA739-2407-0D56-0401-6C0809F316BC}"/>
              </a:ext>
            </a:extLst>
          </p:cNvPr>
          <p:cNvSpPr txBox="1"/>
          <p:nvPr/>
        </p:nvSpPr>
        <p:spPr>
          <a:xfrm>
            <a:off x="4843722" y="252596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①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984B83-90E7-8CF9-7D93-F5DFF5EF3F52}"/>
              </a:ext>
            </a:extLst>
          </p:cNvPr>
          <p:cNvSpPr txBox="1"/>
          <p:nvPr/>
        </p:nvSpPr>
        <p:spPr>
          <a:xfrm>
            <a:off x="4849142" y="4414478"/>
            <a:ext cx="669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0C7DD8-A262-02A6-AE4E-96C36E851EEE}"/>
              </a:ext>
            </a:extLst>
          </p:cNvPr>
          <p:cNvSpPr txBox="1"/>
          <p:nvPr/>
        </p:nvSpPr>
        <p:spPr>
          <a:xfrm>
            <a:off x="-5179" y="252409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④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2FB0BD1-27CB-EE27-BE1E-5A0C1E76D022}"/>
              </a:ext>
            </a:extLst>
          </p:cNvPr>
          <p:cNvSpPr txBox="1"/>
          <p:nvPr/>
        </p:nvSpPr>
        <p:spPr>
          <a:xfrm>
            <a:off x="0" y="4445829"/>
            <a:ext cx="76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③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5796335D-1D42-1D74-586E-675A6D350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570" y="3400240"/>
            <a:ext cx="2486372" cy="714475"/>
          </a:xfrm>
          <a:prstGeom prst="rect">
            <a:avLst/>
          </a:prstGeom>
        </p:spPr>
      </p:pic>
      <p:cxnSp>
        <p:nvCxnSpPr>
          <p:cNvPr id="2049" name="直接箭头连接符 2048">
            <a:extLst>
              <a:ext uri="{FF2B5EF4-FFF2-40B4-BE49-F238E27FC236}">
                <a16:creationId xmlns:a16="http://schemas.microsoft.com/office/drawing/2014/main" id="{4CC699AD-1D3E-2446-F4BA-A82FEAF05624}"/>
              </a:ext>
            </a:extLst>
          </p:cNvPr>
          <p:cNvCxnSpPr>
            <a:endCxn id="4" idx="3"/>
          </p:cNvCxnSpPr>
          <p:nvPr/>
        </p:nvCxnSpPr>
        <p:spPr bwMode="auto">
          <a:xfrm flipH="1">
            <a:off x="4328782" y="1905339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" name="直接箭头连接符 2049">
            <a:extLst>
              <a:ext uri="{FF2B5EF4-FFF2-40B4-BE49-F238E27FC236}">
                <a16:creationId xmlns:a16="http://schemas.microsoft.com/office/drawing/2014/main" id="{0CA7F75B-8991-EA1F-95E2-C69530314DBD}"/>
              </a:ext>
            </a:extLst>
          </p:cNvPr>
          <p:cNvCxnSpPr/>
          <p:nvPr/>
        </p:nvCxnSpPr>
        <p:spPr bwMode="auto">
          <a:xfrm flipH="1">
            <a:off x="4319124" y="3731633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" name="直接箭头连接符 2050">
            <a:extLst>
              <a:ext uri="{FF2B5EF4-FFF2-40B4-BE49-F238E27FC236}">
                <a16:creationId xmlns:a16="http://schemas.microsoft.com/office/drawing/2014/main" id="{2B1115B2-D019-FC15-4EC2-82D222A1A51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35780" y="5685034"/>
            <a:ext cx="1449498" cy="208805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9" name="图片 2058">
            <a:extLst>
              <a:ext uri="{FF2B5EF4-FFF2-40B4-BE49-F238E27FC236}">
                <a16:creationId xmlns:a16="http://schemas.microsoft.com/office/drawing/2014/main" id="{23396A9C-740E-6987-08B9-1AFB61020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936" y="1264779"/>
            <a:ext cx="2515084" cy="17832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5AD4801-528B-B1AD-3EAA-18C7C2C0C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278" y="4406978"/>
            <a:ext cx="2486372" cy="2068104"/>
          </a:xfrm>
          <a:prstGeom prst="rect">
            <a:avLst/>
          </a:prstGeom>
        </p:spPr>
      </p:pic>
      <p:sp>
        <p:nvSpPr>
          <p:cNvPr id="3" name="流程图: 过程 2">
            <a:hlinkClick r:id="rId7" action="ppaction://hlinksldjump"/>
            <a:extLst>
              <a:ext uri="{FF2B5EF4-FFF2-40B4-BE49-F238E27FC236}">
                <a16:creationId xmlns:a16="http://schemas.microsoft.com/office/drawing/2014/main" id="{890A721D-A634-EFFA-9E5D-BC6096FC6DF1}"/>
              </a:ext>
            </a:extLst>
          </p:cNvPr>
          <p:cNvSpPr/>
          <p:nvPr/>
        </p:nvSpPr>
        <p:spPr bwMode="auto">
          <a:xfrm>
            <a:off x="7975577" y="416398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64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5 - </a:t>
            </a:r>
            <a:r>
              <a:rPr lang="en-US" dirty="0" err="1">
                <a:cs typeface="+mj-cs"/>
              </a:rPr>
              <a:t>XMLHttpRequest</a:t>
            </a:r>
            <a:r>
              <a:rPr lang="en-US" dirty="0">
                <a:cs typeface="+mj-cs"/>
              </a:rPr>
              <a:t>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38F10-6D11-11F5-12B4-A2A25473D7F8}"/>
              </a:ext>
            </a:extLst>
          </p:cNvPr>
          <p:cNvSpPr/>
          <p:nvPr/>
        </p:nvSpPr>
        <p:spPr bwMode="auto">
          <a:xfrm>
            <a:off x="1370978" y="1621118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C0000"/>
                </a:solidFill>
              </a:rPr>
              <a:t>Web Page</a:t>
            </a:r>
            <a:endParaRPr lang="zh-CN" altLang="en-US" sz="3600" dirty="0">
              <a:solidFill>
                <a:srgbClr val="CC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5695B8-5B6E-3519-2EAC-27B64857A4D1}"/>
              </a:ext>
            </a:extLst>
          </p:cNvPr>
          <p:cNvSpPr/>
          <p:nvPr/>
        </p:nvSpPr>
        <p:spPr bwMode="auto">
          <a:xfrm>
            <a:off x="1370978" y="3323605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E4663F-66C8-F353-E136-F99CDE6129F7}"/>
              </a:ext>
            </a:extLst>
          </p:cNvPr>
          <p:cNvSpPr/>
          <p:nvPr/>
        </p:nvSpPr>
        <p:spPr bwMode="auto">
          <a:xfrm>
            <a:off x="1370978" y="5026092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MongoDB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9C56181D-6AF2-5871-9AAE-95A5A090801A}"/>
              </a:ext>
            </a:extLst>
          </p:cNvPr>
          <p:cNvSpPr/>
          <p:nvPr/>
        </p:nvSpPr>
        <p:spPr bwMode="auto">
          <a:xfrm>
            <a:off x="4335780" y="2202180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E4E21BE3-978D-ADB1-8230-81D0FBB45163}"/>
              </a:ext>
            </a:extLst>
          </p:cNvPr>
          <p:cNvSpPr/>
          <p:nvPr/>
        </p:nvSpPr>
        <p:spPr bwMode="auto">
          <a:xfrm>
            <a:off x="4328782" y="404210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E83CD1E0-DAEF-CAB5-8340-1601846AF484}"/>
              </a:ext>
            </a:extLst>
          </p:cNvPr>
          <p:cNvSpPr/>
          <p:nvPr/>
        </p:nvSpPr>
        <p:spPr bwMode="auto">
          <a:xfrm rot="10800000">
            <a:off x="729858" y="3930271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A358E20-A76D-C971-966D-79EF04ABA9EB}"/>
              </a:ext>
            </a:extLst>
          </p:cNvPr>
          <p:cNvSpPr/>
          <p:nvPr/>
        </p:nvSpPr>
        <p:spPr bwMode="auto">
          <a:xfrm rot="10800000">
            <a:off x="729857" y="210695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416DD7-F05E-43E3-6C06-80615DCDD752}"/>
              </a:ext>
            </a:extLst>
          </p:cNvPr>
          <p:cNvSpPr txBox="1"/>
          <p:nvPr/>
        </p:nvSpPr>
        <p:spPr>
          <a:xfrm>
            <a:off x="2510476" y="2643032"/>
            <a:ext cx="2408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err="1">
                <a:solidFill>
                  <a:srgbClr val="C00000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XMLHttpRequest</a:t>
            </a:r>
            <a:endParaRPr lang="zh-CN" altLang="en-US" sz="2000" b="1" dirty="0">
              <a:solidFill>
                <a:srgbClr val="C00000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CFB7307-A1F0-8461-F77C-F79C46A40A6F}"/>
              </a:ext>
            </a:extLst>
          </p:cNvPr>
          <p:cNvSpPr txBox="1"/>
          <p:nvPr/>
        </p:nvSpPr>
        <p:spPr>
          <a:xfrm>
            <a:off x="844874" y="2524090"/>
            <a:ext cx="157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</a:t>
            </a:r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C00000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00EA0C-5DBC-763F-C00A-9EB2EDACADDE}"/>
              </a:ext>
            </a:extLst>
          </p:cNvPr>
          <p:cNvSpPr txBox="1"/>
          <p:nvPr/>
        </p:nvSpPr>
        <p:spPr>
          <a:xfrm>
            <a:off x="3310776" y="4267172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E4E3AFC-3493-7B36-DA79-FE20B441D091}"/>
              </a:ext>
            </a:extLst>
          </p:cNvPr>
          <p:cNvSpPr txBox="1"/>
          <p:nvPr/>
        </p:nvSpPr>
        <p:spPr>
          <a:xfrm>
            <a:off x="861059" y="4242252"/>
            <a:ext cx="1566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2FCA739-2407-0D56-0401-6C0809F316BC}"/>
              </a:ext>
            </a:extLst>
          </p:cNvPr>
          <p:cNvSpPr txBox="1"/>
          <p:nvPr/>
        </p:nvSpPr>
        <p:spPr>
          <a:xfrm>
            <a:off x="4843722" y="252596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C00000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①</a:t>
            </a:r>
            <a:endParaRPr lang="zh-CN" altLang="en-US" sz="3200" b="1" dirty="0">
              <a:solidFill>
                <a:srgbClr val="C00000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984B83-90E7-8CF9-7D93-F5DFF5EF3F52}"/>
              </a:ext>
            </a:extLst>
          </p:cNvPr>
          <p:cNvSpPr txBox="1"/>
          <p:nvPr/>
        </p:nvSpPr>
        <p:spPr>
          <a:xfrm>
            <a:off x="4849142" y="4414478"/>
            <a:ext cx="669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0C7DD8-A262-02A6-AE4E-96C36E851EEE}"/>
              </a:ext>
            </a:extLst>
          </p:cNvPr>
          <p:cNvSpPr txBox="1"/>
          <p:nvPr/>
        </p:nvSpPr>
        <p:spPr>
          <a:xfrm>
            <a:off x="-5179" y="252409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④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2FB0BD1-27CB-EE27-BE1E-5A0C1E76D022}"/>
              </a:ext>
            </a:extLst>
          </p:cNvPr>
          <p:cNvSpPr txBox="1"/>
          <p:nvPr/>
        </p:nvSpPr>
        <p:spPr>
          <a:xfrm>
            <a:off x="0" y="4445829"/>
            <a:ext cx="76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③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745B936-E2D1-8354-B1E5-42D7D63C9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080" y="1513725"/>
            <a:ext cx="3307264" cy="224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solidFill>
                  <a:srgbClr val="000099"/>
                </a:solidFill>
                <a:cs typeface="+mn-cs"/>
              </a:rPr>
              <a:t>JavaScript uses </a:t>
            </a:r>
            <a:r>
              <a:rPr lang="en-US" kern="0" dirty="0" err="1">
                <a:solidFill>
                  <a:srgbClr val="C00000"/>
                </a:solidFill>
                <a:cs typeface="+mn-cs"/>
              </a:rPr>
              <a:t>XMLHttpRequest</a:t>
            </a:r>
            <a:r>
              <a:rPr lang="en-US" kern="0" dirty="0">
                <a:solidFill>
                  <a:srgbClr val="000099"/>
                </a:solidFill>
                <a:cs typeface="+mn-cs"/>
              </a:rPr>
              <a:t> to control the </a:t>
            </a:r>
            <a:r>
              <a:rPr lang="en-US" kern="0" dirty="0">
                <a:solidFill>
                  <a:srgbClr val="C00000"/>
                </a:solidFill>
                <a:cs typeface="+mn-cs"/>
              </a:rPr>
              <a:t>Web browser </a:t>
            </a:r>
            <a:r>
              <a:rPr lang="en-US" kern="0" dirty="0">
                <a:solidFill>
                  <a:srgbClr val="000099"/>
                </a:solidFill>
                <a:cs typeface="+mn-cs"/>
              </a:rPr>
              <a:t>to send an </a:t>
            </a:r>
            <a:r>
              <a:rPr lang="en-US" kern="0" dirty="0">
                <a:solidFill>
                  <a:srgbClr val="C00000"/>
                </a:solidFill>
                <a:cs typeface="+mn-cs"/>
              </a:rPr>
              <a:t>HTTP Request.</a:t>
            </a:r>
          </a:p>
          <a:p>
            <a:pPr>
              <a:buFont typeface="Wingdings" charset="0"/>
              <a:buNone/>
              <a:defRPr/>
            </a:pPr>
            <a:endParaRPr lang="en-US" kern="0" dirty="0">
              <a:solidFill>
                <a:srgbClr val="000099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935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5 - </a:t>
            </a:r>
            <a:r>
              <a:rPr lang="en-US" dirty="0" err="1">
                <a:cs typeface="+mj-cs"/>
              </a:rPr>
              <a:t>XMLHttpRequest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01D382-73E3-AEB4-1937-56895959E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1" y="1296956"/>
            <a:ext cx="7146592" cy="526418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4E46DC9-DBFB-4346-FDE1-A2E3C9270E72}"/>
              </a:ext>
            </a:extLst>
          </p:cNvPr>
          <p:cNvSpPr/>
          <p:nvPr/>
        </p:nvSpPr>
        <p:spPr bwMode="auto">
          <a:xfrm>
            <a:off x="1048137" y="4788166"/>
            <a:ext cx="4659243" cy="225793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A3BC5-720D-4283-3123-4F694347D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616" y="3015663"/>
            <a:ext cx="3890865" cy="91338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Status Code begins with 2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(200, 201…)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73160E3-DA5F-D5A5-5E41-5B647168E69E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 bwMode="auto">
          <a:xfrm flipV="1">
            <a:off x="5707380" y="3929047"/>
            <a:ext cx="1077669" cy="97201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02983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Common Status Code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0473E1-32FA-AE6C-D3F6-E4447278111C}"/>
              </a:ext>
            </a:extLst>
          </p:cNvPr>
          <p:cNvSpPr txBox="1"/>
          <p:nvPr/>
        </p:nvSpPr>
        <p:spPr>
          <a:xfrm>
            <a:off x="554478" y="1212102"/>
            <a:ext cx="7553824" cy="5138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200 (Success) </a:t>
            </a:r>
            <a:r>
              <a:rPr lang="en-US" altLang="zh-CN" sz="2400" dirty="0">
                <a:latin typeface="+mj-lt"/>
              </a:rPr>
              <a:t>–</a:t>
            </a:r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The s</a:t>
            </a:r>
            <a:r>
              <a:rPr lang="zh-CN" altLang="en-US" sz="2400" dirty="0">
                <a:latin typeface="+mj-lt"/>
              </a:rPr>
              <a:t>erver request was successful</a:t>
            </a:r>
            <a:endParaRPr lang="en-US" altLang="zh-CN" sz="2400" dirty="0">
              <a:latin typeface="+mj-lt"/>
            </a:endParaRPr>
          </a:p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201 (Created) </a:t>
            </a:r>
            <a:r>
              <a:rPr lang="en-US" altLang="zh-CN" sz="2400" dirty="0">
                <a:latin typeface="+mj-lt"/>
              </a:rPr>
              <a:t>–</a:t>
            </a:r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The server</a:t>
            </a:r>
            <a:r>
              <a:rPr lang="zh-CN" altLang="en-US" sz="2400" dirty="0">
                <a:latin typeface="+mj-lt"/>
              </a:rPr>
              <a:t> request was successful and new content was created.</a:t>
            </a:r>
            <a:endParaRPr lang="en-US" altLang="zh-CN" sz="2400" dirty="0">
              <a:latin typeface="+mj-lt"/>
            </a:endParaRPr>
          </a:p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400 (Wrong request) </a:t>
            </a:r>
            <a:r>
              <a:rPr lang="zh-CN" altLang="en-US" sz="2400" dirty="0">
                <a:latin typeface="+mj-lt"/>
              </a:rPr>
              <a:t>- The server did not understand the </a:t>
            </a:r>
            <a:r>
              <a:rPr lang="en-US" altLang="zh-CN" sz="2400" dirty="0">
                <a:latin typeface="+mj-lt"/>
              </a:rPr>
              <a:t>Syntax</a:t>
            </a:r>
            <a:r>
              <a:rPr lang="zh-CN" altLang="en-US" sz="2400" dirty="0">
                <a:latin typeface="+mj-lt"/>
              </a:rPr>
              <a:t>.</a:t>
            </a:r>
            <a:endParaRPr lang="en-US" altLang="zh-CN" sz="2400" dirty="0">
              <a:latin typeface="+mj-lt"/>
            </a:endParaRPr>
          </a:p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401 (Unauthorized) </a:t>
            </a:r>
            <a:r>
              <a:rPr lang="zh-CN" altLang="en-US" sz="2400" dirty="0">
                <a:latin typeface="+mj-lt"/>
              </a:rPr>
              <a:t>- The request requires authentication (</a:t>
            </a:r>
            <a:r>
              <a:rPr lang="en-US" altLang="zh-CN" sz="2400" dirty="0">
                <a:latin typeface="+mj-lt"/>
              </a:rPr>
              <a:t>username</a:t>
            </a:r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+</a:t>
            </a:r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password</a:t>
            </a:r>
            <a:r>
              <a:rPr lang="zh-CN" altLang="en-US" sz="2400" dirty="0">
                <a:latin typeface="+mj-lt"/>
              </a:rPr>
              <a:t>).</a:t>
            </a:r>
            <a:endParaRPr lang="en-US" altLang="zh-CN" sz="2400" dirty="0">
              <a:latin typeface="+mj-lt"/>
            </a:endParaRPr>
          </a:p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403 (Forbidden) </a:t>
            </a:r>
            <a:r>
              <a:rPr lang="zh-CN" altLang="en-US" sz="2400" dirty="0">
                <a:latin typeface="+mj-lt"/>
              </a:rPr>
              <a:t>- No permission to access.</a:t>
            </a:r>
            <a:endParaRPr lang="en-US" altLang="zh-CN" sz="2400" dirty="0">
              <a:latin typeface="+mj-lt"/>
            </a:endParaRPr>
          </a:p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404 (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ot found) </a:t>
            </a:r>
            <a:r>
              <a:rPr lang="zh-CN" altLang="en-US" sz="2400" dirty="0">
                <a:latin typeface="+mj-lt"/>
              </a:rPr>
              <a:t>- </a:t>
            </a:r>
            <a:r>
              <a:rPr lang="en-US" altLang="zh-CN" sz="2400" dirty="0">
                <a:latin typeface="+mj-lt"/>
              </a:rPr>
              <a:t>T</a:t>
            </a:r>
            <a:r>
              <a:rPr lang="zh-CN" altLang="en-US" sz="2400" dirty="0">
                <a:latin typeface="+mj-lt"/>
              </a:rPr>
              <a:t>he requested content does not exist</a:t>
            </a:r>
            <a:r>
              <a:rPr lang="en-US" altLang="zh-CN" sz="2400" dirty="0">
                <a:latin typeface="+mj-lt"/>
              </a:rPr>
              <a:t>.</a:t>
            </a:r>
          </a:p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408 (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R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equest 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imeout) </a:t>
            </a:r>
            <a:r>
              <a:rPr lang="en-US" altLang="zh-CN" sz="2400" dirty="0">
                <a:latin typeface="+mj-lt"/>
              </a:rPr>
              <a:t>–</a:t>
            </a:r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The waiting time is too long</a:t>
            </a:r>
          </a:p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500 (Internal Server Error) </a:t>
            </a:r>
            <a:r>
              <a:rPr lang="en-US" altLang="zh-CN" sz="2400" dirty="0">
                <a:latin typeface="+mj-lt"/>
              </a:rPr>
              <a:t>– </a:t>
            </a:r>
            <a:r>
              <a:rPr lang="zh-CN" altLang="en-US" sz="2400" dirty="0">
                <a:latin typeface="+mj-lt"/>
              </a:rPr>
              <a:t>There is an error within the server.</a:t>
            </a:r>
          </a:p>
        </p:txBody>
      </p:sp>
      <p:sp>
        <p:nvSpPr>
          <p:cNvPr id="2" name="流程图: 过程 1">
            <a:hlinkClick r:id="rId4" action="ppaction://hlinksldjump"/>
            <a:extLst>
              <a:ext uri="{FF2B5EF4-FFF2-40B4-BE49-F238E27FC236}">
                <a16:creationId xmlns:a16="http://schemas.microsoft.com/office/drawing/2014/main" id="{ED2907E9-CC7E-26A1-FC3C-94F4B37EA215}"/>
              </a:ext>
            </a:extLst>
          </p:cNvPr>
          <p:cNvSpPr/>
          <p:nvPr/>
        </p:nvSpPr>
        <p:spPr bwMode="auto">
          <a:xfrm>
            <a:off x="7096824" y="3146342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08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10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Status Code – 3 Digits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09404D-F327-118E-C562-A9AE589BA9FA}"/>
              </a:ext>
            </a:extLst>
          </p:cNvPr>
          <p:cNvSpPr txBox="1"/>
          <p:nvPr/>
        </p:nvSpPr>
        <p:spPr>
          <a:xfrm>
            <a:off x="491298" y="942975"/>
            <a:ext cx="7723253" cy="5567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400" b="1" dirty="0">
                <a:latin typeface="+mj-lt"/>
              </a:rPr>
              <a:t>Begin with 1</a:t>
            </a:r>
            <a:r>
              <a:rPr lang="en-GB" altLang="zh-CN" sz="2400" dirty="0">
                <a:latin typeface="+mj-lt"/>
              </a:rPr>
              <a:t> - </a:t>
            </a:r>
            <a:r>
              <a:rPr lang="en-GB" altLang="zh-CN" sz="2400" i="1" dirty="0">
                <a:solidFill>
                  <a:srgbClr val="C00000"/>
                </a:solidFill>
                <a:latin typeface="+mj-lt"/>
              </a:rPr>
              <a:t>Received</a:t>
            </a:r>
          </a:p>
          <a:p>
            <a:pPr algn="l">
              <a:lnSpc>
                <a:spcPct val="150000"/>
              </a:lnSpc>
            </a:pPr>
            <a:r>
              <a:rPr lang="en-GB" altLang="zh-CN" sz="2400" dirty="0">
                <a:latin typeface="+mj-lt"/>
              </a:rPr>
              <a:t>  – The request was received.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400" b="1" dirty="0">
                <a:solidFill>
                  <a:srgbClr val="C00000"/>
                </a:solidFill>
                <a:latin typeface="+mj-lt"/>
              </a:rPr>
              <a:t>Begin with 2</a:t>
            </a:r>
            <a:r>
              <a:rPr lang="en-GB" altLang="zh-CN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GB" altLang="zh-CN" sz="2400" dirty="0">
                <a:latin typeface="+mj-lt"/>
              </a:rPr>
              <a:t>- </a:t>
            </a:r>
            <a:r>
              <a:rPr lang="en-GB" altLang="zh-CN" sz="2400" i="1" dirty="0">
                <a:solidFill>
                  <a:srgbClr val="C00000"/>
                </a:solidFill>
                <a:latin typeface="+mj-lt"/>
              </a:rPr>
              <a:t>Succeed</a:t>
            </a:r>
            <a:r>
              <a:rPr lang="en-GB" altLang="zh-CN" sz="2400" dirty="0">
                <a:latin typeface="+mj-lt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GB" altLang="zh-CN" sz="2400" dirty="0">
                <a:latin typeface="+mj-lt"/>
              </a:rPr>
              <a:t>  – The request was successfully accepted.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400" b="1" dirty="0">
                <a:latin typeface="+mj-lt"/>
              </a:rPr>
              <a:t>Begin with 3 </a:t>
            </a:r>
            <a:r>
              <a:rPr lang="en-GB" altLang="zh-CN" sz="2400" dirty="0">
                <a:latin typeface="+mj-lt"/>
              </a:rPr>
              <a:t>– </a:t>
            </a:r>
            <a:r>
              <a:rPr lang="en-GB" altLang="zh-CN" sz="2400" i="1" dirty="0">
                <a:solidFill>
                  <a:srgbClr val="C00000"/>
                </a:solidFill>
                <a:latin typeface="+mj-lt"/>
              </a:rPr>
              <a:t>Redirection</a:t>
            </a:r>
            <a:r>
              <a:rPr lang="en-GB" altLang="zh-CN" sz="2400" dirty="0">
                <a:latin typeface="+mj-lt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GB" altLang="zh-CN" sz="2400" dirty="0">
                <a:latin typeface="+mj-lt"/>
              </a:rPr>
              <a:t>  –The resource </a:t>
            </a:r>
            <a:r>
              <a:rPr lang="en-US" altLang="zh-CN" sz="2400" dirty="0">
                <a:latin typeface="+mj-lt"/>
              </a:rPr>
              <a:t>was </a:t>
            </a:r>
            <a:r>
              <a:rPr lang="en-GB" altLang="zh-CN" sz="2400" dirty="0">
                <a:latin typeface="+mj-lt"/>
              </a:rPr>
              <a:t>moved to another location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400" b="1" dirty="0">
                <a:latin typeface="+mj-lt"/>
              </a:rPr>
              <a:t>Begin with 4</a:t>
            </a:r>
            <a:r>
              <a:rPr lang="en-GB" altLang="zh-CN" sz="2400" dirty="0">
                <a:latin typeface="+mj-lt"/>
              </a:rPr>
              <a:t> - </a:t>
            </a:r>
            <a:r>
              <a:rPr lang="en-GB" altLang="zh-CN" sz="2400" i="1" dirty="0">
                <a:solidFill>
                  <a:srgbClr val="C00000"/>
                </a:solidFill>
                <a:latin typeface="+mj-lt"/>
              </a:rPr>
              <a:t>Client Error </a:t>
            </a:r>
          </a:p>
          <a:p>
            <a:pPr algn="l">
              <a:lnSpc>
                <a:spcPct val="150000"/>
              </a:lnSpc>
            </a:pPr>
            <a:r>
              <a:rPr lang="en-GB" altLang="zh-CN" sz="2400" dirty="0">
                <a:latin typeface="+mj-lt"/>
              </a:rPr>
              <a:t>  – The request has errors, so the server cannot process it.</a:t>
            </a:r>
          </a:p>
          <a:p>
            <a:pPr algn="l">
              <a:lnSpc>
                <a:spcPct val="150000"/>
              </a:lnSpc>
            </a:pPr>
            <a:r>
              <a:rPr lang="en-GB" altLang="zh-CN" sz="2400" dirty="0">
                <a:latin typeface="+mj-lt"/>
              </a:rPr>
              <a:t>. </a:t>
            </a:r>
            <a:r>
              <a:rPr lang="en-GB" altLang="zh-CN" sz="2400" b="1" dirty="0">
                <a:latin typeface="+mj-lt"/>
              </a:rPr>
              <a:t>Begin with 5</a:t>
            </a:r>
            <a:r>
              <a:rPr lang="en-GB" altLang="zh-CN" sz="2400" dirty="0">
                <a:latin typeface="+mj-lt"/>
              </a:rPr>
              <a:t> - </a:t>
            </a:r>
            <a:r>
              <a:rPr lang="en-GB" altLang="zh-CN" sz="2400" i="1" dirty="0">
                <a:solidFill>
                  <a:srgbClr val="C00000"/>
                </a:solidFill>
                <a:latin typeface="+mj-lt"/>
              </a:rPr>
              <a:t>Server Error </a:t>
            </a:r>
          </a:p>
          <a:p>
            <a:pPr algn="l">
              <a:lnSpc>
                <a:spcPct val="150000"/>
              </a:lnSpc>
            </a:pPr>
            <a:r>
              <a:rPr lang="en-GB" altLang="zh-CN" sz="2400" dirty="0">
                <a:latin typeface="+mj-lt"/>
              </a:rPr>
              <a:t>  – The server itself has errors.</a:t>
            </a:r>
          </a:p>
        </p:txBody>
      </p:sp>
    </p:spTree>
    <p:extLst>
      <p:ext uri="{BB962C8B-B14F-4D97-AF65-F5344CB8AC3E}">
        <p14:creationId xmlns:p14="http://schemas.microsoft.com/office/powerpoint/2010/main" val="1121554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Initialize Frontend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CA4F38-B27C-218A-AD1F-6813C6FC4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6" y="1116013"/>
            <a:ext cx="4273226" cy="36505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8C3D9D-4EFD-B07C-666F-7FCE6709F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5088395"/>
            <a:ext cx="5024853" cy="150745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0A49F09-A800-C5E4-7953-B963D59C1F0C}"/>
              </a:ext>
            </a:extLst>
          </p:cNvPr>
          <p:cNvSpPr/>
          <p:nvPr/>
        </p:nvSpPr>
        <p:spPr bwMode="auto">
          <a:xfrm>
            <a:off x="786880" y="3827114"/>
            <a:ext cx="2068287" cy="222372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9ED250-2D10-AF96-9DBA-74F242056368}"/>
              </a:ext>
            </a:extLst>
          </p:cNvPr>
          <p:cNvSpPr/>
          <p:nvPr/>
        </p:nvSpPr>
        <p:spPr bwMode="auto">
          <a:xfrm>
            <a:off x="458789" y="5112143"/>
            <a:ext cx="856828" cy="364926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0DEDD526-C0E0-30C4-B9F8-74029352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110" y="2541250"/>
            <a:ext cx="1886673" cy="91338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Structure of HTML file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31181B9-99E0-FE69-DAA1-079F30ED575F}"/>
              </a:ext>
            </a:extLst>
          </p:cNvPr>
          <p:cNvCxnSpPr>
            <a:stCxn id="12" idx="2"/>
            <a:endCxn id="16" idx="0"/>
          </p:cNvCxnSpPr>
          <p:nvPr/>
        </p:nvCxnSpPr>
        <p:spPr bwMode="auto">
          <a:xfrm rot="5400000">
            <a:off x="822786" y="4113904"/>
            <a:ext cx="1062657" cy="933821"/>
          </a:xfrm>
          <a:prstGeom prst="bentConnector3">
            <a:avLst>
              <a:gd name="adj1" fmla="val 73707"/>
            </a:avLst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4">
            <a:extLst>
              <a:ext uri="{FF2B5EF4-FFF2-40B4-BE49-F238E27FC236}">
                <a16:creationId xmlns:a16="http://schemas.microsoft.com/office/drawing/2014/main" id="{FF42864A-AA29-0044-DFA9-FA3B99EFA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384" y="4316750"/>
            <a:ext cx="2968080" cy="1225634"/>
          </a:xfrm>
          <a:prstGeom prst="rect">
            <a:avLst/>
          </a:prstGeom>
          <a:noFill/>
          <a:ln w="38100">
            <a:solidFill>
              <a:srgbClr val="000099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</a:rPr>
              <a:t>When the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Web Page loads successfully</a:t>
            </a:r>
            <a:r>
              <a:rPr lang="en-US" sz="2800" i="1" dirty="0">
                <a:solidFill>
                  <a:srgbClr val="000099"/>
                </a:solidFill>
                <a:latin typeface="Gill Sans MT" charset="0"/>
              </a:rPr>
              <a:t>, run these codes.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36A7BA74-441B-9E58-CCA2-944C0B105AFB}"/>
              </a:ext>
            </a:extLst>
          </p:cNvPr>
          <p:cNvCxnSpPr>
            <a:stCxn id="21" idx="2"/>
          </p:cNvCxnSpPr>
          <p:nvPr/>
        </p:nvCxnSpPr>
        <p:spPr bwMode="auto">
          <a:xfrm rot="5400000">
            <a:off x="3994557" y="2984635"/>
            <a:ext cx="737118" cy="585261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A60F38E-1205-10E9-106F-F225B723B5DE}"/>
              </a:ext>
            </a:extLst>
          </p:cNvPr>
          <p:cNvSpPr/>
          <p:nvPr/>
        </p:nvSpPr>
        <p:spPr bwMode="auto">
          <a:xfrm>
            <a:off x="2932077" y="2515209"/>
            <a:ext cx="1452633" cy="247409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59744B0E-EEC4-CB32-7BAB-3D9F2C25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535" y="1196808"/>
            <a:ext cx="1886673" cy="3494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800" i="1" dirty="0">
                <a:solidFill>
                  <a:srgbClr val="000099"/>
                </a:solidFill>
                <a:latin typeface="Gill Sans MT" charset="0"/>
              </a:rPr>
              <a:t>connect CSS</a:t>
            </a:r>
            <a:endParaRPr lang="en-US" sz="2800" i="1" dirty="0">
              <a:solidFill>
                <a:srgbClr val="000099"/>
              </a:solidFill>
              <a:latin typeface="Gill Sans MT" charset="0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8E415FD2-950B-79D0-C06A-986E5312B09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 bwMode="auto">
          <a:xfrm flipV="1">
            <a:off x="4384710" y="1371531"/>
            <a:ext cx="1180825" cy="1267383"/>
          </a:xfrm>
          <a:prstGeom prst="bentConnector3">
            <a:avLst>
              <a:gd name="adj1" fmla="val 8121"/>
            </a:avLst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632591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T</a:t>
            </a:r>
            <a:r>
              <a:rPr lang="en-US" altLang="zh-CN" dirty="0">
                <a:cs typeface="+mj-cs"/>
              </a:rPr>
              <a:t>able Element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0B9EC6D-68CC-CE51-E145-AD3EDA55E256}"/>
              </a:ext>
            </a:extLst>
          </p:cNvPr>
          <p:cNvGraphicFramePr>
            <a:graphicFrameLocks noGrp="1"/>
          </p:cNvGraphicFramePr>
          <p:nvPr/>
        </p:nvGraphicFramePr>
        <p:xfrm>
          <a:off x="453663" y="1779259"/>
          <a:ext cx="5847185" cy="41267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9437">
                  <a:extLst>
                    <a:ext uri="{9D8B030D-6E8A-4147-A177-3AD203B41FA5}">
                      <a16:colId xmlns:a16="http://schemas.microsoft.com/office/drawing/2014/main" val="223148514"/>
                    </a:ext>
                  </a:extLst>
                </a:gridCol>
                <a:gridCol w="1169437">
                  <a:extLst>
                    <a:ext uri="{9D8B030D-6E8A-4147-A177-3AD203B41FA5}">
                      <a16:colId xmlns:a16="http://schemas.microsoft.com/office/drawing/2014/main" val="3491502683"/>
                    </a:ext>
                  </a:extLst>
                </a:gridCol>
                <a:gridCol w="1169437">
                  <a:extLst>
                    <a:ext uri="{9D8B030D-6E8A-4147-A177-3AD203B41FA5}">
                      <a16:colId xmlns:a16="http://schemas.microsoft.com/office/drawing/2014/main" val="1879265290"/>
                    </a:ext>
                  </a:extLst>
                </a:gridCol>
                <a:gridCol w="1169437">
                  <a:extLst>
                    <a:ext uri="{9D8B030D-6E8A-4147-A177-3AD203B41FA5}">
                      <a16:colId xmlns:a16="http://schemas.microsoft.com/office/drawing/2014/main" val="1852697673"/>
                    </a:ext>
                  </a:extLst>
                </a:gridCol>
                <a:gridCol w="1169437">
                  <a:extLst>
                    <a:ext uri="{9D8B030D-6E8A-4147-A177-3AD203B41FA5}">
                      <a16:colId xmlns:a16="http://schemas.microsoft.com/office/drawing/2014/main" val="2468158241"/>
                    </a:ext>
                  </a:extLst>
                </a:gridCol>
              </a:tblGrid>
              <a:tr h="8253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 err="1">
                          <a:solidFill>
                            <a:schemeClr val="lt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th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 err="1">
                          <a:solidFill>
                            <a:schemeClr val="lt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th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Arial Rounded MT Bold" panose="020F0704030504030204" pitchFamily="34" charset="0"/>
                        <a:ea typeface="+mn-ea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 err="1">
                          <a:solidFill>
                            <a:schemeClr val="lt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th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Arial Rounded MT Bold" panose="020F0704030504030204" pitchFamily="34" charset="0"/>
                        <a:ea typeface="+mn-ea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 err="1">
                          <a:solidFill>
                            <a:schemeClr val="lt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th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Arial Rounded MT Bold" panose="020F0704030504030204" pitchFamily="34" charset="0"/>
                        <a:ea typeface="+mn-ea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 err="1">
                          <a:solidFill>
                            <a:schemeClr val="lt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th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Arial Rounded MT Bold" panose="020F0704030504030204" pitchFamily="34" charset="0"/>
                        <a:ea typeface="+mn-ea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969647"/>
                  </a:ext>
                </a:extLst>
              </a:tr>
              <a:tr h="8253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309024"/>
                  </a:ext>
                </a:extLst>
              </a:tr>
              <a:tr h="82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861688"/>
                  </a:ext>
                </a:extLst>
              </a:tr>
              <a:tr h="8253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004258"/>
                  </a:ext>
                </a:extLst>
              </a:tr>
              <a:tr h="82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291680"/>
                  </a:ext>
                </a:extLst>
              </a:tr>
            </a:tbl>
          </a:graphicData>
        </a:graphic>
      </p:graphicFrame>
      <p:sp>
        <p:nvSpPr>
          <p:cNvPr id="3" name="Rectangle 4">
            <a:extLst>
              <a:ext uri="{FF2B5EF4-FFF2-40B4-BE49-F238E27FC236}">
                <a16:creationId xmlns:a16="http://schemas.microsoft.com/office/drawing/2014/main" id="{C5292BEC-FBD4-1203-F539-D182F73EA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035" y="1918374"/>
            <a:ext cx="99957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800" i="1" dirty="0" err="1">
                <a:solidFill>
                  <a:srgbClr val="CC0000"/>
                </a:solidFill>
                <a:latin typeface="Gill Sans MT" charset="0"/>
              </a:rPr>
              <a:t>thead</a:t>
            </a:r>
            <a:endParaRPr lang="en-US" sz="2800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0091AC-492C-6BF8-2FF2-1D7B664DD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629" y="4026067"/>
            <a:ext cx="99957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800" i="1" dirty="0" err="1">
                <a:solidFill>
                  <a:srgbClr val="CC0000"/>
                </a:solidFill>
                <a:latin typeface="Gill Sans MT" charset="0"/>
              </a:rPr>
              <a:t>tbody</a:t>
            </a:r>
            <a:endParaRPr lang="en-US" sz="2800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66A5E3-7315-C2E7-9D9B-F662341FD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613" y="3639872"/>
            <a:ext cx="99957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</a:rPr>
              <a:t>table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7B0A1991-34D2-6903-5D8B-E35C2F717B9A}"/>
              </a:ext>
            </a:extLst>
          </p:cNvPr>
          <p:cNvSpPr/>
          <p:nvPr/>
        </p:nvSpPr>
        <p:spPr bwMode="auto">
          <a:xfrm>
            <a:off x="6909390" y="1787660"/>
            <a:ext cx="249239" cy="758668"/>
          </a:xfrm>
          <a:prstGeom prst="rightBrace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9EA9CC0E-944F-B4AC-19DE-B0632AF2BC15}"/>
              </a:ext>
            </a:extLst>
          </p:cNvPr>
          <p:cNvSpPr/>
          <p:nvPr/>
        </p:nvSpPr>
        <p:spPr bwMode="auto">
          <a:xfrm>
            <a:off x="6940380" y="2629112"/>
            <a:ext cx="185053" cy="3274345"/>
          </a:xfrm>
          <a:prstGeom prst="rightBrace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1963DB9D-DA7B-A8F1-2FE0-A9E3129B9FF3}"/>
              </a:ext>
            </a:extLst>
          </p:cNvPr>
          <p:cNvSpPr/>
          <p:nvPr/>
        </p:nvSpPr>
        <p:spPr bwMode="auto">
          <a:xfrm>
            <a:off x="7929301" y="1741789"/>
            <a:ext cx="249239" cy="4201664"/>
          </a:xfrm>
          <a:prstGeom prst="rightBrace">
            <a:avLst>
              <a:gd name="adj1" fmla="val 104823"/>
              <a:gd name="adj2" fmla="val 50000"/>
            </a:avLst>
          </a:prstGeom>
          <a:noFill/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D498C62D-BABC-4467-7A89-131B54704C91}"/>
              </a:ext>
            </a:extLst>
          </p:cNvPr>
          <p:cNvSpPr/>
          <p:nvPr/>
        </p:nvSpPr>
        <p:spPr bwMode="auto">
          <a:xfrm>
            <a:off x="6312870" y="1918374"/>
            <a:ext cx="194108" cy="528367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6FF211C9-058B-63DC-CE3F-2B4E52EAAD54}"/>
              </a:ext>
            </a:extLst>
          </p:cNvPr>
          <p:cNvSpPr/>
          <p:nvPr/>
        </p:nvSpPr>
        <p:spPr bwMode="auto">
          <a:xfrm>
            <a:off x="6329452" y="2754181"/>
            <a:ext cx="194108" cy="528367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C1DB5323-4CB2-C9B4-7909-3D80D5C7C107}"/>
              </a:ext>
            </a:extLst>
          </p:cNvPr>
          <p:cNvSpPr/>
          <p:nvPr/>
        </p:nvSpPr>
        <p:spPr bwMode="auto">
          <a:xfrm>
            <a:off x="6312870" y="3610053"/>
            <a:ext cx="194108" cy="528367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38C5502F-1169-A1A4-EF12-EDADB7A48DB1}"/>
              </a:ext>
            </a:extLst>
          </p:cNvPr>
          <p:cNvSpPr/>
          <p:nvPr/>
        </p:nvSpPr>
        <p:spPr bwMode="auto">
          <a:xfrm>
            <a:off x="6312870" y="4465925"/>
            <a:ext cx="194108" cy="528367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ACA81B37-7330-A6C1-9F14-B8521B5E0D60}"/>
              </a:ext>
            </a:extLst>
          </p:cNvPr>
          <p:cNvSpPr/>
          <p:nvPr/>
        </p:nvSpPr>
        <p:spPr bwMode="auto">
          <a:xfrm>
            <a:off x="6331186" y="5206319"/>
            <a:ext cx="194108" cy="528367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E233108E-A1D7-4097-5178-D5454B3A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978" y="1936648"/>
            <a:ext cx="49978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tr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C4D1196B-897B-8391-6799-7438B31A8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38" y="2768814"/>
            <a:ext cx="49978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tr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69A8C70-59FA-2029-D394-5094BD15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776" y="3643859"/>
            <a:ext cx="49978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tr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E77FF51-BD8C-4993-DE37-A32392DC8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000" y="4505446"/>
            <a:ext cx="49978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tr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3CF81F5F-D8CD-863E-4B38-8C9A86B00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595" y="5230283"/>
            <a:ext cx="49978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tr</a:t>
            </a:r>
          </a:p>
        </p:txBody>
      </p:sp>
    </p:spTree>
    <p:extLst>
      <p:ext uri="{BB962C8B-B14F-4D97-AF65-F5344CB8AC3E}">
        <p14:creationId xmlns:p14="http://schemas.microsoft.com/office/powerpoint/2010/main" val="3892417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T</a:t>
            </a:r>
            <a:r>
              <a:rPr lang="en-US" altLang="zh-CN" dirty="0">
                <a:cs typeface="+mj-cs"/>
              </a:rPr>
              <a:t>able Element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6079086-798F-8C5D-7756-11D74AEB5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89" y="1222092"/>
            <a:ext cx="4377674" cy="53390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775211A-FBDD-B6E8-6BB5-E2B94F0D9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320" y="1784350"/>
            <a:ext cx="4601217" cy="1257475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1BAD790-D3E5-6705-FBA1-0DAAF3B465A5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 bwMode="auto">
          <a:xfrm flipV="1">
            <a:off x="4836463" y="3041825"/>
            <a:ext cx="1658466" cy="84979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9352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88FAD79-B754-F124-4316-2A4F686F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68" y="1414571"/>
            <a:ext cx="3168628" cy="2719346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Make a Table to Store Data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8A08F7C-091A-A21A-74F6-617AFBED8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327" y="2126894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HTML file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E1FA937-2937-9047-3A3A-1C355986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895" y="5434588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Web Page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89A5FDA1-20E8-5B78-FA7D-A21157CF8DF3}"/>
              </a:ext>
            </a:extLst>
          </p:cNvPr>
          <p:cNvSpPr/>
          <p:nvPr/>
        </p:nvSpPr>
        <p:spPr bwMode="auto">
          <a:xfrm>
            <a:off x="2948722" y="4331192"/>
            <a:ext cx="569167" cy="647233"/>
          </a:xfrm>
          <a:prstGeom prst="downArrow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38CD76-3C7E-CA81-9D00-A9F20544B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06" y="5084773"/>
            <a:ext cx="6030167" cy="118126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B270918-3F99-C61D-4368-F93DD53CF482}"/>
              </a:ext>
            </a:extLst>
          </p:cNvPr>
          <p:cNvSpPr/>
          <p:nvPr/>
        </p:nvSpPr>
        <p:spPr bwMode="auto">
          <a:xfrm>
            <a:off x="2074505" y="3206627"/>
            <a:ext cx="2264230" cy="684237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2BE7783-4402-319E-0CE9-2A3307CB6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882" y="3769537"/>
            <a:ext cx="3307264" cy="84137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solidFill>
                  <a:srgbClr val="000099"/>
                </a:solidFill>
                <a:cs typeface="+mn-cs"/>
              </a:rPr>
              <a:t>Fetch all Modules in </a:t>
            </a:r>
            <a:r>
              <a:rPr lang="en-US" kern="0" dirty="0" err="1">
                <a:solidFill>
                  <a:srgbClr val="C00000"/>
                </a:solidFill>
                <a:cs typeface="+mn-cs"/>
              </a:rPr>
              <a:t>XMLHttpRequest</a:t>
            </a:r>
            <a:endParaRPr lang="en-US" kern="0" dirty="0">
              <a:solidFill>
                <a:srgbClr val="000099"/>
              </a:solidFill>
              <a:cs typeface="+mn-cs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E0A6B04-01FB-976F-D975-84B6BF6B30BC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 bwMode="auto">
          <a:xfrm>
            <a:off x="4338735" y="3548746"/>
            <a:ext cx="642147" cy="64147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62503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[GET] </a:t>
            </a:r>
            <a:r>
              <a:rPr lang="en-US" dirty="0" err="1">
                <a:cs typeface="+mj-cs"/>
              </a:rPr>
              <a:t>XMLHttpRequest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E54B38-3FFA-2FC8-7C3C-DAAA87BD7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4" y="1273700"/>
            <a:ext cx="5605690" cy="5201381"/>
          </a:xfrm>
          <a:prstGeom prst="rect">
            <a:avLst/>
          </a:prstGeom>
        </p:spPr>
      </p:pic>
      <p:sp>
        <p:nvSpPr>
          <p:cNvPr id="2" name="流程图: 过程 1">
            <a:hlinkClick r:id="rId5" action="ppaction://hlinksldjump"/>
            <a:extLst>
              <a:ext uri="{FF2B5EF4-FFF2-40B4-BE49-F238E27FC236}">
                <a16:creationId xmlns:a16="http://schemas.microsoft.com/office/drawing/2014/main" id="{C3E2E660-0D24-D0A0-C9FF-D55D967A8139}"/>
              </a:ext>
            </a:extLst>
          </p:cNvPr>
          <p:cNvSpPr/>
          <p:nvPr/>
        </p:nvSpPr>
        <p:spPr bwMode="auto">
          <a:xfrm>
            <a:off x="6886840" y="1548785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69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C9B208-EF35-528C-C42C-7E82DBF704C2}"/>
              </a:ext>
            </a:extLst>
          </p:cNvPr>
          <p:cNvSpPr/>
          <p:nvPr/>
        </p:nvSpPr>
        <p:spPr bwMode="auto">
          <a:xfrm>
            <a:off x="1310410" y="3521600"/>
            <a:ext cx="3961386" cy="247967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831173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05240FC0-5D90-3B18-1391-77B5782B3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2" y="3788691"/>
            <a:ext cx="4212161" cy="2863569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[GET] </a:t>
            </a:r>
            <a:r>
              <a:rPr lang="en-US" dirty="0" err="1">
                <a:cs typeface="+mj-cs"/>
              </a:rPr>
              <a:t>XMLHttpRequest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124B6D-B482-3C13-8A44-040E2F23F1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87" t="66357" b="6879"/>
          <a:stretch/>
        </p:blipFill>
        <p:spPr>
          <a:xfrm>
            <a:off x="706383" y="2591323"/>
            <a:ext cx="2845837" cy="727788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44FE08-84C9-2877-E585-B1961B92C9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18" t="21768" r="10414"/>
          <a:stretch/>
        </p:blipFill>
        <p:spPr>
          <a:xfrm>
            <a:off x="5487749" y="1893394"/>
            <a:ext cx="3284378" cy="25877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26E6FE68-6E62-2A0E-DFC1-805B02A90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684" y="1390732"/>
            <a:ext cx="3100507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[JSON] </a:t>
            </a:r>
            <a:r>
              <a:rPr lang="en-US" sz="2800" i="1" dirty="0" err="1">
                <a:solidFill>
                  <a:srgbClr val="000090"/>
                </a:solidFill>
                <a:latin typeface="Gill Sans MT" charset="0"/>
              </a:rPr>
              <a:t>responseText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CB5587-76C9-FA11-EEF7-C886D57A32C6}"/>
              </a:ext>
            </a:extLst>
          </p:cNvPr>
          <p:cNvSpPr/>
          <p:nvPr/>
        </p:nvSpPr>
        <p:spPr bwMode="auto">
          <a:xfrm>
            <a:off x="5657460" y="3558205"/>
            <a:ext cx="2581665" cy="770677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BEE3E8-60B2-9AE2-DB9B-45680D1A3356}"/>
              </a:ext>
            </a:extLst>
          </p:cNvPr>
          <p:cNvSpPr/>
          <p:nvPr/>
        </p:nvSpPr>
        <p:spPr bwMode="auto">
          <a:xfrm>
            <a:off x="1293844" y="5142678"/>
            <a:ext cx="2738437" cy="511362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F270B2-EFF1-EF37-90E2-6D201827573B}"/>
              </a:ext>
            </a:extLst>
          </p:cNvPr>
          <p:cNvSpPr/>
          <p:nvPr/>
        </p:nvSpPr>
        <p:spPr bwMode="auto">
          <a:xfrm>
            <a:off x="2072641" y="3984173"/>
            <a:ext cx="2592700" cy="160286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AFB9DF6-F233-154D-6E6A-6B941EA77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52" y="4513304"/>
            <a:ext cx="1691246" cy="35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currentModule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864E99B-1351-F248-136B-CD189D659426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 bwMode="auto">
          <a:xfrm rot="5400000">
            <a:off x="4955549" y="3405614"/>
            <a:ext cx="1069477" cy="291601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63BC7BCC-4D48-5D61-2EF9-4BA145121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383" y="1424880"/>
            <a:ext cx="3958957" cy="62959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E3748F-F573-4B44-C356-3ECC476CC980}"/>
              </a:ext>
            </a:extLst>
          </p:cNvPr>
          <p:cNvCxnSpPr>
            <a:stCxn id="18" idx="3"/>
            <a:endCxn id="3" idx="1"/>
          </p:cNvCxnSpPr>
          <p:nvPr/>
        </p:nvCxnSpPr>
        <p:spPr bwMode="auto">
          <a:xfrm>
            <a:off x="4665340" y="1739676"/>
            <a:ext cx="822409" cy="14475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EE39EBB-FDBD-DAE6-964F-FCD4C40065BB}"/>
              </a:ext>
            </a:extLst>
          </p:cNvPr>
          <p:cNvCxnSpPr>
            <a:stCxn id="2" idx="3"/>
          </p:cNvCxnSpPr>
          <p:nvPr/>
        </p:nvCxnSpPr>
        <p:spPr bwMode="auto">
          <a:xfrm>
            <a:off x="3552220" y="2955217"/>
            <a:ext cx="907813" cy="102895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000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EFA6E3-A221-2491-832C-0720AA537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48" r="17979"/>
          <a:stretch/>
        </p:blipFill>
        <p:spPr>
          <a:xfrm>
            <a:off x="481134" y="2505699"/>
            <a:ext cx="4311976" cy="2543212"/>
          </a:xfrm>
          <a:prstGeom prst="rect">
            <a:avLst/>
          </a:prstGeom>
        </p:spPr>
      </p:pic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50786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1- [Step 1] HTTP Request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517479" y="1154626"/>
            <a:ext cx="820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you Click the Button, the frontend part will send an </a:t>
            </a:r>
            <a:r>
              <a:rPr lang="en-US" sz="2400" i="1" dirty="0" err="1">
                <a:solidFill>
                  <a:srgbClr val="000090"/>
                </a:solidFill>
              </a:rPr>
              <a:t>XMLHttpRequest</a:t>
            </a:r>
            <a:r>
              <a:rPr lang="en-US" sz="2400" dirty="0"/>
              <a:t> to the </a:t>
            </a:r>
            <a:r>
              <a:rPr lang="en-US" sz="2400" i="1" dirty="0">
                <a:solidFill>
                  <a:srgbClr val="000090"/>
                </a:solidFill>
              </a:rPr>
              <a:t>Browser. </a:t>
            </a:r>
            <a:r>
              <a:rPr lang="en-US" sz="2400" dirty="0"/>
              <a:t>The browser create a </a:t>
            </a:r>
            <a:r>
              <a:rPr lang="en-US" sz="2400" i="1" dirty="0">
                <a:solidFill>
                  <a:srgbClr val="C00000"/>
                </a:solidFill>
              </a:rPr>
              <a:t>HTTP POST Request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send it to the </a:t>
            </a:r>
            <a:r>
              <a:rPr lang="en-US" sz="2400" i="1" dirty="0">
                <a:solidFill>
                  <a:srgbClr val="000090"/>
                </a:solidFill>
              </a:rPr>
              <a:t>Server</a:t>
            </a:r>
            <a:r>
              <a:rPr lang="en-US" sz="2400" b="1" dirty="0"/>
              <a:t>.</a:t>
            </a:r>
            <a:endParaRPr lang="en-US" sz="2400" dirty="0"/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3DA372-BA59-021A-CBD0-8560BB58DB10}"/>
              </a:ext>
            </a:extLst>
          </p:cNvPr>
          <p:cNvSpPr txBox="1">
            <a:spLocks noChangeArrowheads="1"/>
          </p:cNvSpPr>
          <p:nvPr/>
        </p:nvSpPr>
        <p:spPr bwMode="auto">
          <a:xfrm rot="19291570">
            <a:off x="3700467" y="5152717"/>
            <a:ext cx="1592737" cy="62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Send an </a:t>
            </a:r>
            <a:r>
              <a:rPr lang="en-US" altLang="zh-CN" sz="2000" i="1" kern="0" dirty="0">
                <a:solidFill>
                  <a:srgbClr val="CC0000"/>
                </a:solidFill>
                <a:cs typeface="+mn-cs"/>
              </a:rPr>
              <a:t>HTTP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solidFill>
                  <a:srgbClr val="CC0000"/>
                </a:solidFill>
                <a:cs typeface="+mn-cs"/>
              </a:rPr>
              <a:t>POST Request</a:t>
            </a:r>
            <a:endParaRPr lang="en-US" altLang="zh-CN" sz="1800" kern="0" dirty="0"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BBC528-82A8-477D-A81E-A733640CF1D9}"/>
              </a:ext>
            </a:extLst>
          </p:cNvPr>
          <p:cNvSpPr/>
          <p:nvPr/>
        </p:nvSpPr>
        <p:spPr bwMode="auto">
          <a:xfrm>
            <a:off x="534346" y="5751615"/>
            <a:ext cx="2466008" cy="7234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9B3088-C93B-2E5A-1785-B500B761F547}"/>
              </a:ext>
            </a:extLst>
          </p:cNvPr>
          <p:cNvCxnSpPr>
            <a:cxnSpLocks/>
            <a:stCxn id="1026" idx="2"/>
            <a:endCxn id="17" idx="3"/>
          </p:cNvCxnSpPr>
          <p:nvPr/>
        </p:nvCxnSpPr>
        <p:spPr bwMode="auto">
          <a:xfrm flipH="1">
            <a:off x="3000354" y="3730534"/>
            <a:ext cx="2932504" cy="2382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BD91E08-3753-E2CE-9A8B-8DCA166B7CD2}"/>
              </a:ext>
            </a:extLst>
          </p:cNvPr>
          <p:cNvSpPr/>
          <p:nvPr/>
        </p:nvSpPr>
        <p:spPr bwMode="auto">
          <a:xfrm>
            <a:off x="534345" y="4616142"/>
            <a:ext cx="991767" cy="235776"/>
          </a:xfrm>
          <a:prstGeom prst="rect">
            <a:avLst/>
          </a:prstGeom>
          <a:noFill/>
          <a:ln w="38100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E98548-4D65-E4CF-C6E3-49AACE87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94" y="2530206"/>
            <a:ext cx="1200328" cy="120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6B880919-56A9-0D44-04DA-67D9152B3CE3}"/>
              </a:ext>
            </a:extLst>
          </p:cNvPr>
          <p:cNvSpPr txBox="1"/>
          <p:nvPr/>
        </p:nvSpPr>
        <p:spPr>
          <a:xfrm>
            <a:off x="6561569" y="2857657"/>
            <a:ext cx="2275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Web Browser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733F5A3-1628-4C69-2695-C8E04421E150}"/>
              </a:ext>
            </a:extLst>
          </p:cNvPr>
          <p:cNvSpPr txBox="1"/>
          <p:nvPr/>
        </p:nvSpPr>
        <p:spPr>
          <a:xfrm>
            <a:off x="5816380" y="3956687"/>
            <a:ext cx="219414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latin typeface="+mn-lt"/>
                <a:cs typeface="+mn-cs"/>
              </a:rPr>
              <a:t>HTTP POST Request</a:t>
            </a:r>
            <a:endParaRPr lang="zh-CN" altLang="en-US" sz="2000" i="1" kern="0" dirty="0">
              <a:latin typeface="+mn-lt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58C48FC-EEAC-F395-9CF6-9BCDC9979904}"/>
              </a:ext>
            </a:extLst>
          </p:cNvPr>
          <p:cNvSpPr txBox="1"/>
          <p:nvPr/>
        </p:nvSpPr>
        <p:spPr>
          <a:xfrm rot="20409636">
            <a:off x="2601598" y="3734429"/>
            <a:ext cx="2752725" cy="353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r>
              <a:rPr lang="en-US" altLang="zh-CN" kern="0" dirty="0">
                <a:latin typeface="+mn-lt"/>
                <a:cs typeface="+mn-cs"/>
              </a:rPr>
              <a:t>Send an</a:t>
            </a:r>
            <a:r>
              <a:rPr lang="en-US" altLang="zh-CN" sz="2000" kern="0" dirty="0">
                <a:cs typeface="+mn-cs"/>
              </a:rPr>
              <a:t> </a:t>
            </a:r>
            <a:r>
              <a:rPr lang="en-US" altLang="zh-CN" sz="2000" i="1" kern="0" dirty="0" err="1">
                <a:solidFill>
                  <a:srgbClr val="CC0000"/>
                </a:solidFill>
                <a:latin typeface="+mn-lt"/>
                <a:cs typeface="+mn-cs"/>
              </a:rPr>
              <a:t>XMLHttpRequest</a:t>
            </a:r>
            <a:endParaRPr lang="zh-CN" altLang="en-US" sz="2000" i="1" kern="0" dirty="0">
              <a:solidFill>
                <a:srgbClr val="CC0000"/>
              </a:solidFill>
              <a:latin typeface="+mn-lt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C2E5D1-CE8F-8508-93F9-1F1700EA0F46}"/>
              </a:ext>
            </a:extLst>
          </p:cNvPr>
          <p:cNvSpPr txBox="1"/>
          <p:nvPr/>
        </p:nvSpPr>
        <p:spPr>
          <a:xfrm>
            <a:off x="1986917" y="4581245"/>
            <a:ext cx="1691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Web Page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399CCAB-A0EE-4316-0968-252EDBDF154A}"/>
              </a:ext>
            </a:extLst>
          </p:cNvPr>
          <p:cNvCxnSpPr>
            <a:stCxn id="35" idx="0"/>
            <a:endCxn id="1026" idx="1"/>
          </p:cNvCxnSpPr>
          <p:nvPr/>
        </p:nvCxnSpPr>
        <p:spPr bwMode="auto">
          <a:xfrm flipV="1">
            <a:off x="1030229" y="3130370"/>
            <a:ext cx="4302465" cy="14857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1C00B27-90F2-554D-50EB-53EDBC1A8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566" y="4419619"/>
            <a:ext cx="3205141" cy="199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0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 animBg="1"/>
      <p:bldP spid="4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C6526A86-7E3D-3760-284E-BCC27390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119" y="4338396"/>
            <a:ext cx="4344006" cy="1247949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Wrap them in a function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E9F444-2ED1-6B3B-D01A-07F0F7DB4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88" y="1364798"/>
            <a:ext cx="3917269" cy="36610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312BD0-A074-9D03-5C4C-441540CE3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25" y="4430001"/>
            <a:ext cx="282897" cy="36610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841E4C-879B-AC46-9A7C-5CDC621C9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173" y="1894855"/>
            <a:ext cx="4963218" cy="236253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8958713-C83B-139F-D470-0186815ECE23}"/>
              </a:ext>
            </a:extLst>
          </p:cNvPr>
          <p:cNvSpPr/>
          <p:nvPr/>
        </p:nvSpPr>
        <p:spPr bwMode="auto">
          <a:xfrm>
            <a:off x="4258884" y="4876062"/>
            <a:ext cx="1405316" cy="202480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CE3682D-3EF2-5A94-80DC-DBF235063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742" y="2591928"/>
            <a:ext cx="3664686" cy="96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Send an HTTP Get Request when Web Page is loaded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6955B95-F04E-101D-FA81-4B7849975ED1}"/>
              </a:ext>
            </a:extLst>
          </p:cNvPr>
          <p:cNvCxnSpPr>
            <a:stCxn id="11" idx="0"/>
            <a:endCxn id="3" idx="3"/>
          </p:cNvCxnSpPr>
          <p:nvPr/>
        </p:nvCxnSpPr>
        <p:spPr bwMode="auto">
          <a:xfrm rot="16200000" flipV="1">
            <a:off x="3004694" y="2919213"/>
            <a:ext cx="3328213" cy="58548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47411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CORS Policy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46FE85-7944-1665-78A3-AAB1AA49D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68" y="1420689"/>
            <a:ext cx="4915586" cy="21148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1ABC98-20D9-6D27-4F10-B3CD2F6E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374" y="2354083"/>
            <a:ext cx="3630435" cy="96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You forget to set CORS Policy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in the Response Header !!!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FA90A82-3790-8123-A0B3-A63D0E5ED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374" y="1739412"/>
            <a:ext cx="3150359" cy="53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Why I get this Error?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709748-7E09-5098-2F21-1C8C2987FF17}"/>
              </a:ext>
            </a:extLst>
          </p:cNvPr>
          <p:cNvSpPr txBox="1"/>
          <p:nvPr/>
        </p:nvSpPr>
        <p:spPr>
          <a:xfrm>
            <a:off x="466725" y="3931949"/>
            <a:ext cx="8357109" cy="256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1" dirty="0">
                <a:solidFill>
                  <a:srgbClr val="000099"/>
                </a:solidFill>
                <a:latin typeface="Gill Sans MT" charset="0"/>
              </a:rPr>
              <a:t>CORS (Cross-Origin Resource Sharing)</a:t>
            </a:r>
            <a:endParaRPr lang="en-US" altLang="zh-CN" sz="2800" i="1" dirty="0">
              <a:solidFill>
                <a:srgbClr val="000099"/>
              </a:solidFill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zh-CN" altLang="en-US" sz="2400" i="1" dirty="0">
                <a:latin typeface="Gill Sans MT" charset="0"/>
              </a:rPr>
              <a:t>For security reasons, when the URL of the </a:t>
            </a:r>
            <a:r>
              <a:rPr lang="zh-CN" altLang="en-US" sz="2400" i="1" dirty="0">
                <a:solidFill>
                  <a:srgbClr val="000099"/>
                </a:solidFill>
                <a:latin typeface="Gill Sans MT" charset="0"/>
              </a:rPr>
              <a:t>Web Page </a:t>
            </a:r>
            <a:r>
              <a:rPr lang="zh-CN" altLang="en-US" sz="2400" i="1" dirty="0">
                <a:latin typeface="Gill Sans MT" charset="0"/>
              </a:rPr>
              <a:t>and the </a:t>
            </a:r>
            <a:r>
              <a:rPr lang="zh-CN" altLang="en-US" sz="2400" i="1" dirty="0">
                <a:solidFill>
                  <a:srgbClr val="000099"/>
                </a:solidFill>
                <a:latin typeface="Gill Sans MT" charset="0"/>
              </a:rPr>
              <a:t>Server</a:t>
            </a:r>
            <a:r>
              <a:rPr lang="zh-CN" altLang="en-US" sz="2400" i="1" dirty="0">
                <a:latin typeface="Gill Sans MT" charset="0"/>
              </a:rPr>
              <a:t> are different, </a:t>
            </a:r>
            <a:r>
              <a:rPr lang="en-US" altLang="zh-CN" sz="2400" i="1" dirty="0">
                <a:latin typeface="Gill Sans MT" charset="0"/>
              </a:rPr>
              <a:t>by default, </a:t>
            </a:r>
            <a:r>
              <a:rPr lang="zh-CN" altLang="en-US" sz="2400" i="1" dirty="0">
                <a:latin typeface="Gill Sans MT" charset="0"/>
              </a:rPr>
              <a:t>the Server will </a:t>
            </a:r>
            <a:r>
              <a:rPr lang="zh-CN" altLang="en-US" sz="2400" i="1" dirty="0">
                <a:solidFill>
                  <a:srgbClr val="C00000"/>
                </a:solidFill>
                <a:latin typeface="Gill Sans MT" charset="0"/>
              </a:rPr>
              <a:t>reject</a:t>
            </a:r>
            <a:r>
              <a:rPr lang="zh-CN" altLang="en-US" sz="2400" i="1" dirty="0">
                <a:latin typeface="Gill Sans MT" charset="0"/>
              </a:rPr>
              <a:t> the HTTP request of the Web Page.</a:t>
            </a:r>
            <a:endParaRPr lang="en-US" altLang="zh-CN" sz="24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altLang="zh-CN" sz="2400" i="1" dirty="0">
                <a:latin typeface="Gill Sans MT" charset="0"/>
              </a:rPr>
              <a:t>In order to avoid this CORS error, we need to set</a:t>
            </a:r>
            <a:r>
              <a:rPr lang="zh-CN" altLang="en-US" sz="2400" i="1" dirty="0">
                <a:latin typeface="Gill Sans MT" charset="0"/>
              </a:rPr>
              <a:t> a </a:t>
            </a:r>
            <a:r>
              <a:rPr lang="zh-CN" altLang="en-US" sz="2400" i="1" dirty="0">
                <a:solidFill>
                  <a:srgbClr val="000099"/>
                </a:solidFill>
                <a:latin typeface="Gill Sans MT" charset="0"/>
              </a:rPr>
              <a:t>CORS Policy </a:t>
            </a:r>
            <a:r>
              <a:rPr lang="zh-CN" altLang="en-US" sz="2400" i="1" dirty="0">
                <a:latin typeface="Gill Sans MT" charset="0"/>
              </a:rPr>
              <a:t>in the </a:t>
            </a:r>
            <a:r>
              <a:rPr lang="zh-CN" altLang="en-US" sz="2400" i="1" dirty="0">
                <a:solidFill>
                  <a:srgbClr val="000099"/>
                </a:solidFill>
                <a:latin typeface="Gill Sans MT" charset="0"/>
              </a:rPr>
              <a:t>Response Header</a:t>
            </a:r>
            <a:r>
              <a:rPr lang="en-US" altLang="zh-CN" sz="2400" i="1" dirty="0">
                <a:solidFill>
                  <a:srgbClr val="000099"/>
                </a:solidFill>
                <a:latin typeface="Gill Sans MT" charset="0"/>
              </a:rPr>
              <a:t>, </a:t>
            </a:r>
            <a:r>
              <a:rPr lang="en-US" altLang="zh-CN" sz="2400" i="1" dirty="0">
                <a:latin typeface="Gill Sans MT" charset="0"/>
              </a:rPr>
              <a:t>so that we</a:t>
            </a:r>
            <a:r>
              <a:rPr lang="zh-CN" altLang="en-US" sz="2400" i="1" dirty="0">
                <a:latin typeface="Gill Sans MT" charset="0"/>
              </a:rPr>
              <a:t> can relax these restrictions and allow </a:t>
            </a:r>
            <a:r>
              <a:rPr lang="en-US" altLang="zh-CN" sz="2400" i="1" dirty="0">
                <a:latin typeface="Gill Sans MT" charset="0"/>
              </a:rPr>
              <a:t>Cross-Origin Resource Sharing.</a:t>
            </a:r>
            <a:endParaRPr lang="zh-CN" altLang="en-US" sz="2400" i="1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668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CORS Policy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5C33B-FF73-A86B-4250-C109B1BDC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51" y="1961909"/>
            <a:ext cx="7372147" cy="6963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FDE0EE-0EAB-657E-1CFD-83A647250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51" y="2871062"/>
            <a:ext cx="5206340" cy="1539680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238DBF70-4B9D-9279-E425-DCE8A1B34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51" y="4470897"/>
            <a:ext cx="6060520" cy="197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2400" i="1" dirty="0">
                <a:solidFill>
                  <a:srgbClr val="000099"/>
                </a:solidFill>
                <a:latin typeface="Gill Sans MT" charset="0"/>
              </a:rPr>
              <a:t>[OPTIONS] -&gt; Preflight request 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2000" i="1" dirty="0" err="1">
                <a:latin typeface="Gill Sans MT" charset="0"/>
              </a:rPr>
              <a:t>Prefligh</a:t>
            </a:r>
            <a:r>
              <a:rPr lang="en-GB" sz="2000" i="1" dirty="0">
                <a:latin typeface="Gill Sans MT" charset="0"/>
              </a:rPr>
              <a:t> request is part of the Cross-Origin Resource Sharing (CORS) Protocol.  </a:t>
            </a:r>
            <a:r>
              <a:rPr lang="en-GB" sz="2000" i="1" dirty="0">
                <a:solidFill>
                  <a:srgbClr val="C00000"/>
                </a:solidFill>
                <a:latin typeface="Gill Sans MT" charset="0"/>
              </a:rPr>
              <a:t>Before the Browser makes an HTTP request,</a:t>
            </a:r>
            <a:r>
              <a:rPr lang="en-GB" sz="2000" i="1" dirty="0">
                <a:latin typeface="Gill Sans MT" charset="0"/>
              </a:rPr>
              <a:t> the Browser will send a preflight request first, in order to </a:t>
            </a:r>
            <a:r>
              <a:rPr lang="en-GB" sz="2000" i="1" dirty="0">
                <a:solidFill>
                  <a:srgbClr val="C00000"/>
                </a:solidFill>
                <a:latin typeface="Gill Sans MT" charset="0"/>
              </a:rPr>
              <a:t>confirm that the Server is Safe. </a:t>
            </a:r>
            <a:endParaRPr lang="en-US" sz="2000" i="1" dirty="0">
              <a:solidFill>
                <a:srgbClr val="C00000"/>
              </a:solidFill>
              <a:latin typeface="Gill Sans MT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FBB3497-88AD-6CE1-5E7B-C9C974AC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22" y="1390106"/>
            <a:ext cx="7866532" cy="50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2400" i="1" dirty="0">
                <a:latin typeface="Gill Sans MT" charset="0"/>
              </a:rPr>
              <a:t>Set Origin, Methods and Headers of CORS Policy in Response.</a:t>
            </a:r>
            <a:endParaRPr lang="en-US" sz="2000" i="1" dirty="0">
              <a:latin typeface="Gill Sans MT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5E121B-DFC7-3EDA-5779-E5D1ABF30C01}"/>
              </a:ext>
            </a:extLst>
          </p:cNvPr>
          <p:cNvSpPr/>
          <p:nvPr/>
        </p:nvSpPr>
        <p:spPr bwMode="auto">
          <a:xfrm>
            <a:off x="7147653" y="2144276"/>
            <a:ext cx="632367" cy="210304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8A8B46BF-E1DD-F824-D697-056327DFB7CD}"/>
              </a:ext>
            </a:extLst>
          </p:cNvPr>
          <p:cNvCxnSpPr>
            <a:stCxn id="16" idx="2"/>
            <a:endCxn id="7" idx="3"/>
          </p:cNvCxnSpPr>
          <p:nvPr/>
        </p:nvCxnSpPr>
        <p:spPr bwMode="auto">
          <a:xfrm rot="5400000">
            <a:off x="6025353" y="2202418"/>
            <a:ext cx="1286322" cy="159064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705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69849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5 – What is Preflight?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66607" y="1050189"/>
            <a:ext cx="7891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r>
              <a:rPr lang="en-US" altLang="zh-CN" sz="2000" dirty="0"/>
              <a:t>efore the </a:t>
            </a:r>
            <a:r>
              <a:rPr lang="en-US" sz="2000" i="1" dirty="0">
                <a:solidFill>
                  <a:srgbClr val="000090"/>
                </a:solidFill>
              </a:rPr>
              <a:t>Browser </a:t>
            </a:r>
            <a:r>
              <a:rPr lang="en-US" sz="2000" dirty="0"/>
              <a:t>makes a </a:t>
            </a:r>
            <a:r>
              <a:rPr lang="en-US" altLang="zh-CN" sz="2000" i="1" dirty="0">
                <a:solidFill>
                  <a:srgbClr val="C00000"/>
                </a:solidFill>
              </a:rPr>
              <a:t>POST Request</a:t>
            </a:r>
            <a:r>
              <a:rPr lang="en-US" altLang="zh-CN" sz="2000" i="1" dirty="0">
                <a:solidFill>
                  <a:srgbClr val="000090"/>
                </a:solidFill>
              </a:rPr>
              <a:t>,</a:t>
            </a:r>
            <a:r>
              <a:rPr lang="en-US" altLang="zh-CN" sz="2000" dirty="0"/>
              <a:t> the </a:t>
            </a:r>
            <a:r>
              <a:rPr lang="en-US" altLang="zh-CN" sz="2000" i="1" dirty="0">
                <a:solidFill>
                  <a:srgbClr val="000090"/>
                </a:solidFill>
              </a:rPr>
              <a:t>Browser </a:t>
            </a:r>
            <a:r>
              <a:rPr lang="en-US" altLang="zh-CN" sz="2000" dirty="0"/>
              <a:t>will send a </a:t>
            </a:r>
            <a:r>
              <a:rPr lang="en-US" altLang="zh-CN" sz="2000" i="1" dirty="0">
                <a:solidFill>
                  <a:srgbClr val="C00000"/>
                </a:solidFill>
              </a:rPr>
              <a:t>Preflight Request to </a:t>
            </a:r>
            <a:r>
              <a:rPr lang="en-US" altLang="zh-CN" sz="2000" dirty="0"/>
              <a:t>the </a:t>
            </a:r>
            <a:r>
              <a:rPr lang="en-US" altLang="zh-CN" sz="2000" i="1" dirty="0">
                <a:solidFill>
                  <a:srgbClr val="000090"/>
                </a:solidFill>
              </a:rPr>
              <a:t>Server</a:t>
            </a:r>
            <a:r>
              <a:rPr lang="en-US" altLang="zh-CN" sz="2000" dirty="0"/>
              <a:t> first. After the Server accepts the </a:t>
            </a:r>
            <a:r>
              <a:rPr lang="en-US" altLang="zh-CN" sz="2000" i="1" dirty="0">
                <a:solidFill>
                  <a:srgbClr val="000090"/>
                </a:solidFill>
              </a:rPr>
              <a:t>Cross-Origin Request</a:t>
            </a:r>
            <a:r>
              <a:rPr lang="en-US" altLang="zh-CN" sz="2000" dirty="0"/>
              <a:t>, it will send a </a:t>
            </a:r>
            <a:r>
              <a:rPr lang="en-US" altLang="zh-CN" sz="2000" i="1" dirty="0">
                <a:solidFill>
                  <a:srgbClr val="C00000"/>
                </a:solidFill>
              </a:rPr>
              <a:t>Preflight Response</a:t>
            </a:r>
            <a:r>
              <a:rPr lang="en-US" altLang="zh-CN" sz="2000" dirty="0"/>
              <a:t>. Only if the </a:t>
            </a:r>
            <a:r>
              <a:rPr lang="en-US" altLang="zh-CN" sz="2000" i="1" dirty="0">
                <a:solidFill>
                  <a:srgbClr val="C00000"/>
                </a:solidFill>
              </a:rPr>
              <a:t>Preflight Response </a:t>
            </a:r>
            <a:r>
              <a:rPr lang="en-US" altLang="zh-CN" sz="2000" dirty="0"/>
              <a:t>is OK, the </a:t>
            </a:r>
            <a:r>
              <a:rPr lang="en-US" altLang="zh-CN" sz="2000" i="1" dirty="0">
                <a:solidFill>
                  <a:srgbClr val="000090"/>
                </a:solidFill>
              </a:rPr>
              <a:t>Browser</a:t>
            </a:r>
            <a:r>
              <a:rPr lang="en-US" altLang="zh-CN" sz="2000" dirty="0"/>
              <a:t> can make a </a:t>
            </a:r>
            <a:r>
              <a:rPr lang="en-US" altLang="zh-CN" sz="2000" i="1" dirty="0">
                <a:solidFill>
                  <a:srgbClr val="C00000"/>
                </a:solidFill>
              </a:rPr>
              <a:t>POST Request </a:t>
            </a:r>
            <a:r>
              <a:rPr lang="en-US" altLang="zh-CN" sz="2000" dirty="0"/>
              <a:t>and get its </a:t>
            </a:r>
            <a:r>
              <a:rPr lang="en-US" altLang="zh-CN" sz="2000" i="1" dirty="0">
                <a:solidFill>
                  <a:srgbClr val="C00000"/>
                </a:solidFill>
              </a:rPr>
              <a:t>Response</a:t>
            </a:r>
            <a:r>
              <a:rPr lang="en-US" altLang="zh-CN" sz="2000" dirty="0"/>
              <a:t>.</a:t>
            </a:r>
            <a:endParaRPr lang="en-US" sz="2000" dirty="0"/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03B5CE1-13C1-62B9-20F0-02EC8E750D8D}"/>
              </a:ext>
            </a:extLst>
          </p:cNvPr>
          <p:cNvGrpSpPr/>
          <p:nvPr/>
        </p:nvGrpSpPr>
        <p:grpSpPr>
          <a:xfrm>
            <a:off x="591031" y="2673251"/>
            <a:ext cx="7191199" cy="3858944"/>
            <a:chOff x="995561" y="2400118"/>
            <a:chExt cx="7191199" cy="38589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7B3982B-C499-0C7B-21D6-57EE85A0E3EE}"/>
                </a:ext>
              </a:extLst>
            </p:cNvPr>
            <p:cNvSpPr/>
            <p:nvPr/>
          </p:nvSpPr>
          <p:spPr bwMode="auto">
            <a:xfrm>
              <a:off x="995561" y="3847515"/>
              <a:ext cx="2957804" cy="86774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000"/>
                    <a:lumOff val="93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solidFill>
                <a:srgbClr val="0000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00099"/>
                  </a:solidFill>
                </a:rPr>
                <a:t>Web Page</a:t>
              </a:r>
              <a:endParaRPr lang="zh-CN" altLang="en-US" sz="3600" dirty="0">
                <a:solidFill>
                  <a:srgbClr val="000099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F411C76-694F-66C6-49BA-3175A6035DA4}"/>
                </a:ext>
              </a:extLst>
            </p:cNvPr>
            <p:cNvSpPr/>
            <p:nvPr/>
          </p:nvSpPr>
          <p:spPr bwMode="auto">
            <a:xfrm>
              <a:off x="5228956" y="3873062"/>
              <a:ext cx="2957804" cy="86774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000"/>
                    <a:lumOff val="93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solidFill>
                <a:srgbClr val="0000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00099"/>
                  </a:solidFill>
                </a:rPr>
                <a:t>NodeJS</a:t>
              </a:r>
              <a:endParaRPr lang="zh-CN" altLang="en-US" sz="3600" dirty="0">
                <a:solidFill>
                  <a:srgbClr val="000099"/>
                </a:solidFill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13C5B6E-E28B-2E40-4B32-FEA904440500}"/>
                </a:ext>
              </a:extLst>
            </p:cNvPr>
            <p:cNvSpPr/>
            <p:nvPr/>
          </p:nvSpPr>
          <p:spPr bwMode="auto">
            <a:xfrm rot="16200000">
              <a:off x="4454437" y="2453474"/>
              <a:ext cx="369331" cy="2434826"/>
            </a:xfrm>
            <a:custGeom>
              <a:avLst/>
              <a:gdLst>
                <a:gd name="connsiteX0" fmla="*/ 0 w 601753"/>
                <a:gd name="connsiteY0" fmla="*/ 0 h 1417862"/>
                <a:gd name="connsiteX1" fmla="*/ 45720 w 601753"/>
                <a:gd name="connsiteY1" fmla="*/ 7620 h 1417862"/>
                <a:gd name="connsiteX2" fmla="*/ 68580 w 601753"/>
                <a:gd name="connsiteY2" fmla="*/ 15240 h 1417862"/>
                <a:gd name="connsiteX3" fmla="*/ 129540 w 601753"/>
                <a:gd name="connsiteY3" fmla="*/ 30480 h 1417862"/>
                <a:gd name="connsiteX4" fmla="*/ 182880 w 601753"/>
                <a:gd name="connsiteY4" fmla="*/ 45720 h 1417862"/>
                <a:gd name="connsiteX5" fmla="*/ 274320 w 601753"/>
                <a:gd name="connsiteY5" fmla="*/ 60960 h 1417862"/>
                <a:gd name="connsiteX6" fmla="*/ 312420 w 601753"/>
                <a:gd name="connsiteY6" fmla="*/ 76200 h 1417862"/>
                <a:gd name="connsiteX7" fmla="*/ 419100 w 601753"/>
                <a:gd name="connsiteY7" fmla="*/ 144780 h 1417862"/>
                <a:gd name="connsiteX8" fmla="*/ 495300 w 601753"/>
                <a:gd name="connsiteY8" fmla="*/ 213360 h 1417862"/>
                <a:gd name="connsiteX9" fmla="*/ 541020 w 601753"/>
                <a:gd name="connsiteY9" fmla="*/ 274320 h 1417862"/>
                <a:gd name="connsiteX10" fmla="*/ 579120 w 601753"/>
                <a:gd name="connsiteY10" fmla="*/ 358140 h 1417862"/>
                <a:gd name="connsiteX11" fmla="*/ 586740 w 601753"/>
                <a:gd name="connsiteY11" fmla="*/ 891540 h 1417862"/>
                <a:gd name="connsiteX12" fmla="*/ 579120 w 601753"/>
                <a:gd name="connsiteY12" fmla="*/ 922020 h 1417862"/>
                <a:gd name="connsiteX13" fmla="*/ 556260 w 601753"/>
                <a:gd name="connsiteY13" fmla="*/ 967740 h 1417862"/>
                <a:gd name="connsiteX14" fmla="*/ 541020 w 601753"/>
                <a:gd name="connsiteY14" fmla="*/ 1021080 h 1417862"/>
                <a:gd name="connsiteX15" fmla="*/ 533400 w 601753"/>
                <a:gd name="connsiteY15" fmla="*/ 1043940 h 1417862"/>
                <a:gd name="connsiteX16" fmla="*/ 502920 w 601753"/>
                <a:gd name="connsiteY16" fmla="*/ 1089660 h 1417862"/>
                <a:gd name="connsiteX17" fmla="*/ 480060 w 601753"/>
                <a:gd name="connsiteY17" fmla="*/ 1143000 h 1417862"/>
                <a:gd name="connsiteX18" fmla="*/ 403860 w 601753"/>
                <a:gd name="connsiteY18" fmla="*/ 1203960 h 1417862"/>
                <a:gd name="connsiteX19" fmla="*/ 274320 w 601753"/>
                <a:gd name="connsiteY19" fmla="*/ 1272540 h 1417862"/>
                <a:gd name="connsiteX20" fmla="*/ 220980 w 601753"/>
                <a:gd name="connsiteY20" fmla="*/ 1295400 h 1417862"/>
                <a:gd name="connsiteX21" fmla="*/ 175260 w 601753"/>
                <a:gd name="connsiteY21" fmla="*/ 1318260 h 1417862"/>
                <a:gd name="connsiteX22" fmla="*/ 144780 w 601753"/>
                <a:gd name="connsiteY22" fmla="*/ 1325880 h 1417862"/>
                <a:gd name="connsiteX23" fmla="*/ 91440 w 601753"/>
                <a:gd name="connsiteY23" fmla="*/ 1348740 h 1417862"/>
                <a:gd name="connsiteX24" fmla="*/ 45720 w 601753"/>
                <a:gd name="connsiteY24" fmla="*/ 1356360 h 1417862"/>
                <a:gd name="connsiteX25" fmla="*/ 15240 w 601753"/>
                <a:gd name="connsiteY25" fmla="*/ 1363980 h 1417862"/>
                <a:gd name="connsiteX26" fmla="*/ 99060 w 601753"/>
                <a:gd name="connsiteY26" fmla="*/ 1325880 h 1417862"/>
                <a:gd name="connsiteX27" fmla="*/ 137160 w 601753"/>
                <a:gd name="connsiteY27" fmla="*/ 1280160 h 1417862"/>
                <a:gd name="connsiteX28" fmla="*/ 190500 w 601753"/>
                <a:gd name="connsiteY28" fmla="*/ 1234440 h 1417862"/>
                <a:gd name="connsiteX29" fmla="*/ 205740 w 601753"/>
                <a:gd name="connsiteY29" fmla="*/ 1211580 h 1417862"/>
                <a:gd name="connsiteX30" fmla="*/ 228600 w 601753"/>
                <a:gd name="connsiteY30" fmla="*/ 1181100 h 1417862"/>
                <a:gd name="connsiteX31" fmla="*/ 198120 w 601753"/>
                <a:gd name="connsiteY31" fmla="*/ 1196340 h 1417862"/>
                <a:gd name="connsiteX32" fmla="*/ 175260 w 601753"/>
                <a:gd name="connsiteY32" fmla="*/ 1234440 h 1417862"/>
                <a:gd name="connsiteX33" fmla="*/ 167640 w 601753"/>
                <a:gd name="connsiteY33" fmla="*/ 1257300 h 1417862"/>
                <a:gd name="connsiteX34" fmla="*/ 152400 w 601753"/>
                <a:gd name="connsiteY34" fmla="*/ 1280160 h 1417862"/>
                <a:gd name="connsiteX35" fmla="*/ 114300 w 601753"/>
                <a:gd name="connsiteY35" fmla="*/ 1348740 h 1417862"/>
                <a:gd name="connsiteX36" fmla="*/ 68580 w 601753"/>
                <a:gd name="connsiteY36" fmla="*/ 1386840 h 1417862"/>
                <a:gd name="connsiteX37" fmla="*/ 30480 w 601753"/>
                <a:gd name="connsiteY37" fmla="*/ 1402080 h 1417862"/>
                <a:gd name="connsiteX38" fmla="*/ 114300 w 601753"/>
                <a:gd name="connsiteY38" fmla="*/ 1394460 h 1417862"/>
                <a:gd name="connsiteX39" fmla="*/ 259080 w 601753"/>
                <a:gd name="connsiteY39" fmla="*/ 1402080 h 1417862"/>
                <a:gd name="connsiteX40" fmla="*/ 411480 w 601753"/>
                <a:gd name="connsiteY40" fmla="*/ 1417320 h 141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1753" h="1417862">
                  <a:moveTo>
                    <a:pt x="0" y="0"/>
                  </a:moveTo>
                  <a:cubicBezTo>
                    <a:pt x="15240" y="2540"/>
                    <a:pt x="30638" y="4268"/>
                    <a:pt x="45720" y="7620"/>
                  </a:cubicBezTo>
                  <a:cubicBezTo>
                    <a:pt x="53561" y="9362"/>
                    <a:pt x="60831" y="13127"/>
                    <a:pt x="68580" y="15240"/>
                  </a:cubicBezTo>
                  <a:cubicBezTo>
                    <a:pt x="88787" y="20751"/>
                    <a:pt x="109302" y="25083"/>
                    <a:pt x="129540" y="30480"/>
                  </a:cubicBezTo>
                  <a:cubicBezTo>
                    <a:pt x="147407" y="35245"/>
                    <a:pt x="164799" y="41845"/>
                    <a:pt x="182880" y="45720"/>
                  </a:cubicBezTo>
                  <a:cubicBezTo>
                    <a:pt x="214041" y="52397"/>
                    <a:pt x="243847" y="51818"/>
                    <a:pt x="274320" y="60960"/>
                  </a:cubicBezTo>
                  <a:cubicBezTo>
                    <a:pt x="287421" y="64890"/>
                    <a:pt x="300186" y="70083"/>
                    <a:pt x="312420" y="76200"/>
                  </a:cubicBezTo>
                  <a:cubicBezTo>
                    <a:pt x="352157" y="96068"/>
                    <a:pt x="383852" y="117666"/>
                    <a:pt x="419100" y="144780"/>
                  </a:cubicBezTo>
                  <a:cubicBezTo>
                    <a:pt x="438881" y="159997"/>
                    <a:pt x="477574" y="192089"/>
                    <a:pt x="495300" y="213360"/>
                  </a:cubicBezTo>
                  <a:cubicBezTo>
                    <a:pt x="511561" y="232873"/>
                    <a:pt x="526931" y="253186"/>
                    <a:pt x="541020" y="274320"/>
                  </a:cubicBezTo>
                  <a:cubicBezTo>
                    <a:pt x="550576" y="288655"/>
                    <a:pt x="576196" y="351318"/>
                    <a:pt x="579120" y="358140"/>
                  </a:cubicBezTo>
                  <a:cubicBezTo>
                    <a:pt x="615022" y="591505"/>
                    <a:pt x="600823" y="461999"/>
                    <a:pt x="586740" y="891540"/>
                  </a:cubicBezTo>
                  <a:cubicBezTo>
                    <a:pt x="586397" y="902007"/>
                    <a:pt x="583009" y="912296"/>
                    <a:pt x="579120" y="922020"/>
                  </a:cubicBezTo>
                  <a:cubicBezTo>
                    <a:pt x="572792" y="937840"/>
                    <a:pt x="562377" y="951837"/>
                    <a:pt x="556260" y="967740"/>
                  </a:cubicBezTo>
                  <a:cubicBezTo>
                    <a:pt x="549622" y="984999"/>
                    <a:pt x="546333" y="1003368"/>
                    <a:pt x="541020" y="1021080"/>
                  </a:cubicBezTo>
                  <a:cubicBezTo>
                    <a:pt x="538712" y="1028773"/>
                    <a:pt x="537301" y="1036919"/>
                    <a:pt x="533400" y="1043940"/>
                  </a:cubicBezTo>
                  <a:cubicBezTo>
                    <a:pt x="524505" y="1059951"/>
                    <a:pt x="511604" y="1073533"/>
                    <a:pt x="502920" y="1089660"/>
                  </a:cubicBezTo>
                  <a:cubicBezTo>
                    <a:pt x="493749" y="1106692"/>
                    <a:pt x="491666" y="1127525"/>
                    <a:pt x="480060" y="1143000"/>
                  </a:cubicBezTo>
                  <a:cubicBezTo>
                    <a:pt x="476187" y="1148165"/>
                    <a:pt x="417175" y="1195487"/>
                    <a:pt x="403860" y="1203960"/>
                  </a:cubicBezTo>
                  <a:cubicBezTo>
                    <a:pt x="373666" y="1223174"/>
                    <a:pt x="302546" y="1260443"/>
                    <a:pt x="274320" y="1272540"/>
                  </a:cubicBezTo>
                  <a:cubicBezTo>
                    <a:pt x="256540" y="1280160"/>
                    <a:pt x="238544" y="1287294"/>
                    <a:pt x="220980" y="1295400"/>
                  </a:cubicBezTo>
                  <a:cubicBezTo>
                    <a:pt x="205509" y="1302540"/>
                    <a:pt x="191080" y="1311932"/>
                    <a:pt x="175260" y="1318260"/>
                  </a:cubicBezTo>
                  <a:cubicBezTo>
                    <a:pt x="165536" y="1322149"/>
                    <a:pt x="154586" y="1322203"/>
                    <a:pt x="144780" y="1325880"/>
                  </a:cubicBezTo>
                  <a:cubicBezTo>
                    <a:pt x="110895" y="1338587"/>
                    <a:pt x="122404" y="1341859"/>
                    <a:pt x="91440" y="1348740"/>
                  </a:cubicBezTo>
                  <a:cubicBezTo>
                    <a:pt x="76358" y="1352092"/>
                    <a:pt x="60870" y="1353330"/>
                    <a:pt x="45720" y="1356360"/>
                  </a:cubicBezTo>
                  <a:cubicBezTo>
                    <a:pt x="35451" y="1358414"/>
                    <a:pt x="5873" y="1368664"/>
                    <a:pt x="15240" y="1363980"/>
                  </a:cubicBezTo>
                  <a:cubicBezTo>
                    <a:pt x="37519" y="1352841"/>
                    <a:pt x="78085" y="1346855"/>
                    <a:pt x="99060" y="1325880"/>
                  </a:cubicBezTo>
                  <a:cubicBezTo>
                    <a:pt x="113088" y="1311852"/>
                    <a:pt x="123889" y="1294905"/>
                    <a:pt x="137160" y="1280160"/>
                  </a:cubicBezTo>
                  <a:cubicBezTo>
                    <a:pt x="164877" y="1249364"/>
                    <a:pt x="161573" y="1253724"/>
                    <a:pt x="190500" y="1234440"/>
                  </a:cubicBezTo>
                  <a:cubicBezTo>
                    <a:pt x="195580" y="1226820"/>
                    <a:pt x="200417" y="1219032"/>
                    <a:pt x="205740" y="1211580"/>
                  </a:cubicBezTo>
                  <a:cubicBezTo>
                    <a:pt x="213122" y="1201246"/>
                    <a:pt x="234280" y="1192459"/>
                    <a:pt x="228600" y="1181100"/>
                  </a:cubicBezTo>
                  <a:cubicBezTo>
                    <a:pt x="223520" y="1170940"/>
                    <a:pt x="208280" y="1191260"/>
                    <a:pt x="198120" y="1196340"/>
                  </a:cubicBezTo>
                  <a:cubicBezTo>
                    <a:pt x="190500" y="1209040"/>
                    <a:pt x="181884" y="1221193"/>
                    <a:pt x="175260" y="1234440"/>
                  </a:cubicBezTo>
                  <a:cubicBezTo>
                    <a:pt x="171668" y="1241624"/>
                    <a:pt x="171232" y="1250116"/>
                    <a:pt x="167640" y="1257300"/>
                  </a:cubicBezTo>
                  <a:cubicBezTo>
                    <a:pt x="163544" y="1265491"/>
                    <a:pt x="156944" y="1272209"/>
                    <a:pt x="152400" y="1280160"/>
                  </a:cubicBezTo>
                  <a:cubicBezTo>
                    <a:pt x="135031" y="1310557"/>
                    <a:pt x="137145" y="1318280"/>
                    <a:pt x="114300" y="1348740"/>
                  </a:cubicBezTo>
                  <a:cubicBezTo>
                    <a:pt x="104189" y="1362222"/>
                    <a:pt x="84069" y="1379096"/>
                    <a:pt x="68580" y="1386840"/>
                  </a:cubicBezTo>
                  <a:cubicBezTo>
                    <a:pt x="56346" y="1392957"/>
                    <a:pt x="16988" y="1399831"/>
                    <a:pt x="30480" y="1402080"/>
                  </a:cubicBezTo>
                  <a:cubicBezTo>
                    <a:pt x="58153" y="1406692"/>
                    <a:pt x="86360" y="1397000"/>
                    <a:pt x="114300" y="1394460"/>
                  </a:cubicBezTo>
                  <a:cubicBezTo>
                    <a:pt x="162560" y="1397000"/>
                    <a:pt x="211010" y="1397107"/>
                    <a:pt x="259080" y="1402080"/>
                  </a:cubicBezTo>
                  <a:cubicBezTo>
                    <a:pt x="454553" y="1422301"/>
                    <a:pt x="216843" y="1417320"/>
                    <a:pt x="411480" y="1417320"/>
                  </a:cubicBezTo>
                </a:path>
              </a:pathLst>
            </a:custGeom>
            <a:noFill/>
            <a:ln w="6350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3CA5858-8F5C-4581-8963-B47E58199714}"/>
                </a:ext>
              </a:extLst>
            </p:cNvPr>
            <p:cNvSpPr/>
            <p:nvPr/>
          </p:nvSpPr>
          <p:spPr bwMode="auto">
            <a:xfrm rot="5400000">
              <a:off x="4430146" y="3689921"/>
              <a:ext cx="433462" cy="2450376"/>
            </a:xfrm>
            <a:custGeom>
              <a:avLst/>
              <a:gdLst>
                <a:gd name="connsiteX0" fmla="*/ 0 w 601753"/>
                <a:gd name="connsiteY0" fmla="*/ 0 h 1417862"/>
                <a:gd name="connsiteX1" fmla="*/ 45720 w 601753"/>
                <a:gd name="connsiteY1" fmla="*/ 7620 h 1417862"/>
                <a:gd name="connsiteX2" fmla="*/ 68580 w 601753"/>
                <a:gd name="connsiteY2" fmla="*/ 15240 h 1417862"/>
                <a:gd name="connsiteX3" fmla="*/ 129540 w 601753"/>
                <a:gd name="connsiteY3" fmla="*/ 30480 h 1417862"/>
                <a:gd name="connsiteX4" fmla="*/ 182880 w 601753"/>
                <a:gd name="connsiteY4" fmla="*/ 45720 h 1417862"/>
                <a:gd name="connsiteX5" fmla="*/ 274320 w 601753"/>
                <a:gd name="connsiteY5" fmla="*/ 60960 h 1417862"/>
                <a:gd name="connsiteX6" fmla="*/ 312420 w 601753"/>
                <a:gd name="connsiteY6" fmla="*/ 76200 h 1417862"/>
                <a:gd name="connsiteX7" fmla="*/ 419100 w 601753"/>
                <a:gd name="connsiteY7" fmla="*/ 144780 h 1417862"/>
                <a:gd name="connsiteX8" fmla="*/ 495300 w 601753"/>
                <a:gd name="connsiteY8" fmla="*/ 213360 h 1417862"/>
                <a:gd name="connsiteX9" fmla="*/ 541020 w 601753"/>
                <a:gd name="connsiteY9" fmla="*/ 274320 h 1417862"/>
                <a:gd name="connsiteX10" fmla="*/ 579120 w 601753"/>
                <a:gd name="connsiteY10" fmla="*/ 358140 h 1417862"/>
                <a:gd name="connsiteX11" fmla="*/ 586740 w 601753"/>
                <a:gd name="connsiteY11" fmla="*/ 891540 h 1417862"/>
                <a:gd name="connsiteX12" fmla="*/ 579120 w 601753"/>
                <a:gd name="connsiteY12" fmla="*/ 922020 h 1417862"/>
                <a:gd name="connsiteX13" fmla="*/ 556260 w 601753"/>
                <a:gd name="connsiteY13" fmla="*/ 967740 h 1417862"/>
                <a:gd name="connsiteX14" fmla="*/ 541020 w 601753"/>
                <a:gd name="connsiteY14" fmla="*/ 1021080 h 1417862"/>
                <a:gd name="connsiteX15" fmla="*/ 533400 w 601753"/>
                <a:gd name="connsiteY15" fmla="*/ 1043940 h 1417862"/>
                <a:gd name="connsiteX16" fmla="*/ 502920 w 601753"/>
                <a:gd name="connsiteY16" fmla="*/ 1089660 h 1417862"/>
                <a:gd name="connsiteX17" fmla="*/ 480060 w 601753"/>
                <a:gd name="connsiteY17" fmla="*/ 1143000 h 1417862"/>
                <a:gd name="connsiteX18" fmla="*/ 403860 w 601753"/>
                <a:gd name="connsiteY18" fmla="*/ 1203960 h 1417862"/>
                <a:gd name="connsiteX19" fmla="*/ 274320 w 601753"/>
                <a:gd name="connsiteY19" fmla="*/ 1272540 h 1417862"/>
                <a:gd name="connsiteX20" fmla="*/ 220980 w 601753"/>
                <a:gd name="connsiteY20" fmla="*/ 1295400 h 1417862"/>
                <a:gd name="connsiteX21" fmla="*/ 175260 w 601753"/>
                <a:gd name="connsiteY21" fmla="*/ 1318260 h 1417862"/>
                <a:gd name="connsiteX22" fmla="*/ 144780 w 601753"/>
                <a:gd name="connsiteY22" fmla="*/ 1325880 h 1417862"/>
                <a:gd name="connsiteX23" fmla="*/ 91440 w 601753"/>
                <a:gd name="connsiteY23" fmla="*/ 1348740 h 1417862"/>
                <a:gd name="connsiteX24" fmla="*/ 45720 w 601753"/>
                <a:gd name="connsiteY24" fmla="*/ 1356360 h 1417862"/>
                <a:gd name="connsiteX25" fmla="*/ 15240 w 601753"/>
                <a:gd name="connsiteY25" fmla="*/ 1363980 h 1417862"/>
                <a:gd name="connsiteX26" fmla="*/ 99060 w 601753"/>
                <a:gd name="connsiteY26" fmla="*/ 1325880 h 1417862"/>
                <a:gd name="connsiteX27" fmla="*/ 137160 w 601753"/>
                <a:gd name="connsiteY27" fmla="*/ 1280160 h 1417862"/>
                <a:gd name="connsiteX28" fmla="*/ 190500 w 601753"/>
                <a:gd name="connsiteY28" fmla="*/ 1234440 h 1417862"/>
                <a:gd name="connsiteX29" fmla="*/ 205740 w 601753"/>
                <a:gd name="connsiteY29" fmla="*/ 1211580 h 1417862"/>
                <a:gd name="connsiteX30" fmla="*/ 228600 w 601753"/>
                <a:gd name="connsiteY30" fmla="*/ 1181100 h 1417862"/>
                <a:gd name="connsiteX31" fmla="*/ 198120 w 601753"/>
                <a:gd name="connsiteY31" fmla="*/ 1196340 h 1417862"/>
                <a:gd name="connsiteX32" fmla="*/ 175260 w 601753"/>
                <a:gd name="connsiteY32" fmla="*/ 1234440 h 1417862"/>
                <a:gd name="connsiteX33" fmla="*/ 167640 w 601753"/>
                <a:gd name="connsiteY33" fmla="*/ 1257300 h 1417862"/>
                <a:gd name="connsiteX34" fmla="*/ 152400 w 601753"/>
                <a:gd name="connsiteY34" fmla="*/ 1280160 h 1417862"/>
                <a:gd name="connsiteX35" fmla="*/ 114300 w 601753"/>
                <a:gd name="connsiteY35" fmla="*/ 1348740 h 1417862"/>
                <a:gd name="connsiteX36" fmla="*/ 68580 w 601753"/>
                <a:gd name="connsiteY36" fmla="*/ 1386840 h 1417862"/>
                <a:gd name="connsiteX37" fmla="*/ 30480 w 601753"/>
                <a:gd name="connsiteY37" fmla="*/ 1402080 h 1417862"/>
                <a:gd name="connsiteX38" fmla="*/ 114300 w 601753"/>
                <a:gd name="connsiteY38" fmla="*/ 1394460 h 1417862"/>
                <a:gd name="connsiteX39" fmla="*/ 259080 w 601753"/>
                <a:gd name="connsiteY39" fmla="*/ 1402080 h 1417862"/>
                <a:gd name="connsiteX40" fmla="*/ 411480 w 601753"/>
                <a:gd name="connsiteY40" fmla="*/ 1417320 h 141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1753" h="1417862">
                  <a:moveTo>
                    <a:pt x="0" y="0"/>
                  </a:moveTo>
                  <a:cubicBezTo>
                    <a:pt x="15240" y="2540"/>
                    <a:pt x="30638" y="4268"/>
                    <a:pt x="45720" y="7620"/>
                  </a:cubicBezTo>
                  <a:cubicBezTo>
                    <a:pt x="53561" y="9362"/>
                    <a:pt x="60831" y="13127"/>
                    <a:pt x="68580" y="15240"/>
                  </a:cubicBezTo>
                  <a:cubicBezTo>
                    <a:pt x="88787" y="20751"/>
                    <a:pt x="109302" y="25083"/>
                    <a:pt x="129540" y="30480"/>
                  </a:cubicBezTo>
                  <a:cubicBezTo>
                    <a:pt x="147407" y="35245"/>
                    <a:pt x="164799" y="41845"/>
                    <a:pt x="182880" y="45720"/>
                  </a:cubicBezTo>
                  <a:cubicBezTo>
                    <a:pt x="214041" y="52397"/>
                    <a:pt x="243847" y="51818"/>
                    <a:pt x="274320" y="60960"/>
                  </a:cubicBezTo>
                  <a:cubicBezTo>
                    <a:pt x="287421" y="64890"/>
                    <a:pt x="300186" y="70083"/>
                    <a:pt x="312420" y="76200"/>
                  </a:cubicBezTo>
                  <a:cubicBezTo>
                    <a:pt x="352157" y="96068"/>
                    <a:pt x="383852" y="117666"/>
                    <a:pt x="419100" y="144780"/>
                  </a:cubicBezTo>
                  <a:cubicBezTo>
                    <a:pt x="438881" y="159997"/>
                    <a:pt x="477574" y="192089"/>
                    <a:pt x="495300" y="213360"/>
                  </a:cubicBezTo>
                  <a:cubicBezTo>
                    <a:pt x="511561" y="232873"/>
                    <a:pt x="526931" y="253186"/>
                    <a:pt x="541020" y="274320"/>
                  </a:cubicBezTo>
                  <a:cubicBezTo>
                    <a:pt x="550576" y="288655"/>
                    <a:pt x="576196" y="351318"/>
                    <a:pt x="579120" y="358140"/>
                  </a:cubicBezTo>
                  <a:cubicBezTo>
                    <a:pt x="615022" y="591505"/>
                    <a:pt x="600823" y="461999"/>
                    <a:pt x="586740" y="891540"/>
                  </a:cubicBezTo>
                  <a:cubicBezTo>
                    <a:pt x="586397" y="902007"/>
                    <a:pt x="583009" y="912296"/>
                    <a:pt x="579120" y="922020"/>
                  </a:cubicBezTo>
                  <a:cubicBezTo>
                    <a:pt x="572792" y="937840"/>
                    <a:pt x="562377" y="951837"/>
                    <a:pt x="556260" y="967740"/>
                  </a:cubicBezTo>
                  <a:cubicBezTo>
                    <a:pt x="549622" y="984999"/>
                    <a:pt x="546333" y="1003368"/>
                    <a:pt x="541020" y="1021080"/>
                  </a:cubicBezTo>
                  <a:cubicBezTo>
                    <a:pt x="538712" y="1028773"/>
                    <a:pt x="537301" y="1036919"/>
                    <a:pt x="533400" y="1043940"/>
                  </a:cubicBezTo>
                  <a:cubicBezTo>
                    <a:pt x="524505" y="1059951"/>
                    <a:pt x="511604" y="1073533"/>
                    <a:pt x="502920" y="1089660"/>
                  </a:cubicBezTo>
                  <a:cubicBezTo>
                    <a:pt x="493749" y="1106692"/>
                    <a:pt x="491666" y="1127525"/>
                    <a:pt x="480060" y="1143000"/>
                  </a:cubicBezTo>
                  <a:cubicBezTo>
                    <a:pt x="476187" y="1148165"/>
                    <a:pt x="417175" y="1195487"/>
                    <a:pt x="403860" y="1203960"/>
                  </a:cubicBezTo>
                  <a:cubicBezTo>
                    <a:pt x="373666" y="1223174"/>
                    <a:pt x="302546" y="1260443"/>
                    <a:pt x="274320" y="1272540"/>
                  </a:cubicBezTo>
                  <a:cubicBezTo>
                    <a:pt x="256540" y="1280160"/>
                    <a:pt x="238544" y="1287294"/>
                    <a:pt x="220980" y="1295400"/>
                  </a:cubicBezTo>
                  <a:cubicBezTo>
                    <a:pt x="205509" y="1302540"/>
                    <a:pt x="191080" y="1311932"/>
                    <a:pt x="175260" y="1318260"/>
                  </a:cubicBezTo>
                  <a:cubicBezTo>
                    <a:pt x="165536" y="1322149"/>
                    <a:pt x="154586" y="1322203"/>
                    <a:pt x="144780" y="1325880"/>
                  </a:cubicBezTo>
                  <a:cubicBezTo>
                    <a:pt x="110895" y="1338587"/>
                    <a:pt x="122404" y="1341859"/>
                    <a:pt x="91440" y="1348740"/>
                  </a:cubicBezTo>
                  <a:cubicBezTo>
                    <a:pt x="76358" y="1352092"/>
                    <a:pt x="60870" y="1353330"/>
                    <a:pt x="45720" y="1356360"/>
                  </a:cubicBezTo>
                  <a:cubicBezTo>
                    <a:pt x="35451" y="1358414"/>
                    <a:pt x="5873" y="1368664"/>
                    <a:pt x="15240" y="1363980"/>
                  </a:cubicBezTo>
                  <a:cubicBezTo>
                    <a:pt x="37519" y="1352841"/>
                    <a:pt x="78085" y="1346855"/>
                    <a:pt x="99060" y="1325880"/>
                  </a:cubicBezTo>
                  <a:cubicBezTo>
                    <a:pt x="113088" y="1311852"/>
                    <a:pt x="123889" y="1294905"/>
                    <a:pt x="137160" y="1280160"/>
                  </a:cubicBezTo>
                  <a:cubicBezTo>
                    <a:pt x="164877" y="1249364"/>
                    <a:pt x="161573" y="1253724"/>
                    <a:pt x="190500" y="1234440"/>
                  </a:cubicBezTo>
                  <a:cubicBezTo>
                    <a:pt x="195580" y="1226820"/>
                    <a:pt x="200417" y="1219032"/>
                    <a:pt x="205740" y="1211580"/>
                  </a:cubicBezTo>
                  <a:cubicBezTo>
                    <a:pt x="213122" y="1201246"/>
                    <a:pt x="234280" y="1192459"/>
                    <a:pt x="228600" y="1181100"/>
                  </a:cubicBezTo>
                  <a:cubicBezTo>
                    <a:pt x="223520" y="1170940"/>
                    <a:pt x="208280" y="1191260"/>
                    <a:pt x="198120" y="1196340"/>
                  </a:cubicBezTo>
                  <a:cubicBezTo>
                    <a:pt x="190500" y="1209040"/>
                    <a:pt x="181884" y="1221193"/>
                    <a:pt x="175260" y="1234440"/>
                  </a:cubicBezTo>
                  <a:cubicBezTo>
                    <a:pt x="171668" y="1241624"/>
                    <a:pt x="171232" y="1250116"/>
                    <a:pt x="167640" y="1257300"/>
                  </a:cubicBezTo>
                  <a:cubicBezTo>
                    <a:pt x="163544" y="1265491"/>
                    <a:pt x="156944" y="1272209"/>
                    <a:pt x="152400" y="1280160"/>
                  </a:cubicBezTo>
                  <a:cubicBezTo>
                    <a:pt x="135031" y="1310557"/>
                    <a:pt x="137145" y="1318280"/>
                    <a:pt x="114300" y="1348740"/>
                  </a:cubicBezTo>
                  <a:cubicBezTo>
                    <a:pt x="104189" y="1362222"/>
                    <a:pt x="84069" y="1379096"/>
                    <a:pt x="68580" y="1386840"/>
                  </a:cubicBezTo>
                  <a:cubicBezTo>
                    <a:pt x="56346" y="1392957"/>
                    <a:pt x="16988" y="1399831"/>
                    <a:pt x="30480" y="1402080"/>
                  </a:cubicBezTo>
                  <a:cubicBezTo>
                    <a:pt x="58153" y="1406692"/>
                    <a:pt x="86360" y="1397000"/>
                    <a:pt x="114300" y="1394460"/>
                  </a:cubicBezTo>
                  <a:cubicBezTo>
                    <a:pt x="162560" y="1397000"/>
                    <a:pt x="211010" y="1397107"/>
                    <a:pt x="259080" y="1402080"/>
                  </a:cubicBezTo>
                  <a:cubicBezTo>
                    <a:pt x="454553" y="1422301"/>
                    <a:pt x="216843" y="1417320"/>
                    <a:pt x="411480" y="1417320"/>
                  </a:cubicBezTo>
                </a:path>
              </a:pathLst>
            </a:custGeom>
            <a:noFill/>
            <a:ln w="6350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C8E70A4-D289-B37A-642D-9A8A0B5C3E2B}"/>
                </a:ext>
              </a:extLst>
            </p:cNvPr>
            <p:cNvSpPr/>
            <p:nvPr/>
          </p:nvSpPr>
          <p:spPr bwMode="auto">
            <a:xfrm rot="5400000">
              <a:off x="3875088" y="2287554"/>
              <a:ext cx="1067042" cy="5889285"/>
            </a:xfrm>
            <a:custGeom>
              <a:avLst/>
              <a:gdLst>
                <a:gd name="connsiteX0" fmla="*/ 0 w 601753"/>
                <a:gd name="connsiteY0" fmla="*/ 0 h 1417862"/>
                <a:gd name="connsiteX1" fmla="*/ 45720 w 601753"/>
                <a:gd name="connsiteY1" fmla="*/ 7620 h 1417862"/>
                <a:gd name="connsiteX2" fmla="*/ 68580 w 601753"/>
                <a:gd name="connsiteY2" fmla="*/ 15240 h 1417862"/>
                <a:gd name="connsiteX3" fmla="*/ 129540 w 601753"/>
                <a:gd name="connsiteY3" fmla="*/ 30480 h 1417862"/>
                <a:gd name="connsiteX4" fmla="*/ 182880 w 601753"/>
                <a:gd name="connsiteY4" fmla="*/ 45720 h 1417862"/>
                <a:gd name="connsiteX5" fmla="*/ 274320 w 601753"/>
                <a:gd name="connsiteY5" fmla="*/ 60960 h 1417862"/>
                <a:gd name="connsiteX6" fmla="*/ 312420 w 601753"/>
                <a:gd name="connsiteY6" fmla="*/ 76200 h 1417862"/>
                <a:gd name="connsiteX7" fmla="*/ 419100 w 601753"/>
                <a:gd name="connsiteY7" fmla="*/ 144780 h 1417862"/>
                <a:gd name="connsiteX8" fmla="*/ 495300 w 601753"/>
                <a:gd name="connsiteY8" fmla="*/ 213360 h 1417862"/>
                <a:gd name="connsiteX9" fmla="*/ 541020 w 601753"/>
                <a:gd name="connsiteY9" fmla="*/ 274320 h 1417862"/>
                <a:gd name="connsiteX10" fmla="*/ 579120 w 601753"/>
                <a:gd name="connsiteY10" fmla="*/ 358140 h 1417862"/>
                <a:gd name="connsiteX11" fmla="*/ 586740 w 601753"/>
                <a:gd name="connsiteY11" fmla="*/ 891540 h 1417862"/>
                <a:gd name="connsiteX12" fmla="*/ 579120 w 601753"/>
                <a:gd name="connsiteY12" fmla="*/ 922020 h 1417862"/>
                <a:gd name="connsiteX13" fmla="*/ 556260 w 601753"/>
                <a:gd name="connsiteY13" fmla="*/ 967740 h 1417862"/>
                <a:gd name="connsiteX14" fmla="*/ 541020 w 601753"/>
                <a:gd name="connsiteY14" fmla="*/ 1021080 h 1417862"/>
                <a:gd name="connsiteX15" fmla="*/ 533400 w 601753"/>
                <a:gd name="connsiteY15" fmla="*/ 1043940 h 1417862"/>
                <a:gd name="connsiteX16" fmla="*/ 502920 w 601753"/>
                <a:gd name="connsiteY16" fmla="*/ 1089660 h 1417862"/>
                <a:gd name="connsiteX17" fmla="*/ 480060 w 601753"/>
                <a:gd name="connsiteY17" fmla="*/ 1143000 h 1417862"/>
                <a:gd name="connsiteX18" fmla="*/ 403860 w 601753"/>
                <a:gd name="connsiteY18" fmla="*/ 1203960 h 1417862"/>
                <a:gd name="connsiteX19" fmla="*/ 274320 w 601753"/>
                <a:gd name="connsiteY19" fmla="*/ 1272540 h 1417862"/>
                <a:gd name="connsiteX20" fmla="*/ 220980 w 601753"/>
                <a:gd name="connsiteY20" fmla="*/ 1295400 h 1417862"/>
                <a:gd name="connsiteX21" fmla="*/ 175260 w 601753"/>
                <a:gd name="connsiteY21" fmla="*/ 1318260 h 1417862"/>
                <a:gd name="connsiteX22" fmla="*/ 144780 w 601753"/>
                <a:gd name="connsiteY22" fmla="*/ 1325880 h 1417862"/>
                <a:gd name="connsiteX23" fmla="*/ 91440 w 601753"/>
                <a:gd name="connsiteY23" fmla="*/ 1348740 h 1417862"/>
                <a:gd name="connsiteX24" fmla="*/ 45720 w 601753"/>
                <a:gd name="connsiteY24" fmla="*/ 1356360 h 1417862"/>
                <a:gd name="connsiteX25" fmla="*/ 15240 w 601753"/>
                <a:gd name="connsiteY25" fmla="*/ 1363980 h 1417862"/>
                <a:gd name="connsiteX26" fmla="*/ 99060 w 601753"/>
                <a:gd name="connsiteY26" fmla="*/ 1325880 h 1417862"/>
                <a:gd name="connsiteX27" fmla="*/ 137160 w 601753"/>
                <a:gd name="connsiteY27" fmla="*/ 1280160 h 1417862"/>
                <a:gd name="connsiteX28" fmla="*/ 190500 w 601753"/>
                <a:gd name="connsiteY28" fmla="*/ 1234440 h 1417862"/>
                <a:gd name="connsiteX29" fmla="*/ 205740 w 601753"/>
                <a:gd name="connsiteY29" fmla="*/ 1211580 h 1417862"/>
                <a:gd name="connsiteX30" fmla="*/ 228600 w 601753"/>
                <a:gd name="connsiteY30" fmla="*/ 1181100 h 1417862"/>
                <a:gd name="connsiteX31" fmla="*/ 198120 w 601753"/>
                <a:gd name="connsiteY31" fmla="*/ 1196340 h 1417862"/>
                <a:gd name="connsiteX32" fmla="*/ 175260 w 601753"/>
                <a:gd name="connsiteY32" fmla="*/ 1234440 h 1417862"/>
                <a:gd name="connsiteX33" fmla="*/ 167640 w 601753"/>
                <a:gd name="connsiteY33" fmla="*/ 1257300 h 1417862"/>
                <a:gd name="connsiteX34" fmla="*/ 152400 w 601753"/>
                <a:gd name="connsiteY34" fmla="*/ 1280160 h 1417862"/>
                <a:gd name="connsiteX35" fmla="*/ 114300 w 601753"/>
                <a:gd name="connsiteY35" fmla="*/ 1348740 h 1417862"/>
                <a:gd name="connsiteX36" fmla="*/ 68580 w 601753"/>
                <a:gd name="connsiteY36" fmla="*/ 1386840 h 1417862"/>
                <a:gd name="connsiteX37" fmla="*/ 30480 w 601753"/>
                <a:gd name="connsiteY37" fmla="*/ 1402080 h 1417862"/>
                <a:gd name="connsiteX38" fmla="*/ 114300 w 601753"/>
                <a:gd name="connsiteY38" fmla="*/ 1394460 h 1417862"/>
                <a:gd name="connsiteX39" fmla="*/ 259080 w 601753"/>
                <a:gd name="connsiteY39" fmla="*/ 1402080 h 1417862"/>
                <a:gd name="connsiteX40" fmla="*/ 411480 w 601753"/>
                <a:gd name="connsiteY40" fmla="*/ 1417320 h 141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1753" h="1417862">
                  <a:moveTo>
                    <a:pt x="0" y="0"/>
                  </a:moveTo>
                  <a:cubicBezTo>
                    <a:pt x="15240" y="2540"/>
                    <a:pt x="30638" y="4268"/>
                    <a:pt x="45720" y="7620"/>
                  </a:cubicBezTo>
                  <a:cubicBezTo>
                    <a:pt x="53561" y="9362"/>
                    <a:pt x="60831" y="13127"/>
                    <a:pt x="68580" y="15240"/>
                  </a:cubicBezTo>
                  <a:cubicBezTo>
                    <a:pt x="88787" y="20751"/>
                    <a:pt x="109302" y="25083"/>
                    <a:pt x="129540" y="30480"/>
                  </a:cubicBezTo>
                  <a:cubicBezTo>
                    <a:pt x="147407" y="35245"/>
                    <a:pt x="164799" y="41845"/>
                    <a:pt x="182880" y="45720"/>
                  </a:cubicBezTo>
                  <a:cubicBezTo>
                    <a:pt x="214041" y="52397"/>
                    <a:pt x="243847" y="51818"/>
                    <a:pt x="274320" y="60960"/>
                  </a:cubicBezTo>
                  <a:cubicBezTo>
                    <a:pt x="287421" y="64890"/>
                    <a:pt x="300186" y="70083"/>
                    <a:pt x="312420" y="76200"/>
                  </a:cubicBezTo>
                  <a:cubicBezTo>
                    <a:pt x="352157" y="96068"/>
                    <a:pt x="383852" y="117666"/>
                    <a:pt x="419100" y="144780"/>
                  </a:cubicBezTo>
                  <a:cubicBezTo>
                    <a:pt x="438881" y="159997"/>
                    <a:pt x="477574" y="192089"/>
                    <a:pt x="495300" y="213360"/>
                  </a:cubicBezTo>
                  <a:cubicBezTo>
                    <a:pt x="511561" y="232873"/>
                    <a:pt x="526931" y="253186"/>
                    <a:pt x="541020" y="274320"/>
                  </a:cubicBezTo>
                  <a:cubicBezTo>
                    <a:pt x="550576" y="288655"/>
                    <a:pt x="576196" y="351318"/>
                    <a:pt x="579120" y="358140"/>
                  </a:cubicBezTo>
                  <a:cubicBezTo>
                    <a:pt x="615022" y="591505"/>
                    <a:pt x="600823" y="461999"/>
                    <a:pt x="586740" y="891540"/>
                  </a:cubicBezTo>
                  <a:cubicBezTo>
                    <a:pt x="586397" y="902007"/>
                    <a:pt x="583009" y="912296"/>
                    <a:pt x="579120" y="922020"/>
                  </a:cubicBezTo>
                  <a:cubicBezTo>
                    <a:pt x="572792" y="937840"/>
                    <a:pt x="562377" y="951837"/>
                    <a:pt x="556260" y="967740"/>
                  </a:cubicBezTo>
                  <a:cubicBezTo>
                    <a:pt x="549622" y="984999"/>
                    <a:pt x="546333" y="1003368"/>
                    <a:pt x="541020" y="1021080"/>
                  </a:cubicBezTo>
                  <a:cubicBezTo>
                    <a:pt x="538712" y="1028773"/>
                    <a:pt x="537301" y="1036919"/>
                    <a:pt x="533400" y="1043940"/>
                  </a:cubicBezTo>
                  <a:cubicBezTo>
                    <a:pt x="524505" y="1059951"/>
                    <a:pt x="511604" y="1073533"/>
                    <a:pt x="502920" y="1089660"/>
                  </a:cubicBezTo>
                  <a:cubicBezTo>
                    <a:pt x="493749" y="1106692"/>
                    <a:pt x="491666" y="1127525"/>
                    <a:pt x="480060" y="1143000"/>
                  </a:cubicBezTo>
                  <a:cubicBezTo>
                    <a:pt x="476187" y="1148165"/>
                    <a:pt x="417175" y="1195487"/>
                    <a:pt x="403860" y="1203960"/>
                  </a:cubicBezTo>
                  <a:cubicBezTo>
                    <a:pt x="373666" y="1223174"/>
                    <a:pt x="302546" y="1260443"/>
                    <a:pt x="274320" y="1272540"/>
                  </a:cubicBezTo>
                  <a:cubicBezTo>
                    <a:pt x="256540" y="1280160"/>
                    <a:pt x="238544" y="1287294"/>
                    <a:pt x="220980" y="1295400"/>
                  </a:cubicBezTo>
                  <a:cubicBezTo>
                    <a:pt x="205509" y="1302540"/>
                    <a:pt x="191080" y="1311932"/>
                    <a:pt x="175260" y="1318260"/>
                  </a:cubicBezTo>
                  <a:cubicBezTo>
                    <a:pt x="165536" y="1322149"/>
                    <a:pt x="154586" y="1322203"/>
                    <a:pt x="144780" y="1325880"/>
                  </a:cubicBezTo>
                  <a:cubicBezTo>
                    <a:pt x="110895" y="1338587"/>
                    <a:pt x="122404" y="1341859"/>
                    <a:pt x="91440" y="1348740"/>
                  </a:cubicBezTo>
                  <a:cubicBezTo>
                    <a:pt x="76358" y="1352092"/>
                    <a:pt x="60870" y="1353330"/>
                    <a:pt x="45720" y="1356360"/>
                  </a:cubicBezTo>
                  <a:cubicBezTo>
                    <a:pt x="35451" y="1358414"/>
                    <a:pt x="5873" y="1368664"/>
                    <a:pt x="15240" y="1363980"/>
                  </a:cubicBezTo>
                  <a:cubicBezTo>
                    <a:pt x="37519" y="1352841"/>
                    <a:pt x="78085" y="1346855"/>
                    <a:pt x="99060" y="1325880"/>
                  </a:cubicBezTo>
                  <a:cubicBezTo>
                    <a:pt x="113088" y="1311852"/>
                    <a:pt x="123889" y="1294905"/>
                    <a:pt x="137160" y="1280160"/>
                  </a:cubicBezTo>
                  <a:cubicBezTo>
                    <a:pt x="164877" y="1249364"/>
                    <a:pt x="161573" y="1253724"/>
                    <a:pt x="190500" y="1234440"/>
                  </a:cubicBezTo>
                  <a:cubicBezTo>
                    <a:pt x="195580" y="1226820"/>
                    <a:pt x="200417" y="1219032"/>
                    <a:pt x="205740" y="1211580"/>
                  </a:cubicBezTo>
                  <a:cubicBezTo>
                    <a:pt x="213122" y="1201246"/>
                    <a:pt x="234280" y="1192459"/>
                    <a:pt x="228600" y="1181100"/>
                  </a:cubicBezTo>
                  <a:cubicBezTo>
                    <a:pt x="223520" y="1170940"/>
                    <a:pt x="208280" y="1191260"/>
                    <a:pt x="198120" y="1196340"/>
                  </a:cubicBezTo>
                  <a:cubicBezTo>
                    <a:pt x="190500" y="1209040"/>
                    <a:pt x="181884" y="1221193"/>
                    <a:pt x="175260" y="1234440"/>
                  </a:cubicBezTo>
                  <a:cubicBezTo>
                    <a:pt x="171668" y="1241624"/>
                    <a:pt x="171232" y="1250116"/>
                    <a:pt x="167640" y="1257300"/>
                  </a:cubicBezTo>
                  <a:cubicBezTo>
                    <a:pt x="163544" y="1265491"/>
                    <a:pt x="156944" y="1272209"/>
                    <a:pt x="152400" y="1280160"/>
                  </a:cubicBezTo>
                  <a:cubicBezTo>
                    <a:pt x="135031" y="1310557"/>
                    <a:pt x="137145" y="1318280"/>
                    <a:pt x="114300" y="1348740"/>
                  </a:cubicBezTo>
                  <a:cubicBezTo>
                    <a:pt x="104189" y="1362222"/>
                    <a:pt x="84069" y="1379096"/>
                    <a:pt x="68580" y="1386840"/>
                  </a:cubicBezTo>
                  <a:cubicBezTo>
                    <a:pt x="56346" y="1392957"/>
                    <a:pt x="16988" y="1399831"/>
                    <a:pt x="30480" y="1402080"/>
                  </a:cubicBezTo>
                  <a:cubicBezTo>
                    <a:pt x="58153" y="1406692"/>
                    <a:pt x="86360" y="1397000"/>
                    <a:pt x="114300" y="1394460"/>
                  </a:cubicBezTo>
                  <a:cubicBezTo>
                    <a:pt x="162560" y="1397000"/>
                    <a:pt x="211010" y="1397107"/>
                    <a:pt x="259080" y="1402080"/>
                  </a:cubicBezTo>
                  <a:cubicBezTo>
                    <a:pt x="454553" y="1422301"/>
                    <a:pt x="216843" y="1417320"/>
                    <a:pt x="411480" y="141732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A6467AD-5E98-0E18-2017-5A0C78616039}"/>
                </a:ext>
              </a:extLst>
            </p:cNvPr>
            <p:cNvSpPr txBox="1"/>
            <p:nvPr/>
          </p:nvSpPr>
          <p:spPr>
            <a:xfrm>
              <a:off x="3167975" y="3019830"/>
              <a:ext cx="2957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Preflight Request</a:t>
              </a:r>
              <a:endParaRPr lang="zh-CN" altLang="en-US" sz="2000" b="1" dirty="0">
                <a:solidFill>
                  <a:srgbClr val="C00000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3461633-4D7F-1851-A889-FC444D39CDF4}"/>
                </a:ext>
              </a:extLst>
            </p:cNvPr>
            <p:cNvSpPr txBox="1"/>
            <p:nvPr/>
          </p:nvSpPr>
          <p:spPr>
            <a:xfrm>
              <a:off x="4197875" y="3593943"/>
              <a:ext cx="770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C00000"/>
                  </a:solidFill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①</a:t>
              </a:r>
              <a:endParaRPr lang="zh-CN" altLang="en-US" sz="2800" b="1" dirty="0">
                <a:solidFill>
                  <a:srgbClr val="C00000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CB61E06-8114-5120-EF1D-6DF90E0F2AFD}"/>
                </a:ext>
              </a:extLst>
            </p:cNvPr>
            <p:cNvSpPr txBox="1"/>
            <p:nvPr/>
          </p:nvSpPr>
          <p:spPr>
            <a:xfrm>
              <a:off x="4288605" y="4541064"/>
              <a:ext cx="669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rgbClr val="C00000"/>
                  </a:solidFill>
                  <a:latin typeface="Cascadia Mono SemiBold" panose="020B0609020000020004" pitchFamily="49" charset="0"/>
                  <a:cs typeface="Cascadia Mono SemiBold" panose="020B0609020000020004" pitchFamily="49" charset="0"/>
                </a:rPr>
                <a:t>②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B408DAD-47F6-C65D-4149-7A8C92A7AA49}"/>
                </a:ext>
              </a:extLst>
            </p:cNvPr>
            <p:cNvSpPr txBox="1"/>
            <p:nvPr/>
          </p:nvSpPr>
          <p:spPr>
            <a:xfrm>
              <a:off x="3523017" y="5797397"/>
              <a:ext cx="531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④</a:t>
              </a:r>
              <a:endParaRPr lang="zh-CN" altLang="en-US" sz="2400" b="1" dirty="0"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AB89BB4-5984-16F2-8266-E8381B3A9BB7}"/>
                </a:ext>
              </a:extLst>
            </p:cNvPr>
            <p:cNvSpPr txBox="1"/>
            <p:nvPr/>
          </p:nvSpPr>
          <p:spPr>
            <a:xfrm>
              <a:off x="3541195" y="2400118"/>
              <a:ext cx="495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③</a:t>
              </a:r>
              <a:endParaRPr lang="zh-CN" altLang="en-US" sz="2400" b="1" dirty="0"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B1243758-7DF0-8645-92BA-9B2EE94D9F9C}"/>
                </a:ext>
              </a:extLst>
            </p:cNvPr>
            <p:cNvSpPr/>
            <p:nvPr/>
          </p:nvSpPr>
          <p:spPr bwMode="auto">
            <a:xfrm rot="16200000">
              <a:off x="4098304" y="445371"/>
              <a:ext cx="981477" cy="5889283"/>
            </a:xfrm>
            <a:custGeom>
              <a:avLst/>
              <a:gdLst>
                <a:gd name="connsiteX0" fmla="*/ 0 w 601753"/>
                <a:gd name="connsiteY0" fmla="*/ 0 h 1417862"/>
                <a:gd name="connsiteX1" fmla="*/ 45720 w 601753"/>
                <a:gd name="connsiteY1" fmla="*/ 7620 h 1417862"/>
                <a:gd name="connsiteX2" fmla="*/ 68580 w 601753"/>
                <a:gd name="connsiteY2" fmla="*/ 15240 h 1417862"/>
                <a:gd name="connsiteX3" fmla="*/ 129540 w 601753"/>
                <a:gd name="connsiteY3" fmla="*/ 30480 h 1417862"/>
                <a:gd name="connsiteX4" fmla="*/ 182880 w 601753"/>
                <a:gd name="connsiteY4" fmla="*/ 45720 h 1417862"/>
                <a:gd name="connsiteX5" fmla="*/ 274320 w 601753"/>
                <a:gd name="connsiteY5" fmla="*/ 60960 h 1417862"/>
                <a:gd name="connsiteX6" fmla="*/ 312420 w 601753"/>
                <a:gd name="connsiteY6" fmla="*/ 76200 h 1417862"/>
                <a:gd name="connsiteX7" fmla="*/ 419100 w 601753"/>
                <a:gd name="connsiteY7" fmla="*/ 144780 h 1417862"/>
                <a:gd name="connsiteX8" fmla="*/ 495300 w 601753"/>
                <a:gd name="connsiteY8" fmla="*/ 213360 h 1417862"/>
                <a:gd name="connsiteX9" fmla="*/ 541020 w 601753"/>
                <a:gd name="connsiteY9" fmla="*/ 274320 h 1417862"/>
                <a:gd name="connsiteX10" fmla="*/ 579120 w 601753"/>
                <a:gd name="connsiteY10" fmla="*/ 358140 h 1417862"/>
                <a:gd name="connsiteX11" fmla="*/ 586740 w 601753"/>
                <a:gd name="connsiteY11" fmla="*/ 891540 h 1417862"/>
                <a:gd name="connsiteX12" fmla="*/ 579120 w 601753"/>
                <a:gd name="connsiteY12" fmla="*/ 922020 h 1417862"/>
                <a:gd name="connsiteX13" fmla="*/ 556260 w 601753"/>
                <a:gd name="connsiteY13" fmla="*/ 967740 h 1417862"/>
                <a:gd name="connsiteX14" fmla="*/ 541020 w 601753"/>
                <a:gd name="connsiteY14" fmla="*/ 1021080 h 1417862"/>
                <a:gd name="connsiteX15" fmla="*/ 533400 w 601753"/>
                <a:gd name="connsiteY15" fmla="*/ 1043940 h 1417862"/>
                <a:gd name="connsiteX16" fmla="*/ 502920 w 601753"/>
                <a:gd name="connsiteY16" fmla="*/ 1089660 h 1417862"/>
                <a:gd name="connsiteX17" fmla="*/ 480060 w 601753"/>
                <a:gd name="connsiteY17" fmla="*/ 1143000 h 1417862"/>
                <a:gd name="connsiteX18" fmla="*/ 403860 w 601753"/>
                <a:gd name="connsiteY18" fmla="*/ 1203960 h 1417862"/>
                <a:gd name="connsiteX19" fmla="*/ 274320 w 601753"/>
                <a:gd name="connsiteY19" fmla="*/ 1272540 h 1417862"/>
                <a:gd name="connsiteX20" fmla="*/ 220980 w 601753"/>
                <a:gd name="connsiteY20" fmla="*/ 1295400 h 1417862"/>
                <a:gd name="connsiteX21" fmla="*/ 175260 w 601753"/>
                <a:gd name="connsiteY21" fmla="*/ 1318260 h 1417862"/>
                <a:gd name="connsiteX22" fmla="*/ 144780 w 601753"/>
                <a:gd name="connsiteY22" fmla="*/ 1325880 h 1417862"/>
                <a:gd name="connsiteX23" fmla="*/ 91440 w 601753"/>
                <a:gd name="connsiteY23" fmla="*/ 1348740 h 1417862"/>
                <a:gd name="connsiteX24" fmla="*/ 45720 w 601753"/>
                <a:gd name="connsiteY24" fmla="*/ 1356360 h 1417862"/>
                <a:gd name="connsiteX25" fmla="*/ 15240 w 601753"/>
                <a:gd name="connsiteY25" fmla="*/ 1363980 h 1417862"/>
                <a:gd name="connsiteX26" fmla="*/ 99060 w 601753"/>
                <a:gd name="connsiteY26" fmla="*/ 1325880 h 1417862"/>
                <a:gd name="connsiteX27" fmla="*/ 137160 w 601753"/>
                <a:gd name="connsiteY27" fmla="*/ 1280160 h 1417862"/>
                <a:gd name="connsiteX28" fmla="*/ 190500 w 601753"/>
                <a:gd name="connsiteY28" fmla="*/ 1234440 h 1417862"/>
                <a:gd name="connsiteX29" fmla="*/ 205740 w 601753"/>
                <a:gd name="connsiteY29" fmla="*/ 1211580 h 1417862"/>
                <a:gd name="connsiteX30" fmla="*/ 228600 w 601753"/>
                <a:gd name="connsiteY30" fmla="*/ 1181100 h 1417862"/>
                <a:gd name="connsiteX31" fmla="*/ 198120 w 601753"/>
                <a:gd name="connsiteY31" fmla="*/ 1196340 h 1417862"/>
                <a:gd name="connsiteX32" fmla="*/ 175260 w 601753"/>
                <a:gd name="connsiteY32" fmla="*/ 1234440 h 1417862"/>
                <a:gd name="connsiteX33" fmla="*/ 167640 w 601753"/>
                <a:gd name="connsiteY33" fmla="*/ 1257300 h 1417862"/>
                <a:gd name="connsiteX34" fmla="*/ 152400 w 601753"/>
                <a:gd name="connsiteY34" fmla="*/ 1280160 h 1417862"/>
                <a:gd name="connsiteX35" fmla="*/ 114300 w 601753"/>
                <a:gd name="connsiteY35" fmla="*/ 1348740 h 1417862"/>
                <a:gd name="connsiteX36" fmla="*/ 68580 w 601753"/>
                <a:gd name="connsiteY36" fmla="*/ 1386840 h 1417862"/>
                <a:gd name="connsiteX37" fmla="*/ 30480 w 601753"/>
                <a:gd name="connsiteY37" fmla="*/ 1402080 h 1417862"/>
                <a:gd name="connsiteX38" fmla="*/ 114300 w 601753"/>
                <a:gd name="connsiteY38" fmla="*/ 1394460 h 1417862"/>
                <a:gd name="connsiteX39" fmla="*/ 259080 w 601753"/>
                <a:gd name="connsiteY39" fmla="*/ 1402080 h 1417862"/>
                <a:gd name="connsiteX40" fmla="*/ 411480 w 601753"/>
                <a:gd name="connsiteY40" fmla="*/ 1417320 h 141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1753" h="1417862">
                  <a:moveTo>
                    <a:pt x="0" y="0"/>
                  </a:moveTo>
                  <a:cubicBezTo>
                    <a:pt x="15240" y="2540"/>
                    <a:pt x="30638" y="4268"/>
                    <a:pt x="45720" y="7620"/>
                  </a:cubicBezTo>
                  <a:cubicBezTo>
                    <a:pt x="53561" y="9362"/>
                    <a:pt x="60831" y="13127"/>
                    <a:pt x="68580" y="15240"/>
                  </a:cubicBezTo>
                  <a:cubicBezTo>
                    <a:pt x="88787" y="20751"/>
                    <a:pt x="109302" y="25083"/>
                    <a:pt x="129540" y="30480"/>
                  </a:cubicBezTo>
                  <a:cubicBezTo>
                    <a:pt x="147407" y="35245"/>
                    <a:pt x="164799" y="41845"/>
                    <a:pt x="182880" y="45720"/>
                  </a:cubicBezTo>
                  <a:cubicBezTo>
                    <a:pt x="214041" y="52397"/>
                    <a:pt x="243847" y="51818"/>
                    <a:pt x="274320" y="60960"/>
                  </a:cubicBezTo>
                  <a:cubicBezTo>
                    <a:pt x="287421" y="64890"/>
                    <a:pt x="300186" y="70083"/>
                    <a:pt x="312420" y="76200"/>
                  </a:cubicBezTo>
                  <a:cubicBezTo>
                    <a:pt x="352157" y="96068"/>
                    <a:pt x="383852" y="117666"/>
                    <a:pt x="419100" y="144780"/>
                  </a:cubicBezTo>
                  <a:cubicBezTo>
                    <a:pt x="438881" y="159997"/>
                    <a:pt x="477574" y="192089"/>
                    <a:pt x="495300" y="213360"/>
                  </a:cubicBezTo>
                  <a:cubicBezTo>
                    <a:pt x="511561" y="232873"/>
                    <a:pt x="526931" y="253186"/>
                    <a:pt x="541020" y="274320"/>
                  </a:cubicBezTo>
                  <a:cubicBezTo>
                    <a:pt x="550576" y="288655"/>
                    <a:pt x="576196" y="351318"/>
                    <a:pt x="579120" y="358140"/>
                  </a:cubicBezTo>
                  <a:cubicBezTo>
                    <a:pt x="615022" y="591505"/>
                    <a:pt x="600823" y="461999"/>
                    <a:pt x="586740" y="891540"/>
                  </a:cubicBezTo>
                  <a:cubicBezTo>
                    <a:pt x="586397" y="902007"/>
                    <a:pt x="583009" y="912296"/>
                    <a:pt x="579120" y="922020"/>
                  </a:cubicBezTo>
                  <a:cubicBezTo>
                    <a:pt x="572792" y="937840"/>
                    <a:pt x="562377" y="951837"/>
                    <a:pt x="556260" y="967740"/>
                  </a:cubicBezTo>
                  <a:cubicBezTo>
                    <a:pt x="549622" y="984999"/>
                    <a:pt x="546333" y="1003368"/>
                    <a:pt x="541020" y="1021080"/>
                  </a:cubicBezTo>
                  <a:cubicBezTo>
                    <a:pt x="538712" y="1028773"/>
                    <a:pt x="537301" y="1036919"/>
                    <a:pt x="533400" y="1043940"/>
                  </a:cubicBezTo>
                  <a:cubicBezTo>
                    <a:pt x="524505" y="1059951"/>
                    <a:pt x="511604" y="1073533"/>
                    <a:pt x="502920" y="1089660"/>
                  </a:cubicBezTo>
                  <a:cubicBezTo>
                    <a:pt x="493749" y="1106692"/>
                    <a:pt x="491666" y="1127525"/>
                    <a:pt x="480060" y="1143000"/>
                  </a:cubicBezTo>
                  <a:cubicBezTo>
                    <a:pt x="476187" y="1148165"/>
                    <a:pt x="417175" y="1195487"/>
                    <a:pt x="403860" y="1203960"/>
                  </a:cubicBezTo>
                  <a:cubicBezTo>
                    <a:pt x="373666" y="1223174"/>
                    <a:pt x="302546" y="1260443"/>
                    <a:pt x="274320" y="1272540"/>
                  </a:cubicBezTo>
                  <a:cubicBezTo>
                    <a:pt x="256540" y="1280160"/>
                    <a:pt x="238544" y="1287294"/>
                    <a:pt x="220980" y="1295400"/>
                  </a:cubicBezTo>
                  <a:cubicBezTo>
                    <a:pt x="205509" y="1302540"/>
                    <a:pt x="191080" y="1311932"/>
                    <a:pt x="175260" y="1318260"/>
                  </a:cubicBezTo>
                  <a:cubicBezTo>
                    <a:pt x="165536" y="1322149"/>
                    <a:pt x="154586" y="1322203"/>
                    <a:pt x="144780" y="1325880"/>
                  </a:cubicBezTo>
                  <a:cubicBezTo>
                    <a:pt x="110895" y="1338587"/>
                    <a:pt x="122404" y="1341859"/>
                    <a:pt x="91440" y="1348740"/>
                  </a:cubicBezTo>
                  <a:cubicBezTo>
                    <a:pt x="76358" y="1352092"/>
                    <a:pt x="60870" y="1353330"/>
                    <a:pt x="45720" y="1356360"/>
                  </a:cubicBezTo>
                  <a:cubicBezTo>
                    <a:pt x="35451" y="1358414"/>
                    <a:pt x="5873" y="1368664"/>
                    <a:pt x="15240" y="1363980"/>
                  </a:cubicBezTo>
                  <a:cubicBezTo>
                    <a:pt x="37519" y="1352841"/>
                    <a:pt x="78085" y="1346855"/>
                    <a:pt x="99060" y="1325880"/>
                  </a:cubicBezTo>
                  <a:cubicBezTo>
                    <a:pt x="113088" y="1311852"/>
                    <a:pt x="123889" y="1294905"/>
                    <a:pt x="137160" y="1280160"/>
                  </a:cubicBezTo>
                  <a:cubicBezTo>
                    <a:pt x="164877" y="1249364"/>
                    <a:pt x="161573" y="1253724"/>
                    <a:pt x="190500" y="1234440"/>
                  </a:cubicBezTo>
                  <a:cubicBezTo>
                    <a:pt x="195580" y="1226820"/>
                    <a:pt x="200417" y="1219032"/>
                    <a:pt x="205740" y="1211580"/>
                  </a:cubicBezTo>
                  <a:cubicBezTo>
                    <a:pt x="213122" y="1201246"/>
                    <a:pt x="234280" y="1192459"/>
                    <a:pt x="228600" y="1181100"/>
                  </a:cubicBezTo>
                  <a:cubicBezTo>
                    <a:pt x="223520" y="1170940"/>
                    <a:pt x="208280" y="1191260"/>
                    <a:pt x="198120" y="1196340"/>
                  </a:cubicBezTo>
                  <a:cubicBezTo>
                    <a:pt x="190500" y="1209040"/>
                    <a:pt x="181884" y="1221193"/>
                    <a:pt x="175260" y="1234440"/>
                  </a:cubicBezTo>
                  <a:cubicBezTo>
                    <a:pt x="171668" y="1241624"/>
                    <a:pt x="171232" y="1250116"/>
                    <a:pt x="167640" y="1257300"/>
                  </a:cubicBezTo>
                  <a:cubicBezTo>
                    <a:pt x="163544" y="1265491"/>
                    <a:pt x="156944" y="1272209"/>
                    <a:pt x="152400" y="1280160"/>
                  </a:cubicBezTo>
                  <a:cubicBezTo>
                    <a:pt x="135031" y="1310557"/>
                    <a:pt x="137145" y="1318280"/>
                    <a:pt x="114300" y="1348740"/>
                  </a:cubicBezTo>
                  <a:cubicBezTo>
                    <a:pt x="104189" y="1362222"/>
                    <a:pt x="84069" y="1379096"/>
                    <a:pt x="68580" y="1386840"/>
                  </a:cubicBezTo>
                  <a:cubicBezTo>
                    <a:pt x="56346" y="1392957"/>
                    <a:pt x="16988" y="1399831"/>
                    <a:pt x="30480" y="1402080"/>
                  </a:cubicBezTo>
                  <a:cubicBezTo>
                    <a:pt x="58153" y="1406692"/>
                    <a:pt x="86360" y="1397000"/>
                    <a:pt x="114300" y="1394460"/>
                  </a:cubicBezTo>
                  <a:cubicBezTo>
                    <a:pt x="162560" y="1397000"/>
                    <a:pt x="211010" y="1397107"/>
                    <a:pt x="259080" y="1402080"/>
                  </a:cubicBezTo>
                  <a:cubicBezTo>
                    <a:pt x="454553" y="1422301"/>
                    <a:pt x="216843" y="1417320"/>
                    <a:pt x="411480" y="141732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F5F4C8D-DF4F-DB21-F64A-C22AF41AA636}"/>
                </a:ext>
              </a:extLst>
            </p:cNvPr>
            <p:cNvSpPr txBox="1"/>
            <p:nvPr/>
          </p:nvSpPr>
          <p:spPr>
            <a:xfrm>
              <a:off x="3309515" y="5256822"/>
              <a:ext cx="267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Preflight Response</a:t>
              </a:r>
              <a:endParaRPr lang="zh-CN" altLang="en-US" b="1" dirty="0">
                <a:solidFill>
                  <a:srgbClr val="C00000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D2686CB-A722-0429-38DF-B2177ECBB635}"/>
                </a:ext>
              </a:extLst>
            </p:cNvPr>
            <p:cNvSpPr txBox="1"/>
            <p:nvPr/>
          </p:nvSpPr>
          <p:spPr>
            <a:xfrm>
              <a:off x="3983725" y="2407589"/>
              <a:ext cx="187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POST Request</a:t>
              </a:r>
              <a:endParaRPr lang="zh-CN" altLang="en-US" b="1" dirty="0"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A6B5A98-B6DD-3CEF-12FF-BBC1A8DF18AE}"/>
                </a:ext>
              </a:extLst>
            </p:cNvPr>
            <p:cNvSpPr txBox="1"/>
            <p:nvPr/>
          </p:nvSpPr>
          <p:spPr>
            <a:xfrm>
              <a:off x="3873557" y="5843563"/>
              <a:ext cx="2110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POST Response</a:t>
              </a:r>
              <a:endParaRPr lang="zh-CN" altLang="en-US" b="1" dirty="0"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</p:grpSp>
      <p:sp>
        <p:nvSpPr>
          <p:cNvPr id="2" name="流程图: 过程 1">
            <a:hlinkClick r:id="rId4" action="ppaction://hlinksldjump"/>
            <a:extLst>
              <a:ext uri="{FF2B5EF4-FFF2-40B4-BE49-F238E27FC236}">
                <a16:creationId xmlns:a16="http://schemas.microsoft.com/office/drawing/2014/main" id="{080EC889-14D3-F283-8090-1EC56C7941E5}"/>
              </a:ext>
            </a:extLst>
          </p:cNvPr>
          <p:cNvSpPr/>
          <p:nvPr/>
        </p:nvSpPr>
        <p:spPr bwMode="auto">
          <a:xfrm>
            <a:off x="7464232" y="2385283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00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69849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5 – Preflight Request and Response</a:t>
            </a: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DF5B71-6265-3F9D-E53D-B0F0EFD1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3" y="1716728"/>
            <a:ext cx="6241582" cy="169454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DD2B215B-4D47-B970-C6C6-C55DF792F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67" y="1144443"/>
            <a:ext cx="7992065" cy="36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0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2000" i="1" dirty="0">
                <a:latin typeface="Gill Sans MT" charset="0"/>
              </a:rPr>
              <a:t>-   C</a:t>
            </a:r>
            <a:r>
              <a:rPr lang="en-US" altLang="zh-CN" sz="2000" i="1" dirty="0" err="1">
                <a:latin typeface="Gill Sans MT" charset="0"/>
              </a:rPr>
              <a:t>reate</a:t>
            </a:r>
            <a:r>
              <a:rPr lang="en-US" altLang="zh-CN" sz="2000" i="1" dirty="0">
                <a:latin typeface="Gill Sans MT" charset="0"/>
              </a:rPr>
              <a:t> a Module:</a:t>
            </a:r>
            <a:r>
              <a:rPr lang="zh-CN" altLang="en-US" sz="2000" i="1" dirty="0">
                <a:latin typeface="Gill Sans MT" charset="0"/>
              </a:rPr>
              <a:t>   </a:t>
            </a:r>
            <a:r>
              <a:rPr lang="en-IE" altLang="zh-CN" sz="2000" i="1" u="sng" dirty="0">
                <a:solidFill>
                  <a:srgbClr val="CC0000"/>
                </a:solidFill>
                <a:latin typeface="Gill Sans MT" charset="0"/>
              </a:rPr>
              <a:t>localhost:5000/modules/create</a:t>
            </a:r>
            <a:endParaRPr lang="en-US" sz="2400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7B083FF-01A3-46BE-7E29-E6A266E3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23" y="3497660"/>
            <a:ext cx="404888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3600" dirty="0">
                <a:solidFill>
                  <a:srgbClr val="000090"/>
                </a:solidFill>
                <a:latin typeface="Gill Sans MT" charset="0"/>
              </a:rPr>
              <a:t>① </a:t>
            </a: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Preflight Request</a:t>
            </a:r>
            <a:endParaRPr lang="en-US" sz="36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B81F2E6-EAB0-BD71-B94A-C375C448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23" y="5845413"/>
            <a:ext cx="404888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3600" dirty="0">
                <a:solidFill>
                  <a:srgbClr val="000090"/>
                </a:solidFill>
                <a:latin typeface="Gill Sans MT" charset="0"/>
              </a:rPr>
              <a:t>② </a:t>
            </a: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Preflight Response</a:t>
            </a:r>
            <a:endParaRPr lang="en-US" sz="3600" i="1" dirty="0">
              <a:solidFill>
                <a:srgbClr val="000090"/>
              </a:solidFill>
              <a:latin typeface="Gill Sans MT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EEC2C2A-21F8-4CE0-F151-9428C7A24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223" y="4513686"/>
            <a:ext cx="6999245" cy="11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042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756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5 – Real</a:t>
            </a:r>
            <a:r>
              <a:rPr lang="zh-CN" altLang="en-US" sz="3600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altLang="zh-CN" sz="3600" dirty="0">
                <a:solidFill>
                  <a:srgbClr val="000099"/>
                </a:solidFill>
                <a:latin typeface="Gill Sans MT" charset="0"/>
              </a:rPr>
              <a:t>POST 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Request and Response</a:t>
            </a: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2B215B-4D47-B970-C6C6-C55DF792F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67" y="1144443"/>
            <a:ext cx="7992065" cy="36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0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2000" i="1" dirty="0">
                <a:latin typeface="Gill Sans MT" charset="0"/>
              </a:rPr>
              <a:t>-   C</a:t>
            </a:r>
            <a:r>
              <a:rPr lang="en-US" altLang="zh-CN" sz="2000" i="1" dirty="0" err="1">
                <a:latin typeface="Gill Sans MT" charset="0"/>
              </a:rPr>
              <a:t>reate</a:t>
            </a:r>
            <a:r>
              <a:rPr lang="en-US" altLang="zh-CN" sz="2000" i="1" dirty="0">
                <a:latin typeface="Gill Sans MT" charset="0"/>
              </a:rPr>
              <a:t> a Module:</a:t>
            </a:r>
            <a:r>
              <a:rPr lang="zh-CN" altLang="en-US" sz="2000" i="1" dirty="0">
                <a:latin typeface="Gill Sans MT" charset="0"/>
              </a:rPr>
              <a:t>   </a:t>
            </a:r>
            <a:r>
              <a:rPr lang="en-IE" altLang="zh-CN" sz="2000" i="1" u="sng" dirty="0">
                <a:solidFill>
                  <a:srgbClr val="CC0000"/>
                </a:solidFill>
                <a:latin typeface="Gill Sans MT" charset="0"/>
              </a:rPr>
              <a:t>localhost:5000/modules/create</a:t>
            </a:r>
            <a:endParaRPr lang="en-US" sz="24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E1887-EAF7-67FD-E688-518F18075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22"/>
          <a:stretch/>
        </p:blipFill>
        <p:spPr>
          <a:xfrm>
            <a:off x="694710" y="1871478"/>
            <a:ext cx="4269175" cy="2776839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37B083FF-01A3-46BE-7E29-E6A266E3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646" y="2762028"/>
            <a:ext cx="404888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3600" dirty="0">
                <a:solidFill>
                  <a:srgbClr val="000090"/>
                </a:solidFill>
                <a:latin typeface="Gill Sans MT" charset="0"/>
              </a:rPr>
              <a:t>③ </a:t>
            </a: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Real Post Request</a:t>
            </a:r>
            <a:endParaRPr lang="en-US" sz="3600" i="1" dirty="0">
              <a:solidFill>
                <a:srgbClr val="000090"/>
              </a:solidFill>
              <a:latin typeface="Gill Sans MT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4BF434-4103-AEA3-AECF-1C064DB0B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39" y="4843706"/>
            <a:ext cx="5205259" cy="1735087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BF9292A6-8C39-139A-6CBE-E8C82B7FF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646" y="4728282"/>
            <a:ext cx="449056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3600" dirty="0">
                <a:solidFill>
                  <a:srgbClr val="000090"/>
                </a:solidFill>
                <a:latin typeface="Gill Sans MT" charset="0"/>
              </a:rPr>
              <a:t>④ </a:t>
            </a: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Real Post Response</a:t>
            </a:r>
            <a:endParaRPr lang="en-US" sz="3600" i="1" dirty="0">
              <a:solidFill>
                <a:srgbClr val="00009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929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5 - Make Submit Form in HTML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8AD9C8-C70D-EB44-C9D1-AD63DC4C0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1" y="1398424"/>
            <a:ext cx="7068536" cy="31436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CB0509-302E-C89E-27CB-C76530136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505" y="5240263"/>
            <a:ext cx="3381847" cy="1371791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A8A08F7C-091A-A21A-74F6-617AFBED8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159" y="2000180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HTML file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E1FA937-2937-9047-3A3A-1C355986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832" y="5635022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Web Page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89A5FDA1-20E8-5B78-FA7D-A21157CF8DF3}"/>
              </a:ext>
            </a:extLst>
          </p:cNvPr>
          <p:cNvSpPr/>
          <p:nvPr/>
        </p:nvSpPr>
        <p:spPr bwMode="auto">
          <a:xfrm>
            <a:off x="4002833" y="4542112"/>
            <a:ext cx="569167" cy="647233"/>
          </a:xfrm>
          <a:prstGeom prst="downArrow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936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CD194133-D0D9-36EC-9712-E0C88B41E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6" t="15155" r="27585" b="26058"/>
          <a:stretch/>
        </p:blipFill>
        <p:spPr>
          <a:xfrm>
            <a:off x="4283295" y="1329175"/>
            <a:ext cx="4379029" cy="1703999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5 - Get From Data in HTML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272DBB-C8D9-B4E6-8D04-D7FA1ABD11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170"/>
          <a:stretch/>
        </p:blipFill>
        <p:spPr>
          <a:xfrm>
            <a:off x="538521" y="3507431"/>
            <a:ext cx="6239746" cy="121385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3538F00-CF69-C9A6-C130-2E50698D3D72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>
            <a:off x="3658394" y="2770828"/>
            <a:ext cx="0" cy="7366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D8486F8-030F-3C12-3C71-80E2687840F9}"/>
              </a:ext>
            </a:extLst>
          </p:cNvPr>
          <p:cNvSpPr/>
          <p:nvPr/>
        </p:nvSpPr>
        <p:spPr bwMode="auto">
          <a:xfrm>
            <a:off x="3209730" y="3507432"/>
            <a:ext cx="1073560" cy="278904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93F36D3-72D6-16F3-225B-22481C6E9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521" y="1446668"/>
            <a:ext cx="3296110" cy="1324160"/>
          </a:xfrm>
          <a:prstGeom prst="rect">
            <a:avLst/>
          </a:prstGeom>
          <a:ln w="38100">
            <a:solidFill>
              <a:srgbClr val="CC0000"/>
            </a:solidFill>
          </a:ln>
        </p:spPr>
      </p:pic>
      <p:sp>
        <p:nvSpPr>
          <p:cNvPr id="28" name="Rectangle 3">
            <a:extLst>
              <a:ext uri="{FF2B5EF4-FFF2-40B4-BE49-F238E27FC236}">
                <a16:creationId xmlns:a16="http://schemas.microsoft.com/office/drawing/2014/main" id="{F1990266-306A-DBF3-1264-CDD2E73E2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21" y="4892023"/>
            <a:ext cx="7741868" cy="101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None/>
              <a:defRPr/>
            </a:pPr>
            <a:r>
              <a:rPr lang="en-GB" altLang="zh-CN" sz="2000" kern="0" dirty="0">
                <a:cs typeface="+mn-cs"/>
              </a:rPr>
              <a:t>“</a:t>
            </a:r>
            <a:r>
              <a:rPr lang="en-GB" altLang="zh-CN" sz="2000" kern="0" dirty="0" err="1">
                <a:cs typeface="+mn-cs"/>
              </a:rPr>
              <a:t>FormData</a:t>
            </a:r>
            <a:r>
              <a:rPr lang="en-GB" altLang="zh-CN" sz="2000" kern="0" dirty="0">
                <a:cs typeface="+mn-cs"/>
              </a:rPr>
              <a:t>” is a JavaScript Class, input the “id” of a Form, then it store the content of form.</a:t>
            </a:r>
          </a:p>
          <a:p>
            <a:pPr>
              <a:buFont typeface="Wingdings" charset="2"/>
              <a:buNone/>
              <a:defRPr/>
            </a:pPr>
            <a:r>
              <a:rPr lang="en-US" sz="2000" kern="0" dirty="0">
                <a:solidFill>
                  <a:srgbClr val="000099"/>
                </a:solidFill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https://developer.mozilla.org/en-US/docs/Web/API/FormData/FormData</a:t>
            </a:r>
            <a:endParaRPr lang="en-US" kern="0" dirty="0">
              <a:solidFill>
                <a:srgbClr val="000099"/>
              </a:solidFill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9F1A076-F172-3828-A587-A38D0BE014A0}"/>
              </a:ext>
            </a:extLst>
          </p:cNvPr>
          <p:cNvSpPr/>
          <p:nvPr/>
        </p:nvSpPr>
        <p:spPr bwMode="auto">
          <a:xfrm>
            <a:off x="6262612" y="2584580"/>
            <a:ext cx="1481796" cy="18624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A05E914-BF43-A4C9-629D-3342B65AFB2C}"/>
              </a:ext>
            </a:extLst>
          </p:cNvPr>
          <p:cNvSpPr/>
          <p:nvPr/>
        </p:nvSpPr>
        <p:spPr bwMode="auto">
          <a:xfrm>
            <a:off x="1782147" y="2194186"/>
            <a:ext cx="1259633" cy="250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B5256E0D-31D6-D052-2710-789604DC95A4}"/>
              </a:ext>
            </a:extLst>
          </p:cNvPr>
          <p:cNvCxnSpPr>
            <a:stCxn id="39" idx="2"/>
          </p:cNvCxnSpPr>
          <p:nvPr/>
        </p:nvCxnSpPr>
        <p:spPr bwMode="auto">
          <a:xfrm rot="5400000">
            <a:off x="3543562" y="1009414"/>
            <a:ext cx="1698535" cy="522136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41" name="连接符: 肘形 87040">
            <a:extLst>
              <a:ext uri="{FF2B5EF4-FFF2-40B4-BE49-F238E27FC236}">
                <a16:creationId xmlns:a16="http://schemas.microsoft.com/office/drawing/2014/main" id="{192D2729-D019-595E-AC19-D48F7A9E7F17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 rot="16200000" flipH="1">
            <a:off x="1629740" y="3327664"/>
            <a:ext cx="1511926" cy="398254"/>
          </a:xfrm>
          <a:prstGeom prst="bentConnector3">
            <a:avLst>
              <a:gd name="adj1" fmla="val 777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7054" name="图片 87053">
            <a:extLst>
              <a:ext uri="{FF2B5EF4-FFF2-40B4-BE49-F238E27FC236}">
                <a16:creationId xmlns:a16="http://schemas.microsoft.com/office/drawing/2014/main" id="{6902152B-715B-C7B2-3C84-809365A82E8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93" t="-3571" r="6478" b="-5865"/>
          <a:stretch/>
        </p:blipFill>
        <p:spPr>
          <a:xfrm>
            <a:off x="2917509" y="5886527"/>
            <a:ext cx="5812972" cy="312061"/>
          </a:xfrm>
          <a:prstGeom prst="rect">
            <a:avLst/>
          </a:prstGeom>
        </p:spPr>
      </p:pic>
      <p:pic>
        <p:nvPicPr>
          <p:cNvPr id="87056" name="图片 87055">
            <a:extLst>
              <a:ext uri="{FF2B5EF4-FFF2-40B4-BE49-F238E27FC236}">
                <a16:creationId xmlns:a16="http://schemas.microsoft.com/office/drawing/2014/main" id="{BD4150F1-949E-BB3D-A9F1-A6BBAF26CA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330" y="5936885"/>
            <a:ext cx="1857634" cy="2000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FB7F44-8803-8DAD-FCAF-E3CB5D2AE47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727"/>
          <a:stretch/>
        </p:blipFill>
        <p:spPr>
          <a:xfrm>
            <a:off x="3746510" y="2995113"/>
            <a:ext cx="250497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17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4C7F4DE8-DB44-02F4-B048-91EDF44B6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56" y="2856091"/>
            <a:ext cx="5480345" cy="300636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64C32DA-7BE2-F2AA-C61A-FBBA218B53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170"/>
          <a:stretch/>
        </p:blipFill>
        <p:spPr>
          <a:xfrm>
            <a:off x="458788" y="1155195"/>
            <a:ext cx="6239746" cy="1213859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[Create] </a:t>
            </a:r>
            <a:r>
              <a:rPr lang="en-US" dirty="0" err="1">
                <a:cs typeface="+mj-cs"/>
              </a:rPr>
              <a:t>XMLHttpRequest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204235-3AB0-E3FD-BBBE-F38B24BB7A04}"/>
              </a:ext>
            </a:extLst>
          </p:cNvPr>
          <p:cNvSpPr/>
          <p:nvPr/>
        </p:nvSpPr>
        <p:spPr bwMode="auto">
          <a:xfrm>
            <a:off x="886408" y="1865244"/>
            <a:ext cx="2015412" cy="280798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C01EFE-C714-E619-10A9-A498F5925781}"/>
              </a:ext>
            </a:extLst>
          </p:cNvPr>
          <p:cNvSpPr/>
          <p:nvPr/>
        </p:nvSpPr>
        <p:spPr bwMode="auto">
          <a:xfrm>
            <a:off x="1365379" y="3482340"/>
            <a:ext cx="1956942" cy="203252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69BAF59-2525-7470-729C-55E69F3DAEAB}"/>
              </a:ext>
            </a:extLst>
          </p:cNvPr>
          <p:cNvCxnSpPr>
            <a:cxnSpLocks/>
            <a:stCxn id="19" idx="1"/>
          </p:cNvCxnSpPr>
          <p:nvPr/>
        </p:nvCxnSpPr>
        <p:spPr bwMode="auto">
          <a:xfrm rot="10800000" flipH="1" flipV="1">
            <a:off x="886407" y="2005642"/>
            <a:ext cx="478971" cy="1679949"/>
          </a:xfrm>
          <a:prstGeom prst="bentConnector4">
            <a:avLst>
              <a:gd name="adj1" fmla="val -111363"/>
              <a:gd name="adj2" fmla="val 100445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863D1862-DD48-D011-6528-C01462A690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61" t="41730" r="35629" b="9808"/>
          <a:stretch/>
        </p:blipFill>
        <p:spPr>
          <a:xfrm>
            <a:off x="5619750" y="4471780"/>
            <a:ext cx="2476500" cy="604778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F2D2A6ED-14D9-0A23-E032-924B689D576C}"/>
              </a:ext>
            </a:extLst>
          </p:cNvPr>
          <p:cNvSpPr/>
          <p:nvPr/>
        </p:nvSpPr>
        <p:spPr bwMode="auto">
          <a:xfrm>
            <a:off x="1287859" y="4672543"/>
            <a:ext cx="1440101" cy="203252"/>
          </a:xfrm>
          <a:prstGeom prst="rect">
            <a:avLst/>
          </a:prstGeom>
          <a:noFill/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834559A-3D81-B46A-0074-E6441A6EB875}"/>
              </a:ext>
            </a:extLst>
          </p:cNvPr>
          <p:cNvCxnSpPr>
            <a:stCxn id="35" idx="3"/>
            <a:endCxn id="34" idx="1"/>
          </p:cNvCxnSpPr>
          <p:nvPr/>
        </p:nvCxnSpPr>
        <p:spPr bwMode="auto">
          <a:xfrm>
            <a:off x="2727960" y="4774169"/>
            <a:ext cx="28917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4">
            <a:extLst>
              <a:ext uri="{FF2B5EF4-FFF2-40B4-BE49-F238E27FC236}">
                <a16:creationId xmlns:a16="http://schemas.microsoft.com/office/drawing/2014/main" id="{19CC7245-F27E-A681-97F1-5A358DF00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738" y="3731095"/>
            <a:ext cx="3889743" cy="60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R</a:t>
            </a:r>
            <a:r>
              <a:rPr lang="en-US" altLang="zh-CN" sz="2000" i="1" dirty="0">
                <a:solidFill>
                  <a:srgbClr val="000099"/>
                </a:solidFill>
                <a:latin typeface="Gill Sans MT" charset="0"/>
              </a:rPr>
              <a:t>efresh the Table when the Create request is accepted successfully.</a:t>
            </a:r>
            <a:endParaRPr lang="en-US" sz="2000" i="1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2" name="流程图: 过程 1">
            <a:hlinkClick r:id="rId7" action="ppaction://hlinksldjump"/>
            <a:extLst>
              <a:ext uri="{FF2B5EF4-FFF2-40B4-BE49-F238E27FC236}">
                <a16:creationId xmlns:a16="http://schemas.microsoft.com/office/drawing/2014/main" id="{D83472E2-2620-2A44-CFC1-350E02BCB08F}"/>
              </a:ext>
            </a:extLst>
          </p:cNvPr>
          <p:cNvSpPr/>
          <p:nvPr/>
        </p:nvSpPr>
        <p:spPr bwMode="auto">
          <a:xfrm>
            <a:off x="6548760" y="2156177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73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C0E26D-AAC4-CEFD-07ED-743DC62F4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87" y="2369054"/>
            <a:ext cx="2993820" cy="4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0"/>
                </a:solidFill>
                <a:latin typeface="Gill Sans MT" charset="0"/>
              </a:rPr>
              <a:t>1- Fetch all data in From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9C9F58-68A7-C581-824D-5C1972DD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98" y="6003355"/>
            <a:ext cx="5395279" cy="4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0"/>
                </a:solidFill>
                <a:latin typeface="Gill Sans MT" charset="0"/>
              </a:rPr>
              <a:t>2- </a:t>
            </a:r>
            <a:r>
              <a:rPr lang="en-US" sz="2400" i="1" dirty="0" err="1">
                <a:solidFill>
                  <a:srgbClr val="000090"/>
                </a:solidFill>
                <a:latin typeface="Gill Sans MT" charset="0"/>
              </a:rPr>
              <a:t>XMLHttpRequest</a:t>
            </a:r>
            <a:r>
              <a:rPr lang="en-US" sz="2400" i="1" dirty="0">
                <a:solidFill>
                  <a:srgbClr val="000090"/>
                </a:solidFill>
                <a:latin typeface="Gill Sans MT" charset="0"/>
              </a:rPr>
              <a:t> – Create a Module</a:t>
            </a:r>
          </a:p>
        </p:txBody>
      </p:sp>
      <p:sp>
        <p:nvSpPr>
          <p:cNvPr id="5" name="流程图: 过程 4">
            <a:hlinkClick r:id="rId8" action="ppaction://hlinksldjump"/>
            <a:extLst>
              <a:ext uri="{FF2B5EF4-FFF2-40B4-BE49-F238E27FC236}">
                <a16:creationId xmlns:a16="http://schemas.microsoft.com/office/drawing/2014/main" id="{9938609D-D8DD-EC9F-265B-FEEF0722AF62}"/>
              </a:ext>
            </a:extLst>
          </p:cNvPr>
          <p:cNvSpPr/>
          <p:nvPr/>
        </p:nvSpPr>
        <p:spPr bwMode="auto">
          <a:xfrm>
            <a:off x="5690647" y="2149872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69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825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JSON &lt;--&gt; String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44FE08-84C9-2877-E585-B1961B92C9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18" t="21768" r="10414"/>
          <a:stretch/>
        </p:blipFill>
        <p:spPr>
          <a:xfrm>
            <a:off x="1747811" y="3429000"/>
            <a:ext cx="3818099" cy="3008230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26E6FE68-6E62-2A0E-DFC1-805B02A90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814" y="2766630"/>
            <a:ext cx="1929986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JSON.parse()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A83BA0-8AEE-EA6F-B6C0-0E826451A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227" y="1280500"/>
            <a:ext cx="4077269" cy="1333686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6BD7C114-1A8B-613E-0761-E845FBBFAB1D}"/>
              </a:ext>
            </a:extLst>
          </p:cNvPr>
          <p:cNvSpPr/>
          <p:nvPr/>
        </p:nvSpPr>
        <p:spPr bwMode="auto">
          <a:xfrm>
            <a:off x="4043265" y="2663158"/>
            <a:ext cx="436880" cy="762334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D4ED04-6821-50A9-E6C1-70F94F407E53}"/>
              </a:ext>
            </a:extLst>
          </p:cNvPr>
          <p:cNvSpPr/>
          <p:nvPr/>
        </p:nvSpPr>
        <p:spPr bwMode="auto">
          <a:xfrm rot="10800000">
            <a:off x="2805473" y="2625682"/>
            <a:ext cx="436880" cy="762334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5C916DE-BF11-8296-1C4A-DD236B68A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92" y="2778615"/>
            <a:ext cx="2320280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JSON.stringify()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C9582FB-2702-AEF7-290C-3EAD745AC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92" y="1712215"/>
            <a:ext cx="1053685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String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F20F8714-4682-DAE7-D7DC-4FEA4AE0B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42" y="4561227"/>
            <a:ext cx="974335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JSON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14C6335-ECC3-CDE8-ED52-C49523567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956" y="1516946"/>
            <a:ext cx="1929986" cy="96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</a:rPr>
              <a:t>Fast in Request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</a:rPr>
              <a:t>Transmission.  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298291A-2F10-9F91-32AC-51520CCC7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442" y="4671325"/>
            <a:ext cx="2577013" cy="117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</a:rPr>
              <a:t>Array of Objects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</a:rPr>
              <a:t>Easy to manipulate.</a:t>
            </a:r>
          </a:p>
        </p:txBody>
      </p:sp>
      <p:sp>
        <p:nvSpPr>
          <p:cNvPr id="2" name="流程图: 过程 1">
            <a:hlinkClick r:id="rId6" action="ppaction://hlinksldjump"/>
            <a:extLst>
              <a:ext uri="{FF2B5EF4-FFF2-40B4-BE49-F238E27FC236}">
                <a16:creationId xmlns:a16="http://schemas.microsoft.com/office/drawing/2014/main" id="{912AA701-D79D-22F2-4E30-D31F3EE5EDD2}"/>
              </a:ext>
            </a:extLst>
          </p:cNvPr>
          <p:cNvSpPr/>
          <p:nvPr/>
        </p:nvSpPr>
        <p:spPr bwMode="auto">
          <a:xfrm>
            <a:off x="6086800" y="3524001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58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流程图: 过程 3">
            <a:hlinkClick r:id="rId7" action="ppaction://hlinksldjump"/>
            <a:extLst>
              <a:ext uri="{FF2B5EF4-FFF2-40B4-BE49-F238E27FC236}">
                <a16:creationId xmlns:a16="http://schemas.microsoft.com/office/drawing/2014/main" id="{5C136C6B-BD3C-E53D-E674-084D76859BC2}"/>
              </a:ext>
            </a:extLst>
          </p:cNvPr>
          <p:cNvSpPr/>
          <p:nvPr/>
        </p:nvSpPr>
        <p:spPr bwMode="auto">
          <a:xfrm>
            <a:off x="6978272" y="3513685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68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9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4B21F9-C02B-73F3-4169-73E5878B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2" y="2893509"/>
            <a:ext cx="3205141" cy="199263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29056DC-6FC8-58E9-0EBF-F196B6A49F9A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 bwMode="auto">
          <a:xfrm flipV="1">
            <a:off x="2495634" y="3089675"/>
            <a:ext cx="2706218" cy="272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47660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1- [Step 2] SQL Request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76545" y="1154770"/>
            <a:ext cx="820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receiving the </a:t>
            </a:r>
            <a:r>
              <a:rPr lang="en-US" altLang="zh-CN" sz="2400" i="1" dirty="0">
                <a:solidFill>
                  <a:srgbClr val="C00000"/>
                </a:solidFill>
              </a:rPr>
              <a:t>HTTP POST Request </a:t>
            </a:r>
            <a:r>
              <a:rPr lang="en-US" altLang="zh-CN" sz="2400" dirty="0"/>
              <a:t>from the </a:t>
            </a:r>
            <a:r>
              <a:rPr lang="en-US" altLang="zh-CN" sz="2400" i="1" dirty="0">
                <a:solidFill>
                  <a:srgbClr val="000090"/>
                </a:solidFill>
              </a:rPr>
              <a:t>Browser</a:t>
            </a:r>
            <a:r>
              <a:rPr lang="en-US" altLang="zh-CN" sz="2400" dirty="0"/>
              <a:t>, the Server will check the </a:t>
            </a:r>
            <a:r>
              <a:rPr lang="en-US" altLang="zh-CN" sz="2400" i="1" dirty="0">
                <a:solidFill>
                  <a:srgbClr val="000090"/>
                </a:solidFill>
              </a:rPr>
              <a:t>Path</a:t>
            </a:r>
            <a:r>
              <a:rPr lang="en-US" altLang="zh-CN" sz="2400" dirty="0"/>
              <a:t> and </a:t>
            </a:r>
            <a:r>
              <a:rPr lang="en-US" altLang="zh-CN" sz="2400" i="1" dirty="0">
                <a:solidFill>
                  <a:srgbClr val="000090"/>
                </a:solidFill>
              </a:rPr>
              <a:t>Request Type</a:t>
            </a:r>
            <a:r>
              <a:rPr lang="en-US" altLang="zh-CN" sz="2400" dirty="0"/>
              <a:t>. If correct, the server will send a </a:t>
            </a:r>
            <a:r>
              <a:rPr lang="en-US" altLang="zh-CN" sz="2400" i="1" dirty="0">
                <a:solidFill>
                  <a:srgbClr val="C00000"/>
                </a:solidFill>
              </a:rPr>
              <a:t>Query Request </a:t>
            </a:r>
            <a:r>
              <a:rPr lang="en-US" altLang="zh-CN" sz="2400" dirty="0"/>
              <a:t>to the </a:t>
            </a:r>
            <a:r>
              <a:rPr lang="en-US" altLang="zh-CN" sz="2400" i="1" dirty="0">
                <a:solidFill>
                  <a:srgbClr val="000090"/>
                </a:solidFill>
              </a:rPr>
              <a:t>Database</a:t>
            </a:r>
            <a:r>
              <a:rPr lang="en-US" altLang="zh-CN" sz="2400" dirty="0"/>
              <a:t>.</a:t>
            </a:r>
            <a:endParaRPr lang="en-US" sz="2400" dirty="0"/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BBC528-82A8-477D-A81E-A733640CF1D9}"/>
              </a:ext>
            </a:extLst>
          </p:cNvPr>
          <p:cNvSpPr/>
          <p:nvPr/>
        </p:nvSpPr>
        <p:spPr bwMode="auto">
          <a:xfrm>
            <a:off x="5201852" y="2727942"/>
            <a:ext cx="2466008" cy="7234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B880919-56A9-0D44-04DA-67D9152B3CE3}"/>
              </a:ext>
            </a:extLst>
          </p:cNvPr>
          <p:cNvSpPr txBox="1"/>
          <p:nvPr/>
        </p:nvSpPr>
        <p:spPr>
          <a:xfrm>
            <a:off x="869666" y="4987820"/>
            <a:ext cx="15474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Database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408D0F-CBD1-0873-EAE1-842D25E0A57A}"/>
              </a:ext>
            </a:extLst>
          </p:cNvPr>
          <p:cNvSpPr/>
          <p:nvPr/>
        </p:nvSpPr>
        <p:spPr bwMode="auto">
          <a:xfrm>
            <a:off x="593342" y="3959297"/>
            <a:ext cx="3119406" cy="959087"/>
          </a:xfrm>
          <a:prstGeom prst="rect">
            <a:avLst/>
          </a:prstGeom>
          <a:noFill/>
          <a:ln w="38100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7A1AFB-FF65-ADA1-A461-D6B9B555C5D1}"/>
              </a:ext>
            </a:extLst>
          </p:cNvPr>
          <p:cNvSpPr/>
          <p:nvPr/>
        </p:nvSpPr>
        <p:spPr bwMode="auto">
          <a:xfrm>
            <a:off x="619556" y="2911358"/>
            <a:ext cx="429429" cy="195618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BE2277-7CAC-5571-883B-C2EF43DBAD7D}"/>
              </a:ext>
            </a:extLst>
          </p:cNvPr>
          <p:cNvSpPr/>
          <p:nvPr/>
        </p:nvSpPr>
        <p:spPr bwMode="auto">
          <a:xfrm>
            <a:off x="1108589" y="2917135"/>
            <a:ext cx="1387045" cy="399519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5AE3CC6-0EF1-820A-32C2-CA98AF9AC184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 bwMode="auto">
          <a:xfrm flipV="1">
            <a:off x="3712748" y="3089675"/>
            <a:ext cx="1489104" cy="13491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BDF4BAB0-AD56-474F-B577-F15028DF6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393" y="3745793"/>
            <a:ext cx="1082060" cy="66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algn="r"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Generate</a:t>
            </a:r>
          </a:p>
          <a:p>
            <a:pPr algn="r"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Query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31C18A0D-8AE4-393B-8F29-A905886BB196}"/>
              </a:ext>
            </a:extLst>
          </p:cNvPr>
          <p:cNvCxnSpPr>
            <a:cxnSpLocks/>
            <a:stCxn id="12" idx="2"/>
            <a:endCxn id="2050" idx="3"/>
          </p:cNvCxnSpPr>
          <p:nvPr/>
        </p:nvCxnSpPr>
        <p:spPr bwMode="auto">
          <a:xfrm rot="5400000">
            <a:off x="4446456" y="3944511"/>
            <a:ext cx="456365" cy="352043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1A9BCA-D338-82C1-27A9-2EFCAD7EA9A7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 bwMode="auto">
          <a:xfrm>
            <a:off x="6434856" y="3451408"/>
            <a:ext cx="0" cy="964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">
            <a:extLst>
              <a:ext uri="{FF2B5EF4-FFF2-40B4-BE49-F238E27FC236}">
                <a16:creationId xmlns:a16="http://schemas.microsoft.com/office/drawing/2014/main" id="{7F8271A4-8EBC-676D-37FB-E9777E34D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884" y="6036302"/>
            <a:ext cx="2833572" cy="34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Send Query to Database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FDCFC9F-FF96-45D3-5D74-B108F546FE94}"/>
              </a:ext>
            </a:extLst>
          </p:cNvPr>
          <p:cNvSpPr txBox="1"/>
          <p:nvPr/>
        </p:nvSpPr>
        <p:spPr>
          <a:xfrm>
            <a:off x="619556" y="2400627"/>
            <a:ext cx="219414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latin typeface="+mn-lt"/>
                <a:cs typeface="+mn-cs"/>
              </a:rPr>
              <a:t>HTTP POST Request</a:t>
            </a:r>
            <a:endParaRPr lang="zh-CN" altLang="en-US" sz="2000" i="1" kern="0" dirty="0">
              <a:latin typeface="+mn-lt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3DA372-BA59-021A-CBD0-8560BB58D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776" y="2407560"/>
            <a:ext cx="1704681" cy="66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Receive an 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solidFill>
                  <a:srgbClr val="CC0000"/>
                </a:solidFill>
                <a:cs typeface="+mn-cs"/>
              </a:rPr>
              <a:t>HTTP Request</a:t>
            </a:r>
            <a:endParaRPr lang="en-US" altLang="zh-CN" sz="1800" kern="0" dirty="0"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C21559-EE6D-BF6D-8645-EB06BE16C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748" y="4415448"/>
            <a:ext cx="4960215" cy="1061099"/>
          </a:xfrm>
          <a:prstGeom prst="rect">
            <a:avLst/>
          </a:prstGeom>
        </p:spPr>
      </p:pic>
      <p:pic>
        <p:nvPicPr>
          <p:cNvPr id="2050" name="Picture 2" descr="Download MongoDB Logo PNG and Vector (PDF, SVG, Ai, EPS) Free">
            <a:extLst>
              <a:ext uri="{FF2B5EF4-FFF2-40B4-BE49-F238E27FC236}">
                <a16:creationId xmlns:a16="http://schemas.microsoft.com/office/drawing/2014/main" id="{43BE09DF-C6A4-4F6C-8297-0A64DEE3E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" t="31008" r="4623" b="32214"/>
          <a:stretch/>
        </p:blipFill>
        <p:spPr bwMode="auto">
          <a:xfrm>
            <a:off x="372351" y="5390252"/>
            <a:ext cx="2542068" cy="108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9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8" grpId="0"/>
      <p:bldP spid="40" grpId="0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A7A7B12-E2FC-0446-F4C6-3BE8E30D3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9" y="2948222"/>
            <a:ext cx="6687483" cy="971686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Add Event Listener - Click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102677-A0D8-91AB-CD52-1770B7FC1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09" y="4182041"/>
            <a:ext cx="6268091" cy="13256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FB8859E-0D17-75D7-8ABD-073082EBD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09" y="1342877"/>
            <a:ext cx="3419952" cy="134321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E005509-3CE9-83B5-EC30-75E328890BEF}"/>
              </a:ext>
            </a:extLst>
          </p:cNvPr>
          <p:cNvSpPr/>
          <p:nvPr/>
        </p:nvSpPr>
        <p:spPr bwMode="auto">
          <a:xfrm>
            <a:off x="3013788" y="3407236"/>
            <a:ext cx="2192694" cy="278356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9A91B6-E2DF-3B37-329F-60077E04B86D}"/>
              </a:ext>
            </a:extLst>
          </p:cNvPr>
          <p:cNvSpPr/>
          <p:nvPr/>
        </p:nvSpPr>
        <p:spPr bwMode="auto">
          <a:xfrm>
            <a:off x="666118" y="4264402"/>
            <a:ext cx="5709377" cy="307598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204AEF0-9D2D-6341-A36D-00B79DE87947}"/>
              </a:ext>
            </a:extLst>
          </p:cNvPr>
          <p:cNvCxnSpPr>
            <a:stCxn id="18" idx="2"/>
            <a:endCxn id="19" idx="0"/>
          </p:cNvCxnSpPr>
          <p:nvPr/>
        </p:nvCxnSpPr>
        <p:spPr bwMode="auto">
          <a:xfrm flipH="1">
            <a:off x="3520807" y="3685592"/>
            <a:ext cx="589328" cy="5788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AA9A089-4ED5-6128-E77E-B9B9C931F0B2}"/>
              </a:ext>
            </a:extLst>
          </p:cNvPr>
          <p:cNvSpPr/>
          <p:nvPr/>
        </p:nvSpPr>
        <p:spPr bwMode="auto">
          <a:xfrm>
            <a:off x="589909" y="2340283"/>
            <a:ext cx="1360189" cy="345806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5B944C6-7074-258B-EABF-5EC909141031}"/>
              </a:ext>
            </a:extLst>
          </p:cNvPr>
          <p:cNvCxnSpPr>
            <a:stCxn id="19" idx="1"/>
            <a:endCxn id="24" idx="1"/>
          </p:cNvCxnSpPr>
          <p:nvPr/>
        </p:nvCxnSpPr>
        <p:spPr bwMode="auto">
          <a:xfrm rot="10800000">
            <a:off x="589910" y="2513187"/>
            <a:ext cx="76209" cy="1905015"/>
          </a:xfrm>
          <a:prstGeom prst="bentConnector3">
            <a:avLst>
              <a:gd name="adj1" fmla="val 399965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6A8AD46C-6C28-36EF-563A-D38B8FA1A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669" y="1425237"/>
            <a:ext cx="3863652" cy="1046263"/>
          </a:xfrm>
          <a:prstGeom prst="rect">
            <a:avLst/>
          </a:prstGeom>
        </p:spPr>
      </p:pic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22F3A015-4416-0859-1809-55A34848D57D}"/>
              </a:ext>
            </a:extLst>
          </p:cNvPr>
          <p:cNvCxnSpPr>
            <a:stCxn id="24" idx="3"/>
            <a:endCxn id="30" idx="1"/>
          </p:cNvCxnSpPr>
          <p:nvPr/>
        </p:nvCxnSpPr>
        <p:spPr bwMode="auto">
          <a:xfrm flipV="1">
            <a:off x="1950098" y="1948369"/>
            <a:ext cx="2493571" cy="564817"/>
          </a:xfrm>
          <a:prstGeom prst="bentConnector3">
            <a:avLst>
              <a:gd name="adj1" fmla="val 84800"/>
            </a:avLst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35924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134699DC-DF38-68BD-770A-DF92FC22B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8" y="2297458"/>
            <a:ext cx="3474241" cy="1411697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Wrap them in </a:t>
            </a:r>
            <a:r>
              <a:rPr lang="en-US" dirty="0" err="1">
                <a:cs typeface="+mj-cs"/>
              </a:rPr>
              <a:t>EventListener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4AB0EA-7DAD-1BB2-4122-48D0CE5F6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673" y="2159238"/>
            <a:ext cx="4730251" cy="259488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0B4CCB-995B-58AD-9101-B25A0E8CFE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8579" b="16170"/>
          <a:stretch/>
        </p:blipFill>
        <p:spPr>
          <a:xfrm>
            <a:off x="205598" y="4603861"/>
            <a:ext cx="3788488" cy="11999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192278E-5BCC-F61B-7AD2-C5717E48A8B0}"/>
              </a:ext>
            </a:extLst>
          </p:cNvPr>
          <p:cNvSpPr/>
          <p:nvPr/>
        </p:nvSpPr>
        <p:spPr bwMode="auto">
          <a:xfrm>
            <a:off x="967740" y="3345180"/>
            <a:ext cx="2613660" cy="221614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33BBE2-5AF5-7EAA-B204-D4BD22456D4D}"/>
              </a:ext>
            </a:extLst>
          </p:cNvPr>
          <p:cNvSpPr/>
          <p:nvPr/>
        </p:nvSpPr>
        <p:spPr bwMode="auto">
          <a:xfrm>
            <a:off x="967740" y="2998465"/>
            <a:ext cx="1958340" cy="221615"/>
          </a:xfrm>
          <a:prstGeom prst="rect">
            <a:avLst/>
          </a:prstGeom>
          <a:noFill/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ADB7D51-B6D4-E9AF-D9CA-488AF9C0E5F7}"/>
              </a:ext>
            </a:extLst>
          </p:cNvPr>
          <p:cNvCxnSpPr>
            <a:cxnSpLocks/>
            <a:stCxn id="9" idx="1"/>
            <a:endCxn id="7" idx="0"/>
          </p:cNvCxnSpPr>
          <p:nvPr/>
        </p:nvCxnSpPr>
        <p:spPr bwMode="auto">
          <a:xfrm rot="10800000" flipH="1" flipV="1">
            <a:off x="967740" y="3109273"/>
            <a:ext cx="1132102" cy="1494588"/>
          </a:xfrm>
          <a:prstGeom prst="bentConnector4">
            <a:avLst>
              <a:gd name="adj1" fmla="val -14135"/>
              <a:gd name="adj2" fmla="val 53707"/>
            </a:avLst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162B0C7-B9F6-35F8-F9A7-552728FD7740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>
            <a:off x="3581400" y="3455987"/>
            <a:ext cx="547273" cy="6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4">
            <a:extLst>
              <a:ext uri="{FF2B5EF4-FFF2-40B4-BE49-F238E27FC236}">
                <a16:creationId xmlns:a16="http://schemas.microsoft.com/office/drawing/2014/main" id="{B29E75C1-3EA6-E52E-3D58-834951C3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49" y="1817021"/>
            <a:ext cx="3709092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</a:rPr>
              <a:t>Event Listener of Button Click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D9B182-EB8B-FCFB-0663-2A61F95D0B51}"/>
              </a:ext>
            </a:extLst>
          </p:cNvPr>
          <p:cNvSpPr/>
          <p:nvPr/>
        </p:nvSpPr>
        <p:spPr bwMode="auto">
          <a:xfrm>
            <a:off x="4202899" y="2707505"/>
            <a:ext cx="2319199" cy="151695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3" name="流程图: 过程 2">
            <a:hlinkClick r:id="rId7" action="ppaction://hlinksldjump"/>
            <a:extLst>
              <a:ext uri="{FF2B5EF4-FFF2-40B4-BE49-F238E27FC236}">
                <a16:creationId xmlns:a16="http://schemas.microsoft.com/office/drawing/2014/main" id="{724EC2C5-8BB8-15DD-2220-AA3073B2ADB8}"/>
              </a:ext>
            </a:extLst>
          </p:cNvPr>
          <p:cNvSpPr/>
          <p:nvPr/>
        </p:nvSpPr>
        <p:spPr bwMode="auto">
          <a:xfrm>
            <a:off x="5953483" y="5019728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69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641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[Frontend] HTML File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01AC97-10C9-6F32-F127-18E12EA77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11" y="1208026"/>
            <a:ext cx="4094505" cy="23862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5FE992-2C4F-C7E1-3789-BEE3F4FFC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95" y="3897345"/>
            <a:ext cx="5658640" cy="2486372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F11B09E-E9F2-374A-0F11-D9B1B6C10B8D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 flipH="1" flipV="1">
            <a:off x="923731" y="3429000"/>
            <a:ext cx="5212404" cy="1711531"/>
          </a:xfrm>
          <a:prstGeom prst="bentConnector3">
            <a:avLst>
              <a:gd name="adj1" fmla="val -4386"/>
            </a:avLst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66760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[Frontend] JavaScript File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702EE7-B4C6-AFAC-0A81-479D7ED1F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78" y="1304692"/>
            <a:ext cx="6019999" cy="43264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9C0DCBF-0DA8-0CB7-2519-18D1C9AC6FDA}"/>
              </a:ext>
            </a:extLst>
          </p:cNvPr>
          <p:cNvSpPr/>
          <p:nvPr/>
        </p:nvSpPr>
        <p:spPr bwMode="auto">
          <a:xfrm>
            <a:off x="1063716" y="3037270"/>
            <a:ext cx="5402397" cy="2383816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88989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What we learned this Class?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B0AB320-87EC-980A-2ACD-C692E5A54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39" y="1521906"/>
            <a:ext cx="7884367" cy="408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1 – How to 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</a:rPr>
              <a:t>register</a:t>
            </a: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 MongoDB?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2 – How to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connect with 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MongoDB?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3 – Create a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Server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to Realize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CRUD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4 – Use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Postman 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to test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Server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Path.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5 – Use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Web Page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to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Read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and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Create.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504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The Plan for Next Class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B0AB320-87EC-980A-2ACD-C692E5A54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39" y="1521906"/>
            <a:ext cx="7884367" cy="519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1 – Realize 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</a:rPr>
              <a:t>Update </a:t>
            </a: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and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</a:rPr>
              <a:t> Delete </a:t>
            </a: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function 			in the Web Page.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2 – Use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Express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Framework instead of 		</a:t>
            </a:r>
            <a:r>
              <a:rPr lang="en-US" altLang="zh-CN" sz="3200" i="1" dirty="0">
                <a:latin typeface="Gill Sans MT" charset="0"/>
              </a:rPr>
              <a:t>HTTP Header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at Backend.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3 – Use </a:t>
            </a:r>
            <a:r>
              <a:rPr lang="en-US" altLang="zh-CN" sz="3200" i="1" dirty="0" err="1">
                <a:solidFill>
                  <a:srgbClr val="FF0000"/>
                </a:solidFill>
                <a:latin typeface="Gill Sans MT" charset="0"/>
              </a:rPr>
              <a:t>Axios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Framework instead of </a:t>
            </a:r>
            <a:r>
              <a:rPr lang="en-US" altLang="zh-CN" sz="3200" i="1" dirty="0" err="1">
                <a:latin typeface="Gill Sans MT" charset="0"/>
              </a:rPr>
              <a:t>XMLHttpRequest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at Frontend.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061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My Contact Information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9AF67-95E2-D37A-B801-E142D415A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1868588"/>
            <a:ext cx="2472612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Microsoft  Teams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635886E-A62B-3BF7-0C26-A537FDAA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907" y="4230120"/>
            <a:ext cx="2202218" cy="72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Connect me on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LinkedIn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8C5D979-72CA-FD1C-43FD-B8AD4C0DA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859" y="2738091"/>
            <a:ext cx="1035697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Email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36B455-64A3-D803-7F36-7164920F5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31" y="5722149"/>
            <a:ext cx="8291804" cy="91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</a:rPr>
              <a:t>Don’t ask me any questions about your CS230 Assignments, I am not allowed to help you!!!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A5600B-AEB3-14E4-421E-6A9E014B8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1" y="1346012"/>
            <a:ext cx="4295181" cy="1473714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CAC131A4-B2CB-2E05-CE1B-252B456B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9" y="2738091"/>
            <a:ext cx="4760258" cy="72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wang.zhoukan.2022@mumail.ie</a:t>
            </a:r>
            <a:endParaRPr lang="en-US" sz="28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latin typeface="Gill Sans MT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82CBF03-04C6-B6F8-AA5D-B1B32EAF29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92"/>
          <a:stretch/>
        </p:blipFill>
        <p:spPr>
          <a:xfrm>
            <a:off x="1847396" y="3302824"/>
            <a:ext cx="2136775" cy="1493797"/>
          </a:xfrm>
          <a:prstGeom prst="rect">
            <a:avLst/>
          </a:prstGeom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16D01067-E028-FC08-BE76-E7F364399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43" y="4854103"/>
            <a:ext cx="4760258" cy="72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https://www.linkedin.com/in/frenkie-wang-71ba0a1b5/</a:t>
            </a:r>
            <a:endParaRPr lang="en-US" sz="28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8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50449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1- [Step 3] SQL Response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67493" y="1108642"/>
            <a:ext cx="8209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i="1" dirty="0">
                <a:solidFill>
                  <a:srgbClr val="C00000"/>
                </a:solidFill>
              </a:rPr>
              <a:t>Query Request</a:t>
            </a:r>
            <a:r>
              <a:rPr lang="en-US" sz="2400" dirty="0"/>
              <a:t> is entered into the Database successfully, the </a:t>
            </a:r>
            <a:r>
              <a:rPr lang="en-US" sz="2400" i="1" dirty="0">
                <a:solidFill>
                  <a:srgbClr val="C00000"/>
                </a:solidFill>
              </a:rPr>
              <a:t>Query Response</a:t>
            </a:r>
            <a:r>
              <a:rPr lang="en-US" sz="2400" dirty="0"/>
              <a:t> will be sent to the </a:t>
            </a:r>
            <a:r>
              <a:rPr lang="en-US" sz="2400" i="1" dirty="0">
                <a:solidFill>
                  <a:srgbClr val="000090"/>
                </a:solidFill>
              </a:rPr>
              <a:t>Server </a:t>
            </a:r>
            <a:r>
              <a:rPr lang="en-US" altLang="zh-CN" sz="2400" dirty="0"/>
              <a:t>without error</a:t>
            </a:r>
            <a:r>
              <a:rPr lang="en-US" sz="2400" dirty="0"/>
              <a:t>. Then the </a:t>
            </a:r>
            <a:r>
              <a:rPr lang="en-US" sz="2400" i="1" dirty="0">
                <a:solidFill>
                  <a:srgbClr val="000090"/>
                </a:solidFill>
              </a:rPr>
              <a:t>Server</a:t>
            </a:r>
            <a:r>
              <a:rPr lang="en-US" sz="2400" dirty="0"/>
              <a:t> will write </a:t>
            </a:r>
            <a:r>
              <a:rPr lang="en-US" sz="2400" i="1" dirty="0">
                <a:solidFill>
                  <a:srgbClr val="000090"/>
                </a:solidFill>
              </a:rPr>
              <a:t>HTTP Response </a:t>
            </a:r>
            <a:r>
              <a:rPr lang="en-US" sz="2400" b="1" i="1" dirty="0">
                <a:solidFill>
                  <a:srgbClr val="000090"/>
                </a:solidFill>
              </a:rPr>
              <a:t>Status Code </a:t>
            </a:r>
            <a:r>
              <a:rPr lang="en-US" sz="2400" i="1" dirty="0">
                <a:solidFill>
                  <a:srgbClr val="000090"/>
                </a:solidFill>
              </a:rPr>
              <a:t>and </a:t>
            </a:r>
            <a:r>
              <a:rPr lang="en-US" sz="2400" b="1" i="1" dirty="0">
                <a:solidFill>
                  <a:srgbClr val="000090"/>
                </a:solidFill>
              </a:rPr>
              <a:t>Body</a:t>
            </a:r>
            <a:r>
              <a:rPr lang="en-US" sz="2400" i="1" dirty="0">
                <a:solidFill>
                  <a:srgbClr val="000090"/>
                </a:solidFill>
              </a:rPr>
              <a:t> </a:t>
            </a:r>
            <a:r>
              <a:rPr lang="en-US" sz="2400" dirty="0"/>
              <a:t>to the </a:t>
            </a:r>
            <a:r>
              <a:rPr lang="en-US" sz="2400" i="1" dirty="0">
                <a:solidFill>
                  <a:srgbClr val="000090"/>
                </a:solidFill>
              </a:rPr>
              <a:t>Browser</a:t>
            </a:r>
            <a:r>
              <a:rPr lang="en-US" sz="2400" dirty="0"/>
              <a:t>.</a:t>
            </a: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MySQL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B880919-56A9-0D44-04DA-67D9152B3CE3}"/>
              </a:ext>
            </a:extLst>
          </p:cNvPr>
          <p:cNvSpPr txBox="1"/>
          <p:nvPr/>
        </p:nvSpPr>
        <p:spPr>
          <a:xfrm>
            <a:off x="847531" y="4229922"/>
            <a:ext cx="15474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Database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C5A116A-94F5-282E-B3A7-2553EA6B8E0A}"/>
              </a:ext>
            </a:extLst>
          </p:cNvPr>
          <p:cNvSpPr/>
          <p:nvPr/>
        </p:nvSpPr>
        <p:spPr bwMode="auto">
          <a:xfrm>
            <a:off x="5407282" y="4936785"/>
            <a:ext cx="2466008" cy="7234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90BF0CB-1E6F-E6EE-066F-4B970A9BEEEF}"/>
              </a:ext>
            </a:extLst>
          </p:cNvPr>
          <p:cNvSpPr txBox="1">
            <a:spLocks noChangeArrowheads="1"/>
          </p:cNvSpPr>
          <p:nvPr/>
        </p:nvSpPr>
        <p:spPr bwMode="auto">
          <a:xfrm rot="20068436">
            <a:off x="3853112" y="4945961"/>
            <a:ext cx="1858510" cy="5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Write Response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Head + Body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8F4526DC-373C-1735-6E18-2F101D303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264" y="3125297"/>
            <a:ext cx="2304818" cy="37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Get </a:t>
            </a:r>
            <a:r>
              <a:rPr lang="en-US" altLang="zh-CN" sz="2000" i="1" kern="0" dirty="0">
                <a:solidFill>
                  <a:srgbClr val="CC0000"/>
                </a:solidFill>
                <a:cs typeface="+mn-cs"/>
              </a:rPr>
              <a:t>Query Response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055CF3EC-E565-470E-6B8C-479ECB603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82" y="4165333"/>
            <a:ext cx="1688841" cy="65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Send to Server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No error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D93FF9C-13F6-1D25-D9C9-9CB816AB3CD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 bwMode="auto">
          <a:xfrm flipH="1">
            <a:off x="6640286" y="3884077"/>
            <a:ext cx="1" cy="10527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6F2585B-5EE7-95E7-CF37-66424FFFD88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 bwMode="auto">
          <a:xfrm flipV="1">
            <a:off x="2450264" y="3491618"/>
            <a:ext cx="2304818" cy="482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C54E621-6234-DDDE-0B23-D45D40A3ED83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 bwMode="auto">
          <a:xfrm flipH="1">
            <a:off x="3869366" y="5298518"/>
            <a:ext cx="1537916" cy="7467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902A5FD-7517-347A-FCB5-85AFA72358CE}"/>
              </a:ext>
            </a:extLst>
          </p:cNvPr>
          <p:cNvSpPr txBox="1"/>
          <p:nvPr/>
        </p:nvSpPr>
        <p:spPr>
          <a:xfrm>
            <a:off x="517479" y="4898408"/>
            <a:ext cx="23622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latin typeface="+mn-lt"/>
                <a:cs typeface="+mn-cs"/>
              </a:rPr>
              <a:t>HTTP POST Response</a:t>
            </a:r>
            <a:endParaRPr lang="zh-CN" altLang="en-US" sz="2000" i="1" kern="0" dirty="0">
              <a:latin typeface="+mn-lt"/>
              <a:cs typeface="+mn-cs"/>
            </a:endParaRPr>
          </a:p>
        </p:txBody>
      </p:sp>
      <p:pic>
        <p:nvPicPr>
          <p:cNvPr id="2" name="Picture 2" descr="Download MongoDB Logo PNG and Vector (PDF, SVG, Ai, EPS) Free">
            <a:extLst>
              <a:ext uri="{FF2B5EF4-FFF2-40B4-BE49-F238E27FC236}">
                <a16:creationId xmlns:a16="http://schemas.microsoft.com/office/drawing/2014/main" id="{1AAAF396-EAA6-57CE-F358-57500F837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" t="31008" r="4623" b="32214"/>
          <a:stretch/>
        </p:blipFill>
        <p:spPr bwMode="auto">
          <a:xfrm>
            <a:off x="328891" y="3087034"/>
            <a:ext cx="2121373" cy="90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937069-D5B1-1E34-B928-7830E0B68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082" y="3099159"/>
            <a:ext cx="3770409" cy="7849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3431D6-2FDA-484C-E54E-D28B076CC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891" y="5480985"/>
            <a:ext cx="3540475" cy="1128623"/>
          </a:xfrm>
          <a:prstGeom prst="rect">
            <a:avLst/>
          </a:prstGeom>
        </p:spPr>
      </p:pic>
      <p:sp>
        <p:nvSpPr>
          <p:cNvPr id="3" name="流程图: 过程 2">
            <a:hlinkClick r:id="rId7" action="ppaction://hlinksldjump"/>
            <a:extLst>
              <a:ext uri="{FF2B5EF4-FFF2-40B4-BE49-F238E27FC236}">
                <a16:creationId xmlns:a16="http://schemas.microsoft.com/office/drawing/2014/main" id="{C60F430D-8F8A-58D7-8BEB-1EE66C2B116E}"/>
              </a:ext>
            </a:extLst>
          </p:cNvPr>
          <p:cNvSpPr/>
          <p:nvPr/>
        </p:nvSpPr>
        <p:spPr bwMode="auto">
          <a:xfrm>
            <a:off x="4177690" y="6038850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52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5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969AEB-C734-6E49-FBE7-4EF65D4DC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4" y="3074599"/>
            <a:ext cx="3540475" cy="1128623"/>
          </a:xfrm>
          <a:prstGeom prst="rect">
            <a:avLst/>
          </a:prstGeom>
        </p:spPr>
      </p:pic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53575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1- [Step 4] HTTP Response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517479" y="1154626"/>
            <a:ext cx="7891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the</a:t>
            </a:r>
            <a:r>
              <a:rPr lang="en-US" sz="2400" i="1" dirty="0">
                <a:solidFill>
                  <a:srgbClr val="000090"/>
                </a:solidFill>
              </a:rPr>
              <a:t> Browser </a:t>
            </a:r>
            <a:r>
              <a:rPr lang="en-US" sz="2400" dirty="0"/>
              <a:t>receive the </a:t>
            </a:r>
            <a:r>
              <a:rPr lang="en-US" altLang="zh-CN" sz="2400" i="1" dirty="0">
                <a:solidFill>
                  <a:srgbClr val="C00000"/>
                </a:solidFill>
              </a:rPr>
              <a:t>HTTP Response</a:t>
            </a:r>
            <a:r>
              <a:rPr lang="en-US" altLang="zh-CN" sz="2400" i="1" dirty="0">
                <a:solidFill>
                  <a:srgbClr val="000090"/>
                </a:solidFill>
              </a:rPr>
              <a:t>, and </a:t>
            </a:r>
            <a:r>
              <a:rPr lang="en-US" altLang="zh-CN" sz="2400" dirty="0"/>
              <a:t>the </a:t>
            </a:r>
            <a:r>
              <a:rPr lang="en-US" altLang="zh-CN" sz="2400" i="1" dirty="0">
                <a:solidFill>
                  <a:srgbClr val="000090"/>
                </a:solidFill>
              </a:rPr>
              <a:t>Status Code</a:t>
            </a:r>
            <a:r>
              <a:rPr lang="en-US" altLang="zh-CN" sz="2400" dirty="0"/>
              <a:t> begins with</a:t>
            </a:r>
            <a:r>
              <a:rPr lang="en-US" altLang="zh-CN" sz="2400" i="1" dirty="0">
                <a:solidFill>
                  <a:srgbClr val="000090"/>
                </a:solidFill>
              </a:rPr>
              <a:t> </a:t>
            </a:r>
            <a:r>
              <a:rPr lang="en-US" altLang="zh-CN" sz="2400" i="1" dirty="0">
                <a:solidFill>
                  <a:srgbClr val="C00000"/>
                </a:solidFill>
              </a:rPr>
              <a:t>2(success response).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i="1" dirty="0">
                <a:solidFill>
                  <a:srgbClr val="000090"/>
                </a:solidFill>
              </a:rPr>
              <a:t>Frontend</a:t>
            </a:r>
            <a:r>
              <a:rPr lang="en-US" sz="2400" dirty="0"/>
              <a:t> will refresh the table and show new </a:t>
            </a:r>
            <a:r>
              <a:rPr lang="en-US" sz="2400" i="1" dirty="0">
                <a:solidFill>
                  <a:srgbClr val="000090"/>
                </a:solidFill>
              </a:rPr>
              <a:t>Web Page</a:t>
            </a:r>
            <a:r>
              <a:rPr lang="en-US" sz="2400" dirty="0"/>
              <a:t>.</a:t>
            </a: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BD118B-FDAF-14D7-47FE-19F0F337FAA0}"/>
              </a:ext>
            </a:extLst>
          </p:cNvPr>
          <p:cNvSpPr txBox="1"/>
          <p:nvPr/>
        </p:nvSpPr>
        <p:spPr>
          <a:xfrm>
            <a:off x="699554" y="2584097"/>
            <a:ext cx="23622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latin typeface="+mn-lt"/>
                <a:cs typeface="+mn-cs"/>
              </a:rPr>
              <a:t>HTTP POST Response</a:t>
            </a:r>
            <a:endParaRPr lang="zh-CN" altLang="en-US" sz="2000" i="1" kern="0" dirty="0">
              <a:latin typeface="+mn-lt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2B33B66-9212-AFCA-559C-22FF9F9F6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422" y="3106805"/>
            <a:ext cx="1200328" cy="120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3DC4DF-0C97-0959-55D5-78F26FF250AF}"/>
              </a:ext>
            </a:extLst>
          </p:cNvPr>
          <p:cNvSpPr txBox="1"/>
          <p:nvPr/>
        </p:nvSpPr>
        <p:spPr>
          <a:xfrm>
            <a:off x="6181017" y="2508905"/>
            <a:ext cx="2275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Web Browser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AAB0D0-09B0-AE8C-2939-007CDC92E9C0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 flipV="1">
            <a:off x="4219198" y="3706969"/>
            <a:ext cx="2499224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FEB3918-58A6-B682-721B-DA53A2E8864A}"/>
              </a:ext>
            </a:extLst>
          </p:cNvPr>
          <p:cNvSpPr txBox="1"/>
          <p:nvPr/>
        </p:nvSpPr>
        <p:spPr>
          <a:xfrm>
            <a:off x="4234040" y="3220628"/>
            <a:ext cx="2499224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r>
              <a:rPr lang="en-US" altLang="zh-CN" kern="0" dirty="0">
                <a:latin typeface="+mn-lt"/>
                <a:cs typeface="+mn-cs"/>
              </a:rPr>
              <a:t>Send an</a:t>
            </a:r>
            <a:r>
              <a:rPr lang="en-US" altLang="zh-CN" sz="2000" kern="0" dirty="0">
                <a:cs typeface="+mn-cs"/>
              </a:rPr>
              <a:t> </a:t>
            </a:r>
            <a:r>
              <a:rPr lang="en-US" altLang="zh-CN" sz="2000" i="1" kern="0" dirty="0">
                <a:solidFill>
                  <a:srgbClr val="CC0000"/>
                </a:solidFill>
                <a:latin typeface="+mn-lt"/>
                <a:cs typeface="+mn-cs"/>
              </a:rPr>
              <a:t>HTTP Response</a:t>
            </a:r>
            <a:endParaRPr lang="zh-CN" altLang="en-US" sz="2000" i="1" kern="0" dirty="0">
              <a:solidFill>
                <a:srgbClr val="CC0000"/>
              </a:solidFill>
              <a:latin typeface="+mn-lt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47EBB8-EC0C-CC34-9FE1-209BF3E31532}"/>
              </a:ext>
            </a:extLst>
          </p:cNvPr>
          <p:cNvSpPr/>
          <p:nvPr/>
        </p:nvSpPr>
        <p:spPr bwMode="auto">
          <a:xfrm>
            <a:off x="1365996" y="3081034"/>
            <a:ext cx="1003980" cy="237403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0039ED-A727-D949-8232-2096706EA795}"/>
              </a:ext>
            </a:extLst>
          </p:cNvPr>
          <p:cNvSpPr/>
          <p:nvPr/>
        </p:nvSpPr>
        <p:spPr bwMode="auto">
          <a:xfrm>
            <a:off x="6228517" y="5581836"/>
            <a:ext cx="2180135" cy="6492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000099"/>
                </a:solidFill>
              </a:rPr>
              <a:t>Refrese</a:t>
            </a:r>
            <a:r>
              <a:rPr lang="en-US" altLang="zh-CN" sz="2800" dirty="0">
                <a:solidFill>
                  <a:srgbClr val="000099"/>
                </a:solidFill>
              </a:rPr>
              <a:t> Table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DF4351E-9BEE-24B2-7854-10EDF8014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41" y="4390441"/>
            <a:ext cx="1420357" cy="95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2000" i="1" kern="0" dirty="0" err="1">
                <a:solidFill>
                  <a:srgbClr val="CC0000"/>
                </a:solidFill>
                <a:cs typeface="+mn-cs"/>
              </a:rPr>
              <a:t>xhr.onload</a:t>
            </a:r>
            <a:r>
              <a:rPr lang="en-US" altLang="zh-CN" sz="2000" i="1" kern="0" dirty="0">
                <a:solidFill>
                  <a:srgbClr val="CC0000"/>
                </a:solidFill>
                <a:cs typeface="+mn-cs"/>
              </a:rPr>
              <a:t>()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Status Code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Begins with 2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A7D342F-1623-AE32-09E4-28E3564AE5AB}"/>
              </a:ext>
            </a:extLst>
          </p:cNvPr>
          <p:cNvCxnSpPr>
            <a:stCxn id="8" idx="2"/>
            <a:endCxn id="19" idx="0"/>
          </p:cNvCxnSpPr>
          <p:nvPr/>
        </p:nvCxnSpPr>
        <p:spPr bwMode="auto">
          <a:xfrm flipH="1">
            <a:off x="7318585" y="4307133"/>
            <a:ext cx="1" cy="12747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E1B381B9-F5DA-631B-FFA6-9A9097620D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082"/>
          <a:stretch/>
        </p:blipFill>
        <p:spPr>
          <a:xfrm>
            <a:off x="653334" y="5190792"/>
            <a:ext cx="3396909" cy="1459124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3B84301-C298-A31C-C66F-9A033D0526E6}"/>
              </a:ext>
            </a:extLst>
          </p:cNvPr>
          <p:cNvCxnSpPr>
            <a:stCxn id="19" idx="1"/>
            <a:endCxn id="28" idx="3"/>
          </p:cNvCxnSpPr>
          <p:nvPr/>
        </p:nvCxnSpPr>
        <p:spPr bwMode="auto">
          <a:xfrm flipH="1">
            <a:off x="4050243" y="5906460"/>
            <a:ext cx="2178274" cy="138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3">
            <a:extLst>
              <a:ext uri="{FF2B5EF4-FFF2-40B4-BE49-F238E27FC236}">
                <a16:creationId xmlns:a16="http://schemas.microsoft.com/office/drawing/2014/main" id="{C3BCF6FB-D662-8D5E-0057-C052B8939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481" y="5577775"/>
            <a:ext cx="1510713" cy="3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Page changes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0A4DCF1-7CE2-6BFD-13B2-CDBD4120E983}"/>
              </a:ext>
            </a:extLst>
          </p:cNvPr>
          <p:cNvSpPr txBox="1"/>
          <p:nvPr/>
        </p:nvSpPr>
        <p:spPr>
          <a:xfrm>
            <a:off x="1157573" y="4667572"/>
            <a:ext cx="2388429" cy="523220"/>
          </a:xfrm>
          <a:prstGeom prst="rect">
            <a:avLst/>
          </a:prstGeom>
          <a:noFill/>
          <a:ln w="19050">
            <a:solidFill>
              <a:srgbClr val="CC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New Web Page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5FA7B3B-A8E1-2C4F-EDD4-17CF64E78697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 bwMode="auto">
          <a:xfrm>
            <a:off x="2369976" y="3199736"/>
            <a:ext cx="3510165" cy="16705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393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20" grpId="0"/>
      <p:bldP spid="3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27031</TotalTime>
  <Words>2905</Words>
  <Application>Microsoft Office PowerPoint</Application>
  <PresentationFormat>全屏显示(4:3)</PresentationFormat>
  <Paragraphs>678</Paragraphs>
  <Slides>76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5" baseType="lpstr">
      <vt:lpstr>Arial</vt:lpstr>
      <vt:lpstr>Arial Rounded MT Bold</vt:lpstr>
      <vt:lpstr>Cascadia Mono SemiBold</vt:lpstr>
      <vt:lpstr>Comic Sans MS</vt:lpstr>
      <vt:lpstr>Gill Sans MT</vt:lpstr>
      <vt:lpstr>Tahoma</vt:lpstr>
      <vt:lpstr>Times New Roman</vt:lpstr>
      <vt:lpstr>Wingdings</vt:lpstr>
      <vt:lpstr>Default Design</vt:lpstr>
      <vt:lpstr>PowerPoint 演示文稿</vt:lpstr>
      <vt:lpstr>PowerPoint 演示文稿</vt:lpstr>
      <vt:lpstr>Project Architect – Only 3 Files</vt:lpstr>
      <vt:lpstr>1- Structure of Full Stack APP</vt:lpstr>
      <vt:lpstr>1- How Full Stack APP works?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 – Register MongoDB Account</vt:lpstr>
      <vt:lpstr>2 – Create a new Project</vt:lpstr>
      <vt:lpstr>2 – Create a Database</vt:lpstr>
      <vt:lpstr>2 – Configure the Database</vt:lpstr>
      <vt:lpstr>2 – Configure the Database</vt:lpstr>
      <vt:lpstr>2 – Allow access from anywhere</vt:lpstr>
      <vt:lpstr>2 – Configure MongoDB in Server</vt:lpstr>
      <vt:lpstr>2 – Run MongoDB in Backend Server</vt:lpstr>
      <vt:lpstr>PowerPoint 演示文稿</vt:lpstr>
      <vt:lpstr>3 – Install MongoDB Shell</vt:lpstr>
      <vt:lpstr>3 – Set Environment Variable</vt:lpstr>
      <vt:lpstr>3 – Run MongoDB Shell</vt:lpstr>
      <vt:lpstr>3 – Collection Methods - Initialize</vt:lpstr>
      <vt:lpstr>3 – Collection Methods - CRUD</vt:lpstr>
      <vt:lpstr>PowerPoint 演示文稿</vt:lpstr>
      <vt:lpstr>4 – Add 5 Path in Server</vt:lpstr>
      <vt:lpstr>4 – Parse URL</vt:lpstr>
      <vt:lpstr>4 – Set DB Query in Server – GET ALL</vt:lpstr>
      <vt:lpstr>4 – [Path 1] – GET ALL</vt:lpstr>
      <vt:lpstr>4 – Set DB Query in Server – POST</vt:lpstr>
      <vt:lpstr>4 – [Path 2] – POST</vt:lpstr>
      <vt:lpstr>4 – Set DB Query in Server – GET ONE</vt:lpstr>
      <vt:lpstr>4 – [Path 3] – GET ONE</vt:lpstr>
      <vt:lpstr>4 – Set DB Query in Server – PUT</vt:lpstr>
      <vt:lpstr>4 – [Path 4] – PUT</vt:lpstr>
      <vt:lpstr>4 – Set DB Query in Server – DELETE</vt:lpstr>
      <vt:lpstr>4 – [Path 5] – DELETE</vt:lpstr>
      <vt:lpstr>4 – HTTP Request – 6 Paths</vt:lpstr>
      <vt:lpstr>4 – [Backend] Server Structure</vt:lpstr>
      <vt:lpstr>4 - How Full Stack APP works?</vt:lpstr>
      <vt:lpstr>4- Postman – Simulate HTTP Request</vt:lpstr>
      <vt:lpstr>4- Postman - Simulate HTTP Request</vt:lpstr>
      <vt:lpstr>4 – [Path 1] – GET ALL</vt:lpstr>
      <vt:lpstr>4 – [Path 2] – POST</vt:lpstr>
      <vt:lpstr>4 – [Path 3] – GET ONE</vt:lpstr>
      <vt:lpstr>4 – [Path 4] – PUT</vt:lpstr>
      <vt:lpstr>4 – [Path 5] – DELETE</vt:lpstr>
      <vt:lpstr>PowerPoint 演示文稿</vt:lpstr>
      <vt:lpstr>4- Postman – Simulate HTTP Request</vt:lpstr>
      <vt:lpstr>5 - XMLHttpRequest </vt:lpstr>
      <vt:lpstr>5 - XMLHttpRequest</vt:lpstr>
      <vt:lpstr>5 – Common Status Code</vt:lpstr>
      <vt:lpstr>5 – Status Code – 3 Digits</vt:lpstr>
      <vt:lpstr>5 – Initialize Frontend</vt:lpstr>
      <vt:lpstr>5 – Table Element</vt:lpstr>
      <vt:lpstr>5 – Table Element</vt:lpstr>
      <vt:lpstr>5 – Make a Table to Store Data</vt:lpstr>
      <vt:lpstr>5 – [GET] XMLHttpRequest</vt:lpstr>
      <vt:lpstr>5 – [GET] XMLHttpRequest</vt:lpstr>
      <vt:lpstr>5 – Wrap them in a function</vt:lpstr>
      <vt:lpstr>5 – CORS Policy</vt:lpstr>
      <vt:lpstr>5 – CORS Policy</vt:lpstr>
      <vt:lpstr>PowerPoint 演示文稿</vt:lpstr>
      <vt:lpstr>PowerPoint 演示文稿</vt:lpstr>
      <vt:lpstr>PowerPoint 演示文稿</vt:lpstr>
      <vt:lpstr>5 - Make Submit Form in HTML</vt:lpstr>
      <vt:lpstr>5 - Get From Data in HTML</vt:lpstr>
      <vt:lpstr>5 – [Create] XMLHttpRequest</vt:lpstr>
      <vt:lpstr>5 – JSON &lt;--&gt; String</vt:lpstr>
      <vt:lpstr>5 – Add Event Listener - Click</vt:lpstr>
      <vt:lpstr>5 – Wrap them in EventListener</vt:lpstr>
      <vt:lpstr>5 – [Frontend] HTML File</vt:lpstr>
      <vt:lpstr>5 – [Frontend] JavaScript File</vt:lpstr>
      <vt:lpstr>What we learned this Class?</vt:lpstr>
      <vt:lpstr>The Plan for Next Class</vt:lpstr>
      <vt:lpstr>My 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Frenkie Wang</cp:lastModifiedBy>
  <cp:revision>611</cp:revision>
  <dcterms:created xsi:type="dcterms:W3CDTF">1999-10-08T19:08:27Z</dcterms:created>
  <dcterms:modified xsi:type="dcterms:W3CDTF">2024-04-16T11:44:58Z</dcterms:modified>
</cp:coreProperties>
</file>