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C1A139-D6CE-4DC6-BC65-57344971BF06}">
  <a:tblStyle styleId="{34C1A139-D6CE-4DC6-BC65-57344971BF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Slab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e8b8bcf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e8b8bcf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e8b8bcf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e8b8bcf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5e8b8bcf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5e8b8bcf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e8b8bcf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e8b8bcf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e8b8bcf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e8b8bcf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e8b8bcf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e8b8bcf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e8b8bcf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e8b8bcf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e8b8bcf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e8b8bcf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e8b8bcf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e8b8bcf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e8b8bcf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e8b8bcf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49650" y="644225"/>
            <a:ext cx="7018800" cy="13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Matrix Factorization for </a:t>
            </a:r>
            <a:r>
              <a:rPr lang="en" sz="3600"/>
              <a:t>Recommendation</a:t>
            </a:r>
            <a:r>
              <a:rPr lang="en" sz="3600"/>
              <a:t> Systems</a:t>
            </a:r>
            <a:endParaRPr sz="36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81450" y="3408250"/>
            <a:ext cx="5783400" cy="8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Freny Savalia &amp; Omkar Kakde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Wikipedia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owardsdatascience.com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https://datajobs.com/data-science-repo/Recommender-Systems-%5BNetflix%5D.pdf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122775" y="1830075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Definition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A movie recommender system. Given a user and their ratings of movies on a scale of 1-5, the system will recommend movies the user is likely to rank highly.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The input is an array of ratings for the given movies by the users.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The output is an array of predictive ratings for a specific user.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Factorization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Matrix factorization is a class of collaborative filtering algorithms used in recommender systems. Matrix factorization algorithms work by decomposing the user-item interaction matrix into the product of two lower dimensionality rectangular matrices.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Characterizes both items and users by vectors of factors inferred from item rating patterns.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Allows incorporation of additional information.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461200" y="528125"/>
            <a:ext cx="8153100" cy="4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400" y="528125"/>
            <a:ext cx="5161199" cy="42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Gradient Descent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Stochastic gradient descent is an iterative method for optimizing an objective function with suitable smoothness properties (e.g. differentiable or subdifferentiable). It can be regarded as a stochastic approximation of gradient descent optimization, since it replaces the actual gradient (calculated from the entire data set) by an estimate thereof (calculated from a randomly selected subset of the data).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Gradient descent is an iterative algorithm, that starts from a random point on a function and travels down its slope in steps until it reaches the lowest point of that function.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SGD randomly picks one data point from the whole data set at each iteration to reduce the computations enormously.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591400" y="568050"/>
            <a:ext cx="8201700" cy="4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steps of the algorithm are: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Find the slope of the objective function with respect to each parameter/feature. In other words, compute the gradient of the function.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Pick a random initial value for the parameters. 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Update the gradient function by plugging in the parameter values.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Calculate the step sizes for each feature as : step size = gradient * learning rate.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Calculate the new parameters as : new params = old params -step size.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Repeat steps 3 to 5 until gradient is almost 0.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Model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{34C1A139-D6CE-4DC6-BC65-57344971BF06}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CPU Time (per iteration)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GPU(per iteration)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Time (100k)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0.42 seconds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0.223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milliseconds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Time (1M)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1.69 seconds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0.376 milliseconds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Time (10M)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3.73 seconds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0.82 milliseconds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952500" y="203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{34C1A139-D6CE-4DC6-BC65-57344971BF06}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CPU Time (per iteration)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GPU(per iteration)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Time (100k)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9.2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seconds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7.63 seconds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Time (1M)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21.54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seconds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12.41 seconds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Time (10M)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36.81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seconds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21.456 seconds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513575" y="1521750"/>
            <a:ext cx="81783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1061425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{34C1A139-D6CE-4DC6-BC65-57344971BF06}</a:tableStyleId>
              </a:tblPr>
              <a:tblGrid>
                <a:gridCol w="2304075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Iterations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CPU 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GPU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100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0.556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0.551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500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0.583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0.578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1000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0.637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