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3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5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7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0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8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4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D8EF-6EBB-4368-87F2-67018DC9B780}" type="datetimeFigureOut">
              <a:rPr lang="it-IT" smtClean="0"/>
              <a:t>23/04/2022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EC54-9AC5-4869-94D6-BCADA15C5A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96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Frenz Frenz</dc:creator>
  <cp:lastModifiedBy>Frenz Frenz</cp:lastModifiedBy>
  <cp:revision>1</cp:revision>
  <dcterms:created xsi:type="dcterms:W3CDTF">2022-04-23T12:28:20Z</dcterms:created>
  <dcterms:modified xsi:type="dcterms:W3CDTF">2022-04-23T12:28:57Z</dcterms:modified>
</cp:coreProperties>
</file>